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9" r:id="rId2"/>
    <p:sldId id="257" r:id="rId3"/>
    <p:sldId id="261" r:id="rId4"/>
    <p:sldId id="287" r:id="rId5"/>
    <p:sldId id="280" r:id="rId6"/>
    <p:sldId id="288" r:id="rId7"/>
    <p:sldId id="297" r:id="rId8"/>
    <p:sldId id="285" r:id="rId9"/>
    <p:sldId id="289" r:id="rId10"/>
    <p:sldId id="281" r:id="rId11"/>
    <p:sldId id="268" r:id="rId12"/>
    <p:sldId id="272" r:id="rId13"/>
    <p:sldId id="290" r:id="rId14"/>
    <p:sldId id="279" r:id="rId15"/>
    <p:sldId id="275" r:id="rId16"/>
    <p:sldId id="282" r:id="rId17"/>
    <p:sldId id="265" r:id="rId18"/>
    <p:sldId id="291" r:id="rId19"/>
    <p:sldId id="292" r:id="rId20"/>
    <p:sldId id="293" r:id="rId21"/>
    <p:sldId id="294" r:id="rId22"/>
    <p:sldId id="295" r:id="rId23"/>
    <p:sldId id="296" r:id="rId24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/>
              <a:t>2022/9/27</a:t>
            </a:fld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/>
              <a:t>‹#›</a:t>
            </a:fld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1DABA-B325-48FB-984C-24A341F052D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E5503-E2E7-4C5C-9B1C-53643561651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slide" Target="slide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10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25690" y="1134771"/>
            <a:ext cx="3092210" cy="2447921"/>
            <a:chOff x="325690" y="1134771"/>
            <a:chExt cx="3092210" cy="2447921"/>
          </a:xfrm>
        </p:grpSpPr>
        <p:grpSp>
          <p:nvGrpSpPr>
            <p:cNvPr id="116" name="组合 115"/>
            <p:cNvGrpSpPr/>
            <p:nvPr/>
          </p:nvGrpSpPr>
          <p:grpSpPr>
            <a:xfrm>
              <a:off x="325690" y="1134771"/>
              <a:ext cx="3092210" cy="2447921"/>
              <a:chOff x="3246438" y="1068388"/>
              <a:chExt cx="5711825" cy="4678363"/>
            </a:xfrm>
          </p:grpSpPr>
          <p:sp>
            <p:nvSpPr>
              <p:cNvPr id="117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8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9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0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1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2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3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24" name="组合 12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</p:grpSpPr>
            <p:sp>
              <p:nvSpPr>
                <p:cNvPr id="12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7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8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9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0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1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2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3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4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5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386" name="文本框 49"/>
            <p:cNvSpPr txBox="1">
              <a:spLocks noChangeArrowheads="1"/>
            </p:cNvSpPr>
            <p:nvPr/>
          </p:nvSpPr>
          <p:spPr bwMode="auto">
            <a:xfrm>
              <a:off x="573183" y="1997045"/>
              <a:ext cx="253798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Do you know her?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733553" y="908118"/>
            <a:ext cx="2698523" cy="1980244"/>
            <a:chOff x="8733553" y="908118"/>
            <a:chExt cx="2698523" cy="1980244"/>
          </a:xfrm>
        </p:grpSpPr>
        <p:grpSp>
          <p:nvGrpSpPr>
            <p:cNvPr id="206" name="组合 205"/>
            <p:cNvGrpSpPr/>
            <p:nvPr/>
          </p:nvGrpSpPr>
          <p:grpSpPr>
            <a:xfrm flipH="1">
              <a:off x="8733553" y="908118"/>
              <a:ext cx="2698523" cy="1980244"/>
              <a:chOff x="3246438" y="1068388"/>
              <a:chExt cx="5711825" cy="4678363"/>
            </a:xfrm>
          </p:grpSpPr>
          <p:sp>
            <p:nvSpPr>
              <p:cNvPr id="207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8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9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0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1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2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3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14" name="组合 21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</p:grpSpPr>
            <p:sp>
              <p:nvSpPr>
                <p:cNvPr id="21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9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0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1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2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3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4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5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6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7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8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9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0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1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2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3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4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5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6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7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8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9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0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1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2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3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4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5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6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7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8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9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0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1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2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3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4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5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6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7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8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9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0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1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2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3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4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5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6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7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8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9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0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1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2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3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4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5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6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7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8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9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0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1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2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3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4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5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6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7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8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9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0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1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2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3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4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5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387" name="文本框 49"/>
            <p:cNvSpPr txBox="1">
              <a:spLocks noChangeArrowheads="1"/>
            </p:cNvSpPr>
            <p:nvPr/>
          </p:nvSpPr>
          <p:spPr bwMode="auto">
            <a:xfrm>
              <a:off x="8930142" y="1145990"/>
              <a:ext cx="2290806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What happened to her recently?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56573" y="4014313"/>
            <a:ext cx="2195954" cy="1707427"/>
            <a:chOff x="756573" y="4014313"/>
            <a:chExt cx="2195954" cy="1707427"/>
          </a:xfrm>
        </p:grpSpPr>
        <p:grpSp>
          <p:nvGrpSpPr>
            <p:cNvPr id="26" name="组合 25"/>
            <p:cNvGrpSpPr/>
            <p:nvPr/>
          </p:nvGrpSpPr>
          <p:grpSpPr>
            <a:xfrm rot="20550789">
              <a:off x="756573" y="4014313"/>
              <a:ext cx="2195954" cy="1643551"/>
              <a:chOff x="3246438" y="1068388"/>
              <a:chExt cx="5711825" cy="4678363"/>
            </a:xfrm>
          </p:grpSpPr>
          <p:sp>
            <p:nvSpPr>
              <p:cNvPr id="27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</p:grpSpPr>
            <p:sp>
              <p:nvSpPr>
                <p:cNvPr id="3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388" name="文本框 49"/>
            <p:cNvSpPr txBox="1">
              <a:spLocks noChangeArrowheads="1"/>
            </p:cNvSpPr>
            <p:nvPr/>
          </p:nvSpPr>
          <p:spPr bwMode="auto">
            <a:xfrm>
              <a:off x="995136" y="4275190"/>
              <a:ext cx="1821275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Do you feel sad?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Why?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grpSp>
        <p:nvGrpSpPr>
          <p:cNvPr id="396" name="组合 395"/>
          <p:cNvGrpSpPr/>
          <p:nvPr/>
        </p:nvGrpSpPr>
        <p:grpSpPr>
          <a:xfrm>
            <a:off x="4393293" y="348481"/>
            <a:ext cx="3957756" cy="883855"/>
            <a:chOff x="257192" y="286199"/>
            <a:chExt cx="3957756" cy="883855"/>
          </a:xfrm>
        </p:grpSpPr>
        <p:sp>
          <p:nvSpPr>
            <p:cNvPr id="397" name="文本框 396"/>
            <p:cNvSpPr txBox="1"/>
            <p:nvPr/>
          </p:nvSpPr>
          <p:spPr>
            <a:xfrm>
              <a:off x="1426460" y="465773"/>
              <a:ext cx="2788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Discussion</a:t>
              </a:r>
              <a:r>
                <a:rPr lang="en-US" altLang="zh-CN" sz="2800" b="1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398" name="图片 39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301" y="1891185"/>
            <a:ext cx="4762500" cy="268605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960698" y="3870907"/>
            <a:ext cx="2506734" cy="1762160"/>
            <a:chOff x="8960698" y="3870907"/>
            <a:chExt cx="2506734" cy="1762160"/>
          </a:xfrm>
        </p:grpSpPr>
        <p:grpSp>
          <p:nvGrpSpPr>
            <p:cNvPr id="296" name="组合 295"/>
            <p:cNvGrpSpPr/>
            <p:nvPr/>
          </p:nvGrpSpPr>
          <p:grpSpPr>
            <a:xfrm rot="626096" flipH="1">
              <a:off x="8960698" y="3870907"/>
              <a:ext cx="2506734" cy="1762160"/>
              <a:chOff x="3246438" y="1068388"/>
              <a:chExt cx="5711825" cy="4678363"/>
            </a:xfrm>
          </p:grpSpPr>
          <p:sp>
            <p:nvSpPr>
              <p:cNvPr id="297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8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9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0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1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2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3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304" name="组合 30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</p:grpSpPr>
            <p:sp>
              <p:nvSpPr>
                <p:cNvPr id="30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9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0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1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2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3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4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5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6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7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8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9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0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1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2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3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4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5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6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7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8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9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0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1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2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3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4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5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6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7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8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9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0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1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2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3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4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5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6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7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8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9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0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1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2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3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4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5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6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7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8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9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0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1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2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3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4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5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6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7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8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9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0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1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2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3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4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5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6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7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8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9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0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1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2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3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4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5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4" name="文本框 49"/>
            <p:cNvSpPr txBox="1">
              <a:spLocks noChangeArrowheads="1"/>
            </p:cNvSpPr>
            <p:nvPr/>
          </p:nvSpPr>
          <p:spPr bwMode="auto">
            <a:xfrm>
              <a:off x="9397048" y="4107072"/>
              <a:ext cx="1821275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Do you like her?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Why?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85150" y="5179532"/>
            <a:ext cx="6041845" cy="732326"/>
            <a:chOff x="4116971" y="5403175"/>
            <a:chExt cx="5749541" cy="664109"/>
          </a:xfrm>
        </p:grpSpPr>
        <p:sp>
          <p:nvSpPr>
            <p:cNvPr id="6" name="文本框 5"/>
            <p:cNvSpPr txBox="1"/>
            <p:nvPr/>
          </p:nvSpPr>
          <p:spPr>
            <a:xfrm flipH="1">
              <a:off x="4118008" y="5416999"/>
              <a:ext cx="5748504" cy="640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Queen Elizabeth II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7" name="任意多边形 56"/>
            <p:cNvSpPr/>
            <p:nvPr/>
          </p:nvSpPr>
          <p:spPr>
            <a:xfrm>
              <a:off x="4116971" y="6025824"/>
              <a:ext cx="4304409" cy="4146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57"/>
            <p:cNvSpPr/>
            <p:nvPr/>
          </p:nvSpPr>
          <p:spPr>
            <a:xfrm>
              <a:off x="4116971" y="5403175"/>
              <a:ext cx="4304409" cy="4146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40734" y="1608692"/>
            <a:ext cx="4683442" cy="582714"/>
            <a:chOff x="740635" y="2020070"/>
            <a:chExt cx="4683442" cy="908051"/>
          </a:xfrm>
        </p:grpSpPr>
        <p:sp>
          <p:nvSpPr>
            <p:cNvPr id="19489" name="矩形 42"/>
            <p:cNvSpPr>
              <a:spLocks noChangeArrowheads="1"/>
            </p:cNvSpPr>
            <p:nvPr/>
          </p:nvSpPr>
          <p:spPr bwMode="auto">
            <a:xfrm>
              <a:off x="1236900" y="2213320"/>
              <a:ext cx="4068486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l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ongest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-serving monarch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34" name="Freeform 400"/>
            <p:cNvSpPr>
              <a:spLocks noEditPoints="1"/>
            </p:cNvSpPr>
            <p:nvPr/>
          </p:nvSpPr>
          <p:spPr bwMode="auto">
            <a:xfrm>
              <a:off x="740635" y="2020070"/>
              <a:ext cx="4683442" cy="908051"/>
            </a:xfrm>
            <a:custGeom>
              <a:avLst/>
              <a:gdLst/>
              <a:ahLst/>
              <a:cxnLst>
                <a:cxn ang="0">
                  <a:pos x="375" y="23"/>
                </a:cxn>
                <a:cxn ang="0">
                  <a:pos x="169" y="35"/>
                </a:cxn>
                <a:cxn ang="0">
                  <a:pos x="72" y="72"/>
                </a:cxn>
                <a:cxn ang="0">
                  <a:pos x="18" y="149"/>
                </a:cxn>
                <a:cxn ang="0">
                  <a:pos x="1" y="239"/>
                </a:cxn>
                <a:cxn ang="0">
                  <a:pos x="13" y="489"/>
                </a:cxn>
                <a:cxn ang="0">
                  <a:pos x="11" y="693"/>
                </a:cxn>
                <a:cxn ang="0">
                  <a:pos x="31" y="1058"/>
                </a:cxn>
                <a:cxn ang="0">
                  <a:pos x="59" y="1182"/>
                </a:cxn>
                <a:cxn ang="0">
                  <a:pos x="89" y="1227"/>
                </a:cxn>
                <a:cxn ang="0">
                  <a:pos x="87" y="1209"/>
                </a:cxn>
                <a:cxn ang="0">
                  <a:pos x="271" y="1276"/>
                </a:cxn>
                <a:cxn ang="0">
                  <a:pos x="547" y="1286"/>
                </a:cxn>
                <a:cxn ang="0">
                  <a:pos x="1078" y="1256"/>
                </a:cxn>
                <a:cxn ang="0">
                  <a:pos x="1169" y="1233"/>
                </a:cxn>
                <a:cxn ang="0">
                  <a:pos x="1248" y="1189"/>
                </a:cxn>
                <a:cxn ang="0">
                  <a:pos x="1291" y="1112"/>
                </a:cxn>
                <a:cxn ang="0">
                  <a:pos x="1300" y="926"/>
                </a:cxn>
                <a:cxn ang="0">
                  <a:pos x="1291" y="606"/>
                </a:cxn>
                <a:cxn ang="0">
                  <a:pos x="1298" y="215"/>
                </a:cxn>
                <a:cxn ang="0">
                  <a:pos x="1279" y="115"/>
                </a:cxn>
                <a:cxn ang="0">
                  <a:pos x="1220" y="41"/>
                </a:cxn>
                <a:cxn ang="0">
                  <a:pos x="1131" y="0"/>
                </a:cxn>
                <a:cxn ang="0">
                  <a:pos x="23" y="613"/>
                </a:cxn>
                <a:cxn ang="0">
                  <a:pos x="42" y="919"/>
                </a:cxn>
                <a:cxn ang="0">
                  <a:pos x="18" y="269"/>
                </a:cxn>
                <a:cxn ang="0">
                  <a:pos x="13" y="242"/>
                </a:cxn>
                <a:cxn ang="0">
                  <a:pos x="540" y="1272"/>
                </a:cxn>
                <a:cxn ang="0">
                  <a:pos x="287" y="1263"/>
                </a:cxn>
                <a:cxn ang="0">
                  <a:pos x="458" y="1261"/>
                </a:cxn>
                <a:cxn ang="0">
                  <a:pos x="925" y="1254"/>
                </a:cxn>
                <a:cxn ang="0">
                  <a:pos x="947" y="1254"/>
                </a:cxn>
                <a:cxn ang="0">
                  <a:pos x="956" y="1251"/>
                </a:cxn>
                <a:cxn ang="0">
                  <a:pos x="947" y="1254"/>
                </a:cxn>
                <a:cxn ang="0">
                  <a:pos x="1268" y="1134"/>
                </a:cxn>
                <a:cxn ang="0">
                  <a:pos x="1213" y="1192"/>
                </a:cxn>
                <a:cxn ang="0">
                  <a:pos x="1102" y="1227"/>
                </a:cxn>
                <a:cxn ang="0">
                  <a:pos x="887" y="1234"/>
                </a:cxn>
                <a:cxn ang="0">
                  <a:pos x="316" y="1238"/>
                </a:cxn>
                <a:cxn ang="0">
                  <a:pos x="162" y="1211"/>
                </a:cxn>
                <a:cxn ang="0">
                  <a:pos x="97" y="1172"/>
                </a:cxn>
                <a:cxn ang="0">
                  <a:pos x="90" y="1178"/>
                </a:cxn>
                <a:cxn ang="0">
                  <a:pos x="62" y="1122"/>
                </a:cxn>
                <a:cxn ang="0">
                  <a:pos x="44" y="790"/>
                </a:cxn>
                <a:cxn ang="0">
                  <a:pos x="42" y="160"/>
                </a:cxn>
                <a:cxn ang="0">
                  <a:pos x="67" y="99"/>
                </a:cxn>
                <a:cxn ang="0">
                  <a:pos x="97" y="76"/>
                </a:cxn>
                <a:cxn ang="0">
                  <a:pos x="202" y="48"/>
                </a:cxn>
                <a:cxn ang="0">
                  <a:pos x="852" y="27"/>
                </a:cxn>
                <a:cxn ang="0">
                  <a:pos x="1130" y="35"/>
                </a:cxn>
                <a:cxn ang="0">
                  <a:pos x="1207" y="77"/>
                </a:cxn>
                <a:cxn ang="0">
                  <a:pos x="1252" y="152"/>
                </a:cxn>
                <a:cxn ang="0">
                  <a:pos x="1282" y="849"/>
                </a:cxn>
                <a:cxn ang="0">
                  <a:pos x="1270" y="121"/>
                </a:cxn>
                <a:cxn ang="0">
                  <a:pos x="1289" y="242"/>
                </a:cxn>
                <a:cxn ang="0">
                  <a:pos x="1283" y="464"/>
                </a:cxn>
                <a:cxn ang="0">
                  <a:pos x="1273" y="262"/>
                </a:cxn>
                <a:cxn ang="0">
                  <a:pos x="1235" y="92"/>
                </a:cxn>
                <a:cxn ang="0">
                  <a:pos x="1102" y="11"/>
                </a:cxn>
                <a:cxn ang="0">
                  <a:pos x="1197" y="38"/>
                </a:cxn>
                <a:cxn ang="0">
                  <a:pos x="1245" y="83"/>
                </a:cxn>
              </a:cxnLst>
              <a:rect l="0" t="0" r="r" b="b"/>
              <a:pathLst>
                <a:path w="1303" h="1287">
                  <a:moveTo>
                    <a:pt x="1131" y="0"/>
                  </a:moveTo>
                  <a:lnTo>
                    <a:pt x="389" y="17"/>
                  </a:lnTo>
                  <a:lnTo>
                    <a:pt x="389" y="17"/>
                  </a:lnTo>
                  <a:lnTo>
                    <a:pt x="385" y="18"/>
                  </a:lnTo>
                  <a:lnTo>
                    <a:pt x="379" y="20"/>
                  </a:lnTo>
                  <a:lnTo>
                    <a:pt x="375" y="23"/>
                  </a:lnTo>
                  <a:lnTo>
                    <a:pt x="372" y="23"/>
                  </a:lnTo>
                  <a:lnTo>
                    <a:pt x="372" y="23"/>
                  </a:lnTo>
                  <a:lnTo>
                    <a:pt x="270" y="27"/>
                  </a:lnTo>
                  <a:lnTo>
                    <a:pt x="219" y="31"/>
                  </a:lnTo>
                  <a:lnTo>
                    <a:pt x="169" y="35"/>
                  </a:lnTo>
                  <a:lnTo>
                    <a:pt x="169" y="35"/>
                  </a:lnTo>
                  <a:lnTo>
                    <a:pt x="149" y="38"/>
                  </a:lnTo>
                  <a:lnTo>
                    <a:pt x="131" y="42"/>
                  </a:lnTo>
                  <a:lnTo>
                    <a:pt x="114" y="48"/>
                  </a:lnTo>
                  <a:lnTo>
                    <a:pt x="98" y="55"/>
                  </a:lnTo>
                  <a:lnTo>
                    <a:pt x="84" y="63"/>
                  </a:lnTo>
                  <a:lnTo>
                    <a:pt x="72" y="72"/>
                  </a:lnTo>
                  <a:lnTo>
                    <a:pt x="60" y="83"/>
                  </a:lnTo>
                  <a:lnTo>
                    <a:pt x="49" y="94"/>
                  </a:lnTo>
                  <a:lnTo>
                    <a:pt x="41" y="106"/>
                  </a:lnTo>
                  <a:lnTo>
                    <a:pt x="32" y="120"/>
                  </a:lnTo>
                  <a:lnTo>
                    <a:pt x="25" y="134"/>
                  </a:lnTo>
                  <a:lnTo>
                    <a:pt x="18" y="149"/>
                  </a:lnTo>
                  <a:lnTo>
                    <a:pt x="13" y="165"/>
                  </a:lnTo>
                  <a:lnTo>
                    <a:pt x="8" y="181"/>
                  </a:lnTo>
                  <a:lnTo>
                    <a:pt x="6" y="198"/>
                  </a:lnTo>
                  <a:lnTo>
                    <a:pt x="3" y="217"/>
                  </a:lnTo>
                  <a:lnTo>
                    <a:pt x="3" y="217"/>
                  </a:lnTo>
                  <a:lnTo>
                    <a:pt x="1" y="239"/>
                  </a:lnTo>
                  <a:lnTo>
                    <a:pt x="0" y="262"/>
                  </a:lnTo>
                  <a:lnTo>
                    <a:pt x="0" y="307"/>
                  </a:lnTo>
                  <a:lnTo>
                    <a:pt x="1" y="353"/>
                  </a:lnTo>
                  <a:lnTo>
                    <a:pt x="6" y="398"/>
                  </a:lnTo>
                  <a:lnTo>
                    <a:pt x="10" y="444"/>
                  </a:lnTo>
                  <a:lnTo>
                    <a:pt x="13" y="489"/>
                  </a:lnTo>
                  <a:lnTo>
                    <a:pt x="14" y="534"/>
                  </a:lnTo>
                  <a:lnTo>
                    <a:pt x="14" y="557"/>
                  </a:lnTo>
                  <a:lnTo>
                    <a:pt x="14" y="579"/>
                  </a:lnTo>
                  <a:lnTo>
                    <a:pt x="14" y="579"/>
                  </a:lnTo>
                  <a:lnTo>
                    <a:pt x="11" y="635"/>
                  </a:lnTo>
                  <a:lnTo>
                    <a:pt x="11" y="693"/>
                  </a:lnTo>
                  <a:lnTo>
                    <a:pt x="14" y="752"/>
                  </a:lnTo>
                  <a:lnTo>
                    <a:pt x="18" y="814"/>
                  </a:lnTo>
                  <a:lnTo>
                    <a:pt x="25" y="937"/>
                  </a:lnTo>
                  <a:lnTo>
                    <a:pt x="28" y="999"/>
                  </a:lnTo>
                  <a:lnTo>
                    <a:pt x="31" y="1058"/>
                  </a:lnTo>
                  <a:lnTo>
                    <a:pt x="31" y="1058"/>
                  </a:lnTo>
                  <a:lnTo>
                    <a:pt x="31" y="1078"/>
                  </a:lnTo>
                  <a:lnTo>
                    <a:pt x="32" y="1095"/>
                  </a:lnTo>
                  <a:lnTo>
                    <a:pt x="35" y="1112"/>
                  </a:lnTo>
                  <a:lnTo>
                    <a:pt x="39" y="1127"/>
                  </a:lnTo>
                  <a:lnTo>
                    <a:pt x="48" y="1155"/>
                  </a:lnTo>
                  <a:lnTo>
                    <a:pt x="59" y="1182"/>
                  </a:lnTo>
                  <a:lnTo>
                    <a:pt x="59" y="1182"/>
                  </a:lnTo>
                  <a:lnTo>
                    <a:pt x="65" y="1196"/>
                  </a:lnTo>
                  <a:lnTo>
                    <a:pt x="73" y="1210"/>
                  </a:lnTo>
                  <a:lnTo>
                    <a:pt x="77" y="1216"/>
                  </a:lnTo>
                  <a:lnTo>
                    <a:pt x="83" y="1221"/>
                  </a:lnTo>
                  <a:lnTo>
                    <a:pt x="89" y="1227"/>
                  </a:lnTo>
                  <a:lnTo>
                    <a:pt x="96" y="1231"/>
                  </a:lnTo>
                  <a:lnTo>
                    <a:pt x="96" y="1231"/>
                  </a:lnTo>
                  <a:lnTo>
                    <a:pt x="94" y="1224"/>
                  </a:lnTo>
                  <a:lnTo>
                    <a:pt x="91" y="1219"/>
                  </a:lnTo>
                  <a:lnTo>
                    <a:pt x="89" y="1214"/>
                  </a:lnTo>
                  <a:lnTo>
                    <a:pt x="87" y="1209"/>
                  </a:lnTo>
                  <a:lnTo>
                    <a:pt x="87" y="1209"/>
                  </a:lnTo>
                  <a:lnTo>
                    <a:pt x="119" y="1227"/>
                  </a:lnTo>
                  <a:lnTo>
                    <a:pt x="153" y="1242"/>
                  </a:lnTo>
                  <a:lnTo>
                    <a:pt x="191" y="1256"/>
                  </a:lnTo>
                  <a:lnTo>
                    <a:pt x="230" y="1268"/>
                  </a:lnTo>
                  <a:lnTo>
                    <a:pt x="271" y="1276"/>
                  </a:lnTo>
                  <a:lnTo>
                    <a:pt x="315" y="1283"/>
                  </a:lnTo>
                  <a:lnTo>
                    <a:pt x="360" y="1287"/>
                  </a:lnTo>
                  <a:lnTo>
                    <a:pt x="408" y="1287"/>
                  </a:lnTo>
                  <a:lnTo>
                    <a:pt x="408" y="1287"/>
                  </a:lnTo>
                  <a:lnTo>
                    <a:pt x="478" y="1287"/>
                  </a:lnTo>
                  <a:lnTo>
                    <a:pt x="547" y="1286"/>
                  </a:lnTo>
                  <a:lnTo>
                    <a:pt x="686" y="1280"/>
                  </a:lnTo>
                  <a:lnTo>
                    <a:pt x="967" y="1266"/>
                  </a:lnTo>
                  <a:lnTo>
                    <a:pt x="967" y="1266"/>
                  </a:lnTo>
                  <a:lnTo>
                    <a:pt x="1013" y="1263"/>
                  </a:lnTo>
                  <a:lnTo>
                    <a:pt x="1057" y="1259"/>
                  </a:lnTo>
                  <a:lnTo>
                    <a:pt x="1078" y="1256"/>
                  </a:lnTo>
                  <a:lnTo>
                    <a:pt x="1098" y="1252"/>
                  </a:lnTo>
                  <a:lnTo>
                    <a:pt x="1117" y="1247"/>
                  </a:lnTo>
                  <a:lnTo>
                    <a:pt x="1135" y="1240"/>
                  </a:lnTo>
                  <a:lnTo>
                    <a:pt x="1135" y="1240"/>
                  </a:lnTo>
                  <a:lnTo>
                    <a:pt x="1152" y="1237"/>
                  </a:lnTo>
                  <a:lnTo>
                    <a:pt x="1169" y="1233"/>
                  </a:lnTo>
                  <a:lnTo>
                    <a:pt x="1185" y="1228"/>
                  </a:lnTo>
                  <a:lnTo>
                    <a:pt x="1199" y="1223"/>
                  </a:lnTo>
                  <a:lnTo>
                    <a:pt x="1213" y="1216"/>
                  </a:lnTo>
                  <a:lnTo>
                    <a:pt x="1225" y="1207"/>
                  </a:lnTo>
                  <a:lnTo>
                    <a:pt x="1237" y="1199"/>
                  </a:lnTo>
                  <a:lnTo>
                    <a:pt x="1248" y="1189"/>
                  </a:lnTo>
                  <a:lnTo>
                    <a:pt x="1258" y="1178"/>
                  </a:lnTo>
                  <a:lnTo>
                    <a:pt x="1266" y="1167"/>
                  </a:lnTo>
                  <a:lnTo>
                    <a:pt x="1275" y="1154"/>
                  </a:lnTo>
                  <a:lnTo>
                    <a:pt x="1282" y="1141"/>
                  </a:lnTo>
                  <a:lnTo>
                    <a:pt x="1287" y="1126"/>
                  </a:lnTo>
                  <a:lnTo>
                    <a:pt x="1291" y="1112"/>
                  </a:lnTo>
                  <a:lnTo>
                    <a:pt x="1294" y="1095"/>
                  </a:lnTo>
                  <a:lnTo>
                    <a:pt x="1297" y="1078"/>
                  </a:lnTo>
                  <a:lnTo>
                    <a:pt x="1297" y="1078"/>
                  </a:lnTo>
                  <a:lnTo>
                    <a:pt x="1300" y="1029"/>
                  </a:lnTo>
                  <a:lnTo>
                    <a:pt x="1301" y="978"/>
                  </a:lnTo>
                  <a:lnTo>
                    <a:pt x="1300" y="926"/>
                  </a:lnTo>
                  <a:lnTo>
                    <a:pt x="1298" y="876"/>
                  </a:lnTo>
                  <a:lnTo>
                    <a:pt x="1293" y="772"/>
                  </a:lnTo>
                  <a:lnTo>
                    <a:pt x="1291" y="720"/>
                  </a:lnTo>
                  <a:lnTo>
                    <a:pt x="1290" y="666"/>
                  </a:lnTo>
                  <a:lnTo>
                    <a:pt x="1290" y="666"/>
                  </a:lnTo>
                  <a:lnTo>
                    <a:pt x="1291" y="606"/>
                  </a:lnTo>
                  <a:lnTo>
                    <a:pt x="1293" y="545"/>
                  </a:lnTo>
                  <a:lnTo>
                    <a:pt x="1300" y="426"/>
                  </a:lnTo>
                  <a:lnTo>
                    <a:pt x="1301" y="367"/>
                  </a:lnTo>
                  <a:lnTo>
                    <a:pt x="1303" y="307"/>
                  </a:lnTo>
                  <a:lnTo>
                    <a:pt x="1301" y="246"/>
                  </a:lnTo>
                  <a:lnTo>
                    <a:pt x="1298" y="215"/>
                  </a:lnTo>
                  <a:lnTo>
                    <a:pt x="1296" y="184"/>
                  </a:lnTo>
                  <a:lnTo>
                    <a:pt x="1296" y="184"/>
                  </a:lnTo>
                  <a:lnTo>
                    <a:pt x="1293" y="166"/>
                  </a:lnTo>
                  <a:lnTo>
                    <a:pt x="1289" y="148"/>
                  </a:lnTo>
                  <a:lnTo>
                    <a:pt x="1284" y="131"/>
                  </a:lnTo>
                  <a:lnTo>
                    <a:pt x="1279" y="115"/>
                  </a:lnTo>
                  <a:lnTo>
                    <a:pt x="1270" y="100"/>
                  </a:lnTo>
                  <a:lnTo>
                    <a:pt x="1263" y="86"/>
                  </a:lnTo>
                  <a:lnTo>
                    <a:pt x="1254" y="73"/>
                  </a:lnTo>
                  <a:lnTo>
                    <a:pt x="1244" y="62"/>
                  </a:lnTo>
                  <a:lnTo>
                    <a:pt x="1232" y="51"/>
                  </a:lnTo>
                  <a:lnTo>
                    <a:pt x="1220" y="41"/>
                  </a:lnTo>
                  <a:lnTo>
                    <a:pt x="1207" y="31"/>
                  </a:lnTo>
                  <a:lnTo>
                    <a:pt x="1193" y="24"/>
                  </a:lnTo>
                  <a:lnTo>
                    <a:pt x="1179" y="17"/>
                  </a:lnTo>
                  <a:lnTo>
                    <a:pt x="1164" y="10"/>
                  </a:lnTo>
                  <a:lnTo>
                    <a:pt x="1148" y="6"/>
                  </a:lnTo>
                  <a:lnTo>
                    <a:pt x="1131" y="0"/>
                  </a:lnTo>
                  <a:lnTo>
                    <a:pt x="1131" y="0"/>
                  </a:lnTo>
                  <a:close/>
                  <a:moveTo>
                    <a:pt x="44" y="1026"/>
                  </a:moveTo>
                  <a:lnTo>
                    <a:pt x="37" y="842"/>
                  </a:lnTo>
                  <a:lnTo>
                    <a:pt x="37" y="842"/>
                  </a:lnTo>
                  <a:lnTo>
                    <a:pt x="30" y="738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8" y="662"/>
                  </a:lnTo>
                  <a:lnTo>
                    <a:pt x="32" y="713"/>
                  </a:lnTo>
                  <a:lnTo>
                    <a:pt x="37" y="763"/>
                  </a:lnTo>
                  <a:lnTo>
                    <a:pt x="38" y="815"/>
                  </a:lnTo>
                  <a:lnTo>
                    <a:pt x="42" y="919"/>
                  </a:lnTo>
                  <a:lnTo>
                    <a:pt x="44" y="1026"/>
                  </a:lnTo>
                  <a:lnTo>
                    <a:pt x="44" y="1026"/>
                  </a:lnTo>
                  <a:close/>
                  <a:moveTo>
                    <a:pt x="20" y="260"/>
                  </a:moveTo>
                  <a:lnTo>
                    <a:pt x="20" y="260"/>
                  </a:lnTo>
                  <a:lnTo>
                    <a:pt x="18" y="266"/>
                  </a:lnTo>
                  <a:lnTo>
                    <a:pt x="18" y="269"/>
                  </a:lnTo>
                  <a:lnTo>
                    <a:pt x="17" y="269"/>
                  </a:lnTo>
                  <a:lnTo>
                    <a:pt x="15" y="267"/>
                  </a:lnTo>
                  <a:lnTo>
                    <a:pt x="13" y="262"/>
                  </a:lnTo>
                  <a:lnTo>
                    <a:pt x="13" y="259"/>
                  </a:lnTo>
                  <a:lnTo>
                    <a:pt x="13" y="259"/>
                  </a:lnTo>
                  <a:lnTo>
                    <a:pt x="13" y="242"/>
                  </a:lnTo>
                  <a:lnTo>
                    <a:pt x="14" y="224"/>
                  </a:lnTo>
                  <a:lnTo>
                    <a:pt x="18" y="191"/>
                  </a:lnTo>
                  <a:lnTo>
                    <a:pt x="18" y="191"/>
                  </a:lnTo>
                  <a:lnTo>
                    <a:pt x="23" y="181"/>
                  </a:lnTo>
                  <a:lnTo>
                    <a:pt x="20" y="260"/>
                  </a:lnTo>
                  <a:close/>
                  <a:moveTo>
                    <a:pt x="540" y="1272"/>
                  </a:moveTo>
                  <a:lnTo>
                    <a:pt x="540" y="1272"/>
                  </a:lnTo>
                  <a:lnTo>
                    <a:pt x="453" y="1273"/>
                  </a:lnTo>
                  <a:lnTo>
                    <a:pt x="409" y="1273"/>
                  </a:lnTo>
                  <a:lnTo>
                    <a:pt x="367" y="1272"/>
                  </a:lnTo>
                  <a:lnTo>
                    <a:pt x="326" y="1269"/>
                  </a:lnTo>
                  <a:lnTo>
                    <a:pt x="287" y="1263"/>
                  </a:lnTo>
                  <a:lnTo>
                    <a:pt x="249" y="1256"/>
                  </a:lnTo>
                  <a:lnTo>
                    <a:pt x="214" y="1247"/>
                  </a:lnTo>
                  <a:lnTo>
                    <a:pt x="311" y="1256"/>
                  </a:lnTo>
                  <a:lnTo>
                    <a:pt x="311" y="1256"/>
                  </a:lnTo>
                  <a:lnTo>
                    <a:pt x="384" y="1261"/>
                  </a:lnTo>
                  <a:lnTo>
                    <a:pt x="458" y="1261"/>
                  </a:lnTo>
                  <a:lnTo>
                    <a:pt x="534" y="1261"/>
                  </a:lnTo>
                  <a:lnTo>
                    <a:pt x="613" y="1259"/>
                  </a:lnTo>
                  <a:lnTo>
                    <a:pt x="769" y="1255"/>
                  </a:lnTo>
                  <a:lnTo>
                    <a:pt x="847" y="1254"/>
                  </a:lnTo>
                  <a:lnTo>
                    <a:pt x="925" y="1254"/>
                  </a:lnTo>
                  <a:lnTo>
                    <a:pt x="925" y="1254"/>
                  </a:lnTo>
                  <a:lnTo>
                    <a:pt x="828" y="1261"/>
                  </a:lnTo>
                  <a:lnTo>
                    <a:pt x="732" y="1265"/>
                  </a:lnTo>
                  <a:lnTo>
                    <a:pt x="638" y="1269"/>
                  </a:lnTo>
                  <a:lnTo>
                    <a:pt x="540" y="1272"/>
                  </a:lnTo>
                  <a:lnTo>
                    <a:pt x="540" y="1272"/>
                  </a:lnTo>
                  <a:close/>
                  <a:moveTo>
                    <a:pt x="947" y="1254"/>
                  </a:moveTo>
                  <a:lnTo>
                    <a:pt x="947" y="1254"/>
                  </a:lnTo>
                  <a:lnTo>
                    <a:pt x="927" y="1254"/>
                  </a:lnTo>
                  <a:lnTo>
                    <a:pt x="927" y="1254"/>
                  </a:lnTo>
                  <a:lnTo>
                    <a:pt x="936" y="1252"/>
                  </a:lnTo>
                  <a:lnTo>
                    <a:pt x="946" y="1251"/>
                  </a:lnTo>
                  <a:lnTo>
                    <a:pt x="956" y="1251"/>
                  </a:lnTo>
                  <a:lnTo>
                    <a:pt x="964" y="1252"/>
                  </a:lnTo>
                  <a:lnTo>
                    <a:pt x="964" y="1252"/>
                  </a:lnTo>
                  <a:lnTo>
                    <a:pt x="961" y="1255"/>
                  </a:lnTo>
                  <a:lnTo>
                    <a:pt x="957" y="1255"/>
                  </a:lnTo>
                  <a:lnTo>
                    <a:pt x="947" y="1254"/>
                  </a:lnTo>
                  <a:lnTo>
                    <a:pt x="947" y="1254"/>
                  </a:lnTo>
                  <a:close/>
                  <a:moveTo>
                    <a:pt x="1280" y="1077"/>
                  </a:moveTo>
                  <a:lnTo>
                    <a:pt x="1280" y="1077"/>
                  </a:lnTo>
                  <a:lnTo>
                    <a:pt x="1279" y="1092"/>
                  </a:lnTo>
                  <a:lnTo>
                    <a:pt x="1276" y="1108"/>
                  </a:lnTo>
                  <a:lnTo>
                    <a:pt x="1272" y="1122"/>
                  </a:lnTo>
                  <a:lnTo>
                    <a:pt x="1268" y="1134"/>
                  </a:lnTo>
                  <a:lnTo>
                    <a:pt x="1261" y="1147"/>
                  </a:lnTo>
                  <a:lnTo>
                    <a:pt x="1254" y="1157"/>
                  </a:lnTo>
                  <a:lnTo>
                    <a:pt x="1245" y="1167"/>
                  </a:lnTo>
                  <a:lnTo>
                    <a:pt x="1235" y="1176"/>
                  </a:lnTo>
                  <a:lnTo>
                    <a:pt x="1224" y="1185"/>
                  </a:lnTo>
                  <a:lnTo>
                    <a:pt x="1213" y="1192"/>
                  </a:lnTo>
                  <a:lnTo>
                    <a:pt x="1202" y="1199"/>
                  </a:lnTo>
                  <a:lnTo>
                    <a:pt x="1189" y="1204"/>
                  </a:lnTo>
                  <a:lnTo>
                    <a:pt x="1161" y="1214"/>
                  </a:lnTo>
                  <a:lnTo>
                    <a:pt x="1131" y="1223"/>
                  </a:lnTo>
                  <a:lnTo>
                    <a:pt x="1131" y="1223"/>
                  </a:lnTo>
                  <a:lnTo>
                    <a:pt x="1102" y="1227"/>
                  </a:lnTo>
                  <a:lnTo>
                    <a:pt x="1072" y="1231"/>
                  </a:lnTo>
                  <a:lnTo>
                    <a:pt x="1041" y="1233"/>
                  </a:lnTo>
                  <a:lnTo>
                    <a:pt x="1010" y="1234"/>
                  </a:lnTo>
                  <a:lnTo>
                    <a:pt x="949" y="1234"/>
                  </a:lnTo>
                  <a:lnTo>
                    <a:pt x="887" y="1234"/>
                  </a:lnTo>
                  <a:lnTo>
                    <a:pt x="887" y="1234"/>
                  </a:lnTo>
                  <a:lnTo>
                    <a:pt x="741" y="1238"/>
                  </a:lnTo>
                  <a:lnTo>
                    <a:pt x="596" y="1242"/>
                  </a:lnTo>
                  <a:lnTo>
                    <a:pt x="524" y="1244"/>
                  </a:lnTo>
                  <a:lnTo>
                    <a:pt x="454" y="1244"/>
                  </a:lnTo>
                  <a:lnTo>
                    <a:pt x="384" y="1242"/>
                  </a:lnTo>
                  <a:lnTo>
                    <a:pt x="316" y="1238"/>
                  </a:lnTo>
                  <a:lnTo>
                    <a:pt x="316" y="1238"/>
                  </a:lnTo>
                  <a:lnTo>
                    <a:pt x="261" y="1233"/>
                  </a:lnTo>
                  <a:lnTo>
                    <a:pt x="236" y="1230"/>
                  </a:lnTo>
                  <a:lnTo>
                    <a:pt x="211" y="1224"/>
                  </a:lnTo>
                  <a:lnTo>
                    <a:pt x="186" y="1219"/>
                  </a:lnTo>
                  <a:lnTo>
                    <a:pt x="162" y="1211"/>
                  </a:lnTo>
                  <a:lnTo>
                    <a:pt x="139" y="1204"/>
                  </a:lnTo>
                  <a:lnTo>
                    <a:pt x="118" y="1195"/>
                  </a:lnTo>
                  <a:lnTo>
                    <a:pt x="118" y="1195"/>
                  </a:lnTo>
                  <a:lnTo>
                    <a:pt x="112" y="1190"/>
                  </a:lnTo>
                  <a:lnTo>
                    <a:pt x="107" y="1185"/>
                  </a:lnTo>
                  <a:lnTo>
                    <a:pt x="97" y="1172"/>
                  </a:lnTo>
                  <a:lnTo>
                    <a:pt x="97" y="1172"/>
                  </a:lnTo>
                  <a:lnTo>
                    <a:pt x="98" y="1176"/>
                  </a:lnTo>
                  <a:lnTo>
                    <a:pt x="97" y="1181"/>
                  </a:lnTo>
                  <a:lnTo>
                    <a:pt x="96" y="1181"/>
                  </a:lnTo>
                  <a:lnTo>
                    <a:pt x="94" y="1181"/>
                  </a:lnTo>
                  <a:lnTo>
                    <a:pt x="90" y="1178"/>
                  </a:lnTo>
                  <a:lnTo>
                    <a:pt x="90" y="1178"/>
                  </a:lnTo>
                  <a:lnTo>
                    <a:pt x="83" y="1169"/>
                  </a:lnTo>
                  <a:lnTo>
                    <a:pt x="77" y="1161"/>
                  </a:lnTo>
                  <a:lnTo>
                    <a:pt x="73" y="1152"/>
                  </a:lnTo>
                  <a:lnTo>
                    <a:pt x="69" y="1143"/>
                  </a:lnTo>
                  <a:lnTo>
                    <a:pt x="62" y="1122"/>
                  </a:lnTo>
                  <a:lnTo>
                    <a:pt x="58" y="1099"/>
                  </a:lnTo>
                  <a:lnTo>
                    <a:pt x="55" y="1075"/>
                  </a:lnTo>
                  <a:lnTo>
                    <a:pt x="52" y="1051"/>
                  </a:lnTo>
                  <a:lnTo>
                    <a:pt x="51" y="1002"/>
                  </a:lnTo>
                  <a:lnTo>
                    <a:pt x="51" y="1002"/>
                  </a:lnTo>
                  <a:lnTo>
                    <a:pt x="44" y="790"/>
                  </a:lnTo>
                  <a:lnTo>
                    <a:pt x="39" y="683"/>
                  </a:lnTo>
                  <a:lnTo>
                    <a:pt x="37" y="576"/>
                  </a:lnTo>
                  <a:lnTo>
                    <a:pt x="35" y="471"/>
                  </a:lnTo>
                  <a:lnTo>
                    <a:pt x="35" y="366"/>
                  </a:lnTo>
                  <a:lnTo>
                    <a:pt x="38" y="263"/>
                  </a:lnTo>
                  <a:lnTo>
                    <a:pt x="42" y="160"/>
                  </a:lnTo>
                  <a:lnTo>
                    <a:pt x="42" y="160"/>
                  </a:lnTo>
                  <a:lnTo>
                    <a:pt x="45" y="144"/>
                  </a:lnTo>
                  <a:lnTo>
                    <a:pt x="51" y="128"/>
                  </a:lnTo>
                  <a:lnTo>
                    <a:pt x="58" y="113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9" y="96"/>
                  </a:lnTo>
                  <a:lnTo>
                    <a:pt x="72" y="94"/>
                  </a:lnTo>
                  <a:lnTo>
                    <a:pt x="72" y="93"/>
                  </a:lnTo>
                  <a:lnTo>
                    <a:pt x="72" y="93"/>
                  </a:lnTo>
                  <a:lnTo>
                    <a:pt x="84" y="83"/>
                  </a:lnTo>
                  <a:lnTo>
                    <a:pt x="97" y="76"/>
                  </a:lnTo>
                  <a:lnTo>
                    <a:pt x="112" y="68"/>
                  </a:lnTo>
                  <a:lnTo>
                    <a:pt x="128" y="62"/>
                  </a:lnTo>
                  <a:lnTo>
                    <a:pt x="145" y="56"/>
                  </a:lnTo>
                  <a:lnTo>
                    <a:pt x="163" y="52"/>
                  </a:lnTo>
                  <a:lnTo>
                    <a:pt x="183" y="49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309" y="41"/>
                  </a:lnTo>
                  <a:lnTo>
                    <a:pt x="417" y="35"/>
                  </a:lnTo>
                  <a:lnTo>
                    <a:pt x="526" y="33"/>
                  </a:lnTo>
                  <a:lnTo>
                    <a:pt x="635" y="30"/>
                  </a:lnTo>
                  <a:lnTo>
                    <a:pt x="852" y="27"/>
                  </a:lnTo>
                  <a:lnTo>
                    <a:pt x="1065" y="23"/>
                  </a:lnTo>
                  <a:lnTo>
                    <a:pt x="1065" y="23"/>
                  </a:lnTo>
                  <a:lnTo>
                    <a:pt x="1082" y="25"/>
                  </a:lnTo>
                  <a:lnTo>
                    <a:pt x="1099" y="27"/>
                  </a:lnTo>
                  <a:lnTo>
                    <a:pt x="1114" y="31"/>
                  </a:lnTo>
                  <a:lnTo>
                    <a:pt x="1130" y="35"/>
                  </a:lnTo>
                  <a:lnTo>
                    <a:pt x="1144" y="40"/>
                  </a:lnTo>
                  <a:lnTo>
                    <a:pt x="1158" y="47"/>
                  </a:lnTo>
                  <a:lnTo>
                    <a:pt x="1172" y="52"/>
                  </a:lnTo>
                  <a:lnTo>
                    <a:pt x="1183" y="61"/>
                  </a:lnTo>
                  <a:lnTo>
                    <a:pt x="1196" y="69"/>
                  </a:lnTo>
                  <a:lnTo>
                    <a:pt x="1207" y="77"/>
                  </a:lnTo>
                  <a:lnTo>
                    <a:pt x="1217" y="87"/>
                  </a:lnTo>
                  <a:lnTo>
                    <a:pt x="1225" y="99"/>
                  </a:lnTo>
                  <a:lnTo>
                    <a:pt x="1234" y="111"/>
                  </a:lnTo>
                  <a:lnTo>
                    <a:pt x="1241" y="124"/>
                  </a:lnTo>
                  <a:lnTo>
                    <a:pt x="1248" y="138"/>
                  </a:lnTo>
                  <a:lnTo>
                    <a:pt x="1252" y="152"/>
                  </a:lnTo>
                  <a:lnTo>
                    <a:pt x="1252" y="152"/>
                  </a:lnTo>
                  <a:lnTo>
                    <a:pt x="1265" y="385"/>
                  </a:lnTo>
                  <a:lnTo>
                    <a:pt x="1270" y="502"/>
                  </a:lnTo>
                  <a:lnTo>
                    <a:pt x="1276" y="618"/>
                  </a:lnTo>
                  <a:lnTo>
                    <a:pt x="1279" y="734"/>
                  </a:lnTo>
                  <a:lnTo>
                    <a:pt x="1282" y="849"/>
                  </a:lnTo>
                  <a:lnTo>
                    <a:pt x="1282" y="963"/>
                  </a:lnTo>
                  <a:lnTo>
                    <a:pt x="1280" y="1077"/>
                  </a:lnTo>
                  <a:lnTo>
                    <a:pt x="1280" y="1077"/>
                  </a:lnTo>
                  <a:close/>
                  <a:moveTo>
                    <a:pt x="1268" y="121"/>
                  </a:moveTo>
                  <a:lnTo>
                    <a:pt x="1268" y="121"/>
                  </a:lnTo>
                  <a:lnTo>
                    <a:pt x="1270" y="121"/>
                  </a:lnTo>
                  <a:lnTo>
                    <a:pt x="1272" y="122"/>
                  </a:lnTo>
                  <a:lnTo>
                    <a:pt x="1272" y="122"/>
                  </a:lnTo>
                  <a:lnTo>
                    <a:pt x="1276" y="141"/>
                  </a:lnTo>
                  <a:lnTo>
                    <a:pt x="1280" y="160"/>
                  </a:lnTo>
                  <a:lnTo>
                    <a:pt x="1286" y="200"/>
                  </a:lnTo>
                  <a:lnTo>
                    <a:pt x="1289" y="242"/>
                  </a:lnTo>
                  <a:lnTo>
                    <a:pt x="1290" y="284"/>
                  </a:lnTo>
                  <a:lnTo>
                    <a:pt x="1290" y="328"/>
                  </a:lnTo>
                  <a:lnTo>
                    <a:pt x="1289" y="371"/>
                  </a:lnTo>
                  <a:lnTo>
                    <a:pt x="1283" y="451"/>
                  </a:lnTo>
                  <a:lnTo>
                    <a:pt x="1283" y="451"/>
                  </a:lnTo>
                  <a:lnTo>
                    <a:pt x="1283" y="464"/>
                  </a:lnTo>
                  <a:lnTo>
                    <a:pt x="1282" y="471"/>
                  </a:lnTo>
                  <a:lnTo>
                    <a:pt x="1280" y="477"/>
                  </a:lnTo>
                  <a:lnTo>
                    <a:pt x="1280" y="477"/>
                  </a:lnTo>
                  <a:lnTo>
                    <a:pt x="1279" y="389"/>
                  </a:lnTo>
                  <a:lnTo>
                    <a:pt x="1276" y="305"/>
                  </a:lnTo>
                  <a:lnTo>
                    <a:pt x="1273" y="262"/>
                  </a:lnTo>
                  <a:lnTo>
                    <a:pt x="1270" y="219"/>
                  </a:lnTo>
                  <a:lnTo>
                    <a:pt x="1266" y="176"/>
                  </a:lnTo>
                  <a:lnTo>
                    <a:pt x="1261" y="134"/>
                  </a:lnTo>
                  <a:lnTo>
                    <a:pt x="1261" y="134"/>
                  </a:lnTo>
                  <a:lnTo>
                    <a:pt x="1248" y="111"/>
                  </a:lnTo>
                  <a:lnTo>
                    <a:pt x="1235" y="92"/>
                  </a:lnTo>
                  <a:lnTo>
                    <a:pt x="1218" y="73"/>
                  </a:lnTo>
                  <a:lnTo>
                    <a:pt x="1200" y="56"/>
                  </a:lnTo>
                  <a:lnTo>
                    <a:pt x="1179" y="41"/>
                  </a:lnTo>
                  <a:lnTo>
                    <a:pt x="1155" y="30"/>
                  </a:lnTo>
                  <a:lnTo>
                    <a:pt x="1130" y="18"/>
                  </a:lnTo>
                  <a:lnTo>
                    <a:pt x="1102" y="11"/>
                  </a:lnTo>
                  <a:lnTo>
                    <a:pt x="1102" y="11"/>
                  </a:lnTo>
                  <a:lnTo>
                    <a:pt x="1124" y="14"/>
                  </a:lnTo>
                  <a:lnTo>
                    <a:pt x="1144" y="17"/>
                  </a:lnTo>
                  <a:lnTo>
                    <a:pt x="1162" y="23"/>
                  </a:lnTo>
                  <a:lnTo>
                    <a:pt x="1180" y="30"/>
                  </a:lnTo>
                  <a:lnTo>
                    <a:pt x="1197" y="38"/>
                  </a:lnTo>
                  <a:lnTo>
                    <a:pt x="1213" y="48"/>
                  </a:lnTo>
                  <a:lnTo>
                    <a:pt x="1228" y="59"/>
                  </a:lnTo>
                  <a:lnTo>
                    <a:pt x="1241" y="69"/>
                  </a:lnTo>
                  <a:lnTo>
                    <a:pt x="1235" y="73"/>
                  </a:lnTo>
                  <a:lnTo>
                    <a:pt x="1235" y="73"/>
                  </a:lnTo>
                  <a:lnTo>
                    <a:pt x="1245" y="83"/>
                  </a:lnTo>
                  <a:lnTo>
                    <a:pt x="1254" y="94"/>
                  </a:lnTo>
                  <a:lnTo>
                    <a:pt x="1262" y="107"/>
                  </a:lnTo>
                  <a:lnTo>
                    <a:pt x="1268" y="121"/>
                  </a:lnTo>
                  <a:lnTo>
                    <a:pt x="1268" y="121"/>
                  </a:lnTo>
                  <a:close/>
                </a:path>
              </a:pathLst>
            </a:custGeom>
            <a:solidFill>
              <a:srgbClr val="605448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47"/>
            <p:cNvSpPr>
              <a:spLocks noEditPoints="1"/>
            </p:cNvSpPr>
            <p:nvPr/>
          </p:nvSpPr>
          <p:spPr bwMode="auto">
            <a:xfrm>
              <a:off x="962821" y="2203674"/>
              <a:ext cx="274079" cy="604425"/>
            </a:xfrm>
            <a:custGeom>
              <a:avLst/>
              <a:gdLst/>
              <a:ahLst/>
              <a:cxnLst>
                <a:cxn ang="0">
                  <a:pos x="114" y="6"/>
                </a:cxn>
                <a:cxn ang="0">
                  <a:pos x="53" y="57"/>
                </a:cxn>
                <a:cxn ang="0">
                  <a:pos x="13" y="139"/>
                </a:cxn>
                <a:cxn ang="0">
                  <a:pos x="61" y="193"/>
                </a:cxn>
                <a:cxn ang="0">
                  <a:pos x="74" y="296"/>
                </a:cxn>
                <a:cxn ang="0">
                  <a:pos x="120" y="368"/>
                </a:cxn>
                <a:cxn ang="0">
                  <a:pos x="177" y="362"/>
                </a:cxn>
                <a:cxn ang="0">
                  <a:pos x="205" y="166"/>
                </a:cxn>
                <a:cxn ang="0">
                  <a:pos x="95" y="40"/>
                </a:cxn>
                <a:cxn ang="0">
                  <a:pos x="114" y="31"/>
                </a:cxn>
                <a:cxn ang="0">
                  <a:pos x="78" y="65"/>
                </a:cxn>
                <a:cxn ang="0">
                  <a:pos x="102" y="50"/>
                </a:cxn>
                <a:cxn ang="0">
                  <a:pos x="80" y="86"/>
                </a:cxn>
                <a:cxn ang="0">
                  <a:pos x="85" y="73"/>
                </a:cxn>
                <a:cxn ang="0">
                  <a:pos x="64" y="103"/>
                </a:cxn>
                <a:cxn ang="0">
                  <a:pos x="68" y="107"/>
                </a:cxn>
                <a:cxn ang="0">
                  <a:pos x="41" y="132"/>
                </a:cxn>
                <a:cxn ang="0">
                  <a:pos x="38" y="101"/>
                </a:cxn>
                <a:cxn ang="0">
                  <a:pos x="38" y="107"/>
                </a:cxn>
                <a:cxn ang="0">
                  <a:pos x="38" y="172"/>
                </a:cxn>
                <a:cxn ang="0">
                  <a:pos x="28" y="176"/>
                </a:cxn>
                <a:cxn ang="0">
                  <a:pos x="17" y="168"/>
                </a:cxn>
                <a:cxn ang="0">
                  <a:pos x="20" y="170"/>
                </a:cxn>
                <a:cxn ang="0">
                  <a:pos x="62" y="166"/>
                </a:cxn>
                <a:cxn ang="0">
                  <a:pos x="51" y="179"/>
                </a:cxn>
                <a:cxn ang="0">
                  <a:pos x="121" y="294"/>
                </a:cxn>
                <a:cxn ang="0">
                  <a:pos x="104" y="290"/>
                </a:cxn>
                <a:cxn ang="0">
                  <a:pos x="112" y="252"/>
                </a:cxn>
                <a:cxn ang="0">
                  <a:pos x="108" y="275"/>
                </a:cxn>
                <a:cxn ang="0">
                  <a:pos x="118" y="235"/>
                </a:cxn>
                <a:cxn ang="0">
                  <a:pos x="101" y="238"/>
                </a:cxn>
                <a:cxn ang="0">
                  <a:pos x="121" y="229"/>
                </a:cxn>
                <a:cxn ang="0">
                  <a:pos x="116" y="198"/>
                </a:cxn>
                <a:cxn ang="0">
                  <a:pos x="125" y="202"/>
                </a:cxn>
                <a:cxn ang="0">
                  <a:pos x="112" y="174"/>
                </a:cxn>
                <a:cxn ang="0">
                  <a:pos x="123" y="156"/>
                </a:cxn>
                <a:cxn ang="0">
                  <a:pos x="116" y="183"/>
                </a:cxn>
                <a:cxn ang="0">
                  <a:pos x="91" y="210"/>
                </a:cxn>
                <a:cxn ang="0">
                  <a:pos x="114" y="183"/>
                </a:cxn>
                <a:cxn ang="0">
                  <a:pos x="95" y="185"/>
                </a:cxn>
                <a:cxn ang="0">
                  <a:pos x="95" y="229"/>
                </a:cxn>
                <a:cxn ang="0">
                  <a:pos x="91" y="227"/>
                </a:cxn>
                <a:cxn ang="0">
                  <a:pos x="85" y="269"/>
                </a:cxn>
                <a:cxn ang="0">
                  <a:pos x="120" y="299"/>
                </a:cxn>
                <a:cxn ang="0">
                  <a:pos x="110" y="318"/>
                </a:cxn>
                <a:cxn ang="0">
                  <a:pos x="112" y="309"/>
                </a:cxn>
                <a:cxn ang="0">
                  <a:pos x="93" y="357"/>
                </a:cxn>
                <a:cxn ang="0">
                  <a:pos x="116" y="345"/>
                </a:cxn>
                <a:cxn ang="0">
                  <a:pos x="131" y="338"/>
                </a:cxn>
                <a:cxn ang="0">
                  <a:pos x="146" y="338"/>
                </a:cxn>
                <a:cxn ang="0">
                  <a:pos x="160" y="338"/>
                </a:cxn>
                <a:cxn ang="0">
                  <a:pos x="162" y="343"/>
                </a:cxn>
                <a:cxn ang="0">
                  <a:pos x="148" y="322"/>
                </a:cxn>
                <a:cxn ang="0">
                  <a:pos x="135" y="179"/>
                </a:cxn>
                <a:cxn ang="0">
                  <a:pos x="106" y="158"/>
                </a:cxn>
                <a:cxn ang="0">
                  <a:pos x="59" y="134"/>
                </a:cxn>
                <a:cxn ang="0">
                  <a:pos x="182" y="12"/>
                </a:cxn>
              </a:cxnLst>
              <a:rect l="0" t="0" r="r" b="b"/>
              <a:pathLst>
                <a:path w="211" h="368">
                  <a:moveTo>
                    <a:pt x="207" y="4"/>
                  </a:moveTo>
                  <a:lnTo>
                    <a:pt x="207" y="4"/>
                  </a:lnTo>
                  <a:lnTo>
                    <a:pt x="182" y="2"/>
                  </a:lnTo>
                  <a:lnTo>
                    <a:pt x="158" y="0"/>
                  </a:lnTo>
                  <a:lnTo>
                    <a:pt x="135" y="2"/>
                  </a:lnTo>
                  <a:lnTo>
                    <a:pt x="123" y="4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01" y="14"/>
                  </a:lnTo>
                  <a:lnTo>
                    <a:pt x="85" y="23"/>
                  </a:lnTo>
                  <a:lnTo>
                    <a:pt x="70" y="34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53" y="57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38" y="92"/>
                  </a:lnTo>
                  <a:lnTo>
                    <a:pt x="30" y="107"/>
                  </a:lnTo>
                  <a:lnTo>
                    <a:pt x="30" y="107"/>
                  </a:lnTo>
                  <a:lnTo>
                    <a:pt x="22" y="124"/>
                  </a:lnTo>
                  <a:lnTo>
                    <a:pt x="13" y="139"/>
                  </a:lnTo>
                  <a:lnTo>
                    <a:pt x="5" y="156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17" y="181"/>
                  </a:lnTo>
                  <a:lnTo>
                    <a:pt x="38" y="189"/>
                  </a:lnTo>
                  <a:lnTo>
                    <a:pt x="49" y="191"/>
                  </a:lnTo>
                  <a:lnTo>
                    <a:pt x="61" y="193"/>
                  </a:lnTo>
                  <a:lnTo>
                    <a:pt x="70" y="191"/>
                  </a:lnTo>
                  <a:lnTo>
                    <a:pt x="80" y="189"/>
                  </a:lnTo>
                  <a:lnTo>
                    <a:pt x="80" y="189"/>
                  </a:lnTo>
                  <a:lnTo>
                    <a:pt x="80" y="210"/>
                  </a:lnTo>
                  <a:lnTo>
                    <a:pt x="80" y="231"/>
                  </a:lnTo>
                  <a:lnTo>
                    <a:pt x="76" y="275"/>
                  </a:lnTo>
                  <a:lnTo>
                    <a:pt x="74" y="296"/>
                  </a:lnTo>
                  <a:lnTo>
                    <a:pt x="74" y="317"/>
                  </a:lnTo>
                  <a:lnTo>
                    <a:pt x="76" y="338"/>
                  </a:lnTo>
                  <a:lnTo>
                    <a:pt x="80" y="357"/>
                  </a:lnTo>
                  <a:lnTo>
                    <a:pt x="80" y="357"/>
                  </a:lnTo>
                  <a:lnTo>
                    <a:pt x="89" y="362"/>
                  </a:lnTo>
                  <a:lnTo>
                    <a:pt x="99" y="364"/>
                  </a:lnTo>
                  <a:lnTo>
                    <a:pt x="120" y="368"/>
                  </a:lnTo>
                  <a:lnTo>
                    <a:pt x="120" y="368"/>
                  </a:lnTo>
                  <a:lnTo>
                    <a:pt x="141" y="368"/>
                  </a:lnTo>
                  <a:lnTo>
                    <a:pt x="152" y="368"/>
                  </a:lnTo>
                  <a:lnTo>
                    <a:pt x="162" y="368"/>
                  </a:lnTo>
                  <a:lnTo>
                    <a:pt x="162" y="368"/>
                  </a:lnTo>
                  <a:lnTo>
                    <a:pt x="169" y="366"/>
                  </a:lnTo>
                  <a:lnTo>
                    <a:pt x="177" y="362"/>
                  </a:lnTo>
                  <a:lnTo>
                    <a:pt x="190" y="351"/>
                  </a:lnTo>
                  <a:lnTo>
                    <a:pt x="202" y="339"/>
                  </a:lnTo>
                  <a:lnTo>
                    <a:pt x="211" y="330"/>
                  </a:lnTo>
                  <a:lnTo>
                    <a:pt x="211" y="330"/>
                  </a:lnTo>
                  <a:lnTo>
                    <a:pt x="207" y="290"/>
                  </a:lnTo>
                  <a:lnTo>
                    <a:pt x="205" y="250"/>
                  </a:lnTo>
                  <a:lnTo>
                    <a:pt x="205" y="166"/>
                  </a:lnTo>
                  <a:lnTo>
                    <a:pt x="207" y="84"/>
                  </a:lnTo>
                  <a:lnTo>
                    <a:pt x="207" y="4"/>
                  </a:lnTo>
                  <a:lnTo>
                    <a:pt x="207" y="4"/>
                  </a:lnTo>
                  <a:close/>
                  <a:moveTo>
                    <a:pt x="114" y="31"/>
                  </a:moveTo>
                  <a:lnTo>
                    <a:pt x="114" y="31"/>
                  </a:lnTo>
                  <a:lnTo>
                    <a:pt x="106" y="36"/>
                  </a:lnTo>
                  <a:lnTo>
                    <a:pt x="95" y="40"/>
                  </a:lnTo>
                  <a:lnTo>
                    <a:pt x="83" y="44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81" y="42"/>
                  </a:lnTo>
                  <a:lnTo>
                    <a:pt x="91" y="34"/>
                  </a:lnTo>
                  <a:lnTo>
                    <a:pt x="102" y="31"/>
                  </a:lnTo>
                  <a:lnTo>
                    <a:pt x="114" y="31"/>
                  </a:lnTo>
                  <a:lnTo>
                    <a:pt x="114" y="31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9" y="55"/>
                  </a:lnTo>
                  <a:lnTo>
                    <a:pt x="97" y="57"/>
                  </a:lnTo>
                  <a:lnTo>
                    <a:pt x="87" y="63"/>
                  </a:lnTo>
                  <a:lnTo>
                    <a:pt x="78" y="65"/>
                  </a:lnTo>
                  <a:lnTo>
                    <a:pt x="66" y="69"/>
                  </a:lnTo>
                  <a:lnTo>
                    <a:pt x="66" y="69"/>
                  </a:lnTo>
                  <a:lnTo>
                    <a:pt x="70" y="65"/>
                  </a:lnTo>
                  <a:lnTo>
                    <a:pt x="74" y="61"/>
                  </a:lnTo>
                  <a:lnTo>
                    <a:pt x="81" y="55"/>
                  </a:lnTo>
                  <a:lnTo>
                    <a:pt x="93" y="52"/>
                  </a:lnTo>
                  <a:lnTo>
                    <a:pt x="102" y="50"/>
                  </a:lnTo>
                  <a:lnTo>
                    <a:pt x="102" y="50"/>
                  </a:lnTo>
                  <a:close/>
                  <a:moveTo>
                    <a:pt x="85" y="73"/>
                  </a:moveTo>
                  <a:lnTo>
                    <a:pt x="85" y="73"/>
                  </a:lnTo>
                  <a:lnTo>
                    <a:pt x="87" y="73"/>
                  </a:lnTo>
                  <a:lnTo>
                    <a:pt x="87" y="75"/>
                  </a:lnTo>
                  <a:lnTo>
                    <a:pt x="85" y="78"/>
                  </a:lnTo>
                  <a:lnTo>
                    <a:pt x="80" y="86"/>
                  </a:lnTo>
                  <a:lnTo>
                    <a:pt x="80" y="86"/>
                  </a:lnTo>
                  <a:lnTo>
                    <a:pt x="66" y="88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61" y="84"/>
                  </a:lnTo>
                  <a:lnTo>
                    <a:pt x="68" y="78"/>
                  </a:lnTo>
                  <a:lnTo>
                    <a:pt x="85" y="73"/>
                  </a:lnTo>
                  <a:lnTo>
                    <a:pt x="85" y="73"/>
                  </a:lnTo>
                  <a:close/>
                  <a:moveTo>
                    <a:pt x="68" y="107"/>
                  </a:moveTo>
                  <a:lnTo>
                    <a:pt x="68" y="107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2" y="103"/>
                  </a:lnTo>
                  <a:lnTo>
                    <a:pt x="64" y="103"/>
                  </a:lnTo>
                  <a:lnTo>
                    <a:pt x="68" y="101"/>
                  </a:lnTo>
                  <a:lnTo>
                    <a:pt x="70" y="99"/>
                  </a:lnTo>
                  <a:lnTo>
                    <a:pt x="70" y="99"/>
                  </a:lnTo>
                  <a:lnTo>
                    <a:pt x="72" y="101"/>
                  </a:lnTo>
                  <a:lnTo>
                    <a:pt x="70" y="103"/>
                  </a:lnTo>
                  <a:lnTo>
                    <a:pt x="68" y="103"/>
                  </a:lnTo>
                  <a:lnTo>
                    <a:pt x="68" y="107"/>
                  </a:lnTo>
                  <a:lnTo>
                    <a:pt x="68" y="107"/>
                  </a:lnTo>
                  <a:close/>
                  <a:moveTo>
                    <a:pt x="59" y="120"/>
                  </a:moveTo>
                  <a:lnTo>
                    <a:pt x="59" y="120"/>
                  </a:lnTo>
                  <a:lnTo>
                    <a:pt x="57" y="124"/>
                  </a:lnTo>
                  <a:lnTo>
                    <a:pt x="53" y="128"/>
                  </a:lnTo>
                  <a:lnTo>
                    <a:pt x="47" y="130"/>
                  </a:lnTo>
                  <a:lnTo>
                    <a:pt x="41" y="132"/>
                  </a:lnTo>
                  <a:lnTo>
                    <a:pt x="41" y="132"/>
                  </a:lnTo>
                  <a:lnTo>
                    <a:pt x="43" y="128"/>
                  </a:lnTo>
                  <a:lnTo>
                    <a:pt x="49" y="124"/>
                  </a:lnTo>
                  <a:lnTo>
                    <a:pt x="59" y="120"/>
                  </a:lnTo>
                  <a:lnTo>
                    <a:pt x="59" y="120"/>
                  </a:lnTo>
                  <a:close/>
                  <a:moveTo>
                    <a:pt x="38" y="101"/>
                  </a:moveTo>
                  <a:lnTo>
                    <a:pt x="38" y="101"/>
                  </a:lnTo>
                  <a:lnTo>
                    <a:pt x="41" y="101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3" y="105"/>
                  </a:lnTo>
                  <a:lnTo>
                    <a:pt x="41" y="107"/>
                  </a:lnTo>
                  <a:lnTo>
                    <a:pt x="38" y="107"/>
                  </a:lnTo>
                  <a:lnTo>
                    <a:pt x="38" y="107"/>
                  </a:lnTo>
                  <a:lnTo>
                    <a:pt x="38" y="101"/>
                  </a:lnTo>
                  <a:lnTo>
                    <a:pt x="38" y="101"/>
                  </a:lnTo>
                  <a:close/>
                  <a:moveTo>
                    <a:pt x="28" y="176"/>
                  </a:moveTo>
                  <a:lnTo>
                    <a:pt x="28" y="176"/>
                  </a:lnTo>
                  <a:lnTo>
                    <a:pt x="32" y="176"/>
                  </a:lnTo>
                  <a:lnTo>
                    <a:pt x="36" y="174"/>
                  </a:lnTo>
                  <a:lnTo>
                    <a:pt x="38" y="172"/>
                  </a:lnTo>
                  <a:lnTo>
                    <a:pt x="41" y="172"/>
                  </a:lnTo>
                  <a:lnTo>
                    <a:pt x="41" y="172"/>
                  </a:lnTo>
                  <a:lnTo>
                    <a:pt x="40" y="176"/>
                  </a:lnTo>
                  <a:lnTo>
                    <a:pt x="36" y="179"/>
                  </a:lnTo>
                  <a:lnTo>
                    <a:pt x="32" y="179"/>
                  </a:lnTo>
                  <a:lnTo>
                    <a:pt x="28" y="176"/>
                  </a:lnTo>
                  <a:lnTo>
                    <a:pt x="28" y="176"/>
                  </a:lnTo>
                  <a:close/>
                  <a:moveTo>
                    <a:pt x="15" y="176"/>
                  </a:moveTo>
                  <a:lnTo>
                    <a:pt x="15" y="176"/>
                  </a:lnTo>
                  <a:lnTo>
                    <a:pt x="15" y="174"/>
                  </a:lnTo>
                  <a:lnTo>
                    <a:pt x="13" y="174"/>
                  </a:lnTo>
                  <a:lnTo>
                    <a:pt x="13" y="174"/>
                  </a:lnTo>
                  <a:lnTo>
                    <a:pt x="15" y="170"/>
                  </a:lnTo>
                  <a:lnTo>
                    <a:pt x="17" y="168"/>
                  </a:lnTo>
                  <a:lnTo>
                    <a:pt x="24" y="164"/>
                  </a:lnTo>
                  <a:lnTo>
                    <a:pt x="34" y="162"/>
                  </a:lnTo>
                  <a:lnTo>
                    <a:pt x="41" y="160"/>
                  </a:lnTo>
                  <a:lnTo>
                    <a:pt x="41" y="160"/>
                  </a:lnTo>
                  <a:lnTo>
                    <a:pt x="36" y="164"/>
                  </a:lnTo>
                  <a:lnTo>
                    <a:pt x="28" y="168"/>
                  </a:lnTo>
                  <a:lnTo>
                    <a:pt x="20" y="170"/>
                  </a:lnTo>
                  <a:lnTo>
                    <a:pt x="15" y="176"/>
                  </a:lnTo>
                  <a:lnTo>
                    <a:pt x="15" y="176"/>
                  </a:lnTo>
                  <a:close/>
                  <a:moveTo>
                    <a:pt x="51" y="179"/>
                  </a:moveTo>
                  <a:lnTo>
                    <a:pt x="51" y="179"/>
                  </a:lnTo>
                  <a:lnTo>
                    <a:pt x="53" y="174"/>
                  </a:lnTo>
                  <a:lnTo>
                    <a:pt x="59" y="168"/>
                  </a:lnTo>
                  <a:lnTo>
                    <a:pt x="62" y="166"/>
                  </a:lnTo>
                  <a:lnTo>
                    <a:pt x="66" y="166"/>
                  </a:lnTo>
                  <a:lnTo>
                    <a:pt x="68" y="168"/>
                  </a:lnTo>
                  <a:lnTo>
                    <a:pt x="68" y="168"/>
                  </a:lnTo>
                  <a:lnTo>
                    <a:pt x="61" y="174"/>
                  </a:lnTo>
                  <a:lnTo>
                    <a:pt x="57" y="177"/>
                  </a:lnTo>
                  <a:lnTo>
                    <a:pt x="51" y="179"/>
                  </a:lnTo>
                  <a:lnTo>
                    <a:pt x="51" y="179"/>
                  </a:lnTo>
                  <a:close/>
                  <a:moveTo>
                    <a:pt x="120" y="275"/>
                  </a:moveTo>
                  <a:lnTo>
                    <a:pt x="120" y="275"/>
                  </a:lnTo>
                  <a:lnTo>
                    <a:pt x="121" y="275"/>
                  </a:lnTo>
                  <a:lnTo>
                    <a:pt x="121" y="277"/>
                  </a:lnTo>
                  <a:lnTo>
                    <a:pt x="121" y="284"/>
                  </a:lnTo>
                  <a:lnTo>
                    <a:pt x="121" y="294"/>
                  </a:lnTo>
                  <a:lnTo>
                    <a:pt x="121" y="294"/>
                  </a:lnTo>
                  <a:lnTo>
                    <a:pt x="118" y="294"/>
                  </a:lnTo>
                  <a:lnTo>
                    <a:pt x="114" y="296"/>
                  </a:lnTo>
                  <a:lnTo>
                    <a:pt x="106" y="299"/>
                  </a:lnTo>
                  <a:lnTo>
                    <a:pt x="99" y="305"/>
                  </a:lnTo>
                  <a:lnTo>
                    <a:pt x="91" y="309"/>
                  </a:lnTo>
                  <a:lnTo>
                    <a:pt x="91" y="309"/>
                  </a:lnTo>
                  <a:lnTo>
                    <a:pt x="104" y="290"/>
                  </a:lnTo>
                  <a:lnTo>
                    <a:pt x="120" y="275"/>
                  </a:lnTo>
                  <a:lnTo>
                    <a:pt x="120" y="275"/>
                  </a:lnTo>
                  <a:close/>
                  <a:moveTo>
                    <a:pt x="89" y="284"/>
                  </a:moveTo>
                  <a:lnTo>
                    <a:pt x="89" y="284"/>
                  </a:lnTo>
                  <a:lnTo>
                    <a:pt x="97" y="273"/>
                  </a:lnTo>
                  <a:lnTo>
                    <a:pt x="104" y="263"/>
                  </a:lnTo>
                  <a:lnTo>
                    <a:pt x="112" y="252"/>
                  </a:lnTo>
                  <a:lnTo>
                    <a:pt x="120" y="242"/>
                  </a:lnTo>
                  <a:lnTo>
                    <a:pt x="120" y="242"/>
                  </a:lnTo>
                  <a:lnTo>
                    <a:pt x="121" y="250"/>
                  </a:lnTo>
                  <a:lnTo>
                    <a:pt x="121" y="256"/>
                  </a:lnTo>
                  <a:lnTo>
                    <a:pt x="118" y="263"/>
                  </a:lnTo>
                  <a:lnTo>
                    <a:pt x="114" y="269"/>
                  </a:lnTo>
                  <a:lnTo>
                    <a:pt x="108" y="275"/>
                  </a:lnTo>
                  <a:lnTo>
                    <a:pt x="102" y="278"/>
                  </a:lnTo>
                  <a:lnTo>
                    <a:pt x="97" y="282"/>
                  </a:lnTo>
                  <a:lnTo>
                    <a:pt x="89" y="284"/>
                  </a:lnTo>
                  <a:lnTo>
                    <a:pt x="89" y="284"/>
                  </a:lnTo>
                  <a:close/>
                  <a:moveTo>
                    <a:pt x="121" y="237"/>
                  </a:moveTo>
                  <a:lnTo>
                    <a:pt x="121" y="237"/>
                  </a:lnTo>
                  <a:lnTo>
                    <a:pt x="118" y="235"/>
                  </a:lnTo>
                  <a:lnTo>
                    <a:pt x="114" y="237"/>
                  </a:lnTo>
                  <a:lnTo>
                    <a:pt x="106" y="240"/>
                  </a:lnTo>
                  <a:lnTo>
                    <a:pt x="101" y="246"/>
                  </a:lnTo>
                  <a:lnTo>
                    <a:pt x="97" y="248"/>
                  </a:lnTo>
                  <a:lnTo>
                    <a:pt x="95" y="248"/>
                  </a:lnTo>
                  <a:lnTo>
                    <a:pt x="95" y="248"/>
                  </a:lnTo>
                  <a:lnTo>
                    <a:pt x="101" y="238"/>
                  </a:lnTo>
                  <a:lnTo>
                    <a:pt x="108" y="229"/>
                  </a:lnTo>
                  <a:lnTo>
                    <a:pt x="116" y="221"/>
                  </a:lnTo>
                  <a:lnTo>
                    <a:pt x="121" y="212"/>
                  </a:lnTo>
                  <a:lnTo>
                    <a:pt x="121" y="212"/>
                  </a:lnTo>
                  <a:lnTo>
                    <a:pt x="123" y="217"/>
                  </a:lnTo>
                  <a:lnTo>
                    <a:pt x="123" y="223"/>
                  </a:lnTo>
                  <a:lnTo>
                    <a:pt x="121" y="229"/>
                  </a:lnTo>
                  <a:lnTo>
                    <a:pt x="121" y="237"/>
                  </a:lnTo>
                  <a:lnTo>
                    <a:pt x="121" y="237"/>
                  </a:lnTo>
                  <a:close/>
                  <a:moveTo>
                    <a:pt x="112" y="208"/>
                  </a:moveTo>
                  <a:lnTo>
                    <a:pt x="112" y="208"/>
                  </a:lnTo>
                  <a:lnTo>
                    <a:pt x="110" y="204"/>
                  </a:lnTo>
                  <a:lnTo>
                    <a:pt x="112" y="202"/>
                  </a:lnTo>
                  <a:lnTo>
                    <a:pt x="116" y="198"/>
                  </a:lnTo>
                  <a:lnTo>
                    <a:pt x="120" y="195"/>
                  </a:lnTo>
                  <a:lnTo>
                    <a:pt x="121" y="191"/>
                  </a:lnTo>
                  <a:lnTo>
                    <a:pt x="121" y="191"/>
                  </a:lnTo>
                  <a:lnTo>
                    <a:pt x="125" y="191"/>
                  </a:lnTo>
                  <a:lnTo>
                    <a:pt x="125" y="195"/>
                  </a:lnTo>
                  <a:lnTo>
                    <a:pt x="125" y="202"/>
                  </a:lnTo>
                  <a:lnTo>
                    <a:pt x="125" y="202"/>
                  </a:lnTo>
                  <a:lnTo>
                    <a:pt x="120" y="202"/>
                  </a:lnTo>
                  <a:lnTo>
                    <a:pt x="116" y="202"/>
                  </a:lnTo>
                  <a:lnTo>
                    <a:pt x="112" y="208"/>
                  </a:lnTo>
                  <a:lnTo>
                    <a:pt x="112" y="208"/>
                  </a:lnTo>
                  <a:close/>
                  <a:moveTo>
                    <a:pt x="121" y="174"/>
                  </a:moveTo>
                  <a:lnTo>
                    <a:pt x="121" y="174"/>
                  </a:lnTo>
                  <a:lnTo>
                    <a:pt x="112" y="174"/>
                  </a:lnTo>
                  <a:lnTo>
                    <a:pt x="112" y="174"/>
                  </a:lnTo>
                  <a:lnTo>
                    <a:pt x="114" y="168"/>
                  </a:lnTo>
                  <a:lnTo>
                    <a:pt x="116" y="164"/>
                  </a:lnTo>
                  <a:lnTo>
                    <a:pt x="120" y="155"/>
                  </a:lnTo>
                  <a:lnTo>
                    <a:pt x="120" y="155"/>
                  </a:lnTo>
                  <a:lnTo>
                    <a:pt x="121" y="155"/>
                  </a:lnTo>
                  <a:lnTo>
                    <a:pt x="123" y="156"/>
                  </a:lnTo>
                  <a:lnTo>
                    <a:pt x="123" y="162"/>
                  </a:lnTo>
                  <a:lnTo>
                    <a:pt x="121" y="168"/>
                  </a:lnTo>
                  <a:lnTo>
                    <a:pt x="121" y="174"/>
                  </a:lnTo>
                  <a:lnTo>
                    <a:pt x="121" y="174"/>
                  </a:lnTo>
                  <a:close/>
                  <a:moveTo>
                    <a:pt x="114" y="183"/>
                  </a:moveTo>
                  <a:lnTo>
                    <a:pt x="114" y="183"/>
                  </a:lnTo>
                  <a:lnTo>
                    <a:pt x="116" y="183"/>
                  </a:lnTo>
                  <a:lnTo>
                    <a:pt x="114" y="185"/>
                  </a:lnTo>
                  <a:lnTo>
                    <a:pt x="112" y="187"/>
                  </a:lnTo>
                  <a:lnTo>
                    <a:pt x="108" y="189"/>
                  </a:lnTo>
                  <a:lnTo>
                    <a:pt x="108" y="189"/>
                  </a:lnTo>
                  <a:lnTo>
                    <a:pt x="101" y="200"/>
                  </a:lnTo>
                  <a:lnTo>
                    <a:pt x="97" y="206"/>
                  </a:lnTo>
                  <a:lnTo>
                    <a:pt x="91" y="210"/>
                  </a:lnTo>
                  <a:lnTo>
                    <a:pt x="91" y="210"/>
                  </a:lnTo>
                  <a:lnTo>
                    <a:pt x="91" y="202"/>
                  </a:lnTo>
                  <a:lnTo>
                    <a:pt x="93" y="196"/>
                  </a:lnTo>
                  <a:lnTo>
                    <a:pt x="93" y="196"/>
                  </a:lnTo>
                  <a:lnTo>
                    <a:pt x="99" y="193"/>
                  </a:lnTo>
                  <a:lnTo>
                    <a:pt x="104" y="191"/>
                  </a:lnTo>
                  <a:lnTo>
                    <a:pt x="114" y="183"/>
                  </a:lnTo>
                  <a:lnTo>
                    <a:pt x="114" y="183"/>
                  </a:lnTo>
                  <a:close/>
                  <a:moveTo>
                    <a:pt x="91" y="191"/>
                  </a:moveTo>
                  <a:lnTo>
                    <a:pt x="91" y="191"/>
                  </a:lnTo>
                  <a:lnTo>
                    <a:pt x="91" y="187"/>
                  </a:lnTo>
                  <a:lnTo>
                    <a:pt x="89" y="185"/>
                  </a:lnTo>
                  <a:lnTo>
                    <a:pt x="89" y="185"/>
                  </a:lnTo>
                  <a:lnTo>
                    <a:pt x="95" y="185"/>
                  </a:lnTo>
                  <a:lnTo>
                    <a:pt x="95" y="185"/>
                  </a:lnTo>
                  <a:lnTo>
                    <a:pt x="93" y="187"/>
                  </a:lnTo>
                  <a:lnTo>
                    <a:pt x="91" y="191"/>
                  </a:lnTo>
                  <a:lnTo>
                    <a:pt x="91" y="191"/>
                  </a:lnTo>
                  <a:close/>
                  <a:moveTo>
                    <a:pt x="91" y="227"/>
                  </a:moveTo>
                  <a:lnTo>
                    <a:pt x="91" y="227"/>
                  </a:lnTo>
                  <a:lnTo>
                    <a:pt x="95" y="229"/>
                  </a:lnTo>
                  <a:lnTo>
                    <a:pt x="95" y="229"/>
                  </a:lnTo>
                  <a:lnTo>
                    <a:pt x="95" y="235"/>
                  </a:lnTo>
                  <a:lnTo>
                    <a:pt x="91" y="238"/>
                  </a:lnTo>
                  <a:lnTo>
                    <a:pt x="91" y="238"/>
                  </a:lnTo>
                  <a:lnTo>
                    <a:pt x="89" y="237"/>
                  </a:lnTo>
                  <a:lnTo>
                    <a:pt x="89" y="233"/>
                  </a:lnTo>
                  <a:lnTo>
                    <a:pt x="91" y="227"/>
                  </a:lnTo>
                  <a:lnTo>
                    <a:pt x="91" y="227"/>
                  </a:lnTo>
                  <a:close/>
                  <a:moveTo>
                    <a:pt x="91" y="263"/>
                  </a:moveTo>
                  <a:lnTo>
                    <a:pt x="91" y="263"/>
                  </a:lnTo>
                  <a:lnTo>
                    <a:pt x="89" y="267"/>
                  </a:lnTo>
                  <a:lnTo>
                    <a:pt x="89" y="269"/>
                  </a:lnTo>
                  <a:lnTo>
                    <a:pt x="85" y="269"/>
                  </a:lnTo>
                  <a:lnTo>
                    <a:pt x="85" y="269"/>
                  </a:lnTo>
                  <a:lnTo>
                    <a:pt x="87" y="267"/>
                  </a:lnTo>
                  <a:lnTo>
                    <a:pt x="87" y="263"/>
                  </a:lnTo>
                  <a:lnTo>
                    <a:pt x="87" y="263"/>
                  </a:lnTo>
                  <a:lnTo>
                    <a:pt x="91" y="263"/>
                  </a:lnTo>
                  <a:lnTo>
                    <a:pt x="91" y="263"/>
                  </a:lnTo>
                  <a:close/>
                  <a:moveTo>
                    <a:pt x="120" y="299"/>
                  </a:moveTo>
                  <a:lnTo>
                    <a:pt x="120" y="299"/>
                  </a:lnTo>
                  <a:lnTo>
                    <a:pt x="121" y="301"/>
                  </a:lnTo>
                  <a:lnTo>
                    <a:pt x="121" y="301"/>
                  </a:lnTo>
                  <a:lnTo>
                    <a:pt x="121" y="307"/>
                  </a:lnTo>
                  <a:lnTo>
                    <a:pt x="120" y="317"/>
                  </a:lnTo>
                  <a:lnTo>
                    <a:pt x="120" y="317"/>
                  </a:lnTo>
                  <a:lnTo>
                    <a:pt x="114" y="318"/>
                  </a:lnTo>
                  <a:lnTo>
                    <a:pt x="110" y="318"/>
                  </a:lnTo>
                  <a:lnTo>
                    <a:pt x="101" y="324"/>
                  </a:lnTo>
                  <a:lnTo>
                    <a:pt x="95" y="330"/>
                  </a:lnTo>
                  <a:lnTo>
                    <a:pt x="87" y="336"/>
                  </a:lnTo>
                  <a:lnTo>
                    <a:pt x="87" y="336"/>
                  </a:lnTo>
                  <a:lnTo>
                    <a:pt x="95" y="326"/>
                  </a:lnTo>
                  <a:lnTo>
                    <a:pt x="102" y="317"/>
                  </a:lnTo>
                  <a:lnTo>
                    <a:pt x="112" y="309"/>
                  </a:lnTo>
                  <a:lnTo>
                    <a:pt x="120" y="299"/>
                  </a:lnTo>
                  <a:lnTo>
                    <a:pt x="120" y="299"/>
                  </a:lnTo>
                  <a:close/>
                  <a:moveTo>
                    <a:pt x="106" y="358"/>
                  </a:moveTo>
                  <a:lnTo>
                    <a:pt x="106" y="358"/>
                  </a:lnTo>
                  <a:lnTo>
                    <a:pt x="99" y="358"/>
                  </a:lnTo>
                  <a:lnTo>
                    <a:pt x="97" y="357"/>
                  </a:lnTo>
                  <a:lnTo>
                    <a:pt x="93" y="357"/>
                  </a:lnTo>
                  <a:lnTo>
                    <a:pt x="93" y="357"/>
                  </a:lnTo>
                  <a:lnTo>
                    <a:pt x="99" y="349"/>
                  </a:lnTo>
                  <a:lnTo>
                    <a:pt x="106" y="341"/>
                  </a:lnTo>
                  <a:lnTo>
                    <a:pt x="116" y="336"/>
                  </a:lnTo>
                  <a:lnTo>
                    <a:pt x="127" y="332"/>
                  </a:lnTo>
                  <a:lnTo>
                    <a:pt x="127" y="332"/>
                  </a:lnTo>
                  <a:lnTo>
                    <a:pt x="116" y="345"/>
                  </a:lnTo>
                  <a:lnTo>
                    <a:pt x="106" y="358"/>
                  </a:lnTo>
                  <a:lnTo>
                    <a:pt x="106" y="358"/>
                  </a:lnTo>
                  <a:close/>
                  <a:moveTo>
                    <a:pt x="121" y="351"/>
                  </a:moveTo>
                  <a:lnTo>
                    <a:pt x="121" y="351"/>
                  </a:lnTo>
                  <a:lnTo>
                    <a:pt x="123" y="345"/>
                  </a:lnTo>
                  <a:lnTo>
                    <a:pt x="127" y="341"/>
                  </a:lnTo>
                  <a:lnTo>
                    <a:pt x="131" y="338"/>
                  </a:lnTo>
                  <a:lnTo>
                    <a:pt x="131" y="332"/>
                  </a:lnTo>
                  <a:lnTo>
                    <a:pt x="131" y="332"/>
                  </a:lnTo>
                  <a:lnTo>
                    <a:pt x="142" y="332"/>
                  </a:lnTo>
                  <a:lnTo>
                    <a:pt x="148" y="330"/>
                  </a:lnTo>
                  <a:lnTo>
                    <a:pt x="152" y="332"/>
                  </a:lnTo>
                  <a:lnTo>
                    <a:pt x="152" y="332"/>
                  </a:lnTo>
                  <a:lnTo>
                    <a:pt x="146" y="338"/>
                  </a:lnTo>
                  <a:lnTo>
                    <a:pt x="139" y="343"/>
                  </a:lnTo>
                  <a:lnTo>
                    <a:pt x="121" y="351"/>
                  </a:lnTo>
                  <a:lnTo>
                    <a:pt x="121" y="351"/>
                  </a:lnTo>
                  <a:close/>
                  <a:moveTo>
                    <a:pt x="148" y="351"/>
                  </a:moveTo>
                  <a:lnTo>
                    <a:pt x="148" y="351"/>
                  </a:lnTo>
                  <a:lnTo>
                    <a:pt x="154" y="343"/>
                  </a:lnTo>
                  <a:lnTo>
                    <a:pt x="160" y="338"/>
                  </a:lnTo>
                  <a:lnTo>
                    <a:pt x="162" y="334"/>
                  </a:lnTo>
                  <a:lnTo>
                    <a:pt x="162" y="334"/>
                  </a:lnTo>
                  <a:lnTo>
                    <a:pt x="169" y="334"/>
                  </a:lnTo>
                  <a:lnTo>
                    <a:pt x="173" y="334"/>
                  </a:lnTo>
                  <a:lnTo>
                    <a:pt x="173" y="334"/>
                  </a:lnTo>
                  <a:lnTo>
                    <a:pt x="167" y="339"/>
                  </a:lnTo>
                  <a:lnTo>
                    <a:pt x="162" y="343"/>
                  </a:lnTo>
                  <a:lnTo>
                    <a:pt x="148" y="351"/>
                  </a:lnTo>
                  <a:lnTo>
                    <a:pt x="148" y="351"/>
                  </a:lnTo>
                  <a:close/>
                  <a:moveTo>
                    <a:pt x="202" y="318"/>
                  </a:moveTo>
                  <a:lnTo>
                    <a:pt x="202" y="318"/>
                  </a:lnTo>
                  <a:lnTo>
                    <a:pt x="186" y="322"/>
                  </a:lnTo>
                  <a:lnTo>
                    <a:pt x="167" y="324"/>
                  </a:lnTo>
                  <a:lnTo>
                    <a:pt x="148" y="322"/>
                  </a:lnTo>
                  <a:lnTo>
                    <a:pt x="131" y="320"/>
                  </a:lnTo>
                  <a:lnTo>
                    <a:pt x="131" y="320"/>
                  </a:lnTo>
                  <a:lnTo>
                    <a:pt x="129" y="297"/>
                  </a:lnTo>
                  <a:lnTo>
                    <a:pt x="129" y="273"/>
                  </a:lnTo>
                  <a:lnTo>
                    <a:pt x="133" y="225"/>
                  </a:lnTo>
                  <a:lnTo>
                    <a:pt x="135" y="202"/>
                  </a:lnTo>
                  <a:lnTo>
                    <a:pt x="135" y="179"/>
                  </a:lnTo>
                  <a:lnTo>
                    <a:pt x="133" y="156"/>
                  </a:lnTo>
                  <a:lnTo>
                    <a:pt x="129" y="135"/>
                  </a:lnTo>
                  <a:lnTo>
                    <a:pt x="129" y="135"/>
                  </a:lnTo>
                  <a:lnTo>
                    <a:pt x="125" y="137"/>
                  </a:lnTo>
                  <a:lnTo>
                    <a:pt x="121" y="139"/>
                  </a:lnTo>
                  <a:lnTo>
                    <a:pt x="114" y="149"/>
                  </a:lnTo>
                  <a:lnTo>
                    <a:pt x="106" y="158"/>
                  </a:lnTo>
                  <a:lnTo>
                    <a:pt x="101" y="168"/>
                  </a:lnTo>
                  <a:lnTo>
                    <a:pt x="101" y="168"/>
                  </a:lnTo>
                  <a:lnTo>
                    <a:pt x="76" y="160"/>
                  </a:lnTo>
                  <a:lnTo>
                    <a:pt x="53" y="151"/>
                  </a:lnTo>
                  <a:lnTo>
                    <a:pt x="53" y="151"/>
                  </a:lnTo>
                  <a:lnTo>
                    <a:pt x="55" y="141"/>
                  </a:lnTo>
                  <a:lnTo>
                    <a:pt x="59" y="134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48" y="12"/>
                  </a:lnTo>
                  <a:lnTo>
                    <a:pt x="163" y="10"/>
                  </a:lnTo>
                  <a:lnTo>
                    <a:pt x="182" y="12"/>
                  </a:lnTo>
                  <a:lnTo>
                    <a:pt x="202" y="12"/>
                  </a:lnTo>
                  <a:lnTo>
                    <a:pt x="202" y="12"/>
                  </a:lnTo>
                  <a:lnTo>
                    <a:pt x="198" y="166"/>
                  </a:lnTo>
                  <a:lnTo>
                    <a:pt x="198" y="244"/>
                  </a:lnTo>
                  <a:lnTo>
                    <a:pt x="202" y="318"/>
                  </a:lnTo>
                  <a:lnTo>
                    <a:pt x="202" y="3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07" name="图片 30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20" y="1275292"/>
            <a:ext cx="1548518" cy="5182049"/>
          </a:xfrm>
          <a:prstGeom prst="rect">
            <a:avLst/>
          </a:prstGeom>
        </p:spPr>
      </p:pic>
      <p:grpSp>
        <p:nvGrpSpPr>
          <p:cNvPr id="308" name="组合 307"/>
          <p:cNvGrpSpPr/>
          <p:nvPr/>
        </p:nvGrpSpPr>
        <p:grpSpPr>
          <a:xfrm>
            <a:off x="373360" y="220560"/>
            <a:ext cx="3816380" cy="954107"/>
            <a:chOff x="257192" y="286199"/>
            <a:chExt cx="3816380" cy="954107"/>
          </a:xfrm>
        </p:grpSpPr>
        <p:sp>
          <p:nvSpPr>
            <p:cNvPr id="309" name="文本框 308"/>
            <p:cNvSpPr txBox="1"/>
            <p:nvPr/>
          </p:nvSpPr>
          <p:spPr>
            <a:xfrm>
              <a:off x="1285084" y="286199"/>
              <a:ext cx="27884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Learning tips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Vocabulary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310" name="图片 30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sp>
        <p:nvSpPr>
          <p:cNvPr id="9" name="矩形 52"/>
          <p:cNvSpPr>
            <a:spLocks noChangeArrowheads="1"/>
          </p:cNvSpPr>
          <p:nvPr/>
        </p:nvSpPr>
        <p:spPr bwMode="auto">
          <a:xfrm>
            <a:off x="1468759" y="2348696"/>
            <a:ext cx="295465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在位时间最长的君主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14927" y="3495391"/>
            <a:ext cx="2455408" cy="547845"/>
            <a:chOff x="640178" y="2921764"/>
            <a:chExt cx="1516594" cy="547845"/>
          </a:xfrm>
        </p:grpSpPr>
        <p:sp>
          <p:nvSpPr>
            <p:cNvPr id="35" name="Freeform 400"/>
            <p:cNvSpPr>
              <a:spLocks noEditPoints="1"/>
            </p:cNvSpPr>
            <p:nvPr/>
          </p:nvSpPr>
          <p:spPr bwMode="auto">
            <a:xfrm>
              <a:off x="640178" y="2921764"/>
              <a:ext cx="1481585" cy="547845"/>
            </a:xfrm>
            <a:custGeom>
              <a:avLst/>
              <a:gdLst/>
              <a:ahLst/>
              <a:cxnLst>
                <a:cxn ang="0">
                  <a:pos x="375" y="23"/>
                </a:cxn>
                <a:cxn ang="0">
                  <a:pos x="169" y="35"/>
                </a:cxn>
                <a:cxn ang="0">
                  <a:pos x="72" y="72"/>
                </a:cxn>
                <a:cxn ang="0">
                  <a:pos x="18" y="149"/>
                </a:cxn>
                <a:cxn ang="0">
                  <a:pos x="1" y="239"/>
                </a:cxn>
                <a:cxn ang="0">
                  <a:pos x="13" y="489"/>
                </a:cxn>
                <a:cxn ang="0">
                  <a:pos x="11" y="693"/>
                </a:cxn>
                <a:cxn ang="0">
                  <a:pos x="31" y="1058"/>
                </a:cxn>
                <a:cxn ang="0">
                  <a:pos x="59" y="1182"/>
                </a:cxn>
                <a:cxn ang="0">
                  <a:pos x="89" y="1227"/>
                </a:cxn>
                <a:cxn ang="0">
                  <a:pos x="87" y="1209"/>
                </a:cxn>
                <a:cxn ang="0">
                  <a:pos x="271" y="1276"/>
                </a:cxn>
                <a:cxn ang="0">
                  <a:pos x="547" y="1286"/>
                </a:cxn>
                <a:cxn ang="0">
                  <a:pos x="1078" y="1256"/>
                </a:cxn>
                <a:cxn ang="0">
                  <a:pos x="1169" y="1233"/>
                </a:cxn>
                <a:cxn ang="0">
                  <a:pos x="1248" y="1189"/>
                </a:cxn>
                <a:cxn ang="0">
                  <a:pos x="1291" y="1112"/>
                </a:cxn>
                <a:cxn ang="0">
                  <a:pos x="1300" y="926"/>
                </a:cxn>
                <a:cxn ang="0">
                  <a:pos x="1291" y="606"/>
                </a:cxn>
                <a:cxn ang="0">
                  <a:pos x="1298" y="215"/>
                </a:cxn>
                <a:cxn ang="0">
                  <a:pos x="1279" y="115"/>
                </a:cxn>
                <a:cxn ang="0">
                  <a:pos x="1220" y="41"/>
                </a:cxn>
                <a:cxn ang="0">
                  <a:pos x="1131" y="0"/>
                </a:cxn>
                <a:cxn ang="0">
                  <a:pos x="23" y="613"/>
                </a:cxn>
                <a:cxn ang="0">
                  <a:pos x="42" y="919"/>
                </a:cxn>
                <a:cxn ang="0">
                  <a:pos x="18" y="269"/>
                </a:cxn>
                <a:cxn ang="0">
                  <a:pos x="13" y="242"/>
                </a:cxn>
                <a:cxn ang="0">
                  <a:pos x="540" y="1272"/>
                </a:cxn>
                <a:cxn ang="0">
                  <a:pos x="287" y="1263"/>
                </a:cxn>
                <a:cxn ang="0">
                  <a:pos x="458" y="1261"/>
                </a:cxn>
                <a:cxn ang="0">
                  <a:pos x="925" y="1254"/>
                </a:cxn>
                <a:cxn ang="0">
                  <a:pos x="947" y="1254"/>
                </a:cxn>
                <a:cxn ang="0">
                  <a:pos x="956" y="1251"/>
                </a:cxn>
                <a:cxn ang="0">
                  <a:pos x="947" y="1254"/>
                </a:cxn>
                <a:cxn ang="0">
                  <a:pos x="1268" y="1134"/>
                </a:cxn>
                <a:cxn ang="0">
                  <a:pos x="1213" y="1192"/>
                </a:cxn>
                <a:cxn ang="0">
                  <a:pos x="1102" y="1227"/>
                </a:cxn>
                <a:cxn ang="0">
                  <a:pos x="887" y="1234"/>
                </a:cxn>
                <a:cxn ang="0">
                  <a:pos x="316" y="1238"/>
                </a:cxn>
                <a:cxn ang="0">
                  <a:pos x="162" y="1211"/>
                </a:cxn>
                <a:cxn ang="0">
                  <a:pos x="97" y="1172"/>
                </a:cxn>
                <a:cxn ang="0">
                  <a:pos x="90" y="1178"/>
                </a:cxn>
                <a:cxn ang="0">
                  <a:pos x="62" y="1122"/>
                </a:cxn>
                <a:cxn ang="0">
                  <a:pos x="44" y="790"/>
                </a:cxn>
                <a:cxn ang="0">
                  <a:pos x="42" y="160"/>
                </a:cxn>
                <a:cxn ang="0">
                  <a:pos x="67" y="99"/>
                </a:cxn>
                <a:cxn ang="0">
                  <a:pos x="97" y="76"/>
                </a:cxn>
                <a:cxn ang="0">
                  <a:pos x="202" y="48"/>
                </a:cxn>
                <a:cxn ang="0">
                  <a:pos x="852" y="27"/>
                </a:cxn>
                <a:cxn ang="0">
                  <a:pos x="1130" y="35"/>
                </a:cxn>
                <a:cxn ang="0">
                  <a:pos x="1207" y="77"/>
                </a:cxn>
                <a:cxn ang="0">
                  <a:pos x="1252" y="152"/>
                </a:cxn>
                <a:cxn ang="0">
                  <a:pos x="1282" y="849"/>
                </a:cxn>
                <a:cxn ang="0">
                  <a:pos x="1270" y="121"/>
                </a:cxn>
                <a:cxn ang="0">
                  <a:pos x="1289" y="242"/>
                </a:cxn>
                <a:cxn ang="0">
                  <a:pos x="1283" y="464"/>
                </a:cxn>
                <a:cxn ang="0">
                  <a:pos x="1273" y="262"/>
                </a:cxn>
                <a:cxn ang="0">
                  <a:pos x="1235" y="92"/>
                </a:cxn>
                <a:cxn ang="0">
                  <a:pos x="1102" y="11"/>
                </a:cxn>
                <a:cxn ang="0">
                  <a:pos x="1197" y="38"/>
                </a:cxn>
                <a:cxn ang="0">
                  <a:pos x="1245" y="83"/>
                </a:cxn>
              </a:cxnLst>
              <a:rect l="0" t="0" r="r" b="b"/>
              <a:pathLst>
                <a:path w="1303" h="1287">
                  <a:moveTo>
                    <a:pt x="1131" y="0"/>
                  </a:moveTo>
                  <a:lnTo>
                    <a:pt x="389" y="17"/>
                  </a:lnTo>
                  <a:lnTo>
                    <a:pt x="389" y="17"/>
                  </a:lnTo>
                  <a:lnTo>
                    <a:pt x="385" y="18"/>
                  </a:lnTo>
                  <a:lnTo>
                    <a:pt x="379" y="20"/>
                  </a:lnTo>
                  <a:lnTo>
                    <a:pt x="375" y="23"/>
                  </a:lnTo>
                  <a:lnTo>
                    <a:pt x="372" y="23"/>
                  </a:lnTo>
                  <a:lnTo>
                    <a:pt x="372" y="23"/>
                  </a:lnTo>
                  <a:lnTo>
                    <a:pt x="270" y="27"/>
                  </a:lnTo>
                  <a:lnTo>
                    <a:pt x="219" y="31"/>
                  </a:lnTo>
                  <a:lnTo>
                    <a:pt x="169" y="35"/>
                  </a:lnTo>
                  <a:lnTo>
                    <a:pt x="169" y="35"/>
                  </a:lnTo>
                  <a:lnTo>
                    <a:pt x="149" y="38"/>
                  </a:lnTo>
                  <a:lnTo>
                    <a:pt x="131" y="42"/>
                  </a:lnTo>
                  <a:lnTo>
                    <a:pt x="114" y="48"/>
                  </a:lnTo>
                  <a:lnTo>
                    <a:pt x="98" y="55"/>
                  </a:lnTo>
                  <a:lnTo>
                    <a:pt x="84" y="63"/>
                  </a:lnTo>
                  <a:lnTo>
                    <a:pt x="72" y="72"/>
                  </a:lnTo>
                  <a:lnTo>
                    <a:pt x="60" y="83"/>
                  </a:lnTo>
                  <a:lnTo>
                    <a:pt x="49" y="94"/>
                  </a:lnTo>
                  <a:lnTo>
                    <a:pt x="41" y="106"/>
                  </a:lnTo>
                  <a:lnTo>
                    <a:pt x="32" y="120"/>
                  </a:lnTo>
                  <a:lnTo>
                    <a:pt x="25" y="134"/>
                  </a:lnTo>
                  <a:lnTo>
                    <a:pt x="18" y="149"/>
                  </a:lnTo>
                  <a:lnTo>
                    <a:pt x="13" y="165"/>
                  </a:lnTo>
                  <a:lnTo>
                    <a:pt x="8" y="181"/>
                  </a:lnTo>
                  <a:lnTo>
                    <a:pt x="6" y="198"/>
                  </a:lnTo>
                  <a:lnTo>
                    <a:pt x="3" y="217"/>
                  </a:lnTo>
                  <a:lnTo>
                    <a:pt x="3" y="217"/>
                  </a:lnTo>
                  <a:lnTo>
                    <a:pt x="1" y="239"/>
                  </a:lnTo>
                  <a:lnTo>
                    <a:pt x="0" y="262"/>
                  </a:lnTo>
                  <a:lnTo>
                    <a:pt x="0" y="307"/>
                  </a:lnTo>
                  <a:lnTo>
                    <a:pt x="1" y="353"/>
                  </a:lnTo>
                  <a:lnTo>
                    <a:pt x="6" y="398"/>
                  </a:lnTo>
                  <a:lnTo>
                    <a:pt x="10" y="444"/>
                  </a:lnTo>
                  <a:lnTo>
                    <a:pt x="13" y="489"/>
                  </a:lnTo>
                  <a:lnTo>
                    <a:pt x="14" y="534"/>
                  </a:lnTo>
                  <a:lnTo>
                    <a:pt x="14" y="557"/>
                  </a:lnTo>
                  <a:lnTo>
                    <a:pt x="14" y="579"/>
                  </a:lnTo>
                  <a:lnTo>
                    <a:pt x="14" y="579"/>
                  </a:lnTo>
                  <a:lnTo>
                    <a:pt x="11" y="635"/>
                  </a:lnTo>
                  <a:lnTo>
                    <a:pt x="11" y="693"/>
                  </a:lnTo>
                  <a:lnTo>
                    <a:pt x="14" y="752"/>
                  </a:lnTo>
                  <a:lnTo>
                    <a:pt x="18" y="814"/>
                  </a:lnTo>
                  <a:lnTo>
                    <a:pt x="25" y="937"/>
                  </a:lnTo>
                  <a:lnTo>
                    <a:pt x="28" y="999"/>
                  </a:lnTo>
                  <a:lnTo>
                    <a:pt x="31" y="1058"/>
                  </a:lnTo>
                  <a:lnTo>
                    <a:pt x="31" y="1058"/>
                  </a:lnTo>
                  <a:lnTo>
                    <a:pt x="31" y="1078"/>
                  </a:lnTo>
                  <a:lnTo>
                    <a:pt x="32" y="1095"/>
                  </a:lnTo>
                  <a:lnTo>
                    <a:pt x="35" y="1112"/>
                  </a:lnTo>
                  <a:lnTo>
                    <a:pt x="39" y="1127"/>
                  </a:lnTo>
                  <a:lnTo>
                    <a:pt x="48" y="1155"/>
                  </a:lnTo>
                  <a:lnTo>
                    <a:pt x="59" y="1182"/>
                  </a:lnTo>
                  <a:lnTo>
                    <a:pt x="59" y="1182"/>
                  </a:lnTo>
                  <a:lnTo>
                    <a:pt x="65" y="1196"/>
                  </a:lnTo>
                  <a:lnTo>
                    <a:pt x="73" y="1210"/>
                  </a:lnTo>
                  <a:lnTo>
                    <a:pt x="77" y="1216"/>
                  </a:lnTo>
                  <a:lnTo>
                    <a:pt x="83" y="1221"/>
                  </a:lnTo>
                  <a:lnTo>
                    <a:pt x="89" y="1227"/>
                  </a:lnTo>
                  <a:lnTo>
                    <a:pt x="96" y="1231"/>
                  </a:lnTo>
                  <a:lnTo>
                    <a:pt x="96" y="1231"/>
                  </a:lnTo>
                  <a:lnTo>
                    <a:pt x="94" y="1224"/>
                  </a:lnTo>
                  <a:lnTo>
                    <a:pt x="91" y="1219"/>
                  </a:lnTo>
                  <a:lnTo>
                    <a:pt x="89" y="1214"/>
                  </a:lnTo>
                  <a:lnTo>
                    <a:pt x="87" y="1209"/>
                  </a:lnTo>
                  <a:lnTo>
                    <a:pt x="87" y="1209"/>
                  </a:lnTo>
                  <a:lnTo>
                    <a:pt x="119" y="1227"/>
                  </a:lnTo>
                  <a:lnTo>
                    <a:pt x="153" y="1242"/>
                  </a:lnTo>
                  <a:lnTo>
                    <a:pt x="191" y="1256"/>
                  </a:lnTo>
                  <a:lnTo>
                    <a:pt x="230" y="1268"/>
                  </a:lnTo>
                  <a:lnTo>
                    <a:pt x="271" y="1276"/>
                  </a:lnTo>
                  <a:lnTo>
                    <a:pt x="315" y="1283"/>
                  </a:lnTo>
                  <a:lnTo>
                    <a:pt x="360" y="1287"/>
                  </a:lnTo>
                  <a:lnTo>
                    <a:pt x="408" y="1287"/>
                  </a:lnTo>
                  <a:lnTo>
                    <a:pt x="408" y="1287"/>
                  </a:lnTo>
                  <a:lnTo>
                    <a:pt x="478" y="1287"/>
                  </a:lnTo>
                  <a:lnTo>
                    <a:pt x="547" y="1286"/>
                  </a:lnTo>
                  <a:lnTo>
                    <a:pt x="686" y="1280"/>
                  </a:lnTo>
                  <a:lnTo>
                    <a:pt x="967" y="1266"/>
                  </a:lnTo>
                  <a:lnTo>
                    <a:pt x="967" y="1266"/>
                  </a:lnTo>
                  <a:lnTo>
                    <a:pt x="1013" y="1263"/>
                  </a:lnTo>
                  <a:lnTo>
                    <a:pt x="1057" y="1259"/>
                  </a:lnTo>
                  <a:lnTo>
                    <a:pt x="1078" y="1256"/>
                  </a:lnTo>
                  <a:lnTo>
                    <a:pt x="1098" y="1252"/>
                  </a:lnTo>
                  <a:lnTo>
                    <a:pt x="1117" y="1247"/>
                  </a:lnTo>
                  <a:lnTo>
                    <a:pt x="1135" y="1240"/>
                  </a:lnTo>
                  <a:lnTo>
                    <a:pt x="1135" y="1240"/>
                  </a:lnTo>
                  <a:lnTo>
                    <a:pt x="1152" y="1237"/>
                  </a:lnTo>
                  <a:lnTo>
                    <a:pt x="1169" y="1233"/>
                  </a:lnTo>
                  <a:lnTo>
                    <a:pt x="1185" y="1228"/>
                  </a:lnTo>
                  <a:lnTo>
                    <a:pt x="1199" y="1223"/>
                  </a:lnTo>
                  <a:lnTo>
                    <a:pt x="1213" y="1216"/>
                  </a:lnTo>
                  <a:lnTo>
                    <a:pt x="1225" y="1207"/>
                  </a:lnTo>
                  <a:lnTo>
                    <a:pt x="1237" y="1199"/>
                  </a:lnTo>
                  <a:lnTo>
                    <a:pt x="1248" y="1189"/>
                  </a:lnTo>
                  <a:lnTo>
                    <a:pt x="1258" y="1178"/>
                  </a:lnTo>
                  <a:lnTo>
                    <a:pt x="1266" y="1167"/>
                  </a:lnTo>
                  <a:lnTo>
                    <a:pt x="1275" y="1154"/>
                  </a:lnTo>
                  <a:lnTo>
                    <a:pt x="1282" y="1141"/>
                  </a:lnTo>
                  <a:lnTo>
                    <a:pt x="1287" y="1126"/>
                  </a:lnTo>
                  <a:lnTo>
                    <a:pt x="1291" y="1112"/>
                  </a:lnTo>
                  <a:lnTo>
                    <a:pt x="1294" y="1095"/>
                  </a:lnTo>
                  <a:lnTo>
                    <a:pt x="1297" y="1078"/>
                  </a:lnTo>
                  <a:lnTo>
                    <a:pt x="1297" y="1078"/>
                  </a:lnTo>
                  <a:lnTo>
                    <a:pt x="1300" y="1029"/>
                  </a:lnTo>
                  <a:lnTo>
                    <a:pt x="1301" y="978"/>
                  </a:lnTo>
                  <a:lnTo>
                    <a:pt x="1300" y="926"/>
                  </a:lnTo>
                  <a:lnTo>
                    <a:pt x="1298" y="876"/>
                  </a:lnTo>
                  <a:lnTo>
                    <a:pt x="1293" y="772"/>
                  </a:lnTo>
                  <a:lnTo>
                    <a:pt x="1291" y="720"/>
                  </a:lnTo>
                  <a:lnTo>
                    <a:pt x="1290" y="666"/>
                  </a:lnTo>
                  <a:lnTo>
                    <a:pt x="1290" y="666"/>
                  </a:lnTo>
                  <a:lnTo>
                    <a:pt x="1291" y="606"/>
                  </a:lnTo>
                  <a:lnTo>
                    <a:pt x="1293" y="545"/>
                  </a:lnTo>
                  <a:lnTo>
                    <a:pt x="1300" y="426"/>
                  </a:lnTo>
                  <a:lnTo>
                    <a:pt x="1301" y="367"/>
                  </a:lnTo>
                  <a:lnTo>
                    <a:pt x="1303" y="307"/>
                  </a:lnTo>
                  <a:lnTo>
                    <a:pt x="1301" y="246"/>
                  </a:lnTo>
                  <a:lnTo>
                    <a:pt x="1298" y="215"/>
                  </a:lnTo>
                  <a:lnTo>
                    <a:pt x="1296" y="184"/>
                  </a:lnTo>
                  <a:lnTo>
                    <a:pt x="1296" y="184"/>
                  </a:lnTo>
                  <a:lnTo>
                    <a:pt x="1293" y="166"/>
                  </a:lnTo>
                  <a:lnTo>
                    <a:pt x="1289" y="148"/>
                  </a:lnTo>
                  <a:lnTo>
                    <a:pt x="1284" y="131"/>
                  </a:lnTo>
                  <a:lnTo>
                    <a:pt x="1279" y="115"/>
                  </a:lnTo>
                  <a:lnTo>
                    <a:pt x="1270" y="100"/>
                  </a:lnTo>
                  <a:lnTo>
                    <a:pt x="1263" y="86"/>
                  </a:lnTo>
                  <a:lnTo>
                    <a:pt x="1254" y="73"/>
                  </a:lnTo>
                  <a:lnTo>
                    <a:pt x="1244" y="62"/>
                  </a:lnTo>
                  <a:lnTo>
                    <a:pt x="1232" y="51"/>
                  </a:lnTo>
                  <a:lnTo>
                    <a:pt x="1220" y="41"/>
                  </a:lnTo>
                  <a:lnTo>
                    <a:pt x="1207" y="31"/>
                  </a:lnTo>
                  <a:lnTo>
                    <a:pt x="1193" y="24"/>
                  </a:lnTo>
                  <a:lnTo>
                    <a:pt x="1179" y="17"/>
                  </a:lnTo>
                  <a:lnTo>
                    <a:pt x="1164" y="10"/>
                  </a:lnTo>
                  <a:lnTo>
                    <a:pt x="1148" y="6"/>
                  </a:lnTo>
                  <a:lnTo>
                    <a:pt x="1131" y="0"/>
                  </a:lnTo>
                  <a:lnTo>
                    <a:pt x="1131" y="0"/>
                  </a:lnTo>
                  <a:close/>
                  <a:moveTo>
                    <a:pt x="44" y="1026"/>
                  </a:moveTo>
                  <a:lnTo>
                    <a:pt x="37" y="842"/>
                  </a:lnTo>
                  <a:lnTo>
                    <a:pt x="37" y="842"/>
                  </a:lnTo>
                  <a:lnTo>
                    <a:pt x="30" y="738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8" y="662"/>
                  </a:lnTo>
                  <a:lnTo>
                    <a:pt x="32" y="713"/>
                  </a:lnTo>
                  <a:lnTo>
                    <a:pt x="37" y="763"/>
                  </a:lnTo>
                  <a:lnTo>
                    <a:pt x="38" y="815"/>
                  </a:lnTo>
                  <a:lnTo>
                    <a:pt x="42" y="919"/>
                  </a:lnTo>
                  <a:lnTo>
                    <a:pt x="44" y="1026"/>
                  </a:lnTo>
                  <a:lnTo>
                    <a:pt x="44" y="1026"/>
                  </a:lnTo>
                  <a:close/>
                  <a:moveTo>
                    <a:pt x="20" y="260"/>
                  </a:moveTo>
                  <a:lnTo>
                    <a:pt x="20" y="260"/>
                  </a:lnTo>
                  <a:lnTo>
                    <a:pt x="18" y="266"/>
                  </a:lnTo>
                  <a:lnTo>
                    <a:pt x="18" y="269"/>
                  </a:lnTo>
                  <a:lnTo>
                    <a:pt x="17" y="269"/>
                  </a:lnTo>
                  <a:lnTo>
                    <a:pt x="15" y="267"/>
                  </a:lnTo>
                  <a:lnTo>
                    <a:pt x="13" y="262"/>
                  </a:lnTo>
                  <a:lnTo>
                    <a:pt x="13" y="259"/>
                  </a:lnTo>
                  <a:lnTo>
                    <a:pt x="13" y="259"/>
                  </a:lnTo>
                  <a:lnTo>
                    <a:pt x="13" y="242"/>
                  </a:lnTo>
                  <a:lnTo>
                    <a:pt x="14" y="224"/>
                  </a:lnTo>
                  <a:lnTo>
                    <a:pt x="18" y="191"/>
                  </a:lnTo>
                  <a:lnTo>
                    <a:pt x="18" y="191"/>
                  </a:lnTo>
                  <a:lnTo>
                    <a:pt x="23" y="181"/>
                  </a:lnTo>
                  <a:lnTo>
                    <a:pt x="20" y="260"/>
                  </a:lnTo>
                  <a:close/>
                  <a:moveTo>
                    <a:pt x="540" y="1272"/>
                  </a:moveTo>
                  <a:lnTo>
                    <a:pt x="540" y="1272"/>
                  </a:lnTo>
                  <a:lnTo>
                    <a:pt x="453" y="1273"/>
                  </a:lnTo>
                  <a:lnTo>
                    <a:pt x="409" y="1273"/>
                  </a:lnTo>
                  <a:lnTo>
                    <a:pt x="367" y="1272"/>
                  </a:lnTo>
                  <a:lnTo>
                    <a:pt x="326" y="1269"/>
                  </a:lnTo>
                  <a:lnTo>
                    <a:pt x="287" y="1263"/>
                  </a:lnTo>
                  <a:lnTo>
                    <a:pt x="249" y="1256"/>
                  </a:lnTo>
                  <a:lnTo>
                    <a:pt x="214" y="1247"/>
                  </a:lnTo>
                  <a:lnTo>
                    <a:pt x="311" y="1256"/>
                  </a:lnTo>
                  <a:lnTo>
                    <a:pt x="311" y="1256"/>
                  </a:lnTo>
                  <a:lnTo>
                    <a:pt x="384" y="1261"/>
                  </a:lnTo>
                  <a:lnTo>
                    <a:pt x="458" y="1261"/>
                  </a:lnTo>
                  <a:lnTo>
                    <a:pt x="534" y="1261"/>
                  </a:lnTo>
                  <a:lnTo>
                    <a:pt x="613" y="1259"/>
                  </a:lnTo>
                  <a:lnTo>
                    <a:pt x="769" y="1255"/>
                  </a:lnTo>
                  <a:lnTo>
                    <a:pt x="847" y="1254"/>
                  </a:lnTo>
                  <a:lnTo>
                    <a:pt x="925" y="1254"/>
                  </a:lnTo>
                  <a:lnTo>
                    <a:pt x="925" y="1254"/>
                  </a:lnTo>
                  <a:lnTo>
                    <a:pt x="828" y="1261"/>
                  </a:lnTo>
                  <a:lnTo>
                    <a:pt x="732" y="1265"/>
                  </a:lnTo>
                  <a:lnTo>
                    <a:pt x="638" y="1269"/>
                  </a:lnTo>
                  <a:lnTo>
                    <a:pt x="540" y="1272"/>
                  </a:lnTo>
                  <a:lnTo>
                    <a:pt x="540" y="1272"/>
                  </a:lnTo>
                  <a:close/>
                  <a:moveTo>
                    <a:pt x="947" y="1254"/>
                  </a:moveTo>
                  <a:lnTo>
                    <a:pt x="947" y="1254"/>
                  </a:lnTo>
                  <a:lnTo>
                    <a:pt x="927" y="1254"/>
                  </a:lnTo>
                  <a:lnTo>
                    <a:pt x="927" y="1254"/>
                  </a:lnTo>
                  <a:lnTo>
                    <a:pt x="936" y="1252"/>
                  </a:lnTo>
                  <a:lnTo>
                    <a:pt x="946" y="1251"/>
                  </a:lnTo>
                  <a:lnTo>
                    <a:pt x="956" y="1251"/>
                  </a:lnTo>
                  <a:lnTo>
                    <a:pt x="964" y="1252"/>
                  </a:lnTo>
                  <a:lnTo>
                    <a:pt x="964" y="1252"/>
                  </a:lnTo>
                  <a:lnTo>
                    <a:pt x="961" y="1255"/>
                  </a:lnTo>
                  <a:lnTo>
                    <a:pt x="957" y="1255"/>
                  </a:lnTo>
                  <a:lnTo>
                    <a:pt x="947" y="1254"/>
                  </a:lnTo>
                  <a:lnTo>
                    <a:pt x="947" y="1254"/>
                  </a:lnTo>
                  <a:close/>
                  <a:moveTo>
                    <a:pt x="1280" y="1077"/>
                  </a:moveTo>
                  <a:lnTo>
                    <a:pt x="1280" y="1077"/>
                  </a:lnTo>
                  <a:lnTo>
                    <a:pt x="1279" y="1092"/>
                  </a:lnTo>
                  <a:lnTo>
                    <a:pt x="1276" y="1108"/>
                  </a:lnTo>
                  <a:lnTo>
                    <a:pt x="1272" y="1122"/>
                  </a:lnTo>
                  <a:lnTo>
                    <a:pt x="1268" y="1134"/>
                  </a:lnTo>
                  <a:lnTo>
                    <a:pt x="1261" y="1147"/>
                  </a:lnTo>
                  <a:lnTo>
                    <a:pt x="1254" y="1157"/>
                  </a:lnTo>
                  <a:lnTo>
                    <a:pt x="1245" y="1167"/>
                  </a:lnTo>
                  <a:lnTo>
                    <a:pt x="1235" y="1176"/>
                  </a:lnTo>
                  <a:lnTo>
                    <a:pt x="1224" y="1185"/>
                  </a:lnTo>
                  <a:lnTo>
                    <a:pt x="1213" y="1192"/>
                  </a:lnTo>
                  <a:lnTo>
                    <a:pt x="1202" y="1199"/>
                  </a:lnTo>
                  <a:lnTo>
                    <a:pt x="1189" y="1204"/>
                  </a:lnTo>
                  <a:lnTo>
                    <a:pt x="1161" y="1214"/>
                  </a:lnTo>
                  <a:lnTo>
                    <a:pt x="1131" y="1223"/>
                  </a:lnTo>
                  <a:lnTo>
                    <a:pt x="1131" y="1223"/>
                  </a:lnTo>
                  <a:lnTo>
                    <a:pt x="1102" y="1227"/>
                  </a:lnTo>
                  <a:lnTo>
                    <a:pt x="1072" y="1231"/>
                  </a:lnTo>
                  <a:lnTo>
                    <a:pt x="1041" y="1233"/>
                  </a:lnTo>
                  <a:lnTo>
                    <a:pt x="1010" y="1234"/>
                  </a:lnTo>
                  <a:lnTo>
                    <a:pt x="949" y="1234"/>
                  </a:lnTo>
                  <a:lnTo>
                    <a:pt x="887" y="1234"/>
                  </a:lnTo>
                  <a:lnTo>
                    <a:pt x="887" y="1234"/>
                  </a:lnTo>
                  <a:lnTo>
                    <a:pt x="741" y="1238"/>
                  </a:lnTo>
                  <a:lnTo>
                    <a:pt x="596" y="1242"/>
                  </a:lnTo>
                  <a:lnTo>
                    <a:pt x="524" y="1244"/>
                  </a:lnTo>
                  <a:lnTo>
                    <a:pt x="454" y="1244"/>
                  </a:lnTo>
                  <a:lnTo>
                    <a:pt x="384" y="1242"/>
                  </a:lnTo>
                  <a:lnTo>
                    <a:pt x="316" y="1238"/>
                  </a:lnTo>
                  <a:lnTo>
                    <a:pt x="316" y="1238"/>
                  </a:lnTo>
                  <a:lnTo>
                    <a:pt x="261" y="1233"/>
                  </a:lnTo>
                  <a:lnTo>
                    <a:pt x="236" y="1230"/>
                  </a:lnTo>
                  <a:lnTo>
                    <a:pt x="211" y="1224"/>
                  </a:lnTo>
                  <a:lnTo>
                    <a:pt x="186" y="1219"/>
                  </a:lnTo>
                  <a:lnTo>
                    <a:pt x="162" y="1211"/>
                  </a:lnTo>
                  <a:lnTo>
                    <a:pt x="139" y="1204"/>
                  </a:lnTo>
                  <a:lnTo>
                    <a:pt x="118" y="1195"/>
                  </a:lnTo>
                  <a:lnTo>
                    <a:pt x="118" y="1195"/>
                  </a:lnTo>
                  <a:lnTo>
                    <a:pt x="112" y="1190"/>
                  </a:lnTo>
                  <a:lnTo>
                    <a:pt x="107" y="1185"/>
                  </a:lnTo>
                  <a:lnTo>
                    <a:pt x="97" y="1172"/>
                  </a:lnTo>
                  <a:lnTo>
                    <a:pt x="97" y="1172"/>
                  </a:lnTo>
                  <a:lnTo>
                    <a:pt x="98" y="1176"/>
                  </a:lnTo>
                  <a:lnTo>
                    <a:pt x="97" y="1181"/>
                  </a:lnTo>
                  <a:lnTo>
                    <a:pt x="96" y="1181"/>
                  </a:lnTo>
                  <a:lnTo>
                    <a:pt x="94" y="1181"/>
                  </a:lnTo>
                  <a:lnTo>
                    <a:pt x="90" y="1178"/>
                  </a:lnTo>
                  <a:lnTo>
                    <a:pt x="90" y="1178"/>
                  </a:lnTo>
                  <a:lnTo>
                    <a:pt x="83" y="1169"/>
                  </a:lnTo>
                  <a:lnTo>
                    <a:pt x="77" y="1161"/>
                  </a:lnTo>
                  <a:lnTo>
                    <a:pt x="73" y="1152"/>
                  </a:lnTo>
                  <a:lnTo>
                    <a:pt x="69" y="1143"/>
                  </a:lnTo>
                  <a:lnTo>
                    <a:pt x="62" y="1122"/>
                  </a:lnTo>
                  <a:lnTo>
                    <a:pt x="58" y="1099"/>
                  </a:lnTo>
                  <a:lnTo>
                    <a:pt x="55" y="1075"/>
                  </a:lnTo>
                  <a:lnTo>
                    <a:pt x="52" y="1051"/>
                  </a:lnTo>
                  <a:lnTo>
                    <a:pt x="51" y="1002"/>
                  </a:lnTo>
                  <a:lnTo>
                    <a:pt x="51" y="1002"/>
                  </a:lnTo>
                  <a:lnTo>
                    <a:pt x="44" y="790"/>
                  </a:lnTo>
                  <a:lnTo>
                    <a:pt x="39" y="683"/>
                  </a:lnTo>
                  <a:lnTo>
                    <a:pt x="37" y="576"/>
                  </a:lnTo>
                  <a:lnTo>
                    <a:pt x="35" y="471"/>
                  </a:lnTo>
                  <a:lnTo>
                    <a:pt x="35" y="366"/>
                  </a:lnTo>
                  <a:lnTo>
                    <a:pt x="38" y="263"/>
                  </a:lnTo>
                  <a:lnTo>
                    <a:pt x="42" y="160"/>
                  </a:lnTo>
                  <a:lnTo>
                    <a:pt x="42" y="160"/>
                  </a:lnTo>
                  <a:lnTo>
                    <a:pt x="45" y="144"/>
                  </a:lnTo>
                  <a:lnTo>
                    <a:pt x="51" y="128"/>
                  </a:lnTo>
                  <a:lnTo>
                    <a:pt x="58" y="113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9" y="96"/>
                  </a:lnTo>
                  <a:lnTo>
                    <a:pt x="72" y="94"/>
                  </a:lnTo>
                  <a:lnTo>
                    <a:pt x="72" y="93"/>
                  </a:lnTo>
                  <a:lnTo>
                    <a:pt x="72" y="93"/>
                  </a:lnTo>
                  <a:lnTo>
                    <a:pt x="84" y="83"/>
                  </a:lnTo>
                  <a:lnTo>
                    <a:pt x="97" y="76"/>
                  </a:lnTo>
                  <a:lnTo>
                    <a:pt x="112" y="68"/>
                  </a:lnTo>
                  <a:lnTo>
                    <a:pt x="128" y="62"/>
                  </a:lnTo>
                  <a:lnTo>
                    <a:pt x="145" y="56"/>
                  </a:lnTo>
                  <a:lnTo>
                    <a:pt x="163" y="52"/>
                  </a:lnTo>
                  <a:lnTo>
                    <a:pt x="183" y="49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309" y="41"/>
                  </a:lnTo>
                  <a:lnTo>
                    <a:pt x="417" y="35"/>
                  </a:lnTo>
                  <a:lnTo>
                    <a:pt x="526" y="33"/>
                  </a:lnTo>
                  <a:lnTo>
                    <a:pt x="635" y="30"/>
                  </a:lnTo>
                  <a:lnTo>
                    <a:pt x="852" y="27"/>
                  </a:lnTo>
                  <a:lnTo>
                    <a:pt x="1065" y="23"/>
                  </a:lnTo>
                  <a:lnTo>
                    <a:pt x="1065" y="23"/>
                  </a:lnTo>
                  <a:lnTo>
                    <a:pt x="1082" y="25"/>
                  </a:lnTo>
                  <a:lnTo>
                    <a:pt x="1099" y="27"/>
                  </a:lnTo>
                  <a:lnTo>
                    <a:pt x="1114" y="31"/>
                  </a:lnTo>
                  <a:lnTo>
                    <a:pt x="1130" y="35"/>
                  </a:lnTo>
                  <a:lnTo>
                    <a:pt x="1144" y="40"/>
                  </a:lnTo>
                  <a:lnTo>
                    <a:pt x="1158" y="47"/>
                  </a:lnTo>
                  <a:lnTo>
                    <a:pt x="1172" y="52"/>
                  </a:lnTo>
                  <a:lnTo>
                    <a:pt x="1183" y="61"/>
                  </a:lnTo>
                  <a:lnTo>
                    <a:pt x="1196" y="69"/>
                  </a:lnTo>
                  <a:lnTo>
                    <a:pt x="1207" y="77"/>
                  </a:lnTo>
                  <a:lnTo>
                    <a:pt x="1217" y="87"/>
                  </a:lnTo>
                  <a:lnTo>
                    <a:pt x="1225" y="99"/>
                  </a:lnTo>
                  <a:lnTo>
                    <a:pt x="1234" y="111"/>
                  </a:lnTo>
                  <a:lnTo>
                    <a:pt x="1241" y="124"/>
                  </a:lnTo>
                  <a:lnTo>
                    <a:pt x="1248" y="138"/>
                  </a:lnTo>
                  <a:lnTo>
                    <a:pt x="1252" y="152"/>
                  </a:lnTo>
                  <a:lnTo>
                    <a:pt x="1252" y="152"/>
                  </a:lnTo>
                  <a:lnTo>
                    <a:pt x="1265" y="385"/>
                  </a:lnTo>
                  <a:lnTo>
                    <a:pt x="1270" y="502"/>
                  </a:lnTo>
                  <a:lnTo>
                    <a:pt x="1276" y="618"/>
                  </a:lnTo>
                  <a:lnTo>
                    <a:pt x="1279" y="734"/>
                  </a:lnTo>
                  <a:lnTo>
                    <a:pt x="1282" y="849"/>
                  </a:lnTo>
                  <a:lnTo>
                    <a:pt x="1282" y="963"/>
                  </a:lnTo>
                  <a:lnTo>
                    <a:pt x="1280" y="1077"/>
                  </a:lnTo>
                  <a:lnTo>
                    <a:pt x="1280" y="1077"/>
                  </a:lnTo>
                  <a:close/>
                  <a:moveTo>
                    <a:pt x="1268" y="121"/>
                  </a:moveTo>
                  <a:lnTo>
                    <a:pt x="1268" y="121"/>
                  </a:lnTo>
                  <a:lnTo>
                    <a:pt x="1270" y="121"/>
                  </a:lnTo>
                  <a:lnTo>
                    <a:pt x="1272" y="122"/>
                  </a:lnTo>
                  <a:lnTo>
                    <a:pt x="1272" y="122"/>
                  </a:lnTo>
                  <a:lnTo>
                    <a:pt x="1276" y="141"/>
                  </a:lnTo>
                  <a:lnTo>
                    <a:pt x="1280" y="160"/>
                  </a:lnTo>
                  <a:lnTo>
                    <a:pt x="1286" y="200"/>
                  </a:lnTo>
                  <a:lnTo>
                    <a:pt x="1289" y="242"/>
                  </a:lnTo>
                  <a:lnTo>
                    <a:pt x="1290" y="284"/>
                  </a:lnTo>
                  <a:lnTo>
                    <a:pt x="1290" y="328"/>
                  </a:lnTo>
                  <a:lnTo>
                    <a:pt x="1289" y="371"/>
                  </a:lnTo>
                  <a:lnTo>
                    <a:pt x="1283" y="451"/>
                  </a:lnTo>
                  <a:lnTo>
                    <a:pt x="1283" y="451"/>
                  </a:lnTo>
                  <a:lnTo>
                    <a:pt x="1283" y="464"/>
                  </a:lnTo>
                  <a:lnTo>
                    <a:pt x="1282" y="471"/>
                  </a:lnTo>
                  <a:lnTo>
                    <a:pt x="1280" y="477"/>
                  </a:lnTo>
                  <a:lnTo>
                    <a:pt x="1280" y="477"/>
                  </a:lnTo>
                  <a:lnTo>
                    <a:pt x="1279" y="389"/>
                  </a:lnTo>
                  <a:lnTo>
                    <a:pt x="1276" y="305"/>
                  </a:lnTo>
                  <a:lnTo>
                    <a:pt x="1273" y="262"/>
                  </a:lnTo>
                  <a:lnTo>
                    <a:pt x="1270" y="219"/>
                  </a:lnTo>
                  <a:lnTo>
                    <a:pt x="1266" y="176"/>
                  </a:lnTo>
                  <a:lnTo>
                    <a:pt x="1261" y="134"/>
                  </a:lnTo>
                  <a:lnTo>
                    <a:pt x="1261" y="134"/>
                  </a:lnTo>
                  <a:lnTo>
                    <a:pt x="1248" y="111"/>
                  </a:lnTo>
                  <a:lnTo>
                    <a:pt x="1235" y="92"/>
                  </a:lnTo>
                  <a:lnTo>
                    <a:pt x="1218" y="73"/>
                  </a:lnTo>
                  <a:lnTo>
                    <a:pt x="1200" y="56"/>
                  </a:lnTo>
                  <a:lnTo>
                    <a:pt x="1179" y="41"/>
                  </a:lnTo>
                  <a:lnTo>
                    <a:pt x="1155" y="30"/>
                  </a:lnTo>
                  <a:lnTo>
                    <a:pt x="1130" y="18"/>
                  </a:lnTo>
                  <a:lnTo>
                    <a:pt x="1102" y="11"/>
                  </a:lnTo>
                  <a:lnTo>
                    <a:pt x="1102" y="11"/>
                  </a:lnTo>
                  <a:lnTo>
                    <a:pt x="1124" y="14"/>
                  </a:lnTo>
                  <a:lnTo>
                    <a:pt x="1144" y="17"/>
                  </a:lnTo>
                  <a:lnTo>
                    <a:pt x="1162" y="23"/>
                  </a:lnTo>
                  <a:lnTo>
                    <a:pt x="1180" y="30"/>
                  </a:lnTo>
                  <a:lnTo>
                    <a:pt x="1197" y="38"/>
                  </a:lnTo>
                  <a:lnTo>
                    <a:pt x="1213" y="48"/>
                  </a:lnTo>
                  <a:lnTo>
                    <a:pt x="1228" y="59"/>
                  </a:lnTo>
                  <a:lnTo>
                    <a:pt x="1241" y="69"/>
                  </a:lnTo>
                  <a:lnTo>
                    <a:pt x="1235" y="73"/>
                  </a:lnTo>
                  <a:lnTo>
                    <a:pt x="1235" y="73"/>
                  </a:lnTo>
                  <a:lnTo>
                    <a:pt x="1245" y="83"/>
                  </a:lnTo>
                  <a:lnTo>
                    <a:pt x="1254" y="94"/>
                  </a:lnTo>
                  <a:lnTo>
                    <a:pt x="1262" y="107"/>
                  </a:lnTo>
                  <a:lnTo>
                    <a:pt x="1268" y="121"/>
                  </a:lnTo>
                  <a:lnTo>
                    <a:pt x="1268" y="121"/>
                  </a:lnTo>
                  <a:close/>
                </a:path>
              </a:pathLst>
            </a:custGeom>
            <a:solidFill>
              <a:srgbClr val="605448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49"/>
            <p:cNvSpPr>
              <a:spLocks noEditPoints="1"/>
            </p:cNvSpPr>
            <p:nvPr/>
          </p:nvSpPr>
          <p:spPr bwMode="auto">
            <a:xfrm>
              <a:off x="762921" y="3000910"/>
              <a:ext cx="223353" cy="377581"/>
            </a:xfrm>
            <a:custGeom>
              <a:avLst/>
              <a:gdLst/>
              <a:ahLst/>
              <a:cxnLst>
                <a:cxn ang="0">
                  <a:pos x="261" y="280"/>
                </a:cxn>
                <a:cxn ang="0">
                  <a:pos x="72" y="364"/>
                </a:cxn>
                <a:cxn ang="0">
                  <a:pos x="24" y="246"/>
                </a:cxn>
                <a:cxn ang="0">
                  <a:pos x="116" y="124"/>
                </a:cxn>
                <a:cxn ang="0">
                  <a:pos x="68" y="137"/>
                </a:cxn>
                <a:cxn ang="0">
                  <a:pos x="2" y="82"/>
                </a:cxn>
                <a:cxn ang="0">
                  <a:pos x="95" y="4"/>
                </a:cxn>
                <a:cxn ang="0">
                  <a:pos x="213" y="42"/>
                </a:cxn>
                <a:cxn ang="0">
                  <a:pos x="215" y="172"/>
                </a:cxn>
                <a:cxn ang="0">
                  <a:pos x="120" y="265"/>
                </a:cxn>
                <a:cxn ang="0">
                  <a:pos x="217" y="75"/>
                </a:cxn>
                <a:cxn ang="0">
                  <a:pos x="91" y="16"/>
                </a:cxn>
                <a:cxn ang="0">
                  <a:pos x="85" y="111"/>
                </a:cxn>
                <a:cxn ang="0">
                  <a:pos x="162" y="92"/>
                </a:cxn>
                <a:cxn ang="0">
                  <a:pos x="95" y="197"/>
                </a:cxn>
                <a:cxn ang="0">
                  <a:pos x="204" y="324"/>
                </a:cxn>
                <a:cxn ang="0">
                  <a:pos x="108" y="273"/>
                </a:cxn>
                <a:cxn ang="0">
                  <a:pos x="213" y="164"/>
                </a:cxn>
                <a:cxn ang="0">
                  <a:pos x="59" y="29"/>
                </a:cxn>
                <a:cxn ang="0">
                  <a:pos x="45" y="50"/>
                </a:cxn>
                <a:cxn ang="0">
                  <a:pos x="21" y="82"/>
                </a:cxn>
                <a:cxn ang="0">
                  <a:pos x="106" y="92"/>
                </a:cxn>
                <a:cxn ang="0">
                  <a:pos x="21" y="103"/>
                </a:cxn>
                <a:cxn ang="0">
                  <a:pos x="24" y="96"/>
                </a:cxn>
                <a:cxn ang="0">
                  <a:pos x="135" y="92"/>
                </a:cxn>
                <a:cxn ang="0">
                  <a:pos x="148" y="99"/>
                </a:cxn>
                <a:cxn ang="0">
                  <a:pos x="19" y="117"/>
                </a:cxn>
                <a:cxn ang="0">
                  <a:pos x="122" y="149"/>
                </a:cxn>
                <a:cxn ang="0">
                  <a:pos x="104" y="174"/>
                </a:cxn>
                <a:cxn ang="0">
                  <a:pos x="150" y="113"/>
                </a:cxn>
                <a:cxn ang="0">
                  <a:pos x="122" y="149"/>
                </a:cxn>
                <a:cxn ang="0">
                  <a:pos x="47" y="128"/>
                </a:cxn>
                <a:cxn ang="0">
                  <a:pos x="21" y="137"/>
                </a:cxn>
                <a:cxn ang="0">
                  <a:pos x="84" y="164"/>
                </a:cxn>
                <a:cxn ang="0">
                  <a:pos x="38" y="233"/>
                </a:cxn>
                <a:cxn ang="0">
                  <a:pos x="64" y="197"/>
                </a:cxn>
                <a:cxn ang="0">
                  <a:pos x="42" y="218"/>
                </a:cxn>
                <a:cxn ang="0">
                  <a:pos x="74" y="212"/>
                </a:cxn>
                <a:cxn ang="0">
                  <a:pos x="38" y="252"/>
                </a:cxn>
                <a:cxn ang="0">
                  <a:pos x="51" y="252"/>
                </a:cxn>
                <a:cxn ang="0">
                  <a:pos x="28" y="269"/>
                </a:cxn>
                <a:cxn ang="0">
                  <a:pos x="36" y="267"/>
                </a:cxn>
                <a:cxn ang="0">
                  <a:pos x="53" y="271"/>
                </a:cxn>
                <a:cxn ang="0">
                  <a:pos x="26" y="303"/>
                </a:cxn>
                <a:cxn ang="0">
                  <a:pos x="42" y="299"/>
                </a:cxn>
                <a:cxn ang="0">
                  <a:pos x="40" y="328"/>
                </a:cxn>
                <a:cxn ang="0">
                  <a:pos x="225" y="336"/>
                </a:cxn>
                <a:cxn ang="0">
                  <a:pos x="24" y="338"/>
                </a:cxn>
                <a:cxn ang="0">
                  <a:pos x="68" y="340"/>
                </a:cxn>
                <a:cxn ang="0">
                  <a:pos x="120" y="347"/>
                </a:cxn>
                <a:cxn ang="0">
                  <a:pos x="152" y="345"/>
                </a:cxn>
                <a:cxn ang="0">
                  <a:pos x="186" y="343"/>
                </a:cxn>
                <a:cxn ang="0">
                  <a:pos x="26" y="351"/>
                </a:cxn>
                <a:cxn ang="0">
                  <a:pos x="38" y="343"/>
                </a:cxn>
                <a:cxn ang="0">
                  <a:pos x="89" y="338"/>
                </a:cxn>
                <a:cxn ang="0">
                  <a:pos x="114" y="340"/>
                </a:cxn>
                <a:cxn ang="0">
                  <a:pos x="204" y="347"/>
                </a:cxn>
                <a:cxn ang="0">
                  <a:pos x="68" y="357"/>
                </a:cxn>
                <a:cxn ang="0">
                  <a:pos x="57" y="355"/>
                </a:cxn>
                <a:cxn ang="0">
                  <a:pos x="150" y="359"/>
                </a:cxn>
                <a:cxn ang="0">
                  <a:pos x="122" y="360"/>
                </a:cxn>
              </a:cxnLst>
              <a:rect l="0" t="0" r="r" b="b"/>
              <a:pathLst>
                <a:path w="261" h="366">
                  <a:moveTo>
                    <a:pt x="120" y="265"/>
                  </a:moveTo>
                  <a:lnTo>
                    <a:pt x="120" y="265"/>
                  </a:lnTo>
                  <a:lnTo>
                    <a:pt x="137" y="267"/>
                  </a:lnTo>
                  <a:lnTo>
                    <a:pt x="156" y="269"/>
                  </a:lnTo>
                  <a:lnTo>
                    <a:pt x="190" y="267"/>
                  </a:lnTo>
                  <a:lnTo>
                    <a:pt x="225" y="267"/>
                  </a:lnTo>
                  <a:lnTo>
                    <a:pt x="242" y="267"/>
                  </a:lnTo>
                  <a:lnTo>
                    <a:pt x="257" y="269"/>
                  </a:lnTo>
                  <a:lnTo>
                    <a:pt x="257" y="269"/>
                  </a:lnTo>
                  <a:lnTo>
                    <a:pt x="261" y="275"/>
                  </a:lnTo>
                  <a:lnTo>
                    <a:pt x="261" y="280"/>
                  </a:lnTo>
                  <a:lnTo>
                    <a:pt x="261" y="296"/>
                  </a:lnTo>
                  <a:lnTo>
                    <a:pt x="261" y="296"/>
                  </a:lnTo>
                  <a:lnTo>
                    <a:pt x="261" y="315"/>
                  </a:lnTo>
                  <a:lnTo>
                    <a:pt x="257" y="328"/>
                  </a:lnTo>
                  <a:lnTo>
                    <a:pt x="251" y="338"/>
                  </a:lnTo>
                  <a:lnTo>
                    <a:pt x="240" y="347"/>
                  </a:lnTo>
                  <a:lnTo>
                    <a:pt x="240" y="347"/>
                  </a:lnTo>
                  <a:lnTo>
                    <a:pt x="219" y="364"/>
                  </a:lnTo>
                  <a:lnTo>
                    <a:pt x="219" y="364"/>
                  </a:lnTo>
                  <a:lnTo>
                    <a:pt x="122" y="366"/>
                  </a:lnTo>
                  <a:lnTo>
                    <a:pt x="72" y="364"/>
                  </a:lnTo>
                  <a:lnTo>
                    <a:pt x="49" y="362"/>
                  </a:lnTo>
                  <a:lnTo>
                    <a:pt x="24" y="360"/>
                  </a:lnTo>
                  <a:lnTo>
                    <a:pt x="24" y="360"/>
                  </a:lnTo>
                  <a:lnTo>
                    <a:pt x="21" y="357"/>
                  </a:lnTo>
                  <a:lnTo>
                    <a:pt x="17" y="355"/>
                  </a:lnTo>
                  <a:lnTo>
                    <a:pt x="15" y="351"/>
                  </a:lnTo>
                  <a:lnTo>
                    <a:pt x="15" y="347"/>
                  </a:lnTo>
                  <a:lnTo>
                    <a:pt x="15" y="347"/>
                  </a:lnTo>
                  <a:lnTo>
                    <a:pt x="17" y="305"/>
                  </a:lnTo>
                  <a:lnTo>
                    <a:pt x="21" y="265"/>
                  </a:lnTo>
                  <a:lnTo>
                    <a:pt x="24" y="246"/>
                  </a:lnTo>
                  <a:lnTo>
                    <a:pt x="28" y="229"/>
                  </a:lnTo>
                  <a:lnTo>
                    <a:pt x="34" y="212"/>
                  </a:lnTo>
                  <a:lnTo>
                    <a:pt x="42" y="197"/>
                  </a:lnTo>
                  <a:lnTo>
                    <a:pt x="42" y="197"/>
                  </a:lnTo>
                  <a:lnTo>
                    <a:pt x="57" y="179"/>
                  </a:lnTo>
                  <a:lnTo>
                    <a:pt x="72" y="162"/>
                  </a:lnTo>
                  <a:lnTo>
                    <a:pt x="72" y="162"/>
                  </a:lnTo>
                  <a:lnTo>
                    <a:pt x="89" y="151"/>
                  </a:lnTo>
                  <a:lnTo>
                    <a:pt x="99" y="141"/>
                  </a:lnTo>
                  <a:lnTo>
                    <a:pt x="108" y="134"/>
                  </a:lnTo>
                  <a:lnTo>
                    <a:pt x="116" y="124"/>
                  </a:lnTo>
                  <a:lnTo>
                    <a:pt x="118" y="118"/>
                  </a:lnTo>
                  <a:lnTo>
                    <a:pt x="118" y="115"/>
                  </a:lnTo>
                  <a:lnTo>
                    <a:pt x="118" y="111"/>
                  </a:lnTo>
                  <a:lnTo>
                    <a:pt x="114" y="107"/>
                  </a:lnTo>
                  <a:lnTo>
                    <a:pt x="110" y="101"/>
                  </a:lnTo>
                  <a:lnTo>
                    <a:pt x="103" y="99"/>
                  </a:lnTo>
                  <a:lnTo>
                    <a:pt x="103" y="99"/>
                  </a:lnTo>
                  <a:lnTo>
                    <a:pt x="99" y="107"/>
                  </a:lnTo>
                  <a:lnTo>
                    <a:pt x="95" y="115"/>
                  </a:lnTo>
                  <a:lnTo>
                    <a:pt x="82" y="126"/>
                  </a:lnTo>
                  <a:lnTo>
                    <a:pt x="68" y="137"/>
                  </a:lnTo>
                  <a:lnTo>
                    <a:pt x="53" y="147"/>
                  </a:lnTo>
                  <a:lnTo>
                    <a:pt x="53" y="147"/>
                  </a:lnTo>
                  <a:lnTo>
                    <a:pt x="28" y="145"/>
                  </a:lnTo>
                  <a:lnTo>
                    <a:pt x="17" y="143"/>
                  </a:lnTo>
                  <a:lnTo>
                    <a:pt x="7" y="141"/>
                  </a:lnTo>
                  <a:lnTo>
                    <a:pt x="7" y="141"/>
                  </a:lnTo>
                  <a:lnTo>
                    <a:pt x="3" y="132"/>
                  </a:lnTo>
                  <a:lnTo>
                    <a:pt x="0" y="120"/>
                  </a:lnTo>
                  <a:lnTo>
                    <a:pt x="0" y="107"/>
                  </a:lnTo>
                  <a:lnTo>
                    <a:pt x="0" y="94"/>
                  </a:lnTo>
                  <a:lnTo>
                    <a:pt x="2" y="82"/>
                  </a:lnTo>
                  <a:lnTo>
                    <a:pt x="3" y="69"/>
                  </a:lnTo>
                  <a:lnTo>
                    <a:pt x="9" y="59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9" y="46"/>
                  </a:lnTo>
                  <a:lnTo>
                    <a:pt x="28" y="40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64" y="19"/>
                  </a:lnTo>
                  <a:lnTo>
                    <a:pt x="85" y="8"/>
                  </a:lnTo>
                  <a:lnTo>
                    <a:pt x="95" y="4"/>
                  </a:lnTo>
                  <a:lnTo>
                    <a:pt x="106" y="2"/>
                  </a:lnTo>
                  <a:lnTo>
                    <a:pt x="118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52" y="4"/>
                  </a:lnTo>
                  <a:lnTo>
                    <a:pt x="169" y="8"/>
                  </a:lnTo>
                  <a:lnTo>
                    <a:pt x="185" y="16"/>
                  </a:lnTo>
                  <a:lnTo>
                    <a:pt x="198" y="25"/>
                  </a:lnTo>
                  <a:lnTo>
                    <a:pt x="198" y="25"/>
                  </a:lnTo>
                  <a:lnTo>
                    <a:pt x="207" y="33"/>
                  </a:lnTo>
                  <a:lnTo>
                    <a:pt x="213" y="42"/>
                  </a:lnTo>
                  <a:lnTo>
                    <a:pt x="219" y="52"/>
                  </a:lnTo>
                  <a:lnTo>
                    <a:pt x="225" y="63"/>
                  </a:lnTo>
                  <a:lnTo>
                    <a:pt x="230" y="77"/>
                  </a:lnTo>
                  <a:lnTo>
                    <a:pt x="232" y="90"/>
                  </a:lnTo>
                  <a:lnTo>
                    <a:pt x="234" y="103"/>
                  </a:lnTo>
                  <a:lnTo>
                    <a:pt x="234" y="117"/>
                  </a:lnTo>
                  <a:lnTo>
                    <a:pt x="234" y="117"/>
                  </a:lnTo>
                  <a:lnTo>
                    <a:pt x="232" y="134"/>
                  </a:lnTo>
                  <a:lnTo>
                    <a:pt x="228" y="147"/>
                  </a:lnTo>
                  <a:lnTo>
                    <a:pt x="223" y="160"/>
                  </a:lnTo>
                  <a:lnTo>
                    <a:pt x="215" y="172"/>
                  </a:lnTo>
                  <a:lnTo>
                    <a:pt x="207" y="183"/>
                  </a:lnTo>
                  <a:lnTo>
                    <a:pt x="198" y="193"/>
                  </a:lnTo>
                  <a:lnTo>
                    <a:pt x="188" y="200"/>
                  </a:lnTo>
                  <a:lnTo>
                    <a:pt x="177" y="208"/>
                  </a:lnTo>
                  <a:lnTo>
                    <a:pt x="177" y="208"/>
                  </a:lnTo>
                  <a:lnTo>
                    <a:pt x="160" y="219"/>
                  </a:lnTo>
                  <a:lnTo>
                    <a:pt x="143" y="231"/>
                  </a:lnTo>
                  <a:lnTo>
                    <a:pt x="135" y="237"/>
                  </a:lnTo>
                  <a:lnTo>
                    <a:pt x="129" y="244"/>
                  </a:lnTo>
                  <a:lnTo>
                    <a:pt x="124" y="254"/>
                  </a:lnTo>
                  <a:lnTo>
                    <a:pt x="120" y="265"/>
                  </a:lnTo>
                  <a:lnTo>
                    <a:pt x="120" y="265"/>
                  </a:lnTo>
                  <a:close/>
                  <a:moveTo>
                    <a:pt x="213" y="164"/>
                  </a:moveTo>
                  <a:lnTo>
                    <a:pt x="213" y="164"/>
                  </a:lnTo>
                  <a:lnTo>
                    <a:pt x="219" y="153"/>
                  </a:lnTo>
                  <a:lnTo>
                    <a:pt x="223" y="139"/>
                  </a:lnTo>
                  <a:lnTo>
                    <a:pt x="226" y="126"/>
                  </a:lnTo>
                  <a:lnTo>
                    <a:pt x="226" y="113"/>
                  </a:lnTo>
                  <a:lnTo>
                    <a:pt x="226" y="113"/>
                  </a:lnTo>
                  <a:lnTo>
                    <a:pt x="226" y="103"/>
                  </a:lnTo>
                  <a:lnTo>
                    <a:pt x="225" y="94"/>
                  </a:lnTo>
                  <a:lnTo>
                    <a:pt x="217" y="75"/>
                  </a:lnTo>
                  <a:lnTo>
                    <a:pt x="205" y="56"/>
                  </a:lnTo>
                  <a:lnTo>
                    <a:pt x="192" y="38"/>
                  </a:lnTo>
                  <a:lnTo>
                    <a:pt x="175" y="25"/>
                  </a:lnTo>
                  <a:lnTo>
                    <a:pt x="164" y="19"/>
                  </a:lnTo>
                  <a:lnTo>
                    <a:pt x="154" y="16"/>
                  </a:lnTo>
                  <a:lnTo>
                    <a:pt x="143" y="12"/>
                  </a:lnTo>
                  <a:lnTo>
                    <a:pt x="131" y="10"/>
                  </a:lnTo>
                  <a:lnTo>
                    <a:pt x="120" y="8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91" y="16"/>
                  </a:lnTo>
                  <a:lnTo>
                    <a:pt x="78" y="21"/>
                  </a:lnTo>
                  <a:lnTo>
                    <a:pt x="66" y="31"/>
                  </a:lnTo>
                  <a:lnTo>
                    <a:pt x="57" y="42"/>
                  </a:lnTo>
                  <a:lnTo>
                    <a:pt x="49" y="57"/>
                  </a:lnTo>
                  <a:lnTo>
                    <a:pt x="45" y="71"/>
                  </a:lnTo>
                  <a:lnTo>
                    <a:pt x="42" y="88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51" y="111"/>
                  </a:lnTo>
                  <a:lnTo>
                    <a:pt x="63" y="111"/>
                  </a:lnTo>
                  <a:lnTo>
                    <a:pt x="85" y="111"/>
                  </a:lnTo>
                  <a:lnTo>
                    <a:pt x="85" y="111"/>
                  </a:lnTo>
                  <a:lnTo>
                    <a:pt x="93" y="96"/>
                  </a:lnTo>
                  <a:lnTo>
                    <a:pt x="99" y="86"/>
                  </a:lnTo>
                  <a:lnTo>
                    <a:pt x="104" y="80"/>
                  </a:lnTo>
                  <a:lnTo>
                    <a:pt x="110" y="75"/>
                  </a:lnTo>
                  <a:lnTo>
                    <a:pt x="120" y="71"/>
                  </a:lnTo>
                  <a:lnTo>
                    <a:pt x="129" y="71"/>
                  </a:lnTo>
                  <a:lnTo>
                    <a:pt x="143" y="73"/>
                  </a:lnTo>
                  <a:lnTo>
                    <a:pt x="143" y="73"/>
                  </a:lnTo>
                  <a:lnTo>
                    <a:pt x="156" y="86"/>
                  </a:lnTo>
                  <a:lnTo>
                    <a:pt x="162" y="92"/>
                  </a:lnTo>
                  <a:lnTo>
                    <a:pt x="164" y="101"/>
                  </a:lnTo>
                  <a:lnTo>
                    <a:pt x="164" y="101"/>
                  </a:lnTo>
                  <a:lnTo>
                    <a:pt x="164" y="117"/>
                  </a:lnTo>
                  <a:lnTo>
                    <a:pt x="160" y="130"/>
                  </a:lnTo>
                  <a:lnTo>
                    <a:pt x="154" y="141"/>
                  </a:lnTo>
                  <a:lnTo>
                    <a:pt x="146" y="151"/>
                  </a:lnTo>
                  <a:lnTo>
                    <a:pt x="137" y="160"/>
                  </a:lnTo>
                  <a:lnTo>
                    <a:pt x="125" y="168"/>
                  </a:lnTo>
                  <a:lnTo>
                    <a:pt x="106" y="183"/>
                  </a:lnTo>
                  <a:lnTo>
                    <a:pt x="106" y="183"/>
                  </a:lnTo>
                  <a:lnTo>
                    <a:pt x="95" y="197"/>
                  </a:lnTo>
                  <a:lnTo>
                    <a:pt x="85" y="210"/>
                  </a:lnTo>
                  <a:lnTo>
                    <a:pt x="76" y="225"/>
                  </a:lnTo>
                  <a:lnTo>
                    <a:pt x="70" y="244"/>
                  </a:lnTo>
                  <a:lnTo>
                    <a:pt x="64" y="261"/>
                  </a:lnTo>
                  <a:lnTo>
                    <a:pt x="61" y="280"/>
                  </a:lnTo>
                  <a:lnTo>
                    <a:pt x="61" y="301"/>
                  </a:lnTo>
                  <a:lnTo>
                    <a:pt x="61" y="320"/>
                  </a:lnTo>
                  <a:lnTo>
                    <a:pt x="61" y="320"/>
                  </a:lnTo>
                  <a:lnTo>
                    <a:pt x="106" y="324"/>
                  </a:lnTo>
                  <a:lnTo>
                    <a:pt x="154" y="324"/>
                  </a:lnTo>
                  <a:lnTo>
                    <a:pt x="204" y="324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298"/>
                  </a:lnTo>
                  <a:lnTo>
                    <a:pt x="251" y="277"/>
                  </a:lnTo>
                  <a:lnTo>
                    <a:pt x="251" y="277"/>
                  </a:lnTo>
                  <a:lnTo>
                    <a:pt x="223" y="280"/>
                  </a:lnTo>
                  <a:lnTo>
                    <a:pt x="179" y="280"/>
                  </a:lnTo>
                  <a:lnTo>
                    <a:pt x="137" y="279"/>
                  </a:lnTo>
                  <a:lnTo>
                    <a:pt x="120" y="277"/>
                  </a:lnTo>
                  <a:lnTo>
                    <a:pt x="108" y="273"/>
                  </a:lnTo>
                  <a:lnTo>
                    <a:pt x="108" y="273"/>
                  </a:lnTo>
                  <a:lnTo>
                    <a:pt x="110" y="259"/>
                  </a:lnTo>
                  <a:lnTo>
                    <a:pt x="114" y="250"/>
                  </a:lnTo>
                  <a:lnTo>
                    <a:pt x="120" y="239"/>
                  </a:lnTo>
                  <a:lnTo>
                    <a:pt x="125" y="231"/>
                  </a:lnTo>
                  <a:lnTo>
                    <a:pt x="133" y="223"/>
                  </a:lnTo>
                  <a:lnTo>
                    <a:pt x="141" y="216"/>
                  </a:lnTo>
                  <a:lnTo>
                    <a:pt x="156" y="204"/>
                  </a:lnTo>
                  <a:lnTo>
                    <a:pt x="190" y="185"/>
                  </a:lnTo>
                  <a:lnTo>
                    <a:pt x="204" y="176"/>
                  </a:lnTo>
                  <a:lnTo>
                    <a:pt x="209" y="170"/>
                  </a:lnTo>
                  <a:lnTo>
                    <a:pt x="213" y="164"/>
                  </a:lnTo>
                  <a:lnTo>
                    <a:pt x="213" y="164"/>
                  </a:lnTo>
                  <a:close/>
                  <a:moveTo>
                    <a:pt x="51" y="31"/>
                  </a:moveTo>
                  <a:lnTo>
                    <a:pt x="51" y="31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3"/>
                  </a:lnTo>
                  <a:lnTo>
                    <a:pt x="55" y="31"/>
                  </a:lnTo>
                  <a:lnTo>
                    <a:pt x="57" y="31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55" y="31"/>
                  </a:lnTo>
                  <a:lnTo>
                    <a:pt x="53" y="31"/>
                  </a:lnTo>
                  <a:lnTo>
                    <a:pt x="51" y="31"/>
                  </a:lnTo>
                  <a:lnTo>
                    <a:pt x="51" y="31"/>
                  </a:lnTo>
                  <a:close/>
                  <a:moveTo>
                    <a:pt x="23" y="63"/>
                  </a:moveTo>
                  <a:lnTo>
                    <a:pt x="23" y="63"/>
                  </a:lnTo>
                  <a:lnTo>
                    <a:pt x="32" y="61"/>
                  </a:lnTo>
                  <a:lnTo>
                    <a:pt x="40" y="56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40" y="48"/>
                  </a:lnTo>
                  <a:lnTo>
                    <a:pt x="32" y="52"/>
                  </a:lnTo>
                  <a:lnTo>
                    <a:pt x="26" y="56"/>
                  </a:lnTo>
                  <a:lnTo>
                    <a:pt x="24" y="59"/>
                  </a:lnTo>
                  <a:lnTo>
                    <a:pt x="23" y="63"/>
                  </a:lnTo>
                  <a:lnTo>
                    <a:pt x="23" y="63"/>
                  </a:lnTo>
                  <a:close/>
                  <a:moveTo>
                    <a:pt x="21" y="82"/>
                  </a:moveTo>
                  <a:lnTo>
                    <a:pt x="21" y="82"/>
                  </a:lnTo>
                  <a:lnTo>
                    <a:pt x="26" y="80"/>
                  </a:lnTo>
                  <a:lnTo>
                    <a:pt x="32" y="78"/>
                  </a:lnTo>
                  <a:lnTo>
                    <a:pt x="36" y="75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4" y="69"/>
                  </a:lnTo>
                  <a:lnTo>
                    <a:pt x="28" y="73"/>
                  </a:lnTo>
                  <a:lnTo>
                    <a:pt x="24" y="77"/>
                  </a:lnTo>
                  <a:lnTo>
                    <a:pt x="21" y="82"/>
                  </a:lnTo>
                  <a:lnTo>
                    <a:pt x="21" y="82"/>
                  </a:lnTo>
                  <a:close/>
                  <a:moveTo>
                    <a:pt x="106" y="92"/>
                  </a:moveTo>
                  <a:lnTo>
                    <a:pt x="106" y="92"/>
                  </a:lnTo>
                  <a:lnTo>
                    <a:pt x="120" y="88"/>
                  </a:lnTo>
                  <a:lnTo>
                    <a:pt x="125" y="84"/>
                  </a:lnTo>
                  <a:lnTo>
                    <a:pt x="129" y="80"/>
                  </a:lnTo>
                  <a:lnTo>
                    <a:pt x="129" y="80"/>
                  </a:lnTo>
                  <a:lnTo>
                    <a:pt x="122" y="80"/>
                  </a:lnTo>
                  <a:lnTo>
                    <a:pt x="116" y="82"/>
                  </a:lnTo>
                  <a:lnTo>
                    <a:pt x="110" y="86"/>
                  </a:lnTo>
                  <a:lnTo>
                    <a:pt x="106" y="92"/>
                  </a:lnTo>
                  <a:lnTo>
                    <a:pt x="106" y="92"/>
                  </a:lnTo>
                  <a:close/>
                  <a:moveTo>
                    <a:pt x="21" y="103"/>
                  </a:moveTo>
                  <a:lnTo>
                    <a:pt x="21" y="103"/>
                  </a:lnTo>
                  <a:lnTo>
                    <a:pt x="26" y="97"/>
                  </a:lnTo>
                  <a:lnTo>
                    <a:pt x="28" y="96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4" y="92"/>
                  </a:lnTo>
                  <a:lnTo>
                    <a:pt x="34" y="90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28" y="92"/>
                  </a:lnTo>
                  <a:lnTo>
                    <a:pt x="24" y="96"/>
                  </a:lnTo>
                  <a:lnTo>
                    <a:pt x="21" y="97"/>
                  </a:lnTo>
                  <a:lnTo>
                    <a:pt x="21" y="99"/>
                  </a:lnTo>
                  <a:lnTo>
                    <a:pt x="21" y="103"/>
                  </a:lnTo>
                  <a:lnTo>
                    <a:pt x="21" y="103"/>
                  </a:lnTo>
                  <a:close/>
                  <a:moveTo>
                    <a:pt x="116" y="96"/>
                  </a:moveTo>
                  <a:lnTo>
                    <a:pt x="116" y="96"/>
                  </a:lnTo>
                  <a:lnTo>
                    <a:pt x="120" y="101"/>
                  </a:lnTo>
                  <a:lnTo>
                    <a:pt x="125" y="103"/>
                  </a:lnTo>
                  <a:lnTo>
                    <a:pt x="125" y="103"/>
                  </a:lnTo>
                  <a:lnTo>
                    <a:pt x="131" y="96"/>
                  </a:lnTo>
                  <a:lnTo>
                    <a:pt x="135" y="92"/>
                  </a:lnTo>
                  <a:lnTo>
                    <a:pt x="137" y="88"/>
                  </a:lnTo>
                  <a:lnTo>
                    <a:pt x="137" y="88"/>
                  </a:lnTo>
                  <a:lnTo>
                    <a:pt x="131" y="90"/>
                  </a:lnTo>
                  <a:lnTo>
                    <a:pt x="127" y="92"/>
                  </a:lnTo>
                  <a:lnTo>
                    <a:pt x="116" y="96"/>
                  </a:lnTo>
                  <a:lnTo>
                    <a:pt x="116" y="96"/>
                  </a:lnTo>
                  <a:close/>
                  <a:moveTo>
                    <a:pt x="137" y="103"/>
                  </a:moveTo>
                  <a:lnTo>
                    <a:pt x="137" y="103"/>
                  </a:lnTo>
                  <a:lnTo>
                    <a:pt x="143" y="103"/>
                  </a:lnTo>
                  <a:lnTo>
                    <a:pt x="145" y="101"/>
                  </a:lnTo>
                  <a:lnTo>
                    <a:pt x="148" y="99"/>
                  </a:lnTo>
                  <a:lnTo>
                    <a:pt x="152" y="99"/>
                  </a:lnTo>
                  <a:lnTo>
                    <a:pt x="152" y="99"/>
                  </a:lnTo>
                  <a:lnTo>
                    <a:pt x="150" y="94"/>
                  </a:lnTo>
                  <a:lnTo>
                    <a:pt x="150" y="92"/>
                  </a:lnTo>
                  <a:lnTo>
                    <a:pt x="146" y="90"/>
                  </a:lnTo>
                  <a:lnTo>
                    <a:pt x="146" y="90"/>
                  </a:lnTo>
                  <a:lnTo>
                    <a:pt x="141" y="96"/>
                  </a:lnTo>
                  <a:lnTo>
                    <a:pt x="139" y="99"/>
                  </a:lnTo>
                  <a:lnTo>
                    <a:pt x="137" y="103"/>
                  </a:lnTo>
                  <a:lnTo>
                    <a:pt x="137" y="103"/>
                  </a:lnTo>
                  <a:close/>
                  <a:moveTo>
                    <a:pt x="19" y="117"/>
                  </a:moveTo>
                  <a:lnTo>
                    <a:pt x="19" y="117"/>
                  </a:lnTo>
                  <a:lnTo>
                    <a:pt x="23" y="117"/>
                  </a:lnTo>
                  <a:lnTo>
                    <a:pt x="26" y="115"/>
                  </a:lnTo>
                  <a:lnTo>
                    <a:pt x="32" y="111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28" y="107"/>
                  </a:lnTo>
                  <a:lnTo>
                    <a:pt x="24" y="109"/>
                  </a:lnTo>
                  <a:lnTo>
                    <a:pt x="19" y="117"/>
                  </a:lnTo>
                  <a:lnTo>
                    <a:pt x="19" y="117"/>
                  </a:lnTo>
                  <a:close/>
                  <a:moveTo>
                    <a:pt x="122" y="149"/>
                  </a:moveTo>
                  <a:lnTo>
                    <a:pt x="122" y="149"/>
                  </a:lnTo>
                  <a:lnTo>
                    <a:pt x="120" y="157"/>
                  </a:lnTo>
                  <a:lnTo>
                    <a:pt x="116" y="162"/>
                  </a:lnTo>
                  <a:lnTo>
                    <a:pt x="108" y="166"/>
                  </a:lnTo>
                  <a:lnTo>
                    <a:pt x="101" y="168"/>
                  </a:lnTo>
                  <a:lnTo>
                    <a:pt x="101" y="168"/>
                  </a:lnTo>
                  <a:lnTo>
                    <a:pt x="101" y="170"/>
                  </a:lnTo>
                  <a:lnTo>
                    <a:pt x="103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4"/>
                  </a:lnTo>
                  <a:lnTo>
                    <a:pt x="112" y="170"/>
                  </a:lnTo>
                  <a:lnTo>
                    <a:pt x="118" y="166"/>
                  </a:lnTo>
                  <a:lnTo>
                    <a:pt x="129" y="155"/>
                  </a:lnTo>
                  <a:lnTo>
                    <a:pt x="141" y="143"/>
                  </a:lnTo>
                  <a:lnTo>
                    <a:pt x="150" y="134"/>
                  </a:lnTo>
                  <a:lnTo>
                    <a:pt x="150" y="134"/>
                  </a:lnTo>
                  <a:lnTo>
                    <a:pt x="152" y="120"/>
                  </a:lnTo>
                  <a:lnTo>
                    <a:pt x="154" y="115"/>
                  </a:lnTo>
                  <a:lnTo>
                    <a:pt x="152" y="109"/>
                  </a:lnTo>
                  <a:lnTo>
                    <a:pt x="152" y="109"/>
                  </a:lnTo>
                  <a:lnTo>
                    <a:pt x="150" y="113"/>
                  </a:lnTo>
                  <a:lnTo>
                    <a:pt x="148" y="115"/>
                  </a:lnTo>
                  <a:lnTo>
                    <a:pt x="143" y="117"/>
                  </a:lnTo>
                  <a:lnTo>
                    <a:pt x="143" y="117"/>
                  </a:lnTo>
                  <a:lnTo>
                    <a:pt x="145" y="120"/>
                  </a:lnTo>
                  <a:lnTo>
                    <a:pt x="146" y="122"/>
                  </a:lnTo>
                  <a:lnTo>
                    <a:pt x="148" y="124"/>
                  </a:lnTo>
                  <a:lnTo>
                    <a:pt x="150" y="128"/>
                  </a:lnTo>
                  <a:lnTo>
                    <a:pt x="150" y="128"/>
                  </a:lnTo>
                  <a:lnTo>
                    <a:pt x="145" y="136"/>
                  </a:lnTo>
                  <a:lnTo>
                    <a:pt x="139" y="141"/>
                  </a:lnTo>
                  <a:lnTo>
                    <a:pt x="122" y="149"/>
                  </a:lnTo>
                  <a:lnTo>
                    <a:pt x="122" y="149"/>
                  </a:lnTo>
                  <a:close/>
                  <a:moveTo>
                    <a:pt x="47" y="128"/>
                  </a:moveTo>
                  <a:lnTo>
                    <a:pt x="47" y="128"/>
                  </a:lnTo>
                  <a:lnTo>
                    <a:pt x="53" y="126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1" y="120"/>
                  </a:lnTo>
                  <a:lnTo>
                    <a:pt x="49" y="120"/>
                  </a:lnTo>
                  <a:lnTo>
                    <a:pt x="47" y="124"/>
                  </a:lnTo>
                  <a:lnTo>
                    <a:pt x="47" y="128"/>
                  </a:lnTo>
                  <a:lnTo>
                    <a:pt x="47" y="128"/>
                  </a:lnTo>
                  <a:close/>
                  <a:moveTo>
                    <a:pt x="21" y="137"/>
                  </a:moveTo>
                  <a:lnTo>
                    <a:pt x="21" y="137"/>
                  </a:lnTo>
                  <a:lnTo>
                    <a:pt x="24" y="137"/>
                  </a:lnTo>
                  <a:lnTo>
                    <a:pt x="28" y="137"/>
                  </a:lnTo>
                  <a:lnTo>
                    <a:pt x="32" y="134"/>
                  </a:lnTo>
                  <a:lnTo>
                    <a:pt x="34" y="130"/>
                  </a:lnTo>
                  <a:lnTo>
                    <a:pt x="34" y="130"/>
                  </a:lnTo>
                  <a:lnTo>
                    <a:pt x="26" y="134"/>
                  </a:lnTo>
                  <a:lnTo>
                    <a:pt x="23" y="136"/>
                  </a:lnTo>
                  <a:lnTo>
                    <a:pt x="21" y="137"/>
                  </a:lnTo>
                  <a:lnTo>
                    <a:pt x="21" y="137"/>
                  </a:lnTo>
                  <a:close/>
                  <a:moveTo>
                    <a:pt x="106" y="147"/>
                  </a:moveTo>
                  <a:lnTo>
                    <a:pt x="106" y="147"/>
                  </a:lnTo>
                  <a:lnTo>
                    <a:pt x="120" y="143"/>
                  </a:lnTo>
                  <a:lnTo>
                    <a:pt x="129" y="134"/>
                  </a:lnTo>
                  <a:lnTo>
                    <a:pt x="129" y="134"/>
                  </a:lnTo>
                  <a:lnTo>
                    <a:pt x="118" y="139"/>
                  </a:lnTo>
                  <a:lnTo>
                    <a:pt x="112" y="143"/>
                  </a:lnTo>
                  <a:lnTo>
                    <a:pt x="106" y="147"/>
                  </a:lnTo>
                  <a:lnTo>
                    <a:pt x="106" y="147"/>
                  </a:lnTo>
                  <a:close/>
                  <a:moveTo>
                    <a:pt x="84" y="164"/>
                  </a:moveTo>
                  <a:lnTo>
                    <a:pt x="84" y="164"/>
                  </a:lnTo>
                  <a:lnTo>
                    <a:pt x="82" y="168"/>
                  </a:lnTo>
                  <a:lnTo>
                    <a:pt x="78" y="172"/>
                  </a:lnTo>
                  <a:lnTo>
                    <a:pt x="78" y="172"/>
                  </a:lnTo>
                  <a:lnTo>
                    <a:pt x="87" y="168"/>
                  </a:lnTo>
                  <a:lnTo>
                    <a:pt x="95" y="162"/>
                  </a:lnTo>
                  <a:lnTo>
                    <a:pt x="95" y="162"/>
                  </a:lnTo>
                  <a:lnTo>
                    <a:pt x="89" y="162"/>
                  </a:lnTo>
                  <a:lnTo>
                    <a:pt x="84" y="164"/>
                  </a:lnTo>
                  <a:lnTo>
                    <a:pt x="84" y="164"/>
                  </a:lnTo>
                  <a:close/>
                  <a:moveTo>
                    <a:pt x="38" y="233"/>
                  </a:moveTo>
                  <a:lnTo>
                    <a:pt x="38" y="233"/>
                  </a:lnTo>
                  <a:lnTo>
                    <a:pt x="51" y="221"/>
                  </a:lnTo>
                  <a:lnTo>
                    <a:pt x="59" y="216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55" y="212"/>
                  </a:lnTo>
                  <a:lnTo>
                    <a:pt x="51" y="210"/>
                  </a:lnTo>
                  <a:lnTo>
                    <a:pt x="49" y="206"/>
                  </a:lnTo>
                  <a:lnTo>
                    <a:pt x="49" y="206"/>
                  </a:lnTo>
                  <a:lnTo>
                    <a:pt x="57" y="200"/>
                  </a:lnTo>
                  <a:lnTo>
                    <a:pt x="64" y="197"/>
                  </a:lnTo>
                  <a:lnTo>
                    <a:pt x="72" y="191"/>
                  </a:lnTo>
                  <a:lnTo>
                    <a:pt x="78" y="185"/>
                  </a:lnTo>
                  <a:lnTo>
                    <a:pt x="78" y="185"/>
                  </a:lnTo>
                  <a:lnTo>
                    <a:pt x="80" y="183"/>
                  </a:lnTo>
                  <a:lnTo>
                    <a:pt x="78" y="183"/>
                  </a:lnTo>
                  <a:lnTo>
                    <a:pt x="78" y="183"/>
                  </a:lnTo>
                  <a:lnTo>
                    <a:pt x="68" y="185"/>
                  </a:lnTo>
                  <a:lnTo>
                    <a:pt x="61" y="189"/>
                  </a:lnTo>
                  <a:lnTo>
                    <a:pt x="55" y="195"/>
                  </a:lnTo>
                  <a:lnTo>
                    <a:pt x="49" y="202"/>
                  </a:lnTo>
                  <a:lnTo>
                    <a:pt x="42" y="218"/>
                  </a:lnTo>
                  <a:lnTo>
                    <a:pt x="38" y="233"/>
                  </a:lnTo>
                  <a:lnTo>
                    <a:pt x="38" y="233"/>
                  </a:lnTo>
                  <a:close/>
                  <a:moveTo>
                    <a:pt x="64" y="221"/>
                  </a:moveTo>
                  <a:lnTo>
                    <a:pt x="64" y="221"/>
                  </a:lnTo>
                  <a:lnTo>
                    <a:pt x="68" y="221"/>
                  </a:lnTo>
                  <a:lnTo>
                    <a:pt x="70" y="221"/>
                  </a:lnTo>
                  <a:lnTo>
                    <a:pt x="70" y="221"/>
                  </a:lnTo>
                  <a:lnTo>
                    <a:pt x="70" y="218"/>
                  </a:lnTo>
                  <a:lnTo>
                    <a:pt x="72" y="216"/>
                  </a:lnTo>
                  <a:lnTo>
                    <a:pt x="74" y="214"/>
                  </a:lnTo>
                  <a:lnTo>
                    <a:pt x="74" y="212"/>
                  </a:lnTo>
                  <a:lnTo>
                    <a:pt x="74" y="212"/>
                  </a:lnTo>
                  <a:lnTo>
                    <a:pt x="70" y="216"/>
                  </a:lnTo>
                  <a:lnTo>
                    <a:pt x="64" y="221"/>
                  </a:lnTo>
                  <a:lnTo>
                    <a:pt x="64" y="221"/>
                  </a:lnTo>
                  <a:close/>
                  <a:moveTo>
                    <a:pt x="34" y="239"/>
                  </a:moveTo>
                  <a:lnTo>
                    <a:pt x="34" y="239"/>
                  </a:lnTo>
                  <a:lnTo>
                    <a:pt x="30" y="248"/>
                  </a:lnTo>
                  <a:lnTo>
                    <a:pt x="30" y="254"/>
                  </a:lnTo>
                  <a:lnTo>
                    <a:pt x="32" y="258"/>
                  </a:lnTo>
                  <a:lnTo>
                    <a:pt x="32" y="258"/>
                  </a:lnTo>
                  <a:lnTo>
                    <a:pt x="38" y="252"/>
                  </a:lnTo>
                  <a:lnTo>
                    <a:pt x="43" y="246"/>
                  </a:lnTo>
                  <a:lnTo>
                    <a:pt x="49" y="240"/>
                  </a:lnTo>
                  <a:lnTo>
                    <a:pt x="53" y="233"/>
                  </a:lnTo>
                  <a:lnTo>
                    <a:pt x="53" y="233"/>
                  </a:lnTo>
                  <a:lnTo>
                    <a:pt x="47" y="235"/>
                  </a:lnTo>
                  <a:lnTo>
                    <a:pt x="43" y="239"/>
                  </a:lnTo>
                  <a:lnTo>
                    <a:pt x="40" y="240"/>
                  </a:lnTo>
                  <a:lnTo>
                    <a:pt x="34" y="239"/>
                  </a:lnTo>
                  <a:lnTo>
                    <a:pt x="34" y="239"/>
                  </a:lnTo>
                  <a:close/>
                  <a:moveTo>
                    <a:pt x="51" y="252"/>
                  </a:moveTo>
                  <a:lnTo>
                    <a:pt x="51" y="252"/>
                  </a:lnTo>
                  <a:lnTo>
                    <a:pt x="55" y="250"/>
                  </a:lnTo>
                  <a:lnTo>
                    <a:pt x="59" y="250"/>
                  </a:lnTo>
                  <a:lnTo>
                    <a:pt x="59" y="250"/>
                  </a:lnTo>
                  <a:lnTo>
                    <a:pt x="61" y="246"/>
                  </a:lnTo>
                  <a:lnTo>
                    <a:pt x="63" y="240"/>
                  </a:lnTo>
                  <a:lnTo>
                    <a:pt x="63" y="240"/>
                  </a:lnTo>
                  <a:lnTo>
                    <a:pt x="59" y="242"/>
                  </a:lnTo>
                  <a:lnTo>
                    <a:pt x="55" y="244"/>
                  </a:lnTo>
                  <a:lnTo>
                    <a:pt x="51" y="252"/>
                  </a:lnTo>
                  <a:lnTo>
                    <a:pt x="51" y="252"/>
                  </a:lnTo>
                  <a:close/>
                  <a:moveTo>
                    <a:pt x="28" y="269"/>
                  </a:moveTo>
                  <a:lnTo>
                    <a:pt x="28" y="269"/>
                  </a:lnTo>
                  <a:lnTo>
                    <a:pt x="28" y="277"/>
                  </a:lnTo>
                  <a:lnTo>
                    <a:pt x="28" y="280"/>
                  </a:lnTo>
                  <a:lnTo>
                    <a:pt x="28" y="282"/>
                  </a:lnTo>
                  <a:lnTo>
                    <a:pt x="28" y="282"/>
                  </a:lnTo>
                  <a:lnTo>
                    <a:pt x="32" y="279"/>
                  </a:lnTo>
                  <a:lnTo>
                    <a:pt x="36" y="275"/>
                  </a:lnTo>
                  <a:lnTo>
                    <a:pt x="40" y="269"/>
                  </a:lnTo>
                  <a:lnTo>
                    <a:pt x="42" y="263"/>
                  </a:lnTo>
                  <a:lnTo>
                    <a:pt x="42" y="263"/>
                  </a:lnTo>
                  <a:lnTo>
                    <a:pt x="36" y="267"/>
                  </a:lnTo>
                  <a:lnTo>
                    <a:pt x="32" y="267"/>
                  </a:lnTo>
                  <a:lnTo>
                    <a:pt x="28" y="269"/>
                  </a:lnTo>
                  <a:lnTo>
                    <a:pt x="28" y="269"/>
                  </a:lnTo>
                  <a:close/>
                  <a:moveTo>
                    <a:pt x="45" y="277"/>
                  </a:moveTo>
                  <a:lnTo>
                    <a:pt x="45" y="277"/>
                  </a:lnTo>
                  <a:lnTo>
                    <a:pt x="49" y="277"/>
                  </a:lnTo>
                  <a:lnTo>
                    <a:pt x="51" y="279"/>
                  </a:lnTo>
                  <a:lnTo>
                    <a:pt x="51" y="279"/>
                  </a:lnTo>
                  <a:lnTo>
                    <a:pt x="53" y="277"/>
                  </a:lnTo>
                  <a:lnTo>
                    <a:pt x="53" y="275"/>
                  </a:lnTo>
                  <a:lnTo>
                    <a:pt x="53" y="271"/>
                  </a:lnTo>
                  <a:lnTo>
                    <a:pt x="55" y="269"/>
                  </a:lnTo>
                  <a:lnTo>
                    <a:pt x="55" y="269"/>
                  </a:lnTo>
                  <a:lnTo>
                    <a:pt x="51" y="269"/>
                  </a:lnTo>
                  <a:lnTo>
                    <a:pt x="47" y="271"/>
                  </a:lnTo>
                  <a:lnTo>
                    <a:pt x="45" y="277"/>
                  </a:lnTo>
                  <a:lnTo>
                    <a:pt x="45" y="277"/>
                  </a:lnTo>
                  <a:close/>
                  <a:moveTo>
                    <a:pt x="26" y="294"/>
                  </a:moveTo>
                  <a:lnTo>
                    <a:pt x="26" y="294"/>
                  </a:lnTo>
                  <a:lnTo>
                    <a:pt x="26" y="298"/>
                  </a:lnTo>
                  <a:lnTo>
                    <a:pt x="26" y="301"/>
                  </a:lnTo>
                  <a:lnTo>
                    <a:pt x="26" y="303"/>
                  </a:lnTo>
                  <a:lnTo>
                    <a:pt x="28" y="303"/>
                  </a:lnTo>
                  <a:lnTo>
                    <a:pt x="28" y="303"/>
                  </a:lnTo>
                  <a:lnTo>
                    <a:pt x="30" y="299"/>
                  </a:lnTo>
                  <a:lnTo>
                    <a:pt x="34" y="296"/>
                  </a:lnTo>
                  <a:lnTo>
                    <a:pt x="36" y="292"/>
                  </a:lnTo>
                  <a:lnTo>
                    <a:pt x="36" y="290"/>
                  </a:lnTo>
                  <a:lnTo>
                    <a:pt x="36" y="290"/>
                  </a:lnTo>
                  <a:lnTo>
                    <a:pt x="30" y="292"/>
                  </a:lnTo>
                  <a:lnTo>
                    <a:pt x="26" y="294"/>
                  </a:lnTo>
                  <a:lnTo>
                    <a:pt x="26" y="294"/>
                  </a:lnTo>
                  <a:close/>
                  <a:moveTo>
                    <a:pt x="42" y="299"/>
                  </a:moveTo>
                  <a:lnTo>
                    <a:pt x="42" y="299"/>
                  </a:lnTo>
                  <a:lnTo>
                    <a:pt x="47" y="299"/>
                  </a:lnTo>
                  <a:lnTo>
                    <a:pt x="51" y="299"/>
                  </a:lnTo>
                  <a:lnTo>
                    <a:pt x="51" y="299"/>
                  </a:lnTo>
                  <a:lnTo>
                    <a:pt x="51" y="294"/>
                  </a:lnTo>
                  <a:lnTo>
                    <a:pt x="51" y="294"/>
                  </a:lnTo>
                  <a:lnTo>
                    <a:pt x="45" y="296"/>
                  </a:lnTo>
                  <a:lnTo>
                    <a:pt x="42" y="299"/>
                  </a:lnTo>
                  <a:lnTo>
                    <a:pt x="42" y="299"/>
                  </a:lnTo>
                  <a:close/>
                  <a:moveTo>
                    <a:pt x="40" y="328"/>
                  </a:moveTo>
                  <a:lnTo>
                    <a:pt x="40" y="328"/>
                  </a:lnTo>
                  <a:lnTo>
                    <a:pt x="45" y="326"/>
                  </a:lnTo>
                  <a:lnTo>
                    <a:pt x="49" y="322"/>
                  </a:lnTo>
                  <a:lnTo>
                    <a:pt x="51" y="317"/>
                  </a:lnTo>
                  <a:lnTo>
                    <a:pt x="51" y="311"/>
                  </a:lnTo>
                  <a:lnTo>
                    <a:pt x="51" y="311"/>
                  </a:lnTo>
                  <a:lnTo>
                    <a:pt x="45" y="313"/>
                  </a:lnTo>
                  <a:lnTo>
                    <a:pt x="43" y="317"/>
                  </a:lnTo>
                  <a:lnTo>
                    <a:pt x="40" y="320"/>
                  </a:lnTo>
                  <a:lnTo>
                    <a:pt x="40" y="328"/>
                  </a:lnTo>
                  <a:lnTo>
                    <a:pt x="40" y="328"/>
                  </a:lnTo>
                  <a:close/>
                  <a:moveTo>
                    <a:pt x="225" y="336"/>
                  </a:moveTo>
                  <a:lnTo>
                    <a:pt x="225" y="336"/>
                  </a:lnTo>
                  <a:lnTo>
                    <a:pt x="230" y="334"/>
                  </a:lnTo>
                  <a:lnTo>
                    <a:pt x="232" y="332"/>
                  </a:lnTo>
                  <a:lnTo>
                    <a:pt x="234" y="330"/>
                  </a:lnTo>
                  <a:lnTo>
                    <a:pt x="234" y="330"/>
                  </a:lnTo>
                  <a:lnTo>
                    <a:pt x="230" y="330"/>
                  </a:lnTo>
                  <a:lnTo>
                    <a:pt x="228" y="332"/>
                  </a:lnTo>
                  <a:lnTo>
                    <a:pt x="225" y="336"/>
                  </a:lnTo>
                  <a:lnTo>
                    <a:pt x="225" y="336"/>
                  </a:lnTo>
                  <a:close/>
                  <a:moveTo>
                    <a:pt x="24" y="338"/>
                  </a:moveTo>
                  <a:lnTo>
                    <a:pt x="24" y="338"/>
                  </a:lnTo>
                  <a:lnTo>
                    <a:pt x="30" y="336"/>
                  </a:lnTo>
                  <a:lnTo>
                    <a:pt x="36" y="332"/>
                  </a:lnTo>
                  <a:lnTo>
                    <a:pt x="36" y="332"/>
                  </a:lnTo>
                  <a:lnTo>
                    <a:pt x="28" y="334"/>
                  </a:lnTo>
                  <a:lnTo>
                    <a:pt x="26" y="336"/>
                  </a:lnTo>
                  <a:lnTo>
                    <a:pt x="24" y="338"/>
                  </a:lnTo>
                  <a:lnTo>
                    <a:pt x="24" y="338"/>
                  </a:lnTo>
                  <a:close/>
                  <a:moveTo>
                    <a:pt x="61" y="341"/>
                  </a:moveTo>
                  <a:lnTo>
                    <a:pt x="61" y="341"/>
                  </a:lnTo>
                  <a:lnTo>
                    <a:pt x="64" y="340"/>
                  </a:lnTo>
                  <a:lnTo>
                    <a:pt x="68" y="340"/>
                  </a:lnTo>
                  <a:lnTo>
                    <a:pt x="72" y="338"/>
                  </a:lnTo>
                  <a:lnTo>
                    <a:pt x="74" y="334"/>
                  </a:lnTo>
                  <a:lnTo>
                    <a:pt x="74" y="334"/>
                  </a:lnTo>
                  <a:lnTo>
                    <a:pt x="68" y="332"/>
                  </a:lnTo>
                  <a:lnTo>
                    <a:pt x="63" y="334"/>
                  </a:lnTo>
                  <a:lnTo>
                    <a:pt x="61" y="338"/>
                  </a:lnTo>
                  <a:lnTo>
                    <a:pt x="61" y="340"/>
                  </a:lnTo>
                  <a:lnTo>
                    <a:pt x="61" y="341"/>
                  </a:lnTo>
                  <a:lnTo>
                    <a:pt x="61" y="341"/>
                  </a:lnTo>
                  <a:close/>
                  <a:moveTo>
                    <a:pt x="120" y="347"/>
                  </a:moveTo>
                  <a:lnTo>
                    <a:pt x="120" y="347"/>
                  </a:lnTo>
                  <a:lnTo>
                    <a:pt x="133" y="341"/>
                  </a:lnTo>
                  <a:lnTo>
                    <a:pt x="141" y="338"/>
                  </a:lnTo>
                  <a:lnTo>
                    <a:pt x="146" y="334"/>
                  </a:lnTo>
                  <a:lnTo>
                    <a:pt x="146" y="334"/>
                  </a:lnTo>
                  <a:lnTo>
                    <a:pt x="137" y="334"/>
                  </a:lnTo>
                  <a:lnTo>
                    <a:pt x="129" y="336"/>
                  </a:lnTo>
                  <a:lnTo>
                    <a:pt x="124" y="341"/>
                  </a:lnTo>
                  <a:lnTo>
                    <a:pt x="120" y="347"/>
                  </a:lnTo>
                  <a:lnTo>
                    <a:pt x="120" y="347"/>
                  </a:lnTo>
                  <a:close/>
                  <a:moveTo>
                    <a:pt x="152" y="345"/>
                  </a:moveTo>
                  <a:lnTo>
                    <a:pt x="152" y="345"/>
                  </a:lnTo>
                  <a:lnTo>
                    <a:pt x="162" y="341"/>
                  </a:lnTo>
                  <a:lnTo>
                    <a:pt x="165" y="338"/>
                  </a:lnTo>
                  <a:lnTo>
                    <a:pt x="169" y="334"/>
                  </a:lnTo>
                  <a:lnTo>
                    <a:pt x="169" y="334"/>
                  </a:lnTo>
                  <a:lnTo>
                    <a:pt x="165" y="334"/>
                  </a:lnTo>
                  <a:lnTo>
                    <a:pt x="162" y="334"/>
                  </a:lnTo>
                  <a:lnTo>
                    <a:pt x="162" y="334"/>
                  </a:lnTo>
                  <a:lnTo>
                    <a:pt x="156" y="340"/>
                  </a:lnTo>
                  <a:lnTo>
                    <a:pt x="152" y="345"/>
                  </a:lnTo>
                  <a:lnTo>
                    <a:pt x="152" y="345"/>
                  </a:lnTo>
                  <a:close/>
                  <a:moveTo>
                    <a:pt x="186" y="343"/>
                  </a:moveTo>
                  <a:lnTo>
                    <a:pt x="186" y="343"/>
                  </a:lnTo>
                  <a:lnTo>
                    <a:pt x="196" y="340"/>
                  </a:lnTo>
                  <a:lnTo>
                    <a:pt x="204" y="334"/>
                  </a:lnTo>
                  <a:lnTo>
                    <a:pt x="204" y="334"/>
                  </a:lnTo>
                  <a:lnTo>
                    <a:pt x="196" y="332"/>
                  </a:lnTo>
                  <a:lnTo>
                    <a:pt x="192" y="334"/>
                  </a:lnTo>
                  <a:lnTo>
                    <a:pt x="188" y="338"/>
                  </a:lnTo>
                  <a:lnTo>
                    <a:pt x="186" y="343"/>
                  </a:lnTo>
                  <a:lnTo>
                    <a:pt x="186" y="343"/>
                  </a:lnTo>
                  <a:close/>
                  <a:moveTo>
                    <a:pt x="26" y="351"/>
                  </a:moveTo>
                  <a:lnTo>
                    <a:pt x="26" y="351"/>
                  </a:lnTo>
                  <a:lnTo>
                    <a:pt x="36" y="353"/>
                  </a:lnTo>
                  <a:lnTo>
                    <a:pt x="47" y="353"/>
                  </a:lnTo>
                  <a:lnTo>
                    <a:pt x="47" y="353"/>
                  </a:lnTo>
                  <a:lnTo>
                    <a:pt x="45" y="349"/>
                  </a:lnTo>
                  <a:lnTo>
                    <a:pt x="47" y="347"/>
                  </a:lnTo>
                  <a:lnTo>
                    <a:pt x="49" y="341"/>
                  </a:lnTo>
                  <a:lnTo>
                    <a:pt x="51" y="338"/>
                  </a:lnTo>
                  <a:lnTo>
                    <a:pt x="51" y="336"/>
                  </a:lnTo>
                  <a:lnTo>
                    <a:pt x="51" y="334"/>
                  </a:lnTo>
                  <a:lnTo>
                    <a:pt x="51" y="334"/>
                  </a:lnTo>
                  <a:lnTo>
                    <a:pt x="38" y="343"/>
                  </a:lnTo>
                  <a:lnTo>
                    <a:pt x="26" y="351"/>
                  </a:lnTo>
                  <a:lnTo>
                    <a:pt x="26" y="351"/>
                  </a:lnTo>
                  <a:close/>
                  <a:moveTo>
                    <a:pt x="89" y="341"/>
                  </a:moveTo>
                  <a:lnTo>
                    <a:pt x="89" y="341"/>
                  </a:lnTo>
                  <a:lnTo>
                    <a:pt x="91" y="341"/>
                  </a:lnTo>
                  <a:lnTo>
                    <a:pt x="93" y="340"/>
                  </a:lnTo>
                  <a:lnTo>
                    <a:pt x="97" y="336"/>
                  </a:lnTo>
                  <a:lnTo>
                    <a:pt x="97" y="336"/>
                  </a:lnTo>
                  <a:lnTo>
                    <a:pt x="95" y="334"/>
                  </a:lnTo>
                  <a:lnTo>
                    <a:pt x="91" y="336"/>
                  </a:lnTo>
                  <a:lnTo>
                    <a:pt x="89" y="338"/>
                  </a:lnTo>
                  <a:lnTo>
                    <a:pt x="89" y="341"/>
                  </a:lnTo>
                  <a:lnTo>
                    <a:pt x="89" y="341"/>
                  </a:lnTo>
                  <a:close/>
                  <a:moveTo>
                    <a:pt x="82" y="359"/>
                  </a:moveTo>
                  <a:lnTo>
                    <a:pt x="82" y="359"/>
                  </a:lnTo>
                  <a:lnTo>
                    <a:pt x="95" y="359"/>
                  </a:lnTo>
                  <a:lnTo>
                    <a:pt x="101" y="357"/>
                  </a:lnTo>
                  <a:lnTo>
                    <a:pt x="106" y="359"/>
                  </a:lnTo>
                  <a:lnTo>
                    <a:pt x="106" y="359"/>
                  </a:lnTo>
                  <a:lnTo>
                    <a:pt x="106" y="353"/>
                  </a:lnTo>
                  <a:lnTo>
                    <a:pt x="108" y="349"/>
                  </a:lnTo>
                  <a:lnTo>
                    <a:pt x="114" y="340"/>
                  </a:lnTo>
                  <a:lnTo>
                    <a:pt x="114" y="340"/>
                  </a:lnTo>
                  <a:lnTo>
                    <a:pt x="106" y="341"/>
                  </a:lnTo>
                  <a:lnTo>
                    <a:pt x="97" y="347"/>
                  </a:lnTo>
                  <a:lnTo>
                    <a:pt x="89" y="353"/>
                  </a:lnTo>
                  <a:lnTo>
                    <a:pt x="82" y="359"/>
                  </a:lnTo>
                  <a:lnTo>
                    <a:pt x="82" y="359"/>
                  </a:lnTo>
                  <a:close/>
                  <a:moveTo>
                    <a:pt x="185" y="357"/>
                  </a:moveTo>
                  <a:lnTo>
                    <a:pt x="185" y="357"/>
                  </a:lnTo>
                  <a:lnTo>
                    <a:pt x="196" y="357"/>
                  </a:lnTo>
                  <a:lnTo>
                    <a:pt x="196" y="357"/>
                  </a:lnTo>
                  <a:lnTo>
                    <a:pt x="204" y="347"/>
                  </a:lnTo>
                  <a:lnTo>
                    <a:pt x="207" y="343"/>
                  </a:lnTo>
                  <a:lnTo>
                    <a:pt x="207" y="338"/>
                  </a:lnTo>
                  <a:lnTo>
                    <a:pt x="207" y="338"/>
                  </a:lnTo>
                  <a:lnTo>
                    <a:pt x="202" y="343"/>
                  </a:lnTo>
                  <a:lnTo>
                    <a:pt x="196" y="347"/>
                  </a:lnTo>
                  <a:lnTo>
                    <a:pt x="190" y="353"/>
                  </a:lnTo>
                  <a:lnTo>
                    <a:pt x="185" y="357"/>
                  </a:lnTo>
                  <a:lnTo>
                    <a:pt x="185" y="357"/>
                  </a:lnTo>
                  <a:close/>
                  <a:moveTo>
                    <a:pt x="57" y="355"/>
                  </a:moveTo>
                  <a:lnTo>
                    <a:pt x="57" y="355"/>
                  </a:lnTo>
                  <a:lnTo>
                    <a:pt x="68" y="357"/>
                  </a:lnTo>
                  <a:lnTo>
                    <a:pt x="78" y="359"/>
                  </a:lnTo>
                  <a:lnTo>
                    <a:pt x="78" y="359"/>
                  </a:lnTo>
                  <a:lnTo>
                    <a:pt x="76" y="355"/>
                  </a:lnTo>
                  <a:lnTo>
                    <a:pt x="74" y="351"/>
                  </a:lnTo>
                  <a:lnTo>
                    <a:pt x="74" y="345"/>
                  </a:lnTo>
                  <a:lnTo>
                    <a:pt x="72" y="343"/>
                  </a:lnTo>
                  <a:lnTo>
                    <a:pt x="72" y="343"/>
                  </a:lnTo>
                  <a:lnTo>
                    <a:pt x="70" y="347"/>
                  </a:lnTo>
                  <a:lnTo>
                    <a:pt x="64" y="349"/>
                  </a:lnTo>
                  <a:lnTo>
                    <a:pt x="61" y="351"/>
                  </a:lnTo>
                  <a:lnTo>
                    <a:pt x="57" y="355"/>
                  </a:lnTo>
                  <a:lnTo>
                    <a:pt x="57" y="355"/>
                  </a:lnTo>
                  <a:close/>
                  <a:moveTo>
                    <a:pt x="150" y="359"/>
                  </a:moveTo>
                  <a:lnTo>
                    <a:pt x="150" y="359"/>
                  </a:lnTo>
                  <a:lnTo>
                    <a:pt x="160" y="359"/>
                  </a:lnTo>
                  <a:lnTo>
                    <a:pt x="165" y="357"/>
                  </a:lnTo>
                  <a:lnTo>
                    <a:pt x="169" y="351"/>
                  </a:lnTo>
                  <a:lnTo>
                    <a:pt x="173" y="343"/>
                  </a:lnTo>
                  <a:lnTo>
                    <a:pt x="173" y="343"/>
                  </a:lnTo>
                  <a:lnTo>
                    <a:pt x="165" y="345"/>
                  </a:lnTo>
                  <a:lnTo>
                    <a:pt x="160" y="349"/>
                  </a:lnTo>
                  <a:lnTo>
                    <a:pt x="150" y="359"/>
                  </a:lnTo>
                  <a:lnTo>
                    <a:pt x="150" y="359"/>
                  </a:lnTo>
                  <a:close/>
                  <a:moveTo>
                    <a:pt x="122" y="360"/>
                  </a:moveTo>
                  <a:lnTo>
                    <a:pt x="122" y="360"/>
                  </a:lnTo>
                  <a:lnTo>
                    <a:pt x="127" y="359"/>
                  </a:lnTo>
                  <a:lnTo>
                    <a:pt x="131" y="357"/>
                  </a:lnTo>
                  <a:lnTo>
                    <a:pt x="135" y="351"/>
                  </a:lnTo>
                  <a:lnTo>
                    <a:pt x="135" y="351"/>
                  </a:lnTo>
                  <a:lnTo>
                    <a:pt x="131" y="351"/>
                  </a:lnTo>
                  <a:lnTo>
                    <a:pt x="127" y="353"/>
                  </a:lnTo>
                  <a:lnTo>
                    <a:pt x="122" y="360"/>
                  </a:lnTo>
                  <a:lnTo>
                    <a:pt x="122" y="36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矩形 42"/>
            <p:cNvSpPr>
              <a:spLocks noChangeArrowheads="1"/>
            </p:cNvSpPr>
            <p:nvPr/>
          </p:nvSpPr>
          <p:spPr bwMode="auto">
            <a:xfrm>
              <a:off x="986273" y="2978173"/>
              <a:ext cx="1170499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Loss/death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3" name="矩形 52"/>
          <p:cNvSpPr>
            <a:spLocks noChangeArrowheads="1"/>
          </p:cNvSpPr>
          <p:nvPr/>
        </p:nvSpPr>
        <p:spPr bwMode="auto">
          <a:xfrm>
            <a:off x="3730562" y="3501105"/>
            <a:ext cx="800219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去世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73360" y="4666595"/>
            <a:ext cx="2875590" cy="582714"/>
            <a:chOff x="393586" y="3913293"/>
            <a:chExt cx="2875590" cy="582714"/>
          </a:xfrm>
        </p:grpSpPr>
        <p:sp>
          <p:nvSpPr>
            <p:cNvPr id="36" name="Freeform 400"/>
            <p:cNvSpPr>
              <a:spLocks noEditPoints="1"/>
            </p:cNvSpPr>
            <p:nvPr/>
          </p:nvSpPr>
          <p:spPr bwMode="auto">
            <a:xfrm>
              <a:off x="393586" y="3913293"/>
              <a:ext cx="2875590" cy="582714"/>
            </a:xfrm>
            <a:custGeom>
              <a:avLst/>
              <a:gdLst/>
              <a:ahLst/>
              <a:cxnLst>
                <a:cxn ang="0">
                  <a:pos x="375" y="23"/>
                </a:cxn>
                <a:cxn ang="0">
                  <a:pos x="169" y="35"/>
                </a:cxn>
                <a:cxn ang="0">
                  <a:pos x="72" y="72"/>
                </a:cxn>
                <a:cxn ang="0">
                  <a:pos x="18" y="149"/>
                </a:cxn>
                <a:cxn ang="0">
                  <a:pos x="1" y="239"/>
                </a:cxn>
                <a:cxn ang="0">
                  <a:pos x="13" y="489"/>
                </a:cxn>
                <a:cxn ang="0">
                  <a:pos x="11" y="693"/>
                </a:cxn>
                <a:cxn ang="0">
                  <a:pos x="31" y="1058"/>
                </a:cxn>
                <a:cxn ang="0">
                  <a:pos x="59" y="1182"/>
                </a:cxn>
                <a:cxn ang="0">
                  <a:pos x="89" y="1227"/>
                </a:cxn>
                <a:cxn ang="0">
                  <a:pos x="87" y="1209"/>
                </a:cxn>
                <a:cxn ang="0">
                  <a:pos x="271" y="1276"/>
                </a:cxn>
                <a:cxn ang="0">
                  <a:pos x="547" y="1286"/>
                </a:cxn>
                <a:cxn ang="0">
                  <a:pos x="1078" y="1256"/>
                </a:cxn>
                <a:cxn ang="0">
                  <a:pos x="1169" y="1233"/>
                </a:cxn>
                <a:cxn ang="0">
                  <a:pos x="1248" y="1189"/>
                </a:cxn>
                <a:cxn ang="0">
                  <a:pos x="1291" y="1112"/>
                </a:cxn>
                <a:cxn ang="0">
                  <a:pos x="1300" y="926"/>
                </a:cxn>
                <a:cxn ang="0">
                  <a:pos x="1291" y="606"/>
                </a:cxn>
                <a:cxn ang="0">
                  <a:pos x="1298" y="215"/>
                </a:cxn>
                <a:cxn ang="0">
                  <a:pos x="1279" y="115"/>
                </a:cxn>
                <a:cxn ang="0">
                  <a:pos x="1220" y="41"/>
                </a:cxn>
                <a:cxn ang="0">
                  <a:pos x="1131" y="0"/>
                </a:cxn>
                <a:cxn ang="0">
                  <a:pos x="23" y="613"/>
                </a:cxn>
                <a:cxn ang="0">
                  <a:pos x="42" y="919"/>
                </a:cxn>
                <a:cxn ang="0">
                  <a:pos x="18" y="269"/>
                </a:cxn>
                <a:cxn ang="0">
                  <a:pos x="13" y="242"/>
                </a:cxn>
                <a:cxn ang="0">
                  <a:pos x="540" y="1272"/>
                </a:cxn>
                <a:cxn ang="0">
                  <a:pos x="287" y="1263"/>
                </a:cxn>
                <a:cxn ang="0">
                  <a:pos x="458" y="1261"/>
                </a:cxn>
                <a:cxn ang="0">
                  <a:pos x="925" y="1254"/>
                </a:cxn>
                <a:cxn ang="0">
                  <a:pos x="947" y="1254"/>
                </a:cxn>
                <a:cxn ang="0">
                  <a:pos x="956" y="1251"/>
                </a:cxn>
                <a:cxn ang="0">
                  <a:pos x="947" y="1254"/>
                </a:cxn>
                <a:cxn ang="0">
                  <a:pos x="1268" y="1134"/>
                </a:cxn>
                <a:cxn ang="0">
                  <a:pos x="1213" y="1192"/>
                </a:cxn>
                <a:cxn ang="0">
                  <a:pos x="1102" y="1227"/>
                </a:cxn>
                <a:cxn ang="0">
                  <a:pos x="887" y="1234"/>
                </a:cxn>
                <a:cxn ang="0">
                  <a:pos x="316" y="1238"/>
                </a:cxn>
                <a:cxn ang="0">
                  <a:pos x="162" y="1211"/>
                </a:cxn>
                <a:cxn ang="0">
                  <a:pos x="97" y="1172"/>
                </a:cxn>
                <a:cxn ang="0">
                  <a:pos x="90" y="1178"/>
                </a:cxn>
                <a:cxn ang="0">
                  <a:pos x="62" y="1122"/>
                </a:cxn>
                <a:cxn ang="0">
                  <a:pos x="44" y="790"/>
                </a:cxn>
                <a:cxn ang="0">
                  <a:pos x="42" y="160"/>
                </a:cxn>
                <a:cxn ang="0">
                  <a:pos x="67" y="99"/>
                </a:cxn>
                <a:cxn ang="0">
                  <a:pos x="97" y="76"/>
                </a:cxn>
                <a:cxn ang="0">
                  <a:pos x="202" y="48"/>
                </a:cxn>
                <a:cxn ang="0">
                  <a:pos x="852" y="27"/>
                </a:cxn>
                <a:cxn ang="0">
                  <a:pos x="1130" y="35"/>
                </a:cxn>
                <a:cxn ang="0">
                  <a:pos x="1207" y="77"/>
                </a:cxn>
                <a:cxn ang="0">
                  <a:pos x="1252" y="152"/>
                </a:cxn>
                <a:cxn ang="0">
                  <a:pos x="1282" y="849"/>
                </a:cxn>
                <a:cxn ang="0">
                  <a:pos x="1270" y="121"/>
                </a:cxn>
                <a:cxn ang="0">
                  <a:pos x="1289" y="242"/>
                </a:cxn>
                <a:cxn ang="0">
                  <a:pos x="1283" y="464"/>
                </a:cxn>
                <a:cxn ang="0">
                  <a:pos x="1273" y="262"/>
                </a:cxn>
                <a:cxn ang="0">
                  <a:pos x="1235" y="92"/>
                </a:cxn>
                <a:cxn ang="0">
                  <a:pos x="1102" y="11"/>
                </a:cxn>
                <a:cxn ang="0">
                  <a:pos x="1197" y="38"/>
                </a:cxn>
                <a:cxn ang="0">
                  <a:pos x="1245" y="83"/>
                </a:cxn>
              </a:cxnLst>
              <a:rect l="0" t="0" r="r" b="b"/>
              <a:pathLst>
                <a:path w="1303" h="1287">
                  <a:moveTo>
                    <a:pt x="1131" y="0"/>
                  </a:moveTo>
                  <a:lnTo>
                    <a:pt x="389" y="17"/>
                  </a:lnTo>
                  <a:lnTo>
                    <a:pt x="389" y="17"/>
                  </a:lnTo>
                  <a:lnTo>
                    <a:pt x="385" y="18"/>
                  </a:lnTo>
                  <a:lnTo>
                    <a:pt x="379" y="20"/>
                  </a:lnTo>
                  <a:lnTo>
                    <a:pt x="375" y="23"/>
                  </a:lnTo>
                  <a:lnTo>
                    <a:pt x="372" y="23"/>
                  </a:lnTo>
                  <a:lnTo>
                    <a:pt x="372" y="23"/>
                  </a:lnTo>
                  <a:lnTo>
                    <a:pt x="270" y="27"/>
                  </a:lnTo>
                  <a:lnTo>
                    <a:pt x="219" y="31"/>
                  </a:lnTo>
                  <a:lnTo>
                    <a:pt x="169" y="35"/>
                  </a:lnTo>
                  <a:lnTo>
                    <a:pt x="169" y="35"/>
                  </a:lnTo>
                  <a:lnTo>
                    <a:pt x="149" y="38"/>
                  </a:lnTo>
                  <a:lnTo>
                    <a:pt x="131" y="42"/>
                  </a:lnTo>
                  <a:lnTo>
                    <a:pt x="114" y="48"/>
                  </a:lnTo>
                  <a:lnTo>
                    <a:pt x="98" y="55"/>
                  </a:lnTo>
                  <a:lnTo>
                    <a:pt x="84" y="63"/>
                  </a:lnTo>
                  <a:lnTo>
                    <a:pt x="72" y="72"/>
                  </a:lnTo>
                  <a:lnTo>
                    <a:pt x="60" y="83"/>
                  </a:lnTo>
                  <a:lnTo>
                    <a:pt x="49" y="94"/>
                  </a:lnTo>
                  <a:lnTo>
                    <a:pt x="41" y="106"/>
                  </a:lnTo>
                  <a:lnTo>
                    <a:pt x="32" y="120"/>
                  </a:lnTo>
                  <a:lnTo>
                    <a:pt x="25" y="134"/>
                  </a:lnTo>
                  <a:lnTo>
                    <a:pt x="18" y="149"/>
                  </a:lnTo>
                  <a:lnTo>
                    <a:pt x="13" y="165"/>
                  </a:lnTo>
                  <a:lnTo>
                    <a:pt x="8" y="181"/>
                  </a:lnTo>
                  <a:lnTo>
                    <a:pt x="6" y="198"/>
                  </a:lnTo>
                  <a:lnTo>
                    <a:pt x="3" y="217"/>
                  </a:lnTo>
                  <a:lnTo>
                    <a:pt x="3" y="217"/>
                  </a:lnTo>
                  <a:lnTo>
                    <a:pt x="1" y="239"/>
                  </a:lnTo>
                  <a:lnTo>
                    <a:pt x="0" y="262"/>
                  </a:lnTo>
                  <a:lnTo>
                    <a:pt x="0" y="307"/>
                  </a:lnTo>
                  <a:lnTo>
                    <a:pt x="1" y="353"/>
                  </a:lnTo>
                  <a:lnTo>
                    <a:pt x="6" y="398"/>
                  </a:lnTo>
                  <a:lnTo>
                    <a:pt x="10" y="444"/>
                  </a:lnTo>
                  <a:lnTo>
                    <a:pt x="13" y="489"/>
                  </a:lnTo>
                  <a:lnTo>
                    <a:pt x="14" y="534"/>
                  </a:lnTo>
                  <a:lnTo>
                    <a:pt x="14" y="557"/>
                  </a:lnTo>
                  <a:lnTo>
                    <a:pt x="14" y="579"/>
                  </a:lnTo>
                  <a:lnTo>
                    <a:pt x="14" y="579"/>
                  </a:lnTo>
                  <a:lnTo>
                    <a:pt x="11" y="635"/>
                  </a:lnTo>
                  <a:lnTo>
                    <a:pt x="11" y="693"/>
                  </a:lnTo>
                  <a:lnTo>
                    <a:pt x="14" y="752"/>
                  </a:lnTo>
                  <a:lnTo>
                    <a:pt x="18" y="814"/>
                  </a:lnTo>
                  <a:lnTo>
                    <a:pt x="25" y="937"/>
                  </a:lnTo>
                  <a:lnTo>
                    <a:pt x="28" y="999"/>
                  </a:lnTo>
                  <a:lnTo>
                    <a:pt x="31" y="1058"/>
                  </a:lnTo>
                  <a:lnTo>
                    <a:pt x="31" y="1058"/>
                  </a:lnTo>
                  <a:lnTo>
                    <a:pt x="31" y="1078"/>
                  </a:lnTo>
                  <a:lnTo>
                    <a:pt x="32" y="1095"/>
                  </a:lnTo>
                  <a:lnTo>
                    <a:pt x="35" y="1112"/>
                  </a:lnTo>
                  <a:lnTo>
                    <a:pt x="39" y="1127"/>
                  </a:lnTo>
                  <a:lnTo>
                    <a:pt x="48" y="1155"/>
                  </a:lnTo>
                  <a:lnTo>
                    <a:pt x="59" y="1182"/>
                  </a:lnTo>
                  <a:lnTo>
                    <a:pt x="59" y="1182"/>
                  </a:lnTo>
                  <a:lnTo>
                    <a:pt x="65" y="1196"/>
                  </a:lnTo>
                  <a:lnTo>
                    <a:pt x="73" y="1210"/>
                  </a:lnTo>
                  <a:lnTo>
                    <a:pt x="77" y="1216"/>
                  </a:lnTo>
                  <a:lnTo>
                    <a:pt x="83" y="1221"/>
                  </a:lnTo>
                  <a:lnTo>
                    <a:pt x="89" y="1227"/>
                  </a:lnTo>
                  <a:lnTo>
                    <a:pt x="96" y="1231"/>
                  </a:lnTo>
                  <a:lnTo>
                    <a:pt x="96" y="1231"/>
                  </a:lnTo>
                  <a:lnTo>
                    <a:pt x="94" y="1224"/>
                  </a:lnTo>
                  <a:lnTo>
                    <a:pt x="91" y="1219"/>
                  </a:lnTo>
                  <a:lnTo>
                    <a:pt x="89" y="1214"/>
                  </a:lnTo>
                  <a:lnTo>
                    <a:pt x="87" y="1209"/>
                  </a:lnTo>
                  <a:lnTo>
                    <a:pt x="87" y="1209"/>
                  </a:lnTo>
                  <a:lnTo>
                    <a:pt x="119" y="1227"/>
                  </a:lnTo>
                  <a:lnTo>
                    <a:pt x="153" y="1242"/>
                  </a:lnTo>
                  <a:lnTo>
                    <a:pt x="191" y="1256"/>
                  </a:lnTo>
                  <a:lnTo>
                    <a:pt x="230" y="1268"/>
                  </a:lnTo>
                  <a:lnTo>
                    <a:pt x="271" y="1276"/>
                  </a:lnTo>
                  <a:lnTo>
                    <a:pt x="315" y="1283"/>
                  </a:lnTo>
                  <a:lnTo>
                    <a:pt x="360" y="1287"/>
                  </a:lnTo>
                  <a:lnTo>
                    <a:pt x="408" y="1287"/>
                  </a:lnTo>
                  <a:lnTo>
                    <a:pt x="408" y="1287"/>
                  </a:lnTo>
                  <a:lnTo>
                    <a:pt x="478" y="1287"/>
                  </a:lnTo>
                  <a:lnTo>
                    <a:pt x="547" y="1286"/>
                  </a:lnTo>
                  <a:lnTo>
                    <a:pt x="686" y="1280"/>
                  </a:lnTo>
                  <a:lnTo>
                    <a:pt x="967" y="1266"/>
                  </a:lnTo>
                  <a:lnTo>
                    <a:pt x="967" y="1266"/>
                  </a:lnTo>
                  <a:lnTo>
                    <a:pt x="1013" y="1263"/>
                  </a:lnTo>
                  <a:lnTo>
                    <a:pt x="1057" y="1259"/>
                  </a:lnTo>
                  <a:lnTo>
                    <a:pt x="1078" y="1256"/>
                  </a:lnTo>
                  <a:lnTo>
                    <a:pt x="1098" y="1252"/>
                  </a:lnTo>
                  <a:lnTo>
                    <a:pt x="1117" y="1247"/>
                  </a:lnTo>
                  <a:lnTo>
                    <a:pt x="1135" y="1240"/>
                  </a:lnTo>
                  <a:lnTo>
                    <a:pt x="1135" y="1240"/>
                  </a:lnTo>
                  <a:lnTo>
                    <a:pt x="1152" y="1237"/>
                  </a:lnTo>
                  <a:lnTo>
                    <a:pt x="1169" y="1233"/>
                  </a:lnTo>
                  <a:lnTo>
                    <a:pt x="1185" y="1228"/>
                  </a:lnTo>
                  <a:lnTo>
                    <a:pt x="1199" y="1223"/>
                  </a:lnTo>
                  <a:lnTo>
                    <a:pt x="1213" y="1216"/>
                  </a:lnTo>
                  <a:lnTo>
                    <a:pt x="1225" y="1207"/>
                  </a:lnTo>
                  <a:lnTo>
                    <a:pt x="1237" y="1199"/>
                  </a:lnTo>
                  <a:lnTo>
                    <a:pt x="1248" y="1189"/>
                  </a:lnTo>
                  <a:lnTo>
                    <a:pt x="1258" y="1178"/>
                  </a:lnTo>
                  <a:lnTo>
                    <a:pt x="1266" y="1167"/>
                  </a:lnTo>
                  <a:lnTo>
                    <a:pt x="1275" y="1154"/>
                  </a:lnTo>
                  <a:lnTo>
                    <a:pt x="1282" y="1141"/>
                  </a:lnTo>
                  <a:lnTo>
                    <a:pt x="1287" y="1126"/>
                  </a:lnTo>
                  <a:lnTo>
                    <a:pt x="1291" y="1112"/>
                  </a:lnTo>
                  <a:lnTo>
                    <a:pt x="1294" y="1095"/>
                  </a:lnTo>
                  <a:lnTo>
                    <a:pt x="1297" y="1078"/>
                  </a:lnTo>
                  <a:lnTo>
                    <a:pt x="1297" y="1078"/>
                  </a:lnTo>
                  <a:lnTo>
                    <a:pt x="1300" y="1029"/>
                  </a:lnTo>
                  <a:lnTo>
                    <a:pt x="1301" y="978"/>
                  </a:lnTo>
                  <a:lnTo>
                    <a:pt x="1300" y="926"/>
                  </a:lnTo>
                  <a:lnTo>
                    <a:pt x="1298" y="876"/>
                  </a:lnTo>
                  <a:lnTo>
                    <a:pt x="1293" y="772"/>
                  </a:lnTo>
                  <a:lnTo>
                    <a:pt x="1291" y="720"/>
                  </a:lnTo>
                  <a:lnTo>
                    <a:pt x="1290" y="666"/>
                  </a:lnTo>
                  <a:lnTo>
                    <a:pt x="1290" y="666"/>
                  </a:lnTo>
                  <a:lnTo>
                    <a:pt x="1291" y="606"/>
                  </a:lnTo>
                  <a:lnTo>
                    <a:pt x="1293" y="545"/>
                  </a:lnTo>
                  <a:lnTo>
                    <a:pt x="1300" y="426"/>
                  </a:lnTo>
                  <a:lnTo>
                    <a:pt x="1301" y="367"/>
                  </a:lnTo>
                  <a:lnTo>
                    <a:pt x="1303" y="307"/>
                  </a:lnTo>
                  <a:lnTo>
                    <a:pt x="1301" y="246"/>
                  </a:lnTo>
                  <a:lnTo>
                    <a:pt x="1298" y="215"/>
                  </a:lnTo>
                  <a:lnTo>
                    <a:pt x="1296" y="184"/>
                  </a:lnTo>
                  <a:lnTo>
                    <a:pt x="1296" y="184"/>
                  </a:lnTo>
                  <a:lnTo>
                    <a:pt x="1293" y="166"/>
                  </a:lnTo>
                  <a:lnTo>
                    <a:pt x="1289" y="148"/>
                  </a:lnTo>
                  <a:lnTo>
                    <a:pt x="1284" y="131"/>
                  </a:lnTo>
                  <a:lnTo>
                    <a:pt x="1279" y="115"/>
                  </a:lnTo>
                  <a:lnTo>
                    <a:pt x="1270" y="100"/>
                  </a:lnTo>
                  <a:lnTo>
                    <a:pt x="1263" y="86"/>
                  </a:lnTo>
                  <a:lnTo>
                    <a:pt x="1254" y="73"/>
                  </a:lnTo>
                  <a:lnTo>
                    <a:pt x="1244" y="62"/>
                  </a:lnTo>
                  <a:lnTo>
                    <a:pt x="1232" y="51"/>
                  </a:lnTo>
                  <a:lnTo>
                    <a:pt x="1220" y="41"/>
                  </a:lnTo>
                  <a:lnTo>
                    <a:pt x="1207" y="31"/>
                  </a:lnTo>
                  <a:lnTo>
                    <a:pt x="1193" y="24"/>
                  </a:lnTo>
                  <a:lnTo>
                    <a:pt x="1179" y="17"/>
                  </a:lnTo>
                  <a:lnTo>
                    <a:pt x="1164" y="10"/>
                  </a:lnTo>
                  <a:lnTo>
                    <a:pt x="1148" y="6"/>
                  </a:lnTo>
                  <a:lnTo>
                    <a:pt x="1131" y="0"/>
                  </a:lnTo>
                  <a:lnTo>
                    <a:pt x="1131" y="0"/>
                  </a:lnTo>
                  <a:close/>
                  <a:moveTo>
                    <a:pt x="44" y="1026"/>
                  </a:moveTo>
                  <a:lnTo>
                    <a:pt x="37" y="842"/>
                  </a:lnTo>
                  <a:lnTo>
                    <a:pt x="37" y="842"/>
                  </a:lnTo>
                  <a:lnTo>
                    <a:pt x="30" y="738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8" y="662"/>
                  </a:lnTo>
                  <a:lnTo>
                    <a:pt x="32" y="713"/>
                  </a:lnTo>
                  <a:lnTo>
                    <a:pt x="37" y="763"/>
                  </a:lnTo>
                  <a:lnTo>
                    <a:pt x="38" y="815"/>
                  </a:lnTo>
                  <a:lnTo>
                    <a:pt x="42" y="919"/>
                  </a:lnTo>
                  <a:lnTo>
                    <a:pt x="44" y="1026"/>
                  </a:lnTo>
                  <a:lnTo>
                    <a:pt x="44" y="1026"/>
                  </a:lnTo>
                  <a:close/>
                  <a:moveTo>
                    <a:pt x="20" y="260"/>
                  </a:moveTo>
                  <a:lnTo>
                    <a:pt x="20" y="260"/>
                  </a:lnTo>
                  <a:lnTo>
                    <a:pt x="18" y="266"/>
                  </a:lnTo>
                  <a:lnTo>
                    <a:pt x="18" y="269"/>
                  </a:lnTo>
                  <a:lnTo>
                    <a:pt x="17" y="269"/>
                  </a:lnTo>
                  <a:lnTo>
                    <a:pt x="15" y="267"/>
                  </a:lnTo>
                  <a:lnTo>
                    <a:pt x="13" y="262"/>
                  </a:lnTo>
                  <a:lnTo>
                    <a:pt x="13" y="259"/>
                  </a:lnTo>
                  <a:lnTo>
                    <a:pt x="13" y="259"/>
                  </a:lnTo>
                  <a:lnTo>
                    <a:pt x="13" y="242"/>
                  </a:lnTo>
                  <a:lnTo>
                    <a:pt x="14" y="224"/>
                  </a:lnTo>
                  <a:lnTo>
                    <a:pt x="18" y="191"/>
                  </a:lnTo>
                  <a:lnTo>
                    <a:pt x="18" y="191"/>
                  </a:lnTo>
                  <a:lnTo>
                    <a:pt x="23" y="181"/>
                  </a:lnTo>
                  <a:lnTo>
                    <a:pt x="20" y="260"/>
                  </a:lnTo>
                  <a:close/>
                  <a:moveTo>
                    <a:pt x="540" y="1272"/>
                  </a:moveTo>
                  <a:lnTo>
                    <a:pt x="540" y="1272"/>
                  </a:lnTo>
                  <a:lnTo>
                    <a:pt x="453" y="1273"/>
                  </a:lnTo>
                  <a:lnTo>
                    <a:pt x="409" y="1273"/>
                  </a:lnTo>
                  <a:lnTo>
                    <a:pt x="367" y="1272"/>
                  </a:lnTo>
                  <a:lnTo>
                    <a:pt x="326" y="1269"/>
                  </a:lnTo>
                  <a:lnTo>
                    <a:pt x="287" y="1263"/>
                  </a:lnTo>
                  <a:lnTo>
                    <a:pt x="249" y="1256"/>
                  </a:lnTo>
                  <a:lnTo>
                    <a:pt x="214" y="1247"/>
                  </a:lnTo>
                  <a:lnTo>
                    <a:pt x="311" y="1256"/>
                  </a:lnTo>
                  <a:lnTo>
                    <a:pt x="311" y="1256"/>
                  </a:lnTo>
                  <a:lnTo>
                    <a:pt x="384" y="1261"/>
                  </a:lnTo>
                  <a:lnTo>
                    <a:pt x="458" y="1261"/>
                  </a:lnTo>
                  <a:lnTo>
                    <a:pt x="534" y="1261"/>
                  </a:lnTo>
                  <a:lnTo>
                    <a:pt x="613" y="1259"/>
                  </a:lnTo>
                  <a:lnTo>
                    <a:pt x="769" y="1255"/>
                  </a:lnTo>
                  <a:lnTo>
                    <a:pt x="847" y="1254"/>
                  </a:lnTo>
                  <a:lnTo>
                    <a:pt x="925" y="1254"/>
                  </a:lnTo>
                  <a:lnTo>
                    <a:pt x="925" y="1254"/>
                  </a:lnTo>
                  <a:lnTo>
                    <a:pt x="828" y="1261"/>
                  </a:lnTo>
                  <a:lnTo>
                    <a:pt x="732" y="1265"/>
                  </a:lnTo>
                  <a:lnTo>
                    <a:pt x="638" y="1269"/>
                  </a:lnTo>
                  <a:lnTo>
                    <a:pt x="540" y="1272"/>
                  </a:lnTo>
                  <a:lnTo>
                    <a:pt x="540" y="1272"/>
                  </a:lnTo>
                  <a:close/>
                  <a:moveTo>
                    <a:pt x="947" y="1254"/>
                  </a:moveTo>
                  <a:lnTo>
                    <a:pt x="947" y="1254"/>
                  </a:lnTo>
                  <a:lnTo>
                    <a:pt x="927" y="1254"/>
                  </a:lnTo>
                  <a:lnTo>
                    <a:pt x="927" y="1254"/>
                  </a:lnTo>
                  <a:lnTo>
                    <a:pt x="936" y="1252"/>
                  </a:lnTo>
                  <a:lnTo>
                    <a:pt x="946" y="1251"/>
                  </a:lnTo>
                  <a:lnTo>
                    <a:pt x="956" y="1251"/>
                  </a:lnTo>
                  <a:lnTo>
                    <a:pt x="964" y="1252"/>
                  </a:lnTo>
                  <a:lnTo>
                    <a:pt x="964" y="1252"/>
                  </a:lnTo>
                  <a:lnTo>
                    <a:pt x="961" y="1255"/>
                  </a:lnTo>
                  <a:lnTo>
                    <a:pt x="957" y="1255"/>
                  </a:lnTo>
                  <a:lnTo>
                    <a:pt x="947" y="1254"/>
                  </a:lnTo>
                  <a:lnTo>
                    <a:pt x="947" y="1254"/>
                  </a:lnTo>
                  <a:close/>
                  <a:moveTo>
                    <a:pt x="1280" y="1077"/>
                  </a:moveTo>
                  <a:lnTo>
                    <a:pt x="1280" y="1077"/>
                  </a:lnTo>
                  <a:lnTo>
                    <a:pt x="1279" y="1092"/>
                  </a:lnTo>
                  <a:lnTo>
                    <a:pt x="1276" y="1108"/>
                  </a:lnTo>
                  <a:lnTo>
                    <a:pt x="1272" y="1122"/>
                  </a:lnTo>
                  <a:lnTo>
                    <a:pt x="1268" y="1134"/>
                  </a:lnTo>
                  <a:lnTo>
                    <a:pt x="1261" y="1147"/>
                  </a:lnTo>
                  <a:lnTo>
                    <a:pt x="1254" y="1157"/>
                  </a:lnTo>
                  <a:lnTo>
                    <a:pt x="1245" y="1167"/>
                  </a:lnTo>
                  <a:lnTo>
                    <a:pt x="1235" y="1176"/>
                  </a:lnTo>
                  <a:lnTo>
                    <a:pt x="1224" y="1185"/>
                  </a:lnTo>
                  <a:lnTo>
                    <a:pt x="1213" y="1192"/>
                  </a:lnTo>
                  <a:lnTo>
                    <a:pt x="1202" y="1199"/>
                  </a:lnTo>
                  <a:lnTo>
                    <a:pt x="1189" y="1204"/>
                  </a:lnTo>
                  <a:lnTo>
                    <a:pt x="1161" y="1214"/>
                  </a:lnTo>
                  <a:lnTo>
                    <a:pt x="1131" y="1223"/>
                  </a:lnTo>
                  <a:lnTo>
                    <a:pt x="1131" y="1223"/>
                  </a:lnTo>
                  <a:lnTo>
                    <a:pt x="1102" y="1227"/>
                  </a:lnTo>
                  <a:lnTo>
                    <a:pt x="1072" y="1231"/>
                  </a:lnTo>
                  <a:lnTo>
                    <a:pt x="1041" y="1233"/>
                  </a:lnTo>
                  <a:lnTo>
                    <a:pt x="1010" y="1234"/>
                  </a:lnTo>
                  <a:lnTo>
                    <a:pt x="949" y="1234"/>
                  </a:lnTo>
                  <a:lnTo>
                    <a:pt x="887" y="1234"/>
                  </a:lnTo>
                  <a:lnTo>
                    <a:pt x="887" y="1234"/>
                  </a:lnTo>
                  <a:lnTo>
                    <a:pt x="741" y="1238"/>
                  </a:lnTo>
                  <a:lnTo>
                    <a:pt x="596" y="1242"/>
                  </a:lnTo>
                  <a:lnTo>
                    <a:pt x="524" y="1244"/>
                  </a:lnTo>
                  <a:lnTo>
                    <a:pt x="454" y="1244"/>
                  </a:lnTo>
                  <a:lnTo>
                    <a:pt x="384" y="1242"/>
                  </a:lnTo>
                  <a:lnTo>
                    <a:pt x="316" y="1238"/>
                  </a:lnTo>
                  <a:lnTo>
                    <a:pt x="316" y="1238"/>
                  </a:lnTo>
                  <a:lnTo>
                    <a:pt x="261" y="1233"/>
                  </a:lnTo>
                  <a:lnTo>
                    <a:pt x="236" y="1230"/>
                  </a:lnTo>
                  <a:lnTo>
                    <a:pt x="211" y="1224"/>
                  </a:lnTo>
                  <a:lnTo>
                    <a:pt x="186" y="1219"/>
                  </a:lnTo>
                  <a:lnTo>
                    <a:pt x="162" y="1211"/>
                  </a:lnTo>
                  <a:lnTo>
                    <a:pt x="139" y="1204"/>
                  </a:lnTo>
                  <a:lnTo>
                    <a:pt x="118" y="1195"/>
                  </a:lnTo>
                  <a:lnTo>
                    <a:pt x="118" y="1195"/>
                  </a:lnTo>
                  <a:lnTo>
                    <a:pt x="112" y="1190"/>
                  </a:lnTo>
                  <a:lnTo>
                    <a:pt x="107" y="1185"/>
                  </a:lnTo>
                  <a:lnTo>
                    <a:pt x="97" y="1172"/>
                  </a:lnTo>
                  <a:lnTo>
                    <a:pt x="97" y="1172"/>
                  </a:lnTo>
                  <a:lnTo>
                    <a:pt x="98" y="1176"/>
                  </a:lnTo>
                  <a:lnTo>
                    <a:pt x="97" y="1181"/>
                  </a:lnTo>
                  <a:lnTo>
                    <a:pt x="96" y="1181"/>
                  </a:lnTo>
                  <a:lnTo>
                    <a:pt x="94" y="1181"/>
                  </a:lnTo>
                  <a:lnTo>
                    <a:pt x="90" y="1178"/>
                  </a:lnTo>
                  <a:lnTo>
                    <a:pt x="90" y="1178"/>
                  </a:lnTo>
                  <a:lnTo>
                    <a:pt x="83" y="1169"/>
                  </a:lnTo>
                  <a:lnTo>
                    <a:pt x="77" y="1161"/>
                  </a:lnTo>
                  <a:lnTo>
                    <a:pt x="73" y="1152"/>
                  </a:lnTo>
                  <a:lnTo>
                    <a:pt x="69" y="1143"/>
                  </a:lnTo>
                  <a:lnTo>
                    <a:pt x="62" y="1122"/>
                  </a:lnTo>
                  <a:lnTo>
                    <a:pt x="58" y="1099"/>
                  </a:lnTo>
                  <a:lnTo>
                    <a:pt x="55" y="1075"/>
                  </a:lnTo>
                  <a:lnTo>
                    <a:pt x="52" y="1051"/>
                  </a:lnTo>
                  <a:lnTo>
                    <a:pt x="51" y="1002"/>
                  </a:lnTo>
                  <a:lnTo>
                    <a:pt x="51" y="1002"/>
                  </a:lnTo>
                  <a:lnTo>
                    <a:pt x="44" y="790"/>
                  </a:lnTo>
                  <a:lnTo>
                    <a:pt x="39" y="683"/>
                  </a:lnTo>
                  <a:lnTo>
                    <a:pt x="37" y="576"/>
                  </a:lnTo>
                  <a:lnTo>
                    <a:pt x="35" y="471"/>
                  </a:lnTo>
                  <a:lnTo>
                    <a:pt x="35" y="366"/>
                  </a:lnTo>
                  <a:lnTo>
                    <a:pt x="38" y="263"/>
                  </a:lnTo>
                  <a:lnTo>
                    <a:pt x="42" y="160"/>
                  </a:lnTo>
                  <a:lnTo>
                    <a:pt x="42" y="160"/>
                  </a:lnTo>
                  <a:lnTo>
                    <a:pt x="45" y="144"/>
                  </a:lnTo>
                  <a:lnTo>
                    <a:pt x="51" y="128"/>
                  </a:lnTo>
                  <a:lnTo>
                    <a:pt x="58" y="113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9" y="96"/>
                  </a:lnTo>
                  <a:lnTo>
                    <a:pt x="72" y="94"/>
                  </a:lnTo>
                  <a:lnTo>
                    <a:pt x="72" y="93"/>
                  </a:lnTo>
                  <a:lnTo>
                    <a:pt x="72" y="93"/>
                  </a:lnTo>
                  <a:lnTo>
                    <a:pt x="84" y="83"/>
                  </a:lnTo>
                  <a:lnTo>
                    <a:pt x="97" y="76"/>
                  </a:lnTo>
                  <a:lnTo>
                    <a:pt x="112" y="68"/>
                  </a:lnTo>
                  <a:lnTo>
                    <a:pt x="128" y="62"/>
                  </a:lnTo>
                  <a:lnTo>
                    <a:pt x="145" y="56"/>
                  </a:lnTo>
                  <a:lnTo>
                    <a:pt x="163" y="52"/>
                  </a:lnTo>
                  <a:lnTo>
                    <a:pt x="183" y="49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309" y="41"/>
                  </a:lnTo>
                  <a:lnTo>
                    <a:pt x="417" y="35"/>
                  </a:lnTo>
                  <a:lnTo>
                    <a:pt x="526" y="33"/>
                  </a:lnTo>
                  <a:lnTo>
                    <a:pt x="635" y="30"/>
                  </a:lnTo>
                  <a:lnTo>
                    <a:pt x="852" y="27"/>
                  </a:lnTo>
                  <a:lnTo>
                    <a:pt x="1065" y="23"/>
                  </a:lnTo>
                  <a:lnTo>
                    <a:pt x="1065" y="23"/>
                  </a:lnTo>
                  <a:lnTo>
                    <a:pt x="1082" y="25"/>
                  </a:lnTo>
                  <a:lnTo>
                    <a:pt x="1099" y="27"/>
                  </a:lnTo>
                  <a:lnTo>
                    <a:pt x="1114" y="31"/>
                  </a:lnTo>
                  <a:lnTo>
                    <a:pt x="1130" y="35"/>
                  </a:lnTo>
                  <a:lnTo>
                    <a:pt x="1144" y="40"/>
                  </a:lnTo>
                  <a:lnTo>
                    <a:pt x="1158" y="47"/>
                  </a:lnTo>
                  <a:lnTo>
                    <a:pt x="1172" y="52"/>
                  </a:lnTo>
                  <a:lnTo>
                    <a:pt x="1183" y="61"/>
                  </a:lnTo>
                  <a:lnTo>
                    <a:pt x="1196" y="69"/>
                  </a:lnTo>
                  <a:lnTo>
                    <a:pt x="1207" y="77"/>
                  </a:lnTo>
                  <a:lnTo>
                    <a:pt x="1217" y="87"/>
                  </a:lnTo>
                  <a:lnTo>
                    <a:pt x="1225" y="99"/>
                  </a:lnTo>
                  <a:lnTo>
                    <a:pt x="1234" y="111"/>
                  </a:lnTo>
                  <a:lnTo>
                    <a:pt x="1241" y="124"/>
                  </a:lnTo>
                  <a:lnTo>
                    <a:pt x="1248" y="138"/>
                  </a:lnTo>
                  <a:lnTo>
                    <a:pt x="1252" y="152"/>
                  </a:lnTo>
                  <a:lnTo>
                    <a:pt x="1252" y="152"/>
                  </a:lnTo>
                  <a:lnTo>
                    <a:pt x="1265" y="385"/>
                  </a:lnTo>
                  <a:lnTo>
                    <a:pt x="1270" y="502"/>
                  </a:lnTo>
                  <a:lnTo>
                    <a:pt x="1276" y="618"/>
                  </a:lnTo>
                  <a:lnTo>
                    <a:pt x="1279" y="734"/>
                  </a:lnTo>
                  <a:lnTo>
                    <a:pt x="1282" y="849"/>
                  </a:lnTo>
                  <a:lnTo>
                    <a:pt x="1282" y="963"/>
                  </a:lnTo>
                  <a:lnTo>
                    <a:pt x="1280" y="1077"/>
                  </a:lnTo>
                  <a:lnTo>
                    <a:pt x="1280" y="1077"/>
                  </a:lnTo>
                  <a:close/>
                  <a:moveTo>
                    <a:pt x="1268" y="121"/>
                  </a:moveTo>
                  <a:lnTo>
                    <a:pt x="1268" y="121"/>
                  </a:lnTo>
                  <a:lnTo>
                    <a:pt x="1270" y="121"/>
                  </a:lnTo>
                  <a:lnTo>
                    <a:pt x="1272" y="122"/>
                  </a:lnTo>
                  <a:lnTo>
                    <a:pt x="1272" y="122"/>
                  </a:lnTo>
                  <a:lnTo>
                    <a:pt x="1276" y="141"/>
                  </a:lnTo>
                  <a:lnTo>
                    <a:pt x="1280" y="160"/>
                  </a:lnTo>
                  <a:lnTo>
                    <a:pt x="1286" y="200"/>
                  </a:lnTo>
                  <a:lnTo>
                    <a:pt x="1289" y="242"/>
                  </a:lnTo>
                  <a:lnTo>
                    <a:pt x="1290" y="284"/>
                  </a:lnTo>
                  <a:lnTo>
                    <a:pt x="1290" y="328"/>
                  </a:lnTo>
                  <a:lnTo>
                    <a:pt x="1289" y="371"/>
                  </a:lnTo>
                  <a:lnTo>
                    <a:pt x="1283" y="451"/>
                  </a:lnTo>
                  <a:lnTo>
                    <a:pt x="1283" y="451"/>
                  </a:lnTo>
                  <a:lnTo>
                    <a:pt x="1283" y="464"/>
                  </a:lnTo>
                  <a:lnTo>
                    <a:pt x="1282" y="471"/>
                  </a:lnTo>
                  <a:lnTo>
                    <a:pt x="1280" y="477"/>
                  </a:lnTo>
                  <a:lnTo>
                    <a:pt x="1280" y="477"/>
                  </a:lnTo>
                  <a:lnTo>
                    <a:pt x="1279" y="389"/>
                  </a:lnTo>
                  <a:lnTo>
                    <a:pt x="1276" y="305"/>
                  </a:lnTo>
                  <a:lnTo>
                    <a:pt x="1273" y="262"/>
                  </a:lnTo>
                  <a:lnTo>
                    <a:pt x="1270" y="219"/>
                  </a:lnTo>
                  <a:lnTo>
                    <a:pt x="1266" y="176"/>
                  </a:lnTo>
                  <a:lnTo>
                    <a:pt x="1261" y="134"/>
                  </a:lnTo>
                  <a:lnTo>
                    <a:pt x="1261" y="134"/>
                  </a:lnTo>
                  <a:lnTo>
                    <a:pt x="1248" y="111"/>
                  </a:lnTo>
                  <a:lnTo>
                    <a:pt x="1235" y="92"/>
                  </a:lnTo>
                  <a:lnTo>
                    <a:pt x="1218" y="73"/>
                  </a:lnTo>
                  <a:lnTo>
                    <a:pt x="1200" y="56"/>
                  </a:lnTo>
                  <a:lnTo>
                    <a:pt x="1179" y="41"/>
                  </a:lnTo>
                  <a:lnTo>
                    <a:pt x="1155" y="30"/>
                  </a:lnTo>
                  <a:lnTo>
                    <a:pt x="1130" y="18"/>
                  </a:lnTo>
                  <a:lnTo>
                    <a:pt x="1102" y="11"/>
                  </a:lnTo>
                  <a:lnTo>
                    <a:pt x="1102" y="11"/>
                  </a:lnTo>
                  <a:lnTo>
                    <a:pt x="1124" y="14"/>
                  </a:lnTo>
                  <a:lnTo>
                    <a:pt x="1144" y="17"/>
                  </a:lnTo>
                  <a:lnTo>
                    <a:pt x="1162" y="23"/>
                  </a:lnTo>
                  <a:lnTo>
                    <a:pt x="1180" y="30"/>
                  </a:lnTo>
                  <a:lnTo>
                    <a:pt x="1197" y="38"/>
                  </a:lnTo>
                  <a:lnTo>
                    <a:pt x="1213" y="48"/>
                  </a:lnTo>
                  <a:lnTo>
                    <a:pt x="1228" y="59"/>
                  </a:lnTo>
                  <a:lnTo>
                    <a:pt x="1241" y="69"/>
                  </a:lnTo>
                  <a:lnTo>
                    <a:pt x="1235" y="73"/>
                  </a:lnTo>
                  <a:lnTo>
                    <a:pt x="1235" y="73"/>
                  </a:lnTo>
                  <a:lnTo>
                    <a:pt x="1245" y="83"/>
                  </a:lnTo>
                  <a:lnTo>
                    <a:pt x="1254" y="94"/>
                  </a:lnTo>
                  <a:lnTo>
                    <a:pt x="1262" y="107"/>
                  </a:lnTo>
                  <a:lnTo>
                    <a:pt x="1268" y="121"/>
                  </a:lnTo>
                  <a:lnTo>
                    <a:pt x="1268" y="121"/>
                  </a:lnTo>
                  <a:close/>
                </a:path>
              </a:pathLst>
            </a:custGeom>
            <a:solidFill>
              <a:srgbClr val="605448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48"/>
            <p:cNvSpPr>
              <a:spLocks noEditPoints="1"/>
            </p:cNvSpPr>
            <p:nvPr/>
          </p:nvSpPr>
          <p:spPr bwMode="auto">
            <a:xfrm>
              <a:off x="683480" y="3973819"/>
              <a:ext cx="307147" cy="385118"/>
            </a:xfrm>
            <a:custGeom>
              <a:avLst/>
              <a:gdLst/>
              <a:ahLst/>
              <a:cxnLst>
                <a:cxn ang="0">
                  <a:pos x="225" y="242"/>
                </a:cxn>
                <a:cxn ang="0">
                  <a:pos x="185" y="338"/>
                </a:cxn>
                <a:cxn ang="0">
                  <a:pos x="15" y="351"/>
                </a:cxn>
                <a:cxn ang="0">
                  <a:pos x="69" y="257"/>
                </a:cxn>
                <a:cxn ang="0">
                  <a:pos x="112" y="252"/>
                </a:cxn>
                <a:cxn ang="0">
                  <a:pos x="70" y="225"/>
                </a:cxn>
                <a:cxn ang="0">
                  <a:pos x="34" y="170"/>
                </a:cxn>
                <a:cxn ang="0">
                  <a:pos x="90" y="134"/>
                </a:cxn>
                <a:cxn ang="0">
                  <a:pos x="78" y="80"/>
                </a:cxn>
                <a:cxn ang="0">
                  <a:pos x="34" y="116"/>
                </a:cxn>
                <a:cxn ang="0">
                  <a:pos x="15" y="34"/>
                </a:cxn>
                <a:cxn ang="0">
                  <a:pos x="120" y="4"/>
                </a:cxn>
                <a:cxn ang="0">
                  <a:pos x="179" y="97"/>
                </a:cxn>
                <a:cxn ang="0">
                  <a:pos x="160" y="33"/>
                </a:cxn>
                <a:cxn ang="0">
                  <a:pos x="72" y="17"/>
                </a:cxn>
                <a:cxn ang="0">
                  <a:pos x="59" y="82"/>
                </a:cxn>
                <a:cxn ang="0">
                  <a:pos x="110" y="59"/>
                </a:cxn>
                <a:cxn ang="0">
                  <a:pos x="130" y="118"/>
                </a:cxn>
                <a:cxn ang="0">
                  <a:pos x="72" y="151"/>
                </a:cxn>
                <a:cxn ang="0">
                  <a:pos x="109" y="191"/>
                </a:cxn>
                <a:cxn ang="0">
                  <a:pos x="160" y="259"/>
                </a:cxn>
                <a:cxn ang="0">
                  <a:pos x="95" y="275"/>
                </a:cxn>
                <a:cxn ang="0">
                  <a:pos x="51" y="313"/>
                </a:cxn>
                <a:cxn ang="0">
                  <a:pos x="128" y="345"/>
                </a:cxn>
                <a:cxn ang="0">
                  <a:pos x="202" y="305"/>
                </a:cxn>
                <a:cxn ang="0">
                  <a:pos x="200" y="196"/>
                </a:cxn>
                <a:cxn ang="0">
                  <a:pos x="135" y="151"/>
                </a:cxn>
                <a:cxn ang="0">
                  <a:pos x="170" y="50"/>
                </a:cxn>
                <a:cxn ang="0">
                  <a:pos x="36" y="36"/>
                </a:cxn>
                <a:cxn ang="0">
                  <a:pos x="40" y="71"/>
                </a:cxn>
                <a:cxn ang="0">
                  <a:pos x="21" y="82"/>
                </a:cxn>
                <a:cxn ang="0">
                  <a:pos x="84" y="71"/>
                </a:cxn>
                <a:cxn ang="0">
                  <a:pos x="11" y="80"/>
                </a:cxn>
                <a:cxn ang="0">
                  <a:pos x="103" y="75"/>
                </a:cxn>
                <a:cxn ang="0">
                  <a:pos x="122" y="82"/>
                </a:cxn>
                <a:cxn ang="0">
                  <a:pos x="42" y="86"/>
                </a:cxn>
                <a:cxn ang="0">
                  <a:pos x="105" y="101"/>
                </a:cxn>
                <a:cxn ang="0">
                  <a:pos x="34" y="101"/>
                </a:cxn>
                <a:cxn ang="0">
                  <a:pos x="44" y="170"/>
                </a:cxn>
                <a:cxn ang="0">
                  <a:pos x="67" y="160"/>
                </a:cxn>
                <a:cxn ang="0">
                  <a:pos x="51" y="189"/>
                </a:cxn>
                <a:cxn ang="0">
                  <a:pos x="65" y="172"/>
                </a:cxn>
                <a:cxn ang="0">
                  <a:pos x="67" y="193"/>
                </a:cxn>
                <a:cxn ang="0">
                  <a:pos x="103" y="200"/>
                </a:cxn>
                <a:cxn ang="0">
                  <a:pos x="69" y="214"/>
                </a:cxn>
                <a:cxn ang="0">
                  <a:pos x="69" y="214"/>
                </a:cxn>
                <a:cxn ang="0">
                  <a:pos x="135" y="221"/>
                </a:cxn>
                <a:cxn ang="0">
                  <a:pos x="145" y="233"/>
                </a:cxn>
                <a:cxn ang="0">
                  <a:pos x="152" y="244"/>
                </a:cxn>
                <a:cxn ang="0">
                  <a:pos x="124" y="217"/>
                </a:cxn>
                <a:cxn ang="0">
                  <a:pos x="107" y="275"/>
                </a:cxn>
                <a:cxn ang="0">
                  <a:pos x="114" y="267"/>
                </a:cxn>
                <a:cxn ang="0">
                  <a:pos x="147" y="259"/>
                </a:cxn>
                <a:cxn ang="0">
                  <a:pos x="63" y="271"/>
                </a:cxn>
                <a:cxn ang="0">
                  <a:pos x="30" y="343"/>
                </a:cxn>
                <a:cxn ang="0">
                  <a:pos x="21" y="345"/>
                </a:cxn>
                <a:cxn ang="0">
                  <a:pos x="50" y="330"/>
                </a:cxn>
                <a:cxn ang="0">
                  <a:pos x="72" y="349"/>
                </a:cxn>
                <a:cxn ang="0">
                  <a:pos x="65" y="349"/>
                </a:cxn>
                <a:cxn ang="0">
                  <a:pos x="93" y="349"/>
                </a:cxn>
                <a:cxn ang="0">
                  <a:pos x="42" y="353"/>
                </a:cxn>
                <a:cxn ang="0">
                  <a:pos x="46" y="349"/>
                </a:cxn>
              </a:cxnLst>
              <a:rect l="0" t="0" r="r" b="b"/>
              <a:pathLst>
                <a:path w="225" h="366">
                  <a:moveTo>
                    <a:pt x="149" y="147"/>
                  </a:moveTo>
                  <a:lnTo>
                    <a:pt x="149" y="147"/>
                  </a:lnTo>
                  <a:lnTo>
                    <a:pt x="164" y="155"/>
                  </a:lnTo>
                  <a:lnTo>
                    <a:pt x="179" y="164"/>
                  </a:lnTo>
                  <a:lnTo>
                    <a:pt x="192" y="176"/>
                  </a:lnTo>
                  <a:lnTo>
                    <a:pt x="206" y="189"/>
                  </a:lnTo>
                  <a:lnTo>
                    <a:pt x="215" y="204"/>
                  </a:lnTo>
                  <a:lnTo>
                    <a:pt x="221" y="221"/>
                  </a:lnTo>
                  <a:lnTo>
                    <a:pt x="225" y="242"/>
                  </a:lnTo>
                  <a:lnTo>
                    <a:pt x="225" y="263"/>
                  </a:lnTo>
                  <a:lnTo>
                    <a:pt x="225" y="263"/>
                  </a:lnTo>
                  <a:lnTo>
                    <a:pt x="223" y="277"/>
                  </a:lnTo>
                  <a:lnTo>
                    <a:pt x="221" y="286"/>
                  </a:lnTo>
                  <a:lnTo>
                    <a:pt x="215" y="297"/>
                  </a:lnTo>
                  <a:lnTo>
                    <a:pt x="210" y="309"/>
                  </a:lnTo>
                  <a:lnTo>
                    <a:pt x="210" y="309"/>
                  </a:lnTo>
                  <a:lnTo>
                    <a:pt x="200" y="324"/>
                  </a:lnTo>
                  <a:lnTo>
                    <a:pt x="185" y="338"/>
                  </a:lnTo>
                  <a:lnTo>
                    <a:pt x="166" y="349"/>
                  </a:lnTo>
                  <a:lnTo>
                    <a:pt x="143" y="357"/>
                  </a:lnTo>
                  <a:lnTo>
                    <a:pt x="120" y="364"/>
                  </a:lnTo>
                  <a:lnTo>
                    <a:pt x="95" y="366"/>
                  </a:lnTo>
                  <a:lnTo>
                    <a:pt x="70" y="366"/>
                  </a:lnTo>
                  <a:lnTo>
                    <a:pt x="46" y="362"/>
                  </a:lnTo>
                  <a:lnTo>
                    <a:pt x="46" y="362"/>
                  </a:lnTo>
                  <a:lnTo>
                    <a:pt x="25" y="355"/>
                  </a:lnTo>
                  <a:lnTo>
                    <a:pt x="15" y="351"/>
                  </a:lnTo>
                  <a:lnTo>
                    <a:pt x="6" y="345"/>
                  </a:lnTo>
                  <a:lnTo>
                    <a:pt x="6" y="345"/>
                  </a:lnTo>
                  <a:lnTo>
                    <a:pt x="13" y="322"/>
                  </a:lnTo>
                  <a:lnTo>
                    <a:pt x="23" y="303"/>
                  </a:lnTo>
                  <a:lnTo>
                    <a:pt x="36" y="284"/>
                  </a:lnTo>
                  <a:lnTo>
                    <a:pt x="51" y="269"/>
                  </a:lnTo>
                  <a:lnTo>
                    <a:pt x="51" y="269"/>
                  </a:lnTo>
                  <a:lnTo>
                    <a:pt x="63" y="261"/>
                  </a:lnTo>
                  <a:lnTo>
                    <a:pt x="69" y="257"/>
                  </a:lnTo>
                  <a:lnTo>
                    <a:pt x="76" y="257"/>
                  </a:lnTo>
                  <a:lnTo>
                    <a:pt x="82" y="257"/>
                  </a:lnTo>
                  <a:lnTo>
                    <a:pt x="88" y="259"/>
                  </a:lnTo>
                  <a:lnTo>
                    <a:pt x="93" y="263"/>
                  </a:lnTo>
                  <a:lnTo>
                    <a:pt x="99" y="269"/>
                  </a:lnTo>
                  <a:lnTo>
                    <a:pt x="99" y="269"/>
                  </a:lnTo>
                  <a:lnTo>
                    <a:pt x="105" y="265"/>
                  </a:lnTo>
                  <a:lnTo>
                    <a:pt x="110" y="259"/>
                  </a:lnTo>
                  <a:lnTo>
                    <a:pt x="112" y="252"/>
                  </a:lnTo>
                  <a:lnTo>
                    <a:pt x="114" y="244"/>
                  </a:lnTo>
                  <a:lnTo>
                    <a:pt x="114" y="237"/>
                  </a:lnTo>
                  <a:lnTo>
                    <a:pt x="110" y="231"/>
                  </a:lnTo>
                  <a:lnTo>
                    <a:pt x="107" y="225"/>
                  </a:lnTo>
                  <a:lnTo>
                    <a:pt x="99" y="221"/>
                  </a:lnTo>
                  <a:lnTo>
                    <a:pt x="99" y="221"/>
                  </a:lnTo>
                  <a:lnTo>
                    <a:pt x="91" y="221"/>
                  </a:lnTo>
                  <a:lnTo>
                    <a:pt x="84" y="221"/>
                  </a:lnTo>
                  <a:lnTo>
                    <a:pt x="70" y="225"/>
                  </a:lnTo>
                  <a:lnTo>
                    <a:pt x="55" y="227"/>
                  </a:lnTo>
                  <a:lnTo>
                    <a:pt x="48" y="227"/>
                  </a:lnTo>
                  <a:lnTo>
                    <a:pt x="42" y="227"/>
                  </a:lnTo>
                  <a:lnTo>
                    <a:pt x="42" y="227"/>
                  </a:lnTo>
                  <a:lnTo>
                    <a:pt x="40" y="221"/>
                  </a:lnTo>
                  <a:lnTo>
                    <a:pt x="38" y="214"/>
                  </a:lnTo>
                  <a:lnTo>
                    <a:pt x="36" y="198"/>
                  </a:lnTo>
                  <a:lnTo>
                    <a:pt x="36" y="183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40" y="162"/>
                  </a:lnTo>
                  <a:lnTo>
                    <a:pt x="46" y="155"/>
                  </a:lnTo>
                  <a:lnTo>
                    <a:pt x="53" y="147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0" y="139"/>
                  </a:lnTo>
                  <a:lnTo>
                    <a:pt x="80" y="137"/>
                  </a:lnTo>
                  <a:lnTo>
                    <a:pt x="90" y="134"/>
                  </a:lnTo>
                  <a:lnTo>
                    <a:pt x="93" y="132"/>
                  </a:lnTo>
                  <a:lnTo>
                    <a:pt x="95" y="128"/>
                  </a:lnTo>
                  <a:lnTo>
                    <a:pt x="95" y="128"/>
                  </a:lnTo>
                  <a:lnTo>
                    <a:pt x="97" y="111"/>
                  </a:lnTo>
                  <a:lnTo>
                    <a:pt x="95" y="95"/>
                  </a:lnTo>
                  <a:lnTo>
                    <a:pt x="93" y="88"/>
                  </a:lnTo>
                  <a:lnTo>
                    <a:pt x="90" y="84"/>
                  </a:lnTo>
                  <a:lnTo>
                    <a:pt x="84" y="80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0" y="86"/>
                  </a:lnTo>
                  <a:lnTo>
                    <a:pt x="67" y="92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48" y="107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25" y="109"/>
                  </a:lnTo>
                  <a:lnTo>
                    <a:pt x="17" y="99"/>
                  </a:lnTo>
                  <a:lnTo>
                    <a:pt x="9" y="8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67"/>
                  </a:lnTo>
                  <a:lnTo>
                    <a:pt x="6" y="55"/>
                  </a:lnTo>
                  <a:lnTo>
                    <a:pt x="9" y="44"/>
                  </a:lnTo>
                  <a:lnTo>
                    <a:pt x="15" y="34"/>
                  </a:lnTo>
                  <a:lnTo>
                    <a:pt x="23" y="25"/>
                  </a:lnTo>
                  <a:lnTo>
                    <a:pt x="30" y="17"/>
                  </a:lnTo>
                  <a:lnTo>
                    <a:pt x="40" y="12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3" y="0"/>
                  </a:lnTo>
                  <a:lnTo>
                    <a:pt x="120" y="4"/>
                  </a:lnTo>
                  <a:lnTo>
                    <a:pt x="137" y="8"/>
                  </a:lnTo>
                  <a:lnTo>
                    <a:pt x="151" y="15"/>
                  </a:lnTo>
                  <a:lnTo>
                    <a:pt x="164" y="25"/>
                  </a:lnTo>
                  <a:lnTo>
                    <a:pt x="171" y="38"/>
                  </a:lnTo>
                  <a:lnTo>
                    <a:pt x="171" y="38"/>
                  </a:lnTo>
                  <a:lnTo>
                    <a:pt x="177" y="52"/>
                  </a:lnTo>
                  <a:lnTo>
                    <a:pt x="181" y="67"/>
                  </a:lnTo>
                  <a:lnTo>
                    <a:pt x="181" y="82"/>
                  </a:lnTo>
                  <a:lnTo>
                    <a:pt x="179" y="97"/>
                  </a:lnTo>
                  <a:lnTo>
                    <a:pt x="175" y="113"/>
                  </a:lnTo>
                  <a:lnTo>
                    <a:pt x="168" y="126"/>
                  </a:lnTo>
                  <a:lnTo>
                    <a:pt x="158" y="139"/>
                  </a:lnTo>
                  <a:lnTo>
                    <a:pt x="149" y="147"/>
                  </a:lnTo>
                  <a:lnTo>
                    <a:pt x="149" y="147"/>
                  </a:lnTo>
                  <a:close/>
                  <a:moveTo>
                    <a:pt x="170" y="50"/>
                  </a:moveTo>
                  <a:lnTo>
                    <a:pt x="170" y="50"/>
                  </a:lnTo>
                  <a:lnTo>
                    <a:pt x="166" y="40"/>
                  </a:lnTo>
                  <a:lnTo>
                    <a:pt x="160" y="33"/>
                  </a:lnTo>
                  <a:lnTo>
                    <a:pt x="152" y="25"/>
                  </a:lnTo>
                  <a:lnTo>
                    <a:pt x="145" y="19"/>
                  </a:lnTo>
                  <a:lnTo>
                    <a:pt x="135" y="15"/>
                  </a:lnTo>
                  <a:lnTo>
                    <a:pt x="124" y="12"/>
                  </a:lnTo>
                  <a:lnTo>
                    <a:pt x="114" y="10"/>
                  </a:lnTo>
                  <a:lnTo>
                    <a:pt x="103" y="10"/>
                  </a:lnTo>
                  <a:lnTo>
                    <a:pt x="93" y="12"/>
                  </a:lnTo>
                  <a:lnTo>
                    <a:pt x="82" y="14"/>
                  </a:lnTo>
                  <a:lnTo>
                    <a:pt x="72" y="17"/>
                  </a:lnTo>
                  <a:lnTo>
                    <a:pt x="63" y="21"/>
                  </a:lnTo>
                  <a:lnTo>
                    <a:pt x="55" y="27"/>
                  </a:lnTo>
                  <a:lnTo>
                    <a:pt x="48" y="34"/>
                  </a:lnTo>
                  <a:lnTo>
                    <a:pt x="42" y="4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48" y="69"/>
                  </a:lnTo>
                  <a:lnTo>
                    <a:pt x="53" y="76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69" y="71"/>
                  </a:lnTo>
                  <a:lnTo>
                    <a:pt x="78" y="63"/>
                  </a:lnTo>
                  <a:lnTo>
                    <a:pt x="84" y="59"/>
                  </a:lnTo>
                  <a:lnTo>
                    <a:pt x="90" y="57"/>
                  </a:lnTo>
                  <a:lnTo>
                    <a:pt x="97" y="57"/>
                  </a:lnTo>
                  <a:lnTo>
                    <a:pt x="105" y="57"/>
                  </a:lnTo>
                  <a:lnTo>
                    <a:pt x="105" y="57"/>
                  </a:lnTo>
                  <a:lnTo>
                    <a:pt x="110" y="59"/>
                  </a:lnTo>
                  <a:lnTo>
                    <a:pt x="116" y="61"/>
                  </a:lnTo>
                  <a:lnTo>
                    <a:pt x="126" y="71"/>
                  </a:lnTo>
                  <a:lnTo>
                    <a:pt x="133" y="82"/>
                  </a:lnTo>
                  <a:lnTo>
                    <a:pt x="135" y="88"/>
                  </a:lnTo>
                  <a:lnTo>
                    <a:pt x="135" y="94"/>
                  </a:lnTo>
                  <a:lnTo>
                    <a:pt x="135" y="94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0" y="118"/>
                  </a:lnTo>
                  <a:lnTo>
                    <a:pt x="122" y="126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01" y="137"/>
                  </a:lnTo>
                  <a:lnTo>
                    <a:pt x="90" y="141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6" y="174"/>
                  </a:lnTo>
                  <a:lnTo>
                    <a:pt x="78" y="185"/>
                  </a:lnTo>
                  <a:lnTo>
                    <a:pt x="80" y="196"/>
                  </a:lnTo>
                  <a:lnTo>
                    <a:pt x="80" y="196"/>
                  </a:lnTo>
                  <a:lnTo>
                    <a:pt x="90" y="195"/>
                  </a:lnTo>
                  <a:lnTo>
                    <a:pt x="97" y="193"/>
                  </a:lnTo>
                  <a:lnTo>
                    <a:pt x="103" y="191"/>
                  </a:lnTo>
                  <a:lnTo>
                    <a:pt x="109" y="191"/>
                  </a:lnTo>
                  <a:lnTo>
                    <a:pt x="109" y="191"/>
                  </a:lnTo>
                  <a:lnTo>
                    <a:pt x="120" y="193"/>
                  </a:lnTo>
                  <a:lnTo>
                    <a:pt x="131" y="196"/>
                  </a:lnTo>
                  <a:lnTo>
                    <a:pt x="141" y="204"/>
                  </a:lnTo>
                  <a:lnTo>
                    <a:pt x="149" y="214"/>
                  </a:lnTo>
                  <a:lnTo>
                    <a:pt x="156" y="223"/>
                  </a:lnTo>
                  <a:lnTo>
                    <a:pt x="160" y="237"/>
                  </a:lnTo>
                  <a:lnTo>
                    <a:pt x="162" y="248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56" y="269"/>
                  </a:lnTo>
                  <a:lnTo>
                    <a:pt x="151" y="278"/>
                  </a:lnTo>
                  <a:lnTo>
                    <a:pt x="143" y="286"/>
                  </a:lnTo>
                  <a:lnTo>
                    <a:pt x="131" y="288"/>
                  </a:lnTo>
                  <a:lnTo>
                    <a:pt x="131" y="288"/>
                  </a:lnTo>
                  <a:lnTo>
                    <a:pt x="124" y="290"/>
                  </a:lnTo>
                  <a:lnTo>
                    <a:pt x="116" y="288"/>
                  </a:lnTo>
                  <a:lnTo>
                    <a:pt x="105" y="282"/>
                  </a:lnTo>
                  <a:lnTo>
                    <a:pt x="95" y="275"/>
                  </a:lnTo>
                  <a:lnTo>
                    <a:pt x="84" y="269"/>
                  </a:lnTo>
                  <a:lnTo>
                    <a:pt x="84" y="269"/>
                  </a:lnTo>
                  <a:lnTo>
                    <a:pt x="78" y="273"/>
                  </a:lnTo>
                  <a:lnTo>
                    <a:pt x="74" y="278"/>
                  </a:lnTo>
                  <a:lnTo>
                    <a:pt x="67" y="290"/>
                  </a:lnTo>
                  <a:lnTo>
                    <a:pt x="67" y="290"/>
                  </a:lnTo>
                  <a:lnTo>
                    <a:pt x="57" y="301"/>
                  </a:lnTo>
                  <a:lnTo>
                    <a:pt x="53" y="307"/>
                  </a:lnTo>
                  <a:lnTo>
                    <a:pt x="51" y="313"/>
                  </a:lnTo>
                  <a:lnTo>
                    <a:pt x="51" y="313"/>
                  </a:lnTo>
                  <a:lnTo>
                    <a:pt x="51" y="318"/>
                  </a:lnTo>
                  <a:lnTo>
                    <a:pt x="57" y="326"/>
                  </a:lnTo>
                  <a:lnTo>
                    <a:pt x="63" y="332"/>
                  </a:lnTo>
                  <a:lnTo>
                    <a:pt x="67" y="336"/>
                  </a:lnTo>
                  <a:lnTo>
                    <a:pt x="67" y="336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28" y="345"/>
                  </a:lnTo>
                  <a:lnTo>
                    <a:pt x="128" y="345"/>
                  </a:lnTo>
                  <a:lnTo>
                    <a:pt x="139" y="345"/>
                  </a:lnTo>
                  <a:lnTo>
                    <a:pt x="151" y="343"/>
                  </a:lnTo>
                  <a:lnTo>
                    <a:pt x="162" y="339"/>
                  </a:lnTo>
                  <a:lnTo>
                    <a:pt x="171" y="334"/>
                  </a:lnTo>
                  <a:lnTo>
                    <a:pt x="181" y="328"/>
                  </a:lnTo>
                  <a:lnTo>
                    <a:pt x="189" y="320"/>
                  </a:lnTo>
                  <a:lnTo>
                    <a:pt x="196" y="313"/>
                  </a:lnTo>
                  <a:lnTo>
                    <a:pt x="202" y="305"/>
                  </a:lnTo>
                  <a:lnTo>
                    <a:pt x="202" y="305"/>
                  </a:lnTo>
                  <a:lnTo>
                    <a:pt x="208" y="296"/>
                  </a:lnTo>
                  <a:lnTo>
                    <a:pt x="212" y="284"/>
                  </a:lnTo>
                  <a:lnTo>
                    <a:pt x="215" y="273"/>
                  </a:lnTo>
                  <a:lnTo>
                    <a:pt x="215" y="261"/>
                  </a:lnTo>
                  <a:lnTo>
                    <a:pt x="215" y="250"/>
                  </a:lnTo>
                  <a:lnTo>
                    <a:pt x="215" y="238"/>
                  </a:lnTo>
                  <a:lnTo>
                    <a:pt x="210" y="217"/>
                  </a:lnTo>
                  <a:lnTo>
                    <a:pt x="200" y="196"/>
                  </a:lnTo>
                  <a:lnTo>
                    <a:pt x="187" y="179"/>
                  </a:lnTo>
                  <a:lnTo>
                    <a:pt x="179" y="172"/>
                  </a:lnTo>
                  <a:lnTo>
                    <a:pt x="171" y="166"/>
                  </a:lnTo>
                  <a:lnTo>
                    <a:pt x="162" y="162"/>
                  </a:lnTo>
                  <a:lnTo>
                    <a:pt x="152" y="158"/>
                  </a:lnTo>
                  <a:lnTo>
                    <a:pt x="152" y="158"/>
                  </a:lnTo>
                  <a:lnTo>
                    <a:pt x="141" y="156"/>
                  </a:lnTo>
                  <a:lnTo>
                    <a:pt x="137" y="155"/>
                  </a:lnTo>
                  <a:lnTo>
                    <a:pt x="135" y="151"/>
                  </a:lnTo>
                  <a:lnTo>
                    <a:pt x="135" y="151"/>
                  </a:lnTo>
                  <a:lnTo>
                    <a:pt x="143" y="141"/>
                  </a:lnTo>
                  <a:lnTo>
                    <a:pt x="152" y="134"/>
                  </a:lnTo>
                  <a:lnTo>
                    <a:pt x="160" y="122"/>
                  </a:lnTo>
                  <a:lnTo>
                    <a:pt x="168" y="111"/>
                  </a:lnTo>
                  <a:lnTo>
                    <a:pt x="171" y="97"/>
                  </a:lnTo>
                  <a:lnTo>
                    <a:pt x="173" y="84"/>
                  </a:lnTo>
                  <a:lnTo>
                    <a:pt x="173" y="67"/>
                  </a:lnTo>
                  <a:lnTo>
                    <a:pt x="170" y="50"/>
                  </a:lnTo>
                  <a:lnTo>
                    <a:pt x="170" y="50"/>
                  </a:lnTo>
                  <a:close/>
                  <a:moveTo>
                    <a:pt x="30" y="40"/>
                  </a:moveTo>
                  <a:lnTo>
                    <a:pt x="30" y="40"/>
                  </a:lnTo>
                  <a:lnTo>
                    <a:pt x="38" y="38"/>
                  </a:lnTo>
                  <a:lnTo>
                    <a:pt x="40" y="38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38" y="34"/>
                  </a:lnTo>
                  <a:lnTo>
                    <a:pt x="36" y="36"/>
                  </a:lnTo>
                  <a:lnTo>
                    <a:pt x="30" y="40"/>
                  </a:lnTo>
                  <a:lnTo>
                    <a:pt x="30" y="40"/>
                  </a:lnTo>
                  <a:close/>
                  <a:moveTo>
                    <a:pt x="21" y="82"/>
                  </a:moveTo>
                  <a:lnTo>
                    <a:pt x="21" y="82"/>
                  </a:lnTo>
                  <a:lnTo>
                    <a:pt x="27" y="80"/>
                  </a:lnTo>
                  <a:lnTo>
                    <a:pt x="32" y="78"/>
                  </a:lnTo>
                  <a:lnTo>
                    <a:pt x="36" y="75"/>
                  </a:lnTo>
                  <a:lnTo>
                    <a:pt x="40" y="71"/>
                  </a:lnTo>
                  <a:lnTo>
                    <a:pt x="40" y="71"/>
                  </a:lnTo>
                  <a:lnTo>
                    <a:pt x="36" y="67"/>
                  </a:lnTo>
                  <a:lnTo>
                    <a:pt x="36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0" y="69"/>
                  </a:lnTo>
                  <a:lnTo>
                    <a:pt x="27" y="73"/>
                  </a:lnTo>
                  <a:lnTo>
                    <a:pt x="23" y="76"/>
                  </a:lnTo>
                  <a:lnTo>
                    <a:pt x="21" y="82"/>
                  </a:lnTo>
                  <a:lnTo>
                    <a:pt x="21" y="82"/>
                  </a:lnTo>
                  <a:close/>
                  <a:moveTo>
                    <a:pt x="84" y="71"/>
                  </a:moveTo>
                  <a:lnTo>
                    <a:pt x="84" y="71"/>
                  </a:lnTo>
                  <a:lnTo>
                    <a:pt x="93" y="69"/>
                  </a:lnTo>
                  <a:lnTo>
                    <a:pt x="99" y="67"/>
                  </a:lnTo>
                  <a:lnTo>
                    <a:pt x="99" y="67"/>
                  </a:lnTo>
                  <a:lnTo>
                    <a:pt x="90" y="67"/>
                  </a:lnTo>
                  <a:lnTo>
                    <a:pt x="86" y="67"/>
                  </a:lnTo>
                  <a:lnTo>
                    <a:pt x="84" y="71"/>
                  </a:lnTo>
                  <a:lnTo>
                    <a:pt x="84" y="71"/>
                  </a:lnTo>
                  <a:close/>
                  <a:moveTo>
                    <a:pt x="11" y="80"/>
                  </a:moveTo>
                  <a:lnTo>
                    <a:pt x="11" y="80"/>
                  </a:lnTo>
                  <a:lnTo>
                    <a:pt x="13" y="80"/>
                  </a:lnTo>
                  <a:lnTo>
                    <a:pt x="15" y="78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3" y="75"/>
                  </a:lnTo>
                  <a:lnTo>
                    <a:pt x="11" y="76"/>
                  </a:lnTo>
                  <a:lnTo>
                    <a:pt x="11" y="80"/>
                  </a:lnTo>
                  <a:lnTo>
                    <a:pt x="11" y="80"/>
                  </a:lnTo>
                  <a:close/>
                  <a:moveTo>
                    <a:pt x="97" y="76"/>
                  </a:moveTo>
                  <a:lnTo>
                    <a:pt x="97" y="76"/>
                  </a:lnTo>
                  <a:lnTo>
                    <a:pt x="99" y="80"/>
                  </a:lnTo>
                  <a:lnTo>
                    <a:pt x="99" y="80"/>
                  </a:lnTo>
                  <a:lnTo>
                    <a:pt x="101" y="80"/>
                  </a:lnTo>
                  <a:lnTo>
                    <a:pt x="103" y="78"/>
                  </a:lnTo>
                  <a:lnTo>
                    <a:pt x="103" y="75"/>
                  </a:lnTo>
                  <a:lnTo>
                    <a:pt x="103" y="75"/>
                  </a:lnTo>
                  <a:lnTo>
                    <a:pt x="99" y="75"/>
                  </a:lnTo>
                  <a:lnTo>
                    <a:pt x="97" y="76"/>
                  </a:lnTo>
                  <a:lnTo>
                    <a:pt x="97" y="76"/>
                  </a:lnTo>
                  <a:close/>
                  <a:moveTo>
                    <a:pt x="110" y="86"/>
                  </a:moveTo>
                  <a:lnTo>
                    <a:pt x="110" y="86"/>
                  </a:lnTo>
                  <a:lnTo>
                    <a:pt x="112" y="84"/>
                  </a:lnTo>
                  <a:lnTo>
                    <a:pt x="116" y="84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0" y="78"/>
                  </a:lnTo>
                  <a:lnTo>
                    <a:pt x="118" y="76"/>
                  </a:lnTo>
                  <a:lnTo>
                    <a:pt x="116" y="76"/>
                  </a:lnTo>
                  <a:lnTo>
                    <a:pt x="114" y="76"/>
                  </a:lnTo>
                  <a:lnTo>
                    <a:pt x="109" y="82"/>
                  </a:lnTo>
                  <a:lnTo>
                    <a:pt x="109" y="84"/>
                  </a:lnTo>
                  <a:lnTo>
                    <a:pt x="110" y="86"/>
                  </a:lnTo>
                  <a:lnTo>
                    <a:pt x="110" y="86"/>
                  </a:lnTo>
                  <a:close/>
                  <a:moveTo>
                    <a:pt x="42" y="86"/>
                  </a:moveTo>
                  <a:lnTo>
                    <a:pt x="42" y="86"/>
                  </a:lnTo>
                  <a:lnTo>
                    <a:pt x="46" y="84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4" y="82"/>
                  </a:lnTo>
                  <a:lnTo>
                    <a:pt x="42" y="86"/>
                  </a:lnTo>
                  <a:lnTo>
                    <a:pt x="42" y="86"/>
                  </a:lnTo>
                  <a:close/>
                  <a:moveTo>
                    <a:pt x="105" y="101"/>
                  </a:moveTo>
                  <a:lnTo>
                    <a:pt x="105" y="101"/>
                  </a:lnTo>
                  <a:lnTo>
                    <a:pt x="110" y="97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07" y="95"/>
                  </a:lnTo>
                  <a:lnTo>
                    <a:pt x="105" y="97"/>
                  </a:lnTo>
                  <a:lnTo>
                    <a:pt x="105" y="101"/>
                  </a:lnTo>
                  <a:lnTo>
                    <a:pt x="105" y="101"/>
                  </a:lnTo>
                  <a:close/>
                  <a:moveTo>
                    <a:pt x="34" y="101"/>
                  </a:moveTo>
                  <a:lnTo>
                    <a:pt x="34" y="101"/>
                  </a:lnTo>
                  <a:lnTo>
                    <a:pt x="36" y="101"/>
                  </a:lnTo>
                  <a:lnTo>
                    <a:pt x="38" y="101"/>
                  </a:lnTo>
                  <a:lnTo>
                    <a:pt x="42" y="97"/>
                  </a:lnTo>
                  <a:lnTo>
                    <a:pt x="42" y="97"/>
                  </a:lnTo>
                  <a:lnTo>
                    <a:pt x="36" y="97"/>
                  </a:lnTo>
                  <a:lnTo>
                    <a:pt x="34" y="101"/>
                  </a:lnTo>
                  <a:lnTo>
                    <a:pt x="34" y="101"/>
                  </a:lnTo>
                  <a:close/>
                  <a:moveTo>
                    <a:pt x="44" y="170"/>
                  </a:moveTo>
                  <a:lnTo>
                    <a:pt x="44" y="170"/>
                  </a:lnTo>
                  <a:lnTo>
                    <a:pt x="44" y="177"/>
                  </a:lnTo>
                  <a:lnTo>
                    <a:pt x="44" y="181"/>
                  </a:lnTo>
                  <a:lnTo>
                    <a:pt x="48" y="183"/>
                  </a:lnTo>
                  <a:lnTo>
                    <a:pt x="48" y="183"/>
                  </a:lnTo>
                  <a:lnTo>
                    <a:pt x="51" y="177"/>
                  </a:lnTo>
                  <a:lnTo>
                    <a:pt x="57" y="172"/>
                  </a:lnTo>
                  <a:lnTo>
                    <a:pt x="61" y="166"/>
                  </a:lnTo>
                  <a:lnTo>
                    <a:pt x="67" y="160"/>
                  </a:lnTo>
                  <a:lnTo>
                    <a:pt x="67" y="160"/>
                  </a:lnTo>
                  <a:lnTo>
                    <a:pt x="65" y="158"/>
                  </a:lnTo>
                  <a:lnTo>
                    <a:pt x="65" y="156"/>
                  </a:lnTo>
                  <a:lnTo>
                    <a:pt x="65" y="156"/>
                  </a:lnTo>
                  <a:lnTo>
                    <a:pt x="59" y="158"/>
                  </a:lnTo>
                  <a:lnTo>
                    <a:pt x="53" y="162"/>
                  </a:lnTo>
                  <a:lnTo>
                    <a:pt x="50" y="166"/>
                  </a:lnTo>
                  <a:lnTo>
                    <a:pt x="44" y="170"/>
                  </a:lnTo>
                  <a:lnTo>
                    <a:pt x="44" y="170"/>
                  </a:lnTo>
                  <a:close/>
                  <a:moveTo>
                    <a:pt x="51" y="189"/>
                  </a:moveTo>
                  <a:lnTo>
                    <a:pt x="51" y="189"/>
                  </a:lnTo>
                  <a:lnTo>
                    <a:pt x="61" y="185"/>
                  </a:lnTo>
                  <a:lnTo>
                    <a:pt x="69" y="181"/>
                  </a:lnTo>
                  <a:lnTo>
                    <a:pt x="69" y="181"/>
                  </a:lnTo>
                  <a:lnTo>
                    <a:pt x="69" y="179"/>
                  </a:lnTo>
                  <a:lnTo>
                    <a:pt x="69" y="176"/>
                  </a:lnTo>
                  <a:lnTo>
                    <a:pt x="67" y="174"/>
                  </a:lnTo>
                  <a:lnTo>
                    <a:pt x="65" y="172"/>
                  </a:lnTo>
                  <a:lnTo>
                    <a:pt x="65" y="172"/>
                  </a:lnTo>
                  <a:lnTo>
                    <a:pt x="57" y="181"/>
                  </a:lnTo>
                  <a:lnTo>
                    <a:pt x="53" y="185"/>
                  </a:lnTo>
                  <a:lnTo>
                    <a:pt x="51" y="189"/>
                  </a:lnTo>
                  <a:lnTo>
                    <a:pt x="51" y="189"/>
                  </a:lnTo>
                  <a:close/>
                  <a:moveTo>
                    <a:pt x="59" y="208"/>
                  </a:moveTo>
                  <a:lnTo>
                    <a:pt x="59" y="208"/>
                  </a:lnTo>
                  <a:lnTo>
                    <a:pt x="65" y="200"/>
                  </a:lnTo>
                  <a:lnTo>
                    <a:pt x="67" y="196"/>
                  </a:lnTo>
                  <a:lnTo>
                    <a:pt x="67" y="193"/>
                  </a:lnTo>
                  <a:lnTo>
                    <a:pt x="67" y="193"/>
                  </a:lnTo>
                  <a:lnTo>
                    <a:pt x="61" y="200"/>
                  </a:lnTo>
                  <a:lnTo>
                    <a:pt x="59" y="204"/>
                  </a:lnTo>
                  <a:lnTo>
                    <a:pt x="59" y="208"/>
                  </a:lnTo>
                  <a:lnTo>
                    <a:pt x="59" y="208"/>
                  </a:lnTo>
                  <a:close/>
                  <a:moveTo>
                    <a:pt x="120" y="202"/>
                  </a:moveTo>
                  <a:lnTo>
                    <a:pt x="120" y="202"/>
                  </a:lnTo>
                  <a:lnTo>
                    <a:pt x="112" y="200"/>
                  </a:lnTo>
                  <a:lnTo>
                    <a:pt x="103" y="200"/>
                  </a:lnTo>
                  <a:lnTo>
                    <a:pt x="103" y="200"/>
                  </a:lnTo>
                  <a:lnTo>
                    <a:pt x="105" y="202"/>
                  </a:lnTo>
                  <a:lnTo>
                    <a:pt x="107" y="204"/>
                  </a:lnTo>
                  <a:lnTo>
                    <a:pt x="110" y="206"/>
                  </a:lnTo>
                  <a:lnTo>
                    <a:pt x="116" y="204"/>
                  </a:lnTo>
                  <a:lnTo>
                    <a:pt x="120" y="202"/>
                  </a:lnTo>
                  <a:lnTo>
                    <a:pt x="120" y="202"/>
                  </a:lnTo>
                  <a:close/>
                  <a:moveTo>
                    <a:pt x="69" y="214"/>
                  </a:moveTo>
                  <a:lnTo>
                    <a:pt x="69" y="214"/>
                  </a:lnTo>
                  <a:lnTo>
                    <a:pt x="84" y="212"/>
                  </a:lnTo>
                  <a:lnTo>
                    <a:pt x="91" y="212"/>
                  </a:lnTo>
                  <a:lnTo>
                    <a:pt x="93" y="210"/>
                  </a:lnTo>
                  <a:lnTo>
                    <a:pt x="95" y="208"/>
                  </a:lnTo>
                  <a:lnTo>
                    <a:pt x="95" y="208"/>
                  </a:lnTo>
                  <a:lnTo>
                    <a:pt x="82" y="208"/>
                  </a:lnTo>
                  <a:lnTo>
                    <a:pt x="74" y="210"/>
                  </a:lnTo>
                  <a:lnTo>
                    <a:pt x="70" y="212"/>
                  </a:lnTo>
                  <a:lnTo>
                    <a:pt x="69" y="214"/>
                  </a:lnTo>
                  <a:lnTo>
                    <a:pt x="69" y="214"/>
                  </a:lnTo>
                  <a:close/>
                  <a:moveTo>
                    <a:pt x="124" y="217"/>
                  </a:moveTo>
                  <a:lnTo>
                    <a:pt x="124" y="217"/>
                  </a:lnTo>
                  <a:lnTo>
                    <a:pt x="130" y="217"/>
                  </a:lnTo>
                  <a:lnTo>
                    <a:pt x="131" y="217"/>
                  </a:lnTo>
                  <a:lnTo>
                    <a:pt x="135" y="219"/>
                  </a:lnTo>
                  <a:lnTo>
                    <a:pt x="135" y="219"/>
                  </a:lnTo>
                  <a:lnTo>
                    <a:pt x="135" y="221"/>
                  </a:lnTo>
                  <a:lnTo>
                    <a:pt x="135" y="221"/>
                  </a:lnTo>
                  <a:lnTo>
                    <a:pt x="135" y="225"/>
                  </a:lnTo>
                  <a:lnTo>
                    <a:pt x="131" y="227"/>
                  </a:lnTo>
                  <a:lnTo>
                    <a:pt x="130" y="231"/>
                  </a:lnTo>
                  <a:lnTo>
                    <a:pt x="131" y="233"/>
                  </a:lnTo>
                  <a:lnTo>
                    <a:pt x="131" y="233"/>
                  </a:lnTo>
                  <a:lnTo>
                    <a:pt x="137" y="231"/>
                  </a:lnTo>
                  <a:lnTo>
                    <a:pt x="143" y="229"/>
                  </a:lnTo>
                  <a:lnTo>
                    <a:pt x="143" y="229"/>
                  </a:lnTo>
                  <a:lnTo>
                    <a:pt x="145" y="233"/>
                  </a:lnTo>
                  <a:lnTo>
                    <a:pt x="145" y="233"/>
                  </a:lnTo>
                  <a:lnTo>
                    <a:pt x="145" y="237"/>
                  </a:lnTo>
                  <a:lnTo>
                    <a:pt x="141" y="240"/>
                  </a:lnTo>
                  <a:lnTo>
                    <a:pt x="135" y="248"/>
                  </a:lnTo>
                  <a:lnTo>
                    <a:pt x="135" y="248"/>
                  </a:lnTo>
                  <a:lnTo>
                    <a:pt x="139" y="246"/>
                  </a:lnTo>
                  <a:lnTo>
                    <a:pt x="143" y="244"/>
                  </a:lnTo>
                  <a:lnTo>
                    <a:pt x="152" y="244"/>
                  </a:lnTo>
                  <a:lnTo>
                    <a:pt x="152" y="244"/>
                  </a:lnTo>
                  <a:lnTo>
                    <a:pt x="149" y="233"/>
                  </a:lnTo>
                  <a:lnTo>
                    <a:pt x="145" y="223"/>
                  </a:lnTo>
                  <a:lnTo>
                    <a:pt x="139" y="216"/>
                  </a:lnTo>
                  <a:lnTo>
                    <a:pt x="131" y="208"/>
                  </a:lnTo>
                  <a:lnTo>
                    <a:pt x="131" y="208"/>
                  </a:lnTo>
                  <a:lnTo>
                    <a:pt x="128" y="210"/>
                  </a:lnTo>
                  <a:lnTo>
                    <a:pt x="126" y="212"/>
                  </a:lnTo>
                  <a:lnTo>
                    <a:pt x="124" y="217"/>
                  </a:lnTo>
                  <a:lnTo>
                    <a:pt x="124" y="217"/>
                  </a:lnTo>
                  <a:close/>
                  <a:moveTo>
                    <a:pt x="120" y="248"/>
                  </a:moveTo>
                  <a:lnTo>
                    <a:pt x="120" y="248"/>
                  </a:lnTo>
                  <a:lnTo>
                    <a:pt x="124" y="246"/>
                  </a:lnTo>
                  <a:lnTo>
                    <a:pt x="128" y="244"/>
                  </a:lnTo>
                  <a:lnTo>
                    <a:pt x="128" y="244"/>
                  </a:lnTo>
                  <a:lnTo>
                    <a:pt x="122" y="244"/>
                  </a:lnTo>
                  <a:lnTo>
                    <a:pt x="120" y="248"/>
                  </a:lnTo>
                  <a:lnTo>
                    <a:pt x="120" y="248"/>
                  </a:lnTo>
                  <a:close/>
                  <a:moveTo>
                    <a:pt x="107" y="275"/>
                  </a:moveTo>
                  <a:lnTo>
                    <a:pt x="107" y="275"/>
                  </a:lnTo>
                  <a:lnTo>
                    <a:pt x="112" y="275"/>
                  </a:lnTo>
                  <a:lnTo>
                    <a:pt x="118" y="273"/>
                  </a:lnTo>
                  <a:lnTo>
                    <a:pt x="126" y="267"/>
                  </a:lnTo>
                  <a:lnTo>
                    <a:pt x="141" y="254"/>
                  </a:lnTo>
                  <a:lnTo>
                    <a:pt x="141" y="254"/>
                  </a:lnTo>
                  <a:lnTo>
                    <a:pt x="131" y="257"/>
                  </a:lnTo>
                  <a:lnTo>
                    <a:pt x="122" y="261"/>
                  </a:lnTo>
                  <a:lnTo>
                    <a:pt x="114" y="267"/>
                  </a:lnTo>
                  <a:lnTo>
                    <a:pt x="107" y="275"/>
                  </a:lnTo>
                  <a:lnTo>
                    <a:pt x="107" y="275"/>
                  </a:lnTo>
                  <a:close/>
                  <a:moveTo>
                    <a:pt x="139" y="265"/>
                  </a:moveTo>
                  <a:lnTo>
                    <a:pt x="139" y="265"/>
                  </a:lnTo>
                  <a:lnTo>
                    <a:pt x="147" y="263"/>
                  </a:lnTo>
                  <a:lnTo>
                    <a:pt x="149" y="261"/>
                  </a:lnTo>
                  <a:lnTo>
                    <a:pt x="151" y="259"/>
                  </a:lnTo>
                  <a:lnTo>
                    <a:pt x="151" y="259"/>
                  </a:lnTo>
                  <a:lnTo>
                    <a:pt x="147" y="259"/>
                  </a:lnTo>
                  <a:lnTo>
                    <a:pt x="145" y="261"/>
                  </a:lnTo>
                  <a:lnTo>
                    <a:pt x="139" y="265"/>
                  </a:lnTo>
                  <a:lnTo>
                    <a:pt x="139" y="265"/>
                  </a:lnTo>
                  <a:close/>
                  <a:moveTo>
                    <a:pt x="65" y="277"/>
                  </a:moveTo>
                  <a:lnTo>
                    <a:pt x="65" y="277"/>
                  </a:lnTo>
                  <a:lnTo>
                    <a:pt x="69" y="269"/>
                  </a:lnTo>
                  <a:lnTo>
                    <a:pt x="69" y="269"/>
                  </a:lnTo>
                  <a:lnTo>
                    <a:pt x="65" y="269"/>
                  </a:lnTo>
                  <a:lnTo>
                    <a:pt x="63" y="271"/>
                  </a:lnTo>
                  <a:lnTo>
                    <a:pt x="63" y="275"/>
                  </a:lnTo>
                  <a:lnTo>
                    <a:pt x="65" y="277"/>
                  </a:lnTo>
                  <a:lnTo>
                    <a:pt x="65" y="277"/>
                  </a:lnTo>
                  <a:close/>
                  <a:moveTo>
                    <a:pt x="21" y="345"/>
                  </a:moveTo>
                  <a:lnTo>
                    <a:pt x="21" y="345"/>
                  </a:lnTo>
                  <a:lnTo>
                    <a:pt x="25" y="347"/>
                  </a:lnTo>
                  <a:lnTo>
                    <a:pt x="30" y="347"/>
                  </a:lnTo>
                  <a:lnTo>
                    <a:pt x="30" y="347"/>
                  </a:lnTo>
                  <a:lnTo>
                    <a:pt x="30" y="343"/>
                  </a:lnTo>
                  <a:lnTo>
                    <a:pt x="32" y="339"/>
                  </a:lnTo>
                  <a:lnTo>
                    <a:pt x="36" y="334"/>
                  </a:lnTo>
                  <a:lnTo>
                    <a:pt x="40" y="328"/>
                  </a:lnTo>
                  <a:lnTo>
                    <a:pt x="42" y="326"/>
                  </a:lnTo>
                  <a:lnTo>
                    <a:pt x="40" y="324"/>
                  </a:lnTo>
                  <a:lnTo>
                    <a:pt x="40" y="324"/>
                  </a:lnTo>
                  <a:lnTo>
                    <a:pt x="29" y="334"/>
                  </a:lnTo>
                  <a:lnTo>
                    <a:pt x="25" y="338"/>
                  </a:lnTo>
                  <a:lnTo>
                    <a:pt x="21" y="345"/>
                  </a:lnTo>
                  <a:lnTo>
                    <a:pt x="21" y="345"/>
                  </a:lnTo>
                  <a:close/>
                  <a:moveTo>
                    <a:pt x="38" y="343"/>
                  </a:moveTo>
                  <a:lnTo>
                    <a:pt x="38" y="343"/>
                  </a:lnTo>
                  <a:lnTo>
                    <a:pt x="59" y="338"/>
                  </a:lnTo>
                  <a:lnTo>
                    <a:pt x="59" y="338"/>
                  </a:lnTo>
                  <a:lnTo>
                    <a:pt x="57" y="336"/>
                  </a:lnTo>
                  <a:lnTo>
                    <a:pt x="55" y="332"/>
                  </a:lnTo>
                  <a:lnTo>
                    <a:pt x="50" y="330"/>
                  </a:lnTo>
                  <a:lnTo>
                    <a:pt x="50" y="330"/>
                  </a:lnTo>
                  <a:lnTo>
                    <a:pt x="46" y="334"/>
                  </a:lnTo>
                  <a:lnTo>
                    <a:pt x="44" y="336"/>
                  </a:lnTo>
                  <a:lnTo>
                    <a:pt x="40" y="339"/>
                  </a:lnTo>
                  <a:lnTo>
                    <a:pt x="38" y="343"/>
                  </a:lnTo>
                  <a:lnTo>
                    <a:pt x="38" y="343"/>
                  </a:lnTo>
                  <a:close/>
                  <a:moveTo>
                    <a:pt x="65" y="349"/>
                  </a:moveTo>
                  <a:lnTo>
                    <a:pt x="65" y="349"/>
                  </a:lnTo>
                  <a:lnTo>
                    <a:pt x="69" y="349"/>
                  </a:lnTo>
                  <a:lnTo>
                    <a:pt x="72" y="349"/>
                  </a:lnTo>
                  <a:lnTo>
                    <a:pt x="74" y="347"/>
                  </a:lnTo>
                  <a:lnTo>
                    <a:pt x="78" y="347"/>
                  </a:lnTo>
                  <a:lnTo>
                    <a:pt x="78" y="347"/>
                  </a:lnTo>
                  <a:lnTo>
                    <a:pt x="76" y="345"/>
                  </a:lnTo>
                  <a:lnTo>
                    <a:pt x="76" y="343"/>
                  </a:lnTo>
                  <a:lnTo>
                    <a:pt x="70" y="343"/>
                  </a:lnTo>
                  <a:lnTo>
                    <a:pt x="67" y="345"/>
                  </a:lnTo>
                  <a:lnTo>
                    <a:pt x="65" y="347"/>
                  </a:lnTo>
                  <a:lnTo>
                    <a:pt x="65" y="349"/>
                  </a:lnTo>
                  <a:lnTo>
                    <a:pt x="65" y="349"/>
                  </a:lnTo>
                  <a:close/>
                  <a:moveTo>
                    <a:pt x="88" y="353"/>
                  </a:moveTo>
                  <a:lnTo>
                    <a:pt x="88" y="353"/>
                  </a:lnTo>
                  <a:lnTo>
                    <a:pt x="90" y="353"/>
                  </a:lnTo>
                  <a:lnTo>
                    <a:pt x="91" y="353"/>
                  </a:lnTo>
                  <a:lnTo>
                    <a:pt x="91" y="353"/>
                  </a:lnTo>
                  <a:lnTo>
                    <a:pt x="95" y="353"/>
                  </a:lnTo>
                  <a:lnTo>
                    <a:pt x="95" y="353"/>
                  </a:lnTo>
                  <a:lnTo>
                    <a:pt x="93" y="349"/>
                  </a:lnTo>
                  <a:lnTo>
                    <a:pt x="91" y="349"/>
                  </a:lnTo>
                  <a:lnTo>
                    <a:pt x="88" y="347"/>
                  </a:lnTo>
                  <a:lnTo>
                    <a:pt x="88" y="347"/>
                  </a:lnTo>
                  <a:lnTo>
                    <a:pt x="88" y="351"/>
                  </a:lnTo>
                  <a:lnTo>
                    <a:pt x="88" y="353"/>
                  </a:lnTo>
                  <a:lnTo>
                    <a:pt x="88" y="353"/>
                  </a:lnTo>
                  <a:lnTo>
                    <a:pt x="88" y="353"/>
                  </a:lnTo>
                  <a:close/>
                  <a:moveTo>
                    <a:pt x="42" y="353"/>
                  </a:moveTo>
                  <a:lnTo>
                    <a:pt x="42" y="353"/>
                  </a:lnTo>
                  <a:lnTo>
                    <a:pt x="48" y="353"/>
                  </a:lnTo>
                  <a:lnTo>
                    <a:pt x="50" y="353"/>
                  </a:lnTo>
                  <a:lnTo>
                    <a:pt x="51" y="353"/>
                  </a:lnTo>
                  <a:lnTo>
                    <a:pt x="51" y="353"/>
                  </a:lnTo>
                  <a:lnTo>
                    <a:pt x="51" y="349"/>
                  </a:lnTo>
                  <a:lnTo>
                    <a:pt x="51" y="349"/>
                  </a:lnTo>
                  <a:lnTo>
                    <a:pt x="51" y="349"/>
                  </a:lnTo>
                  <a:lnTo>
                    <a:pt x="50" y="349"/>
                  </a:lnTo>
                  <a:lnTo>
                    <a:pt x="46" y="349"/>
                  </a:lnTo>
                  <a:lnTo>
                    <a:pt x="44" y="351"/>
                  </a:lnTo>
                  <a:lnTo>
                    <a:pt x="42" y="353"/>
                  </a:lnTo>
                  <a:lnTo>
                    <a:pt x="42" y="35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矩形 42"/>
            <p:cNvSpPr>
              <a:spLocks noChangeArrowheads="1"/>
            </p:cNvSpPr>
            <p:nvPr/>
          </p:nvSpPr>
          <p:spPr bwMode="auto">
            <a:xfrm>
              <a:off x="1112219" y="3959725"/>
              <a:ext cx="2043573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half-masted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7" name="矩形 52"/>
          <p:cNvSpPr>
            <a:spLocks noChangeArrowheads="1"/>
          </p:cNvSpPr>
          <p:nvPr/>
        </p:nvSpPr>
        <p:spPr bwMode="auto">
          <a:xfrm>
            <a:off x="3598538" y="4687844"/>
            <a:ext cx="110799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降半旗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368134" y="1964112"/>
            <a:ext cx="2992108" cy="680002"/>
            <a:chOff x="7368134" y="1964112"/>
            <a:chExt cx="2992108" cy="680002"/>
          </a:xfrm>
        </p:grpSpPr>
        <p:sp>
          <p:nvSpPr>
            <p:cNvPr id="37" name="Freeform 400"/>
            <p:cNvSpPr>
              <a:spLocks noEditPoints="1"/>
            </p:cNvSpPr>
            <p:nvPr/>
          </p:nvSpPr>
          <p:spPr bwMode="auto">
            <a:xfrm>
              <a:off x="7368134" y="1994187"/>
              <a:ext cx="2992108" cy="649927"/>
            </a:xfrm>
            <a:custGeom>
              <a:avLst/>
              <a:gdLst/>
              <a:ahLst/>
              <a:cxnLst>
                <a:cxn ang="0">
                  <a:pos x="375" y="23"/>
                </a:cxn>
                <a:cxn ang="0">
                  <a:pos x="169" y="35"/>
                </a:cxn>
                <a:cxn ang="0">
                  <a:pos x="72" y="72"/>
                </a:cxn>
                <a:cxn ang="0">
                  <a:pos x="18" y="149"/>
                </a:cxn>
                <a:cxn ang="0">
                  <a:pos x="1" y="239"/>
                </a:cxn>
                <a:cxn ang="0">
                  <a:pos x="13" y="489"/>
                </a:cxn>
                <a:cxn ang="0">
                  <a:pos x="11" y="693"/>
                </a:cxn>
                <a:cxn ang="0">
                  <a:pos x="31" y="1058"/>
                </a:cxn>
                <a:cxn ang="0">
                  <a:pos x="59" y="1182"/>
                </a:cxn>
                <a:cxn ang="0">
                  <a:pos x="89" y="1227"/>
                </a:cxn>
                <a:cxn ang="0">
                  <a:pos x="87" y="1209"/>
                </a:cxn>
                <a:cxn ang="0">
                  <a:pos x="271" y="1276"/>
                </a:cxn>
                <a:cxn ang="0">
                  <a:pos x="547" y="1286"/>
                </a:cxn>
                <a:cxn ang="0">
                  <a:pos x="1078" y="1256"/>
                </a:cxn>
                <a:cxn ang="0">
                  <a:pos x="1169" y="1233"/>
                </a:cxn>
                <a:cxn ang="0">
                  <a:pos x="1248" y="1189"/>
                </a:cxn>
                <a:cxn ang="0">
                  <a:pos x="1291" y="1112"/>
                </a:cxn>
                <a:cxn ang="0">
                  <a:pos x="1300" y="926"/>
                </a:cxn>
                <a:cxn ang="0">
                  <a:pos x="1291" y="606"/>
                </a:cxn>
                <a:cxn ang="0">
                  <a:pos x="1298" y="215"/>
                </a:cxn>
                <a:cxn ang="0">
                  <a:pos x="1279" y="115"/>
                </a:cxn>
                <a:cxn ang="0">
                  <a:pos x="1220" y="41"/>
                </a:cxn>
                <a:cxn ang="0">
                  <a:pos x="1131" y="0"/>
                </a:cxn>
                <a:cxn ang="0">
                  <a:pos x="23" y="613"/>
                </a:cxn>
                <a:cxn ang="0">
                  <a:pos x="42" y="919"/>
                </a:cxn>
                <a:cxn ang="0">
                  <a:pos x="18" y="269"/>
                </a:cxn>
                <a:cxn ang="0">
                  <a:pos x="13" y="242"/>
                </a:cxn>
                <a:cxn ang="0">
                  <a:pos x="540" y="1272"/>
                </a:cxn>
                <a:cxn ang="0">
                  <a:pos x="287" y="1263"/>
                </a:cxn>
                <a:cxn ang="0">
                  <a:pos x="458" y="1261"/>
                </a:cxn>
                <a:cxn ang="0">
                  <a:pos x="925" y="1254"/>
                </a:cxn>
                <a:cxn ang="0">
                  <a:pos x="947" y="1254"/>
                </a:cxn>
                <a:cxn ang="0">
                  <a:pos x="956" y="1251"/>
                </a:cxn>
                <a:cxn ang="0">
                  <a:pos x="947" y="1254"/>
                </a:cxn>
                <a:cxn ang="0">
                  <a:pos x="1268" y="1134"/>
                </a:cxn>
                <a:cxn ang="0">
                  <a:pos x="1213" y="1192"/>
                </a:cxn>
                <a:cxn ang="0">
                  <a:pos x="1102" y="1227"/>
                </a:cxn>
                <a:cxn ang="0">
                  <a:pos x="887" y="1234"/>
                </a:cxn>
                <a:cxn ang="0">
                  <a:pos x="316" y="1238"/>
                </a:cxn>
                <a:cxn ang="0">
                  <a:pos x="162" y="1211"/>
                </a:cxn>
                <a:cxn ang="0">
                  <a:pos x="97" y="1172"/>
                </a:cxn>
                <a:cxn ang="0">
                  <a:pos x="90" y="1178"/>
                </a:cxn>
                <a:cxn ang="0">
                  <a:pos x="62" y="1122"/>
                </a:cxn>
                <a:cxn ang="0">
                  <a:pos x="44" y="790"/>
                </a:cxn>
                <a:cxn ang="0">
                  <a:pos x="42" y="160"/>
                </a:cxn>
                <a:cxn ang="0">
                  <a:pos x="67" y="99"/>
                </a:cxn>
                <a:cxn ang="0">
                  <a:pos x="97" y="76"/>
                </a:cxn>
                <a:cxn ang="0">
                  <a:pos x="202" y="48"/>
                </a:cxn>
                <a:cxn ang="0">
                  <a:pos x="852" y="27"/>
                </a:cxn>
                <a:cxn ang="0">
                  <a:pos x="1130" y="35"/>
                </a:cxn>
                <a:cxn ang="0">
                  <a:pos x="1207" y="77"/>
                </a:cxn>
                <a:cxn ang="0">
                  <a:pos x="1252" y="152"/>
                </a:cxn>
                <a:cxn ang="0">
                  <a:pos x="1282" y="849"/>
                </a:cxn>
                <a:cxn ang="0">
                  <a:pos x="1270" y="121"/>
                </a:cxn>
                <a:cxn ang="0">
                  <a:pos x="1289" y="242"/>
                </a:cxn>
                <a:cxn ang="0">
                  <a:pos x="1283" y="464"/>
                </a:cxn>
                <a:cxn ang="0">
                  <a:pos x="1273" y="262"/>
                </a:cxn>
                <a:cxn ang="0">
                  <a:pos x="1235" y="92"/>
                </a:cxn>
                <a:cxn ang="0">
                  <a:pos x="1102" y="11"/>
                </a:cxn>
                <a:cxn ang="0">
                  <a:pos x="1197" y="38"/>
                </a:cxn>
                <a:cxn ang="0">
                  <a:pos x="1245" y="83"/>
                </a:cxn>
              </a:cxnLst>
              <a:rect l="0" t="0" r="r" b="b"/>
              <a:pathLst>
                <a:path w="1303" h="1287">
                  <a:moveTo>
                    <a:pt x="1131" y="0"/>
                  </a:moveTo>
                  <a:lnTo>
                    <a:pt x="389" y="17"/>
                  </a:lnTo>
                  <a:lnTo>
                    <a:pt x="389" y="17"/>
                  </a:lnTo>
                  <a:lnTo>
                    <a:pt x="385" y="18"/>
                  </a:lnTo>
                  <a:lnTo>
                    <a:pt x="379" y="20"/>
                  </a:lnTo>
                  <a:lnTo>
                    <a:pt x="375" y="23"/>
                  </a:lnTo>
                  <a:lnTo>
                    <a:pt x="372" y="23"/>
                  </a:lnTo>
                  <a:lnTo>
                    <a:pt x="372" y="23"/>
                  </a:lnTo>
                  <a:lnTo>
                    <a:pt x="270" y="27"/>
                  </a:lnTo>
                  <a:lnTo>
                    <a:pt x="219" y="31"/>
                  </a:lnTo>
                  <a:lnTo>
                    <a:pt x="169" y="35"/>
                  </a:lnTo>
                  <a:lnTo>
                    <a:pt x="169" y="35"/>
                  </a:lnTo>
                  <a:lnTo>
                    <a:pt x="149" y="38"/>
                  </a:lnTo>
                  <a:lnTo>
                    <a:pt x="131" y="42"/>
                  </a:lnTo>
                  <a:lnTo>
                    <a:pt x="114" y="48"/>
                  </a:lnTo>
                  <a:lnTo>
                    <a:pt x="98" y="55"/>
                  </a:lnTo>
                  <a:lnTo>
                    <a:pt x="84" y="63"/>
                  </a:lnTo>
                  <a:lnTo>
                    <a:pt x="72" y="72"/>
                  </a:lnTo>
                  <a:lnTo>
                    <a:pt x="60" y="83"/>
                  </a:lnTo>
                  <a:lnTo>
                    <a:pt x="49" y="94"/>
                  </a:lnTo>
                  <a:lnTo>
                    <a:pt x="41" y="106"/>
                  </a:lnTo>
                  <a:lnTo>
                    <a:pt x="32" y="120"/>
                  </a:lnTo>
                  <a:lnTo>
                    <a:pt x="25" y="134"/>
                  </a:lnTo>
                  <a:lnTo>
                    <a:pt x="18" y="149"/>
                  </a:lnTo>
                  <a:lnTo>
                    <a:pt x="13" y="165"/>
                  </a:lnTo>
                  <a:lnTo>
                    <a:pt x="8" y="181"/>
                  </a:lnTo>
                  <a:lnTo>
                    <a:pt x="6" y="198"/>
                  </a:lnTo>
                  <a:lnTo>
                    <a:pt x="3" y="217"/>
                  </a:lnTo>
                  <a:lnTo>
                    <a:pt x="3" y="217"/>
                  </a:lnTo>
                  <a:lnTo>
                    <a:pt x="1" y="239"/>
                  </a:lnTo>
                  <a:lnTo>
                    <a:pt x="0" y="262"/>
                  </a:lnTo>
                  <a:lnTo>
                    <a:pt x="0" y="307"/>
                  </a:lnTo>
                  <a:lnTo>
                    <a:pt x="1" y="353"/>
                  </a:lnTo>
                  <a:lnTo>
                    <a:pt x="6" y="398"/>
                  </a:lnTo>
                  <a:lnTo>
                    <a:pt x="10" y="444"/>
                  </a:lnTo>
                  <a:lnTo>
                    <a:pt x="13" y="489"/>
                  </a:lnTo>
                  <a:lnTo>
                    <a:pt x="14" y="534"/>
                  </a:lnTo>
                  <a:lnTo>
                    <a:pt x="14" y="557"/>
                  </a:lnTo>
                  <a:lnTo>
                    <a:pt x="14" y="579"/>
                  </a:lnTo>
                  <a:lnTo>
                    <a:pt x="14" y="579"/>
                  </a:lnTo>
                  <a:lnTo>
                    <a:pt x="11" y="635"/>
                  </a:lnTo>
                  <a:lnTo>
                    <a:pt x="11" y="693"/>
                  </a:lnTo>
                  <a:lnTo>
                    <a:pt x="14" y="752"/>
                  </a:lnTo>
                  <a:lnTo>
                    <a:pt x="18" y="814"/>
                  </a:lnTo>
                  <a:lnTo>
                    <a:pt x="25" y="937"/>
                  </a:lnTo>
                  <a:lnTo>
                    <a:pt x="28" y="999"/>
                  </a:lnTo>
                  <a:lnTo>
                    <a:pt x="31" y="1058"/>
                  </a:lnTo>
                  <a:lnTo>
                    <a:pt x="31" y="1058"/>
                  </a:lnTo>
                  <a:lnTo>
                    <a:pt x="31" y="1078"/>
                  </a:lnTo>
                  <a:lnTo>
                    <a:pt x="32" y="1095"/>
                  </a:lnTo>
                  <a:lnTo>
                    <a:pt x="35" y="1112"/>
                  </a:lnTo>
                  <a:lnTo>
                    <a:pt x="39" y="1127"/>
                  </a:lnTo>
                  <a:lnTo>
                    <a:pt x="48" y="1155"/>
                  </a:lnTo>
                  <a:lnTo>
                    <a:pt x="59" y="1182"/>
                  </a:lnTo>
                  <a:lnTo>
                    <a:pt x="59" y="1182"/>
                  </a:lnTo>
                  <a:lnTo>
                    <a:pt x="65" y="1196"/>
                  </a:lnTo>
                  <a:lnTo>
                    <a:pt x="73" y="1210"/>
                  </a:lnTo>
                  <a:lnTo>
                    <a:pt x="77" y="1216"/>
                  </a:lnTo>
                  <a:lnTo>
                    <a:pt x="83" y="1221"/>
                  </a:lnTo>
                  <a:lnTo>
                    <a:pt x="89" y="1227"/>
                  </a:lnTo>
                  <a:lnTo>
                    <a:pt x="96" y="1231"/>
                  </a:lnTo>
                  <a:lnTo>
                    <a:pt x="96" y="1231"/>
                  </a:lnTo>
                  <a:lnTo>
                    <a:pt x="94" y="1224"/>
                  </a:lnTo>
                  <a:lnTo>
                    <a:pt x="91" y="1219"/>
                  </a:lnTo>
                  <a:lnTo>
                    <a:pt x="89" y="1214"/>
                  </a:lnTo>
                  <a:lnTo>
                    <a:pt x="87" y="1209"/>
                  </a:lnTo>
                  <a:lnTo>
                    <a:pt x="87" y="1209"/>
                  </a:lnTo>
                  <a:lnTo>
                    <a:pt x="119" y="1227"/>
                  </a:lnTo>
                  <a:lnTo>
                    <a:pt x="153" y="1242"/>
                  </a:lnTo>
                  <a:lnTo>
                    <a:pt x="191" y="1256"/>
                  </a:lnTo>
                  <a:lnTo>
                    <a:pt x="230" y="1268"/>
                  </a:lnTo>
                  <a:lnTo>
                    <a:pt x="271" y="1276"/>
                  </a:lnTo>
                  <a:lnTo>
                    <a:pt x="315" y="1283"/>
                  </a:lnTo>
                  <a:lnTo>
                    <a:pt x="360" y="1287"/>
                  </a:lnTo>
                  <a:lnTo>
                    <a:pt x="408" y="1287"/>
                  </a:lnTo>
                  <a:lnTo>
                    <a:pt x="408" y="1287"/>
                  </a:lnTo>
                  <a:lnTo>
                    <a:pt x="478" y="1287"/>
                  </a:lnTo>
                  <a:lnTo>
                    <a:pt x="547" y="1286"/>
                  </a:lnTo>
                  <a:lnTo>
                    <a:pt x="686" y="1280"/>
                  </a:lnTo>
                  <a:lnTo>
                    <a:pt x="967" y="1266"/>
                  </a:lnTo>
                  <a:lnTo>
                    <a:pt x="967" y="1266"/>
                  </a:lnTo>
                  <a:lnTo>
                    <a:pt x="1013" y="1263"/>
                  </a:lnTo>
                  <a:lnTo>
                    <a:pt x="1057" y="1259"/>
                  </a:lnTo>
                  <a:lnTo>
                    <a:pt x="1078" y="1256"/>
                  </a:lnTo>
                  <a:lnTo>
                    <a:pt x="1098" y="1252"/>
                  </a:lnTo>
                  <a:lnTo>
                    <a:pt x="1117" y="1247"/>
                  </a:lnTo>
                  <a:lnTo>
                    <a:pt x="1135" y="1240"/>
                  </a:lnTo>
                  <a:lnTo>
                    <a:pt x="1135" y="1240"/>
                  </a:lnTo>
                  <a:lnTo>
                    <a:pt x="1152" y="1237"/>
                  </a:lnTo>
                  <a:lnTo>
                    <a:pt x="1169" y="1233"/>
                  </a:lnTo>
                  <a:lnTo>
                    <a:pt x="1185" y="1228"/>
                  </a:lnTo>
                  <a:lnTo>
                    <a:pt x="1199" y="1223"/>
                  </a:lnTo>
                  <a:lnTo>
                    <a:pt x="1213" y="1216"/>
                  </a:lnTo>
                  <a:lnTo>
                    <a:pt x="1225" y="1207"/>
                  </a:lnTo>
                  <a:lnTo>
                    <a:pt x="1237" y="1199"/>
                  </a:lnTo>
                  <a:lnTo>
                    <a:pt x="1248" y="1189"/>
                  </a:lnTo>
                  <a:lnTo>
                    <a:pt x="1258" y="1178"/>
                  </a:lnTo>
                  <a:lnTo>
                    <a:pt x="1266" y="1167"/>
                  </a:lnTo>
                  <a:lnTo>
                    <a:pt x="1275" y="1154"/>
                  </a:lnTo>
                  <a:lnTo>
                    <a:pt x="1282" y="1141"/>
                  </a:lnTo>
                  <a:lnTo>
                    <a:pt x="1287" y="1126"/>
                  </a:lnTo>
                  <a:lnTo>
                    <a:pt x="1291" y="1112"/>
                  </a:lnTo>
                  <a:lnTo>
                    <a:pt x="1294" y="1095"/>
                  </a:lnTo>
                  <a:lnTo>
                    <a:pt x="1297" y="1078"/>
                  </a:lnTo>
                  <a:lnTo>
                    <a:pt x="1297" y="1078"/>
                  </a:lnTo>
                  <a:lnTo>
                    <a:pt x="1300" y="1029"/>
                  </a:lnTo>
                  <a:lnTo>
                    <a:pt x="1301" y="978"/>
                  </a:lnTo>
                  <a:lnTo>
                    <a:pt x="1300" y="926"/>
                  </a:lnTo>
                  <a:lnTo>
                    <a:pt x="1298" y="876"/>
                  </a:lnTo>
                  <a:lnTo>
                    <a:pt x="1293" y="772"/>
                  </a:lnTo>
                  <a:lnTo>
                    <a:pt x="1291" y="720"/>
                  </a:lnTo>
                  <a:lnTo>
                    <a:pt x="1290" y="666"/>
                  </a:lnTo>
                  <a:lnTo>
                    <a:pt x="1290" y="666"/>
                  </a:lnTo>
                  <a:lnTo>
                    <a:pt x="1291" y="606"/>
                  </a:lnTo>
                  <a:lnTo>
                    <a:pt x="1293" y="545"/>
                  </a:lnTo>
                  <a:lnTo>
                    <a:pt x="1300" y="426"/>
                  </a:lnTo>
                  <a:lnTo>
                    <a:pt x="1301" y="367"/>
                  </a:lnTo>
                  <a:lnTo>
                    <a:pt x="1303" y="307"/>
                  </a:lnTo>
                  <a:lnTo>
                    <a:pt x="1301" y="246"/>
                  </a:lnTo>
                  <a:lnTo>
                    <a:pt x="1298" y="215"/>
                  </a:lnTo>
                  <a:lnTo>
                    <a:pt x="1296" y="184"/>
                  </a:lnTo>
                  <a:lnTo>
                    <a:pt x="1296" y="184"/>
                  </a:lnTo>
                  <a:lnTo>
                    <a:pt x="1293" y="166"/>
                  </a:lnTo>
                  <a:lnTo>
                    <a:pt x="1289" y="148"/>
                  </a:lnTo>
                  <a:lnTo>
                    <a:pt x="1284" y="131"/>
                  </a:lnTo>
                  <a:lnTo>
                    <a:pt x="1279" y="115"/>
                  </a:lnTo>
                  <a:lnTo>
                    <a:pt x="1270" y="100"/>
                  </a:lnTo>
                  <a:lnTo>
                    <a:pt x="1263" y="86"/>
                  </a:lnTo>
                  <a:lnTo>
                    <a:pt x="1254" y="73"/>
                  </a:lnTo>
                  <a:lnTo>
                    <a:pt x="1244" y="62"/>
                  </a:lnTo>
                  <a:lnTo>
                    <a:pt x="1232" y="51"/>
                  </a:lnTo>
                  <a:lnTo>
                    <a:pt x="1220" y="41"/>
                  </a:lnTo>
                  <a:lnTo>
                    <a:pt x="1207" y="31"/>
                  </a:lnTo>
                  <a:lnTo>
                    <a:pt x="1193" y="24"/>
                  </a:lnTo>
                  <a:lnTo>
                    <a:pt x="1179" y="17"/>
                  </a:lnTo>
                  <a:lnTo>
                    <a:pt x="1164" y="10"/>
                  </a:lnTo>
                  <a:lnTo>
                    <a:pt x="1148" y="6"/>
                  </a:lnTo>
                  <a:lnTo>
                    <a:pt x="1131" y="0"/>
                  </a:lnTo>
                  <a:lnTo>
                    <a:pt x="1131" y="0"/>
                  </a:lnTo>
                  <a:close/>
                  <a:moveTo>
                    <a:pt x="44" y="1026"/>
                  </a:moveTo>
                  <a:lnTo>
                    <a:pt x="37" y="842"/>
                  </a:lnTo>
                  <a:lnTo>
                    <a:pt x="37" y="842"/>
                  </a:lnTo>
                  <a:lnTo>
                    <a:pt x="30" y="738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8" y="662"/>
                  </a:lnTo>
                  <a:lnTo>
                    <a:pt x="32" y="713"/>
                  </a:lnTo>
                  <a:lnTo>
                    <a:pt x="37" y="763"/>
                  </a:lnTo>
                  <a:lnTo>
                    <a:pt x="38" y="815"/>
                  </a:lnTo>
                  <a:lnTo>
                    <a:pt x="42" y="919"/>
                  </a:lnTo>
                  <a:lnTo>
                    <a:pt x="44" y="1026"/>
                  </a:lnTo>
                  <a:lnTo>
                    <a:pt x="44" y="1026"/>
                  </a:lnTo>
                  <a:close/>
                  <a:moveTo>
                    <a:pt x="20" y="260"/>
                  </a:moveTo>
                  <a:lnTo>
                    <a:pt x="20" y="260"/>
                  </a:lnTo>
                  <a:lnTo>
                    <a:pt x="18" y="266"/>
                  </a:lnTo>
                  <a:lnTo>
                    <a:pt x="18" y="269"/>
                  </a:lnTo>
                  <a:lnTo>
                    <a:pt x="17" y="269"/>
                  </a:lnTo>
                  <a:lnTo>
                    <a:pt x="15" y="267"/>
                  </a:lnTo>
                  <a:lnTo>
                    <a:pt x="13" y="262"/>
                  </a:lnTo>
                  <a:lnTo>
                    <a:pt x="13" y="259"/>
                  </a:lnTo>
                  <a:lnTo>
                    <a:pt x="13" y="259"/>
                  </a:lnTo>
                  <a:lnTo>
                    <a:pt x="13" y="242"/>
                  </a:lnTo>
                  <a:lnTo>
                    <a:pt x="14" y="224"/>
                  </a:lnTo>
                  <a:lnTo>
                    <a:pt x="18" y="191"/>
                  </a:lnTo>
                  <a:lnTo>
                    <a:pt x="18" y="191"/>
                  </a:lnTo>
                  <a:lnTo>
                    <a:pt x="23" y="181"/>
                  </a:lnTo>
                  <a:lnTo>
                    <a:pt x="20" y="260"/>
                  </a:lnTo>
                  <a:close/>
                  <a:moveTo>
                    <a:pt x="540" y="1272"/>
                  </a:moveTo>
                  <a:lnTo>
                    <a:pt x="540" y="1272"/>
                  </a:lnTo>
                  <a:lnTo>
                    <a:pt x="453" y="1273"/>
                  </a:lnTo>
                  <a:lnTo>
                    <a:pt x="409" y="1273"/>
                  </a:lnTo>
                  <a:lnTo>
                    <a:pt x="367" y="1272"/>
                  </a:lnTo>
                  <a:lnTo>
                    <a:pt x="326" y="1269"/>
                  </a:lnTo>
                  <a:lnTo>
                    <a:pt x="287" y="1263"/>
                  </a:lnTo>
                  <a:lnTo>
                    <a:pt x="249" y="1256"/>
                  </a:lnTo>
                  <a:lnTo>
                    <a:pt x="214" y="1247"/>
                  </a:lnTo>
                  <a:lnTo>
                    <a:pt x="311" y="1256"/>
                  </a:lnTo>
                  <a:lnTo>
                    <a:pt x="311" y="1256"/>
                  </a:lnTo>
                  <a:lnTo>
                    <a:pt x="384" y="1261"/>
                  </a:lnTo>
                  <a:lnTo>
                    <a:pt x="458" y="1261"/>
                  </a:lnTo>
                  <a:lnTo>
                    <a:pt x="534" y="1261"/>
                  </a:lnTo>
                  <a:lnTo>
                    <a:pt x="613" y="1259"/>
                  </a:lnTo>
                  <a:lnTo>
                    <a:pt x="769" y="1255"/>
                  </a:lnTo>
                  <a:lnTo>
                    <a:pt x="847" y="1254"/>
                  </a:lnTo>
                  <a:lnTo>
                    <a:pt x="925" y="1254"/>
                  </a:lnTo>
                  <a:lnTo>
                    <a:pt x="925" y="1254"/>
                  </a:lnTo>
                  <a:lnTo>
                    <a:pt x="828" y="1261"/>
                  </a:lnTo>
                  <a:lnTo>
                    <a:pt x="732" y="1265"/>
                  </a:lnTo>
                  <a:lnTo>
                    <a:pt x="638" y="1269"/>
                  </a:lnTo>
                  <a:lnTo>
                    <a:pt x="540" y="1272"/>
                  </a:lnTo>
                  <a:lnTo>
                    <a:pt x="540" y="1272"/>
                  </a:lnTo>
                  <a:close/>
                  <a:moveTo>
                    <a:pt x="947" y="1254"/>
                  </a:moveTo>
                  <a:lnTo>
                    <a:pt x="947" y="1254"/>
                  </a:lnTo>
                  <a:lnTo>
                    <a:pt x="927" y="1254"/>
                  </a:lnTo>
                  <a:lnTo>
                    <a:pt x="927" y="1254"/>
                  </a:lnTo>
                  <a:lnTo>
                    <a:pt x="936" y="1252"/>
                  </a:lnTo>
                  <a:lnTo>
                    <a:pt x="946" y="1251"/>
                  </a:lnTo>
                  <a:lnTo>
                    <a:pt x="956" y="1251"/>
                  </a:lnTo>
                  <a:lnTo>
                    <a:pt x="964" y="1252"/>
                  </a:lnTo>
                  <a:lnTo>
                    <a:pt x="964" y="1252"/>
                  </a:lnTo>
                  <a:lnTo>
                    <a:pt x="961" y="1255"/>
                  </a:lnTo>
                  <a:lnTo>
                    <a:pt x="957" y="1255"/>
                  </a:lnTo>
                  <a:lnTo>
                    <a:pt x="947" y="1254"/>
                  </a:lnTo>
                  <a:lnTo>
                    <a:pt x="947" y="1254"/>
                  </a:lnTo>
                  <a:close/>
                  <a:moveTo>
                    <a:pt x="1280" y="1077"/>
                  </a:moveTo>
                  <a:lnTo>
                    <a:pt x="1280" y="1077"/>
                  </a:lnTo>
                  <a:lnTo>
                    <a:pt x="1279" y="1092"/>
                  </a:lnTo>
                  <a:lnTo>
                    <a:pt x="1276" y="1108"/>
                  </a:lnTo>
                  <a:lnTo>
                    <a:pt x="1272" y="1122"/>
                  </a:lnTo>
                  <a:lnTo>
                    <a:pt x="1268" y="1134"/>
                  </a:lnTo>
                  <a:lnTo>
                    <a:pt x="1261" y="1147"/>
                  </a:lnTo>
                  <a:lnTo>
                    <a:pt x="1254" y="1157"/>
                  </a:lnTo>
                  <a:lnTo>
                    <a:pt x="1245" y="1167"/>
                  </a:lnTo>
                  <a:lnTo>
                    <a:pt x="1235" y="1176"/>
                  </a:lnTo>
                  <a:lnTo>
                    <a:pt x="1224" y="1185"/>
                  </a:lnTo>
                  <a:lnTo>
                    <a:pt x="1213" y="1192"/>
                  </a:lnTo>
                  <a:lnTo>
                    <a:pt x="1202" y="1199"/>
                  </a:lnTo>
                  <a:lnTo>
                    <a:pt x="1189" y="1204"/>
                  </a:lnTo>
                  <a:lnTo>
                    <a:pt x="1161" y="1214"/>
                  </a:lnTo>
                  <a:lnTo>
                    <a:pt x="1131" y="1223"/>
                  </a:lnTo>
                  <a:lnTo>
                    <a:pt x="1131" y="1223"/>
                  </a:lnTo>
                  <a:lnTo>
                    <a:pt x="1102" y="1227"/>
                  </a:lnTo>
                  <a:lnTo>
                    <a:pt x="1072" y="1231"/>
                  </a:lnTo>
                  <a:lnTo>
                    <a:pt x="1041" y="1233"/>
                  </a:lnTo>
                  <a:lnTo>
                    <a:pt x="1010" y="1234"/>
                  </a:lnTo>
                  <a:lnTo>
                    <a:pt x="949" y="1234"/>
                  </a:lnTo>
                  <a:lnTo>
                    <a:pt x="887" y="1234"/>
                  </a:lnTo>
                  <a:lnTo>
                    <a:pt x="887" y="1234"/>
                  </a:lnTo>
                  <a:lnTo>
                    <a:pt x="741" y="1238"/>
                  </a:lnTo>
                  <a:lnTo>
                    <a:pt x="596" y="1242"/>
                  </a:lnTo>
                  <a:lnTo>
                    <a:pt x="524" y="1244"/>
                  </a:lnTo>
                  <a:lnTo>
                    <a:pt x="454" y="1244"/>
                  </a:lnTo>
                  <a:lnTo>
                    <a:pt x="384" y="1242"/>
                  </a:lnTo>
                  <a:lnTo>
                    <a:pt x="316" y="1238"/>
                  </a:lnTo>
                  <a:lnTo>
                    <a:pt x="316" y="1238"/>
                  </a:lnTo>
                  <a:lnTo>
                    <a:pt x="261" y="1233"/>
                  </a:lnTo>
                  <a:lnTo>
                    <a:pt x="236" y="1230"/>
                  </a:lnTo>
                  <a:lnTo>
                    <a:pt x="211" y="1224"/>
                  </a:lnTo>
                  <a:lnTo>
                    <a:pt x="186" y="1219"/>
                  </a:lnTo>
                  <a:lnTo>
                    <a:pt x="162" y="1211"/>
                  </a:lnTo>
                  <a:lnTo>
                    <a:pt x="139" y="1204"/>
                  </a:lnTo>
                  <a:lnTo>
                    <a:pt x="118" y="1195"/>
                  </a:lnTo>
                  <a:lnTo>
                    <a:pt x="118" y="1195"/>
                  </a:lnTo>
                  <a:lnTo>
                    <a:pt x="112" y="1190"/>
                  </a:lnTo>
                  <a:lnTo>
                    <a:pt x="107" y="1185"/>
                  </a:lnTo>
                  <a:lnTo>
                    <a:pt x="97" y="1172"/>
                  </a:lnTo>
                  <a:lnTo>
                    <a:pt x="97" y="1172"/>
                  </a:lnTo>
                  <a:lnTo>
                    <a:pt x="98" y="1176"/>
                  </a:lnTo>
                  <a:lnTo>
                    <a:pt x="97" y="1181"/>
                  </a:lnTo>
                  <a:lnTo>
                    <a:pt x="96" y="1181"/>
                  </a:lnTo>
                  <a:lnTo>
                    <a:pt x="94" y="1181"/>
                  </a:lnTo>
                  <a:lnTo>
                    <a:pt x="90" y="1178"/>
                  </a:lnTo>
                  <a:lnTo>
                    <a:pt x="90" y="1178"/>
                  </a:lnTo>
                  <a:lnTo>
                    <a:pt x="83" y="1169"/>
                  </a:lnTo>
                  <a:lnTo>
                    <a:pt x="77" y="1161"/>
                  </a:lnTo>
                  <a:lnTo>
                    <a:pt x="73" y="1152"/>
                  </a:lnTo>
                  <a:lnTo>
                    <a:pt x="69" y="1143"/>
                  </a:lnTo>
                  <a:lnTo>
                    <a:pt x="62" y="1122"/>
                  </a:lnTo>
                  <a:lnTo>
                    <a:pt x="58" y="1099"/>
                  </a:lnTo>
                  <a:lnTo>
                    <a:pt x="55" y="1075"/>
                  </a:lnTo>
                  <a:lnTo>
                    <a:pt x="52" y="1051"/>
                  </a:lnTo>
                  <a:lnTo>
                    <a:pt x="51" y="1002"/>
                  </a:lnTo>
                  <a:lnTo>
                    <a:pt x="51" y="1002"/>
                  </a:lnTo>
                  <a:lnTo>
                    <a:pt x="44" y="790"/>
                  </a:lnTo>
                  <a:lnTo>
                    <a:pt x="39" y="683"/>
                  </a:lnTo>
                  <a:lnTo>
                    <a:pt x="37" y="576"/>
                  </a:lnTo>
                  <a:lnTo>
                    <a:pt x="35" y="471"/>
                  </a:lnTo>
                  <a:lnTo>
                    <a:pt x="35" y="366"/>
                  </a:lnTo>
                  <a:lnTo>
                    <a:pt x="38" y="263"/>
                  </a:lnTo>
                  <a:lnTo>
                    <a:pt x="42" y="160"/>
                  </a:lnTo>
                  <a:lnTo>
                    <a:pt x="42" y="160"/>
                  </a:lnTo>
                  <a:lnTo>
                    <a:pt x="45" y="144"/>
                  </a:lnTo>
                  <a:lnTo>
                    <a:pt x="51" y="128"/>
                  </a:lnTo>
                  <a:lnTo>
                    <a:pt x="58" y="113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9" y="96"/>
                  </a:lnTo>
                  <a:lnTo>
                    <a:pt x="72" y="94"/>
                  </a:lnTo>
                  <a:lnTo>
                    <a:pt x="72" y="93"/>
                  </a:lnTo>
                  <a:lnTo>
                    <a:pt x="72" y="93"/>
                  </a:lnTo>
                  <a:lnTo>
                    <a:pt x="84" y="83"/>
                  </a:lnTo>
                  <a:lnTo>
                    <a:pt x="97" y="76"/>
                  </a:lnTo>
                  <a:lnTo>
                    <a:pt x="112" y="68"/>
                  </a:lnTo>
                  <a:lnTo>
                    <a:pt x="128" y="62"/>
                  </a:lnTo>
                  <a:lnTo>
                    <a:pt x="145" y="56"/>
                  </a:lnTo>
                  <a:lnTo>
                    <a:pt x="163" y="52"/>
                  </a:lnTo>
                  <a:lnTo>
                    <a:pt x="183" y="49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309" y="41"/>
                  </a:lnTo>
                  <a:lnTo>
                    <a:pt x="417" y="35"/>
                  </a:lnTo>
                  <a:lnTo>
                    <a:pt x="526" y="33"/>
                  </a:lnTo>
                  <a:lnTo>
                    <a:pt x="635" y="30"/>
                  </a:lnTo>
                  <a:lnTo>
                    <a:pt x="852" y="27"/>
                  </a:lnTo>
                  <a:lnTo>
                    <a:pt x="1065" y="23"/>
                  </a:lnTo>
                  <a:lnTo>
                    <a:pt x="1065" y="23"/>
                  </a:lnTo>
                  <a:lnTo>
                    <a:pt x="1082" y="25"/>
                  </a:lnTo>
                  <a:lnTo>
                    <a:pt x="1099" y="27"/>
                  </a:lnTo>
                  <a:lnTo>
                    <a:pt x="1114" y="31"/>
                  </a:lnTo>
                  <a:lnTo>
                    <a:pt x="1130" y="35"/>
                  </a:lnTo>
                  <a:lnTo>
                    <a:pt x="1144" y="40"/>
                  </a:lnTo>
                  <a:lnTo>
                    <a:pt x="1158" y="47"/>
                  </a:lnTo>
                  <a:lnTo>
                    <a:pt x="1172" y="52"/>
                  </a:lnTo>
                  <a:lnTo>
                    <a:pt x="1183" y="61"/>
                  </a:lnTo>
                  <a:lnTo>
                    <a:pt x="1196" y="69"/>
                  </a:lnTo>
                  <a:lnTo>
                    <a:pt x="1207" y="77"/>
                  </a:lnTo>
                  <a:lnTo>
                    <a:pt x="1217" y="87"/>
                  </a:lnTo>
                  <a:lnTo>
                    <a:pt x="1225" y="99"/>
                  </a:lnTo>
                  <a:lnTo>
                    <a:pt x="1234" y="111"/>
                  </a:lnTo>
                  <a:lnTo>
                    <a:pt x="1241" y="124"/>
                  </a:lnTo>
                  <a:lnTo>
                    <a:pt x="1248" y="138"/>
                  </a:lnTo>
                  <a:lnTo>
                    <a:pt x="1252" y="152"/>
                  </a:lnTo>
                  <a:lnTo>
                    <a:pt x="1252" y="152"/>
                  </a:lnTo>
                  <a:lnTo>
                    <a:pt x="1265" y="385"/>
                  </a:lnTo>
                  <a:lnTo>
                    <a:pt x="1270" y="502"/>
                  </a:lnTo>
                  <a:lnTo>
                    <a:pt x="1276" y="618"/>
                  </a:lnTo>
                  <a:lnTo>
                    <a:pt x="1279" y="734"/>
                  </a:lnTo>
                  <a:lnTo>
                    <a:pt x="1282" y="849"/>
                  </a:lnTo>
                  <a:lnTo>
                    <a:pt x="1282" y="963"/>
                  </a:lnTo>
                  <a:lnTo>
                    <a:pt x="1280" y="1077"/>
                  </a:lnTo>
                  <a:lnTo>
                    <a:pt x="1280" y="1077"/>
                  </a:lnTo>
                  <a:close/>
                  <a:moveTo>
                    <a:pt x="1268" y="121"/>
                  </a:moveTo>
                  <a:lnTo>
                    <a:pt x="1268" y="121"/>
                  </a:lnTo>
                  <a:lnTo>
                    <a:pt x="1270" y="121"/>
                  </a:lnTo>
                  <a:lnTo>
                    <a:pt x="1272" y="122"/>
                  </a:lnTo>
                  <a:lnTo>
                    <a:pt x="1272" y="122"/>
                  </a:lnTo>
                  <a:lnTo>
                    <a:pt x="1276" y="141"/>
                  </a:lnTo>
                  <a:lnTo>
                    <a:pt x="1280" y="160"/>
                  </a:lnTo>
                  <a:lnTo>
                    <a:pt x="1286" y="200"/>
                  </a:lnTo>
                  <a:lnTo>
                    <a:pt x="1289" y="242"/>
                  </a:lnTo>
                  <a:lnTo>
                    <a:pt x="1290" y="284"/>
                  </a:lnTo>
                  <a:lnTo>
                    <a:pt x="1290" y="328"/>
                  </a:lnTo>
                  <a:lnTo>
                    <a:pt x="1289" y="371"/>
                  </a:lnTo>
                  <a:lnTo>
                    <a:pt x="1283" y="451"/>
                  </a:lnTo>
                  <a:lnTo>
                    <a:pt x="1283" y="451"/>
                  </a:lnTo>
                  <a:lnTo>
                    <a:pt x="1283" y="464"/>
                  </a:lnTo>
                  <a:lnTo>
                    <a:pt x="1282" y="471"/>
                  </a:lnTo>
                  <a:lnTo>
                    <a:pt x="1280" y="477"/>
                  </a:lnTo>
                  <a:lnTo>
                    <a:pt x="1280" y="477"/>
                  </a:lnTo>
                  <a:lnTo>
                    <a:pt x="1279" y="389"/>
                  </a:lnTo>
                  <a:lnTo>
                    <a:pt x="1276" y="305"/>
                  </a:lnTo>
                  <a:lnTo>
                    <a:pt x="1273" y="262"/>
                  </a:lnTo>
                  <a:lnTo>
                    <a:pt x="1270" y="219"/>
                  </a:lnTo>
                  <a:lnTo>
                    <a:pt x="1266" y="176"/>
                  </a:lnTo>
                  <a:lnTo>
                    <a:pt x="1261" y="134"/>
                  </a:lnTo>
                  <a:lnTo>
                    <a:pt x="1261" y="134"/>
                  </a:lnTo>
                  <a:lnTo>
                    <a:pt x="1248" y="111"/>
                  </a:lnTo>
                  <a:lnTo>
                    <a:pt x="1235" y="92"/>
                  </a:lnTo>
                  <a:lnTo>
                    <a:pt x="1218" y="73"/>
                  </a:lnTo>
                  <a:lnTo>
                    <a:pt x="1200" y="56"/>
                  </a:lnTo>
                  <a:lnTo>
                    <a:pt x="1179" y="41"/>
                  </a:lnTo>
                  <a:lnTo>
                    <a:pt x="1155" y="30"/>
                  </a:lnTo>
                  <a:lnTo>
                    <a:pt x="1130" y="18"/>
                  </a:lnTo>
                  <a:lnTo>
                    <a:pt x="1102" y="11"/>
                  </a:lnTo>
                  <a:lnTo>
                    <a:pt x="1102" y="11"/>
                  </a:lnTo>
                  <a:lnTo>
                    <a:pt x="1124" y="14"/>
                  </a:lnTo>
                  <a:lnTo>
                    <a:pt x="1144" y="17"/>
                  </a:lnTo>
                  <a:lnTo>
                    <a:pt x="1162" y="23"/>
                  </a:lnTo>
                  <a:lnTo>
                    <a:pt x="1180" y="30"/>
                  </a:lnTo>
                  <a:lnTo>
                    <a:pt x="1197" y="38"/>
                  </a:lnTo>
                  <a:lnTo>
                    <a:pt x="1213" y="48"/>
                  </a:lnTo>
                  <a:lnTo>
                    <a:pt x="1228" y="59"/>
                  </a:lnTo>
                  <a:lnTo>
                    <a:pt x="1241" y="69"/>
                  </a:lnTo>
                  <a:lnTo>
                    <a:pt x="1235" y="73"/>
                  </a:lnTo>
                  <a:lnTo>
                    <a:pt x="1235" y="73"/>
                  </a:lnTo>
                  <a:lnTo>
                    <a:pt x="1245" y="83"/>
                  </a:lnTo>
                  <a:lnTo>
                    <a:pt x="1254" y="94"/>
                  </a:lnTo>
                  <a:lnTo>
                    <a:pt x="1262" y="107"/>
                  </a:lnTo>
                  <a:lnTo>
                    <a:pt x="1268" y="121"/>
                  </a:lnTo>
                  <a:lnTo>
                    <a:pt x="1268" y="121"/>
                  </a:lnTo>
                  <a:close/>
                </a:path>
              </a:pathLst>
            </a:custGeom>
            <a:solidFill>
              <a:srgbClr val="605448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50"/>
            <p:cNvSpPr>
              <a:spLocks noEditPoints="1"/>
            </p:cNvSpPr>
            <p:nvPr/>
          </p:nvSpPr>
          <p:spPr bwMode="auto">
            <a:xfrm>
              <a:off x="7620012" y="2095777"/>
              <a:ext cx="369892" cy="496432"/>
            </a:xfrm>
            <a:custGeom>
              <a:avLst/>
              <a:gdLst/>
              <a:ahLst/>
              <a:cxnLst>
                <a:cxn ang="0">
                  <a:pos x="137" y="113"/>
                </a:cxn>
                <a:cxn ang="0">
                  <a:pos x="165" y="25"/>
                </a:cxn>
                <a:cxn ang="0">
                  <a:pos x="238" y="101"/>
                </a:cxn>
                <a:cxn ang="0">
                  <a:pos x="230" y="322"/>
                </a:cxn>
                <a:cxn ang="0">
                  <a:pos x="123" y="349"/>
                </a:cxn>
                <a:cxn ang="0">
                  <a:pos x="59" y="214"/>
                </a:cxn>
                <a:cxn ang="0">
                  <a:pos x="19" y="77"/>
                </a:cxn>
                <a:cxn ang="0">
                  <a:pos x="85" y="0"/>
                </a:cxn>
                <a:cxn ang="0">
                  <a:pos x="57" y="134"/>
                </a:cxn>
                <a:cxn ang="0">
                  <a:pos x="167" y="174"/>
                </a:cxn>
                <a:cxn ang="0">
                  <a:pos x="181" y="322"/>
                </a:cxn>
                <a:cxn ang="0">
                  <a:pos x="224" y="185"/>
                </a:cxn>
                <a:cxn ang="0">
                  <a:pos x="188" y="23"/>
                </a:cxn>
                <a:cxn ang="0">
                  <a:pos x="122" y="124"/>
                </a:cxn>
                <a:cxn ang="0">
                  <a:pos x="85" y="12"/>
                </a:cxn>
                <a:cxn ang="0">
                  <a:pos x="70" y="19"/>
                </a:cxn>
                <a:cxn ang="0">
                  <a:pos x="51" y="57"/>
                </a:cxn>
                <a:cxn ang="0">
                  <a:pos x="43" y="54"/>
                </a:cxn>
                <a:cxn ang="0">
                  <a:pos x="162" y="38"/>
                </a:cxn>
                <a:cxn ang="0">
                  <a:pos x="175" y="52"/>
                </a:cxn>
                <a:cxn ang="0">
                  <a:pos x="162" y="57"/>
                </a:cxn>
                <a:cxn ang="0">
                  <a:pos x="173" y="63"/>
                </a:cxn>
                <a:cxn ang="0">
                  <a:pos x="49" y="75"/>
                </a:cxn>
                <a:cxn ang="0">
                  <a:pos x="32" y="78"/>
                </a:cxn>
                <a:cxn ang="0">
                  <a:pos x="30" y="82"/>
                </a:cxn>
                <a:cxn ang="0">
                  <a:pos x="173" y="82"/>
                </a:cxn>
                <a:cxn ang="0">
                  <a:pos x="40" y="109"/>
                </a:cxn>
                <a:cxn ang="0">
                  <a:pos x="22" y="115"/>
                </a:cxn>
                <a:cxn ang="0">
                  <a:pos x="150" y="84"/>
                </a:cxn>
                <a:cxn ang="0">
                  <a:pos x="28" y="96"/>
                </a:cxn>
                <a:cxn ang="0">
                  <a:pos x="164" y="111"/>
                </a:cxn>
                <a:cxn ang="0">
                  <a:pos x="164" y="111"/>
                </a:cxn>
                <a:cxn ang="0">
                  <a:pos x="49" y="117"/>
                </a:cxn>
                <a:cxn ang="0">
                  <a:pos x="17" y="124"/>
                </a:cxn>
                <a:cxn ang="0">
                  <a:pos x="22" y="168"/>
                </a:cxn>
                <a:cxn ang="0">
                  <a:pos x="17" y="162"/>
                </a:cxn>
                <a:cxn ang="0">
                  <a:pos x="17" y="153"/>
                </a:cxn>
                <a:cxn ang="0">
                  <a:pos x="9" y="191"/>
                </a:cxn>
                <a:cxn ang="0">
                  <a:pos x="7" y="187"/>
                </a:cxn>
                <a:cxn ang="0">
                  <a:pos x="59" y="181"/>
                </a:cxn>
                <a:cxn ang="0">
                  <a:pos x="74" y="198"/>
                </a:cxn>
                <a:cxn ang="0">
                  <a:pos x="83" y="181"/>
                </a:cxn>
                <a:cxn ang="0">
                  <a:pos x="116" y="183"/>
                </a:cxn>
                <a:cxn ang="0">
                  <a:pos x="144" y="198"/>
                </a:cxn>
                <a:cxn ang="0">
                  <a:pos x="125" y="208"/>
                </a:cxn>
                <a:cxn ang="0">
                  <a:pos x="49" y="202"/>
                </a:cxn>
                <a:cxn ang="0">
                  <a:pos x="162" y="202"/>
                </a:cxn>
                <a:cxn ang="0">
                  <a:pos x="133" y="219"/>
                </a:cxn>
                <a:cxn ang="0">
                  <a:pos x="137" y="244"/>
                </a:cxn>
                <a:cxn ang="0">
                  <a:pos x="160" y="219"/>
                </a:cxn>
                <a:cxn ang="0">
                  <a:pos x="158" y="259"/>
                </a:cxn>
                <a:cxn ang="0">
                  <a:pos x="141" y="290"/>
                </a:cxn>
                <a:cxn ang="0">
                  <a:pos x="150" y="279"/>
                </a:cxn>
                <a:cxn ang="0">
                  <a:pos x="137" y="277"/>
                </a:cxn>
                <a:cxn ang="0">
                  <a:pos x="141" y="311"/>
                </a:cxn>
                <a:cxn ang="0">
                  <a:pos x="141" y="311"/>
                </a:cxn>
                <a:cxn ang="0">
                  <a:pos x="160" y="311"/>
                </a:cxn>
                <a:cxn ang="0">
                  <a:pos x="152" y="330"/>
                </a:cxn>
                <a:cxn ang="0">
                  <a:pos x="169" y="349"/>
                </a:cxn>
                <a:cxn ang="0">
                  <a:pos x="177" y="334"/>
                </a:cxn>
                <a:cxn ang="0">
                  <a:pos x="202" y="334"/>
                </a:cxn>
                <a:cxn ang="0">
                  <a:pos x="144" y="359"/>
                </a:cxn>
                <a:cxn ang="0">
                  <a:pos x="143" y="351"/>
                </a:cxn>
              </a:cxnLst>
              <a:rect l="0" t="0" r="r" b="b"/>
              <a:pathLst>
                <a:path w="240" h="368">
                  <a:moveTo>
                    <a:pt x="137" y="12"/>
                  </a:moveTo>
                  <a:lnTo>
                    <a:pt x="137" y="12"/>
                  </a:lnTo>
                  <a:lnTo>
                    <a:pt x="127" y="61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22" y="113"/>
                  </a:lnTo>
                  <a:lnTo>
                    <a:pt x="125" y="113"/>
                  </a:lnTo>
                  <a:lnTo>
                    <a:pt x="131" y="113"/>
                  </a:lnTo>
                  <a:lnTo>
                    <a:pt x="137" y="113"/>
                  </a:lnTo>
                  <a:lnTo>
                    <a:pt x="137" y="113"/>
                  </a:lnTo>
                  <a:lnTo>
                    <a:pt x="139" y="103"/>
                  </a:lnTo>
                  <a:lnTo>
                    <a:pt x="141" y="94"/>
                  </a:lnTo>
                  <a:lnTo>
                    <a:pt x="141" y="73"/>
                  </a:lnTo>
                  <a:lnTo>
                    <a:pt x="143" y="52"/>
                  </a:lnTo>
                  <a:lnTo>
                    <a:pt x="143" y="42"/>
                  </a:lnTo>
                  <a:lnTo>
                    <a:pt x="144" y="35"/>
                  </a:lnTo>
                  <a:lnTo>
                    <a:pt x="144" y="35"/>
                  </a:lnTo>
                  <a:lnTo>
                    <a:pt x="165" y="25"/>
                  </a:lnTo>
                  <a:lnTo>
                    <a:pt x="183" y="16"/>
                  </a:lnTo>
                  <a:lnTo>
                    <a:pt x="183" y="16"/>
                  </a:lnTo>
                  <a:lnTo>
                    <a:pt x="198" y="14"/>
                  </a:lnTo>
                  <a:lnTo>
                    <a:pt x="211" y="14"/>
                  </a:lnTo>
                  <a:lnTo>
                    <a:pt x="224" y="16"/>
                  </a:lnTo>
                  <a:lnTo>
                    <a:pt x="240" y="19"/>
                  </a:lnTo>
                  <a:lnTo>
                    <a:pt x="240" y="19"/>
                  </a:lnTo>
                  <a:lnTo>
                    <a:pt x="240" y="59"/>
                  </a:lnTo>
                  <a:lnTo>
                    <a:pt x="238" y="101"/>
                  </a:lnTo>
                  <a:lnTo>
                    <a:pt x="234" y="145"/>
                  </a:lnTo>
                  <a:lnTo>
                    <a:pt x="232" y="189"/>
                  </a:lnTo>
                  <a:lnTo>
                    <a:pt x="232" y="189"/>
                  </a:lnTo>
                  <a:lnTo>
                    <a:pt x="232" y="219"/>
                  </a:lnTo>
                  <a:lnTo>
                    <a:pt x="234" y="248"/>
                  </a:lnTo>
                  <a:lnTo>
                    <a:pt x="234" y="277"/>
                  </a:lnTo>
                  <a:lnTo>
                    <a:pt x="234" y="303"/>
                  </a:lnTo>
                  <a:lnTo>
                    <a:pt x="234" y="303"/>
                  </a:lnTo>
                  <a:lnTo>
                    <a:pt x="230" y="322"/>
                  </a:lnTo>
                  <a:lnTo>
                    <a:pt x="223" y="338"/>
                  </a:lnTo>
                  <a:lnTo>
                    <a:pt x="211" y="353"/>
                  </a:lnTo>
                  <a:lnTo>
                    <a:pt x="200" y="366"/>
                  </a:lnTo>
                  <a:lnTo>
                    <a:pt x="200" y="366"/>
                  </a:lnTo>
                  <a:lnTo>
                    <a:pt x="164" y="368"/>
                  </a:lnTo>
                  <a:lnTo>
                    <a:pt x="144" y="366"/>
                  </a:lnTo>
                  <a:lnTo>
                    <a:pt x="127" y="364"/>
                  </a:lnTo>
                  <a:lnTo>
                    <a:pt x="127" y="364"/>
                  </a:lnTo>
                  <a:lnTo>
                    <a:pt x="123" y="349"/>
                  </a:lnTo>
                  <a:lnTo>
                    <a:pt x="123" y="332"/>
                  </a:lnTo>
                  <a:lnTo>
                    <a:pt x="122" y="298"/>
                  </a:lnTo>
                  <a:lnTo>
                    <a:pt x="123" y="259"/>
                  </a:lnTo>
                  <a:lnTo>
                    <a:pt x="122" y="242"/>
                  </a:lnTo>
                  <a:lnTo>
                    <a:pt x="122" y="225"/>
                  </a:lnTo>
                  <a:lnTo>
                    <a:pt x="122" y="225"/>
                  </a:lnTo>
                  <a:lnTo>
                    <a:pt x="106" y="219"/>
                  </a:lnTo>
                  <a:lnTo>
                    <a:pt x="91" y="218"/>
                  </a:lnTo>
                  <a:lnTo>
                    <a:pt x="59" y="214"/>
                  </a:lnTo>
                  <a:lnTo>
                    <a:pt x="28" y="210"/>
                  </a:lnTo>
                  <a:lnTo>
                    <a:pt x="13" y="208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185"/>
                  </a:lnTo>
                  <a:lnTo>
                    <a:pt x="1" y="168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19" y="77"/>
                  </a:lnTo>
                  <a:lnTo>
                    <a:pt x="24" y="50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4" y="29"/>
                  </a:lnTo>
                  <a:lnTo>
                    <a:pt x="42" y="23"/>
                  </a:lnTo>
                  <a:lnTo>
                    <a:pt x="55" y="16"/>
                  </a:lnTo>
                  <a:lnTo>
                    <a:pt x="72" y="8"/>
                  </a:lnTo>
                  <a:lnTo>
                    <a:pt x="78" y="4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110" y="6"/>
                  </a:lnTo>
                  <a:lnTo>
                    <a:pt x="137" y="12"/>
                  </a:lnTo>
                  <a:lnTo>
                    <a:pt x="137" y="12"/>
                  </a:lnTo>
                  <a:close/>
                  <a:moveTo>
                    <a:pt x="80" y="16"/>
                  </a:moveTo>
                  <a:lnTo>
                    <a:pt x="80" y="16"/>
                  </a:lnTo>
                  <a:lnTo>
                    <a:pt x="72" y="54"/>
                  </a:lnTo>
                  <a:lnTo>
                    <a:pt x="64" y="94"/>
                  </a:lnTo>
                  <a:lnTo>
                    <a:pt x="57" y="134"/>
                  </a:lnTo>
                  <a:lnTo>
                    <a:pt x="45" y="170"/>
                  </a:lnTo>
                  <a:lnTo>
                    <a:pt x="45" y="170"/>
                  </a:lnTo>
                  <a:lnTo>
                    <a:pt x="70" y="170"/>
                  </a:lnTo>
                  <a:lnTo>
                    <a:pt x="97" y="172"/>
                  </a:lnTo>
                  <a:lnTo>
                    <a:pt x="122" y="176"/>
                  </a:lnTo>
                  <a:lnTo>
                    <a:pt x="144" y="176"/>
                  </a:lnTo>
                  <a:lnTo>
                    <a:pt x="144" y="176"/>
                  </a:lnTo>
                  <a:lnTo>
                    <a:pt x="162" y="174"/>
                  </a:lnTo>
                  <a:lnTo>
                    <a:pt x="167" y="174"/>
                  </a:lnTo>
                  <a:lnTo>
                    <a:pt x="175" y="178"/>
                  </a:lnTo>
                  <a:lnTo>
                    <a:pt x="175" y="178"/>
                  </a:lnTo>
                  <a:lnTo>
                    <a:pt x="173" y="212"/>
                  </a:lnTo>
                  <a:lnTo>
                    <a:pt x="171" y="246"/>
                  </a:lnTo>
                  <a:lnTo>
                    <a:pt x="171" y="280"/>
                  </a:lnTo>
                  <a:lnTo>
                    <a:pt x="169" y="319"/>
                  </a:lnTo>
                  <a:lnTo>
                    <a:pt x="169" y="319"/>
                  </a:lnTo>
                  <a:lnTo>
                    <a:pt x="175" y="320"/>
                  </a:lnTo>
                  <a:lnTo>
                    <a:pt x="181" y="322"/>
                  </a:lnTo>
                  <a:lnTo>
                    <a:pt x="194" y="322"/>
                  </a:lnTo>
                  <a:lnTo>
                    <a:pt x="207" y="320"/>
                  </a:lnTo>
                  <a:lnTo>
                    <a:pt x="221" y="320"/>
                  </a:lnTo>
                  <a:lnTo>
                    <a:pt x="221" y="320"/>
                  </a:lnTo>
                  <a:lnTo>
                    <a:pt x="224" y="301"/>
                  </a:lnTo>
                  <a:lnTo>
                    <a:pt x="224" y="280"/>
                  </a:lnTo>
                  <a:lnTo>
                    <a:pt x="223" y="242"/>
                  </a:lnTo>
                  <a:lnTo>
                    <a:pt x="223" y="242"/>
                  </a:lnTo>
                  <a:lnTo>
                    <a:pt x="224" y="185"/>
                  </a:lnTo>
                  <a:lnTo>
                    <a:pt x="226" y="134"/>
                  </a:lnTo>
                  <a:lnTo>
                    <a:pt x="228" y="80"/>
                  </a:lnTo>
                  <a:lnTo>
                    <a:pt x="228" y="54"/>
                  </a:lnTo>
                  <a:lnTo>
                    <a:pt x="226" y="25"/>
                  </a:lnTo>
                  <a:lnTo>
                    <a:pt x="226" y="25"/>
                  </a:lnTo>
                  <a:lnTo>
                    <a:pt x="217" y="25"/>
                  </a:lnTo>
                  <a:lnTo>
                    <a:pt x="205" y="23"/>
                  </a:lnTo>
                  <a:lnTo>
                    <a:pt x="198" y="23"/>
                  </a:lnTo>
                  <a:lnTo>
                    <a:pt x="188" y="23"/>
                  </a:lnTo>
                  <a:lnTo>
                    <a:pt x="188" y="23"/>
                  </a:lnTo>
                  <a:lnTo>
                    <a:pt x="184" y="50"/>
                  </a:lnTo>
                  <a:lnTo>
                    <a:pt x="184" y="77"/>
                  </a:lnTo>
                  <a:lnTo>
                    <a:pt x="181" y="103"/>
                  </a:lnTo>
                  <a:lnTo>
                    <a:pt x="179" y="115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39" y="126"/>
                  </a:lnTo>
                  <a:lnTo>
                    <a:pt x="122" y="124"/>
                  </a:lnTo>
                  <a:lnTo>
                    <a:pt x="106" y="120"/>
                  </a:lnTo>
                  <a:lnTo>
                    <a:pt x="106" y="120"/>
                  </a:lnTo>
                  <a:lnTo>
                    <a:pt x="116" y="69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12" y="16"/>
                  </a:lnTo>
                  <a:lnTo>
                    <a:pt x="101" y="14"/>
                  </a:lnTo>
                  <a:lnTo>
                    <a:pt x="89" y="12"/>
                  </a:lnTo>
                  <a:lnTo>
                    <a:pt x="85" y="12"/>
                  </a:lnTo>
                  <a:lnTo>
                    <a:pt x="80" y="16"/>
                  </a:lnTo>
                  <a:lnTo>
                    <a:pt x="80" y="16"/>
                  </a:lnTo>
                  <a:close/>
                  <a:moveTo>
                    <a:pt x="36" y="50"/>
                  </a:moveTo>
                  <a:lnTo>
                    <a:pt x="36" y="50"/>
                  </a:lnTo>
                  <a:lnTo>
                    <a:pt x="43" y="42"/>
                  </a:lnTo>
                  <a:lnTo>
                    <a:pt x="53" y="35"/>
                  </a:lnTo>
                  <a:lnTo>
                    <a:pt x="62" y="27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61" y="23"/>
                  </a:lnTo>
                  <a:lnTo>
                    <a:pt x="49" y="29"/>
                  </a:lnTo>
                  <a:lnTo>
                    <a:pt x="40" y="38"/>
                  </a:lnTo>
                  <a:lnTo>
                    <a:pt x="38" y="44"/>
                  </a:lnTo>
                  <a:lnTo>
                    <a:pt x="36" y="50"/>
                  </a:lnTo>
                  <a:lnTo>
                    <a:pt x="36" y="50"/>
                  </a:lnTo>
                  <a:close/>
                  <a:moveTo>
                    <a:pt x="42" y="61"/>
                  </a:moveTo>
                  <a:lnTo>
                    <a:pt x="42" y="61"/>
                  </a:lnTo>
                  <a:lnTo>
                    <a:pt x="51" y="57"/>
                  </a:lnTo>
                  <a:lnTo>
                    <a:pt x="61" y="52"/>
                  </a:lnTo>
                  <a:lnTo>
                    <a:pt x="62" y="50"/>
                  </a:lnTo>
                  <a:lnTo>
                    <a:pt x="64" y="46"/>
                  </a:lnTo>
                  <a:lnTo>
                    <a:pt x="64" y="40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57" y="42"/>
                  </a:lnTo>
                  <a:lnTo>
                    <a:pt x="49" y="48"/>
                  </a:lnTo>
                  <a:lnTo>
                    <a:pt x="43" y="54"/>
                  </a:lnTo>
                  <a:lnTo>
                    <a:pt x="42" y="57"/>
                  </a:lnTo>
                  <a:lnTo>
                    <a:pt x="42" y="61"/>
                  </a:lnTo>
                  <a:lnTo>
                    <a:pt x="42" y="61"/>
                  </a:lnTo>
                  <a:close/>
                  <a:moveTo>
                    <a:pt x="152" y="56"/>
                  </a:moveTo>
                  <a:lnTo>
                    <a:pt x="152" y="56"/>
                  </a:lnTo>
                  <a:lnTo>
                    <a:pt x="158" y="46"/>
                  </a:lnTo>
                  <a:lnTo>
                    <a:pt x="165" y="38"/>
                  </a:lnTo>
                  <a:lnTo>
                    <a:pt x="165" y="38"/>
                  </a:lnTo>
                  <a:lnTo>
                    <a:pt x="162" y="38"/>
                  </a:lnTo>
                  <a:lnTo>
                    <a:pt x="158" y="38"/>
                  </a:lnTo>
                  <a:lnTo>
                    <a:pt x="152" y="42"/>
                  </a:lnTo>
                  <a:lnTo>
                    <a:pt x="150" y="48"/>
                  </a:lnTo>
                  <a:lnTo>
                    <a:pt x="152" y="56"/>
                  </a:lnTo>
                  <a:lnTo>
                    <a:pt x="152" y="56"/>
                  </a:lnTo>
                  <a:close/>
                  <a:moveTo>
                    <a:pt x="162" y="57"/>
                  </a:moveTo>
                  <a:lnTo>
                    <a:pt x="162" y="57"/>
                  </a:lnTo>
                  <a:lnTo>
                    <a:pt x="167" y="56"/>
                  </a:lnTo>
                  <a:lnTo>
                    <a:pt x="175" y="52"/>
                  </a:lnTo>
                  <a:lnTo>
                    <a:pt x="179" y="46"/>
                  </a:lnTo>
                  <a:lnTo>
                    <a:pt x="179" y="42"/>
                  </a:lnTo>
                  <a:lnTo>
                    <a:pt x="177" y="38"/>
                  </a:lnTo>
                  <a:lnTo>
                    <a:pt x="177" y="38"/>
                  </a:lnTo>
                  <a:lnTo>
                    <a:pt x="173" y="44"/>
                  </a:lnTo>
                  <a:lnTo>
                    <a:pt x="167" y="48"/>
                  </a:lnTo>
                  <a:lnTo>
                    <a:pt x="162" y="54"/>
                  </a:lnTo>
                  <a:lnTo>
                    <a:pt x="162" y="56"/>
                  </a:lnTo>
                  <a:lnTo>
                    <a:pt x="162" y="57"/>
                  </a:lnTo>
                  <a:lnTo>
                    <a:pt x="162" y="57"/>
                  </a:lnTo>
                  <a:close/>
                  <a:moveTo>
                    <a:pt x="167" y="71"/>
                  </a:moveTo>
                  <a:lnTo>
                    <a:pt x="167" y="71"/>
                  </a:lnTo>
                  <a:lnTo>
                    <a:pt x="169" y="69"/>
                  </a:lnTo>
                  <a:lnTo>
                    <a:pt x="171" y="69"/>
                  </a:lnTo>
                  <a:lnTo>
                    <a:pt x="173" y="69"/>
                  </a:lnTo>
                  <a:lnTo>
                    <a:pt x="173" y="69"/>
                  </a:lnTo>
                  <a:lnTo>
                    <a:pt x="173" y="65"/>
                  </a:lnTo>
                  <a:lnTo>
                    <a:pt x="173" y="63"/>
                  </a:lnTo>
                  <a:lnTo>
                    <a:pt x="173" y="63"/>
                  </a:lnTo>
                  <a:lnTo>
                    <a:pt x="173" y="63"/>
                  </a:lnTo>
                  <a:lnTo>
                    <a:pt x="171" y="65"/>
                  </a:lnTo>
                  <a:lnTo>
                    <a:pt x="169" y="67"/>
                  </a:lnTo>
                  <a:lnTo>
                    <a:pt x="167" y="67"/>
                  </a:lnTo>
                  <a:lnTo>
                    <a:pt x="167" y="71"/>
                  </a:lnTo>
                  <a:lnTo>
                    <a:pt x="167" y="71"/>
                  </a:lnTo>
                  <a:close/>
                  <a:moveTo>
                    <a:pt x="49" y="75"/>
                  </a:moveTo>
                  <a:lnTo>
                    <a:pt x="49" y="75"/>
                  </a:lnTo>
                  <a:lnTo>
                    <a:pt x="57" y="73"/>
                  </a:lnTo>
                  <a:lnTo>
                    <a:pt x="61" y="67"/>
                  </a:lnTo>
                  <a:lnTo>
                    <a:pt x="61" y="67"/>
                  </a:lnTo>
                  <a:lnTo>
                    <a:pt x="55" y="69"/>
                  </a:lnTo>
                  <a:lnTo>
                    <a:pt x="49" y="75"/>
                  </a:lnTo>
                  <a:lnTo>
                    <a:pt x="49" y="75"/>
                  </a:lnTo>
                  <a:close/>
                  <a:moveTo>
                    <a:pt x="30" y="82"/>
                  </a:moveTo>
                  <a:lnTo>
                    <a:pt x="30" y="82"/>
                  </a:lnTo>
                  <a:lnTo>
                    <a:pt x="32" y="78"/>
                  </a:lnTo>
                  <a:lnTo>
                    <a:pt x="34" y="77"/>
                  </a:lnTo>
                  <a:lnTo>
                    <a:pt x="36" y="75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28" y="77"/>
                  </a:lnTo>
                  <a:lnTo>
                    <a:pt x="28" y="80"/>
                  </a:lnTo>
                  <a:lnTo>
                    <a:pt x="30" y="82"/>
                  </a:lnTo>
                  <a:lnTo>
                    <a:pt x="30" y="82"/>
                  </a:lnTo>
                  <a:close/>
                  <a:moveTo>
                    <a:pt x="160" y="96"/>
                  </a:moveTo>
                  <a:lnTo>
                    <a:pt x="160" y="96"/>
                  </a:lnTo>
                  <a:lnTo>
                    <a:pt x="164" y="94"/>
                  </a:lnTo>
                  <a:lnTo>
                    <a:pt x="169" y="92"/>
                  </a:lnTo>
                  <a:lnTo>
                    <a:pt x="173" y="88"/>
                  </a:lnTo>
                  <a:lnTo>
                    <a:pt x="173" y="8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69" y="88"/>
                  </a:lnTo>
                  <a:lnTo>
                    <a:pt x="165" y="90"/>
                  </a:lnTo>
                  <a:lnTo>
                    <a:pt x="162" y="94"/>
                  </a:lnTo>
                  <a:lnTo>
                    <a:pt x="160" y="96"/>
                  </a:lnTo>
                  <a:lnTo>
                    <a:pt x="160" y="96"/>
                  </a:lnTo>
                  <a:close/>
                  <a:moveTo>
                    <a:pt x="22" y="115"/>
                  </a:moveTo>
                  <a:lnTo>
                    <a:pt x="22" y="115"/>
                  </a:lnTo>
                  <a:lnTo>
                    <a:pt x="32" y="113"/>
                  </a:lnTo>
                  <a:lnTo>
                    <a:pt x="40" y="109"/>
                  </a:lnTo>
                  <a:lnTo>
                    <a:pt x="55" y="101"/>
                  </a:lnTo>
                  <a:lnTo>
                    <a:pt x="55" y="101"/>
                  </a:lnTo>
                  <a:lnTo>
                    <a:pt x="57" y="94"/>
                  </a:lnTo>
                  <a:lnTo>
                    <a:pt x="57" y="84"/>
                  </a:lnTo>
                  <a:lnTo>
                    <a:pt x="57" y="84"/>
                  </a:lnTo>
                  <a:lnTo>
                    <a:pt x="40" y="99"/>
                  </a:lnTo>
                  <a:lnTo>
                    <a:pt x="30" y="107"/>
                  </a:lnTo>
                  <a:lnTo>
                    <a:pt x="22" y="115"/>
                  </a:lnTo>
                  <a:lnTo>
                    <a:pt x="22" y="115"/>
                  </a:lnTo>
                  <a:close/>
                  <a:moveTo>
                    <a:pt x="152" y="92"/>
                  </a:moveTo>
                  <a:lnTo>
                    <a:pt x="152" y="92"/>
                  </a:lnTo>
                  <a:lnTo>
                    <a:pt x="152" y="88"/>
                  </a:lnTo>
                  <a:lnTo>
                    <a:pt x="154" y="88"/>
                  </a:lnTo>
                  <a:lnTo>
                    <a:pt x="154" y="86"/>
                  </a:lnTo>
                  <a:lnTo>
                    <a:pt x="154" y="84"/>
                  </a:lnTo>
                  <a:lnTo>
                    <a:pt x="154" y="84"/>
                  </a:lnTo>
                  <a:lnTo>
                    <a:pt x="150" y="84"/>
                  </a:lnTo>
                  <a:lnTo>
                    <a:pt x="150" y="84"/>
                  </a:lnTo>
                  <a:lnTo>
                    <a:pt x="150" y="88"/>
                  </a:lnTo>
                  <a:lnTo>
                    <a:pt x="150" y="90"/>
                  </a:lnTo>
                  <a:lnTo>
                    <a:pt x="152" y="92"/>
                  </a:lnTo>
                  <a:lnTo>
                    <a:pt x="152" y="92"/>
                  </a:lnTo>
                  <a:close/>
                  <a:moveTo>
                    <a:pt x="22" y="99"/>
                  </a:moveTo>
                  <a:lnTo>
                    <a:pt x="22" y="99"/>
                  </a:lnTo>
                  <a:lnTo>
                    <a:pt x="26" y="97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6" y="94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4"/>
                  </a:lnTo>
                  <a:lnTo>
                    <a:pt x="24" y="96"/>
                  </a:lnTo>
                  <a:lnTo>
                    <a:pt x="22" y="99"/>
                  </a:lnTo>
                  <a:lnTo>
                    <a:pt x="22" y="99"/>
                  </a:lnTo>
                  <a:close/>
                  <a:moveTo>
                    <a:pt x="164" y="111"/>
                  </a:moveTo>
                  <a:lnTo>
                    <a:pt x="164" y="111"/>
                  </a:lnTo>
                  <a:lnTo>
                    <a:pt x="167" y="111"/>
                  </a:lnTo>
                  <a:lnTo>
                    <a:pt x="171" y="109"/>
                  </a:lnTo>
                  <a:lnTo>
                    <a:pt x="173" y="107"/>
                  </a:lnTo>
                  <a:lnTo>
                    <a:pt x="173" y="101"/>
                  </a:lnTo>
                  <a:lnTo>
                    <a:pt x="173" y="101"/>
                  </a:lnTo>
                  <a:lnTo>
                    <a:pt x="169" y="103"/>
                  </a:lnTo>
                  <a:lnTo>
                    <a:pt x="167" y="105"/>
                  </a:lnTo>
                  <a:lnTo>
                    <a:pt x="164" y="111"/>
                  </a:lnTo>
                  <a:lnTo>
                    <a:pt x="164" y="111"/>
                  </a:lnTo>
                  <a:close/>
                  <a:moveTo>
                    <a:pt x="26" y="136"/>
                  </a:moveTo>
                  <a:lnTo>
                    <a:pt x="26" y="136"/>
                  </a:lnTo>
                  <a:lnTo>
                    <a:pt x="30" y="136"/>
                  </a:lnTo>
                  <a:lnTo>
                    <a:pt x="34" y="136"/>
                  </a:lnTo>
                  <a:lnTo>
                    <a:pt x="42" y="132"/>
                  </a:lnTo>
                  <a:lnTo>
                    <a:pt x="47" y="124"/>
                  </a:lnTo>
                  <a:lnTo>
                    <a:pt x="49" y="120"/>
                  </a:lnTo>
                  <a:lnTo>
                    <a:pt x="49" y="117"/>
                  </a:lnTo>
                  <a:lnTo>
                    <a:pt x="49" y="117"/>
                  </a:lnTo>
                  <a:lnTo>
                    <a:pt x="26" y="136"/>
                  </a:lnTo>
                  <a:lnTo>
                    <a:pt x="26" y="136"/>
                  </a:lnTo>
                  <a:close/>
                  <a:moveTo>
                    <a:pt x="17" y="139"/>
                  </a:moveTo>
                  <a:lnTo>
                    <a:pt x="17" y="139"/>
                  </a:lnTo>
                  <a:lnTo>
                    <a:pt x="21" y="132"/>
                  </a:lnTo>
                  <a:lnTo>
                    <a:pt x="26" y="124"/>
                  </a:lnTo>
                  <a:lnTo>
                    <a:pt x="26" y="124"/>
                  </a:lnTo>
                  <a:lnTo>
                    <a:pt x="21" y="124"/>
                  </a:lnTo>
                  <a:lnTo>
                    <a:pt x="17" y="124"/>
                  </a:lnTo>
                  <a:lnTo>
                    <a:pt x="17" y="124"/>
                  </a:lnTo>
                  <a:lnTo>
                    <a:pt x="17" y="128"/>
                  </a:lnTo>
                  <a:lnTo>
                    <a:pt x="15" y="132"/>
                  </a:lnTo>
                  <a:lnTo>
                    <a:pt x="15" y="136"/>
                  </a:lnTo>
                  <a:lnTo>
                    <a:pt x="17" y="139"/>
                  </a:lnTo>
                  <a:lnTo>
                    <a:pt x="17" y="139"/>
                  </a:lnTo>
                  <a:close/>
                  <a:moveTo>
                    <a:pt x="9" y="172"/>
                  </a:moveTo>
                  <a:lnTo>
                    <a:pt x="9" y="172"/>
                  </a:lnTo>
                  <a:lnTo>
                    <a:pt x="22" y="168"/>
                  </a:lnTo>
                  <a:lnTo>
                    <a:pt x="32" y="160"/>
                  </a:lnTo>
                  <a:lnTo>
                    <a:pt x="38" y="157"/>
                  </a:lnTo>
                  <a:lnTo>
                    <a:pt x="42" y="151"/>
                  </a:lnTo>
                  <a:lnTo>
                    <a:pt x="43" y="145"/>
                  </a:lnTo>
                  <a:lnTo>
                    <a:pt x="45" y="139"/>
                  </a:lnTo>
                  <a:lnTo>
                    <a:pt x="45" y="139"/>
                  </a:lnTo>
                  <a:lnTo>
                    <a:pt x="36" y="147"/>
                  </a:lnTo>
                  <a:lnTo>
                    <a:pt x="26" y="155"/>
                  </a:lnTo>
                  <a:lnTo>
                    <a:pt x="17" y="162"/>
                  </a:lnTo>
                  <a:lnTo>
                    <a:pt x="9" y="172"/>
                  </a:lnTo>
                  <a:lnTo>
                    <a:pt x="9" y="172"/>
                  </a:lnTo>
                  <a:close/>
                  <a:moveTo>
                    <a:pt x="11" y="155"/>
                  </a:moveTo>
                  <a:lnTo>
                    <a:pt x="11" y="155"/>
                  </a:lnTo>
                  <a:lnTo>
                    <a:pt x="13" y="155"/>
                  </a:lnTo>
                  <a:lnTo>
                    <a:pt x="13" y="155"/>
                  </a:lnTo>
                  <a:lnTo>
                    <a:pt x="15" y="153"/>
                  </a:lnTo>
                  <a:lnTo>
                    <a:pt x="17" y="153"/>
                  </a:lnTo>
                  <a:lnTo>
                    <a:pt x="17" y="153"/>
                  </a:lnTo>
                  <a:lnTo>
                    <a:pt x="15" y="149"/>
                  </a:lnTo>
                  <a:lnTo>
                    <a:pt x="13" y="147"/>
                  </a:lnTo>
                  <a:lnTo>
                    <a:pt x="13" y="147"/>
                  </a:lnTo>
                  <a:lnTo>
                    <a:pt x="13" y="149"/>
                  </a:lnTo>
                  <a:lnTo>
                    <a:pt x="11" y="151"/>
                  </a:lnTo>
                  <a:lnTo>
                    <a:pt x="11" y="153"/>
                  </a:lnTo>
                  <a:lnTo>
                    <a:pt x="11" y="155"/>
                  </a:lnTo>
                  <a:lnTo>
                    <a:pt x="11" y="155"/>
                  </a:lnTo>
                  <a:close/>
                  <a:moveTo>
                    <a:pt x="9" y="191"/>
                  </a:moveTo>
                  <a:lnTo>
                    <a:pt x="9" y="191"/>
                  </a:lnTo>
                  <a:lnTo>
                    <a:pt x="11" y="187"/>
                  </a:lnTo>
                  <a:lnTo>
                    <a:pt x="13" y="185"/>
                  </a:lnTo>
                  <a:lnTo>
                    <a:pt x="17" y="183"/>
                  </a:lnTo>
                  <a:lnTo>
                    <a:pt x="17" y="179"/>
                  </a:lnTo>
                  <a:lnTo>
                    <a:pt x="17" y="179"/>
                  </a:lnTo>
                  <a:lnTo>
                    <a:pt x="13" y="179"/>
                  </a:lnTo>
                  <a:lnTo>
                    <a:pt x="9" y="183"/>
                  </a:lnTo>
                  <a:lnTo>
                    <a:pt x="7" y="187"/>
                  </a:lnTo>
                  <a:lnTo>
                    <a:pt x="9" y="191"/>
                  </a:lnTo>
                  <a:lnTo>
                    <a:pt x="9" y="191"/>
                  </a:lnTo>
                  <a:close/>
                  <a:moveTo>
                    <a:pt x="42" y="195"/>
                  </a:moveTo>
                  <a:lnTo>
                    <a:pt x="42" y="195"/>
                  </a:lnTo>
                  <a:lnTo>
                    <a:pt x="57" y="189"/>
                  </a:lnTo>
                  <a:lnTo>
                    <a:pt x="62" y="185"/>
                  </a:lnTo>
                  <a:lnTo>
                    <a:pt x="68" y="181"/>
                  </a:lnTo>
                  <a:lnTo>
                    <a:pt x="68" y="181"/>
                  </a:lnTo>
                  <a:lnTo>
                    <a:pt x="59" y="181"/>
                  </a:lnTo>
                  <a:lnTo>
                    <a:pt x="51" y="183"/>
                  </a:lnTo>
                  <a:lnTo>
                    <a:pt x="45" y="187"/>
                  </a:lnTo>
                  <a:lnTo>
                    <a:pt x="42" y="195"/>
                  </a:lnTo>
                  <a:lnTo>
                    <a:pt x="42" y="195"/>
                  </a:lnTo>
                  <a:close/>
                  <a:moveTo>
                    <a:pt x="83" y="181"/>
                  </a:moveTo>
                  <a:lnTo>
                    <a:pt x="83" y="181"/>
                  </a:lnTo>
                  <a:lnTo>
                    <a:pt x="82" y="187"/>
                  </a:lnTo>
                  <a:lnTo>
                    <a:pt x="78" y="191"/>
                  </a:lnTo>
                  <a:lnTo>
                    <a:pt x="74" y="198"/>
                  </a:lnTo>
                  <a:lnTo>
                    <a:pt x="74" y="198"/>
                  </a:lnTo>
                  <a:lnTo>
                    <a:pt x="93" y="193"/>
                  </a:lnTo>
                  <a:lnTo>
                    <a:pt x="103" y="189"/>
                  </a:lnTo>
                  <a:lnTo>
                    <a:pt x="108" y="181"/>
                  </a:lnTo>
                  <a:lnTo>
                    <a:pt x="108" y="181"/>
                  </a:lnTo>
                  <a:lnTo>
                    <a:pt x="103" y="181"/>
                  </a:lnTo>
                  <a:lnTo>
                    <a:pt x="97" y="181"/>
                  </a:lnTo>
                  <a:lnTo>
                    <a:pt x="91" y="181"/>
                  </a:lnTo>
                  <a:lnTo>
                    <a:pt x="83" y="181"/>
                  </a:lnTo>
                  <a:lnTo>
                    <a:pt x="83" y="181"/>
                  </a:lnTo>
                  <a:close/>
                  <a:moveTo>
                    <a:pt x="104" y="200"/>
                  </a:moveTo>
                  <a:lnTo>
                    <a:pt x="104" y="200"/>
                  </a:lnTo>
                  <a:lnTo>
                    <a:pt x="120" y="193"/>
                  </a:lnTo>
                  <a:lnTo>
                    <a:pt x="133" y="185"/>
                  </a:lnTo>
                  <a:lnTo>
                    <a:pt x="133" y="185"/>
                  </a:lnTo>
                  <a:lnTo>
                    <a:pt x="125" y="183"/>
                  </a:lnTo>
                  <a:lnTo>
                    <a:pt x="116" y="183"/>
                  </a:lnTo>
                  <a:lnTo>
                    <a:pt x="116" y="183"/>
                  </a:lnTo>
                  <a:lnTo>
                    <a:pt x="116" y="187"/>
                  </a:lnTo>
                  <a:lnTo>
                    <a:pt x="116" y="189"/>
                  </a:lnTo>
                  <a:lnTo>
                    <a:pt x="112" y="193"/>
                  </a:lnTo>
                  <a:lnTo>
                    <a:pt x="106" y="195"/>
                  </a:lnTo>
                  <a:lnTo>
                    <a:pt x="104" y="200"/>
                  </a:lnTo>
                  <a:lnTo>
                    <a:pt x="104" y="200"/>
                  </a:lnTo>
                  <a:close/>
                  <a:moveTo>
                    <a:pt x="125" y="208"/>
                  </a:moveTo>
                  <a:lnTo>
                    <a:pt x="125" y="208"/>
                  </a:lnTo>
                  <a:lnTo>
                    <a:pt x="144" y="198"/>
                  </a:lnTo>
                  <a:lnTo>
                    <a:pt x="154" y="191"/>
                  </a:lnTo>
                  <a:lnTo>
                    <a:pt x="160" y="183"/>
                  </a:lnTo>
                  <a:lnTo>
                    <a:pt x="160" y="183"/>
                  </a:lnTo>
                  <a:lnTo>
                    <a:pt x="154" y="183"/>
                  </a:lnTo>
                  <a:lnTo>
                    <a:pt x="148" y="185"/>
                  </a:lnTo>
                  <a:lnTo>
                    <a:pt x="139" y="191"/>
                  </a:lnTo>
                  <a:lnTo>
                    <a:pt x="131" y="200"/>
                  </a:lnTo>
                  <a:lnTo>
                    <a:pt x="125" y="208"/>
                  </a:lnTo>
                  <a:lnTo>
                    <a:pt x="125" y="208"/>
                  </a:lnTo>
                  <a:close/>
                  <a:moveTo>
                    <a:pt x="49" y="202"/>
                  </a:moveTo>
                  <a:lnTo>
                    <a:pt x="49" y="202"/>
                  </a:lnTo>
                  <a:lnTo>
                    <a:pt x="57" y="202"/>
                  </a:lnTo>
                  <a:lnTo>
                    <a:pt x="57" y="202"/>
                  </a:lnTo>
                  <a:lnTo>
                    <a:pt x="59" y="198"/>
                  </a:lnTo>
                  <a:lnTo>
                    <a:pt x="59" y="197"/>
                  </a:lnTo>
                  <a:lnTo>
                    <a:pt x="59" y="197"/>
                  </a:lnTo>
                  <a:lnTo>
                    <a:pt x="55" y="198"/>
                  </a:lnTo>
                  <a:lnTo>
                    <a:pt x="49" y="202"/>
                  </a:lnTo>
                  <a:lnTo>
                    <a:pt x="49" y="202"/>
                  </a:lnTo>
                  <a:close/>
                  <a:moveTo>
                    <a:pt x="144" y="216"/>
                  </a:moveTo>
                  <a:lnTo>
                    <a:pt x="144" y="216"/>
                  </a:lnTo>
                  <a:lnTo>
                    <a:pt x="148" y="214"/>
                  </a:lnTo>
                  <a:lnTo>
                    <a:pt x="152" y="212"/>
                  </a:lnTo>
                  <a:lnTo>
                    <a:pt x="156" y="208"/>
                  </a:lnTo>
                  <a:lnTo>
                    <a:pt x="162" y="206"/>
                  </a:lnTo>
                  <a:lnTo>
                    <a:pt x="162" y="206"/>
                  </a:lnTo>
                  <a:lnTo>
                    <a:pt x="162" y="202"/>
                  </a:lnTo>
                  <a:lnTo>
                    <a:pt x="160" y="200"/>
                  </a:lnTo>
                  <a:lnTo>
                    <a:pt x="158" y="200"/>
                  </a:lnTo>
                  <a:lnTo>
                    <a:pt x="158" y="200"/>
                  </a:lnTo>
                  <a:lnTo>
                    <a:pt x="156" y="206"/>
                  </a:lnTo>
                  <a:lnTo>
                    <a:pt x="152" y="210"/>
                  </a:lnTo>
                  <a:lnTo>
                    <a:pt x="144" y="216"/>
                  </a:lnTo>
                  <a:lnTo>
                    <a:pt x="144" y="216"/>
                  </a:lnTo>
                  <a:close/>
                  <a:moveTo>
                    <a:pt x="133" y="219"/>
                  </a:moveTo>
                  <a:lnTo>
                    <a:pt x="133" y="219"/>
                  </a:lnTo>
                  <a:lnTo>
                    <a:pt x="135" y="214"/>
                  </a:lnTo>
                  <a:lnTo>
                    <a:pt x="139" y="210"/>
                  </a:lnTo>
                  <a:lnTo>
                    <a:pt x="139" y="210"/>
                  </a:lnTo>
                  <a:lnTo>
                    <a:pt x="135" y="212"/>
                  </a:lnTo>
                  <a:lnTo>
                    <a:pt x="131" y="214"/>
                  </a:lnTo>
                  <a:lnTo>
                    <a:pt x="131" y="216"/>
                  </a:lnTo>
                  <a:lnTo>
                    <a:pt x="133" y="219"/>
                  </a:lnTo>
                  <a:lnTo>
                    <a:pt x="133" y="219"/>
                  </a:lnTo>
                  <a:close/>
                  <a:moveTo>
                    <a:pt x="137" y="244"/>
                  </a:moveTo>
                  <a:lnTo>
                    <a:pt x="137" y="244"/>
                  </a:lnTo>
                  <a:lnTo>
                    <a:pt x="144" y="240"/>
                  </a:lnTo>
                  <a:lnTo>
                    <a:pt x="148" y="239"/>
                  </a:lnTo>
                  <a:lnTo>
                    <a:pt x="160" y="233"/>
                  </a:lnTo>
                  <a:lnTo>
                    <a:pt x="160" y="233"/>
                  </a:lnTo>
                  <a:lnTo>
                    <a:pt x="162" y="225"/>
                  </a:lnTo>
                  <a:lnTo>
                    <a:pt x="162" y="223"/>
                  </a:lnTo>
                  <a:lnTo>
                    <a:pt x="160" y="219"/>
                  </a:lnTo>
                  <a:lnTo>
                    <a:pt x="160" y="219"/>
                  </a:lnTo>
                  <a:lnTo>
                    <a:pt x="154" y="225"/>
                  </a:lnTo>
                  <a:lnTo>
                    <a:pt x="148" y="231"/>
                  </a:lnTo>
                  <a:lnTo>
                    <a:pt x="141" y="237"/>
                  </a:lnTo>
                  <a:lnTo>
                    <a:pt x="137" y="244"/>
                  </a:lnTo>
                  <a:lnTo>
                    <a:pt x="137" y="244"/>
                  </a:lnTo>
                  <a:close/>
                  <a:moveTo>
                    <a:pt x="139" y="267"/>
                  </a:moveTo>
                  <a:lnTo>
                    <a:pt x="139" y="267"/>
                  </a:lnTo>
                  <a:lnTo>
                    <a:pt x="148" y="263"/>
                  </a:lnTo>
                  <a:lnTo>
                    <a:pt x="158" y="259"/>
                  </a:lnTo>
                  <a:lnTo>
                    <a:pt x="160" y="256"/>
                  </a:lnTo>
                  <a:lnTo>
                    <a:pt x="162" y="252"/>
                  </a:lnTo>
                  <a:lnTo>
                    <a:pt x="162" y="248"/>
                  </a:lnTo>
                  <a:lnTo>
                    <a:pt x="160" y="242"/>
                  </a:lnTo>
                  <a:lnTo>
                    <a:pt x="160" y="242"/>
                  </a:lnTo>
                  <a:lnTo>
                    <a:pt x="148" y="254"/>
                  </a:lnTo>
                  <a:lnTo>
                    <a:pt x="139" y="267"/>
                  </a:lnTo>
                  <a:lnTo>
                    <a:pt x="139" y="267"/>
                  </a:lnTo>
                  <a:close/>
                  <a:moveTo>
                    <a:pt x="141" y="290"/>
                  </a:moveTo>
                  <a:lnTo>
                    <a:pt x="141" y="290"/>
                  </a:lnTo>
                  <a:lnTo>
                    <a:pt x="164" y="280"/>
                  </a:lnTo>
                  <a:lnTo>
                    <a:pt x="164" y="280"/>
                  </a:lnTo>
                  <a:lnTo>
                    <a:pt x="162" y="273"/>
                  </a:lnTo>
                  <a:lnTo>
                    <a:pt x="162" y="269"/>
                  </a:lnTo>
                  <a:lnTo>
                    <a:pt x="160" y="267"/>
                  </a:lnTo>
                  <a:lnTo>
                    <a:pt x="160" y="267"/>
                  </a:lnTo>
                  <a:lnTo>
                    <a:pt x="154" y="275"/>
                  </a:lnTo>
                  <a:lnTo>
                    <a:pt x="150" y="279"/>
                  </a:lnTo>
                  <a:lnTo>
                    <a:pt x="144" y="284"/>
                  </a:lnTo>
                  <a:lnTo>
                    <a:pt x="141" y="290"/>
                  </a:lnTo>
                  <a:lnTo>
                    <a:pt x="141" y="290"/>
                  </a:lnTo>
                  <a:close/>
                  <a:moveTo>
                    <a:pt x="133" y="284"/>
                  </a:moveTo>
                  <a:lnTo>
                    <a:pt x="133" y="284"/>
                  </a:lnTo>
                  <a:lnTo>
                    <a:pt x="135" y="282"/>
                  </a:lnTo>
                  <a:lnTo>
                    <a:pt x="135" y="280"/>
                  </a:lnTo>
                  <a:lnTo>
                    <a:pt x="137" y="279"/>
                  </a:lnTo>
                  <a:lnTo>
                    <a:pt x="137" y="277"/>
                  </a:lnTo>
                  <a:lnTo>
                    <a:pt x="137" y="277"/>
                  </a:lnTo>
                  <a:lnTo>
                    <a:pt x="135" y="275"/>
                  </a:lnTo>
                  <a:lnTo>
                    <a:pt x="131" y="275"/>
                  </a:lnTo>
                  <a:lnTo>
                    <a:pt x="131" y="275"/>
                  </a:lnTo>
                  <a:lnTo>
                    <a:pt x="131" y="280"/>
                  </a:lnTo>
                  <a:lnTo>
                    <a:pt x="131" y="282"/>
                  </a:lnTo>
                  <a:lnTo>
                    <a:pt x="133" y="284"/>
                  </a:lnTo>
                  <a:lnTo>
                    <a:pt x="133" y="284"/>
                  </a:lnTo>
                  <a:close/>
                  <a:moveTo>
                    <a:pt x="141" y="311"/>
                  </a:moveTo>
                  <a:lnTo>
                    <a:pt x="141" y="311"/>
                  </a:lnTo>
                  <a:lnTo>
                    <a:pt x="148" y="305"/>
                  </a:lnTo>
                  <a:lnTo>
                    <a:pt x="160" y="301"/>
                  </a:lnTo>
                  <a:lnTo>
                    <a:pt x="160" y="301"/>
                  </a:lnTo>
                  <a:lnTo>
                    <a:pt x="160" y="294"/>
                  </a:lnTo>
                  <a:lnTo>
                    <a:pt x="160" y="294"/>
                  </a:lnTo>
                  <a:lnTo>
                    <a:pt x="148" y="301"/>
                  </a:lnTo>
                  <a:lnTo>
                    <a:pt x="143" y="307"/>
                  </a:lnTo>
                  <a:lnTo>
                    <a:pt x="141" y="311"/>
                  </a:lnTo>
                  <a:lnTo>
                    <a:pt x="141" y="311"/>
                  </a:lnTo>
                  <a:close/>
                  <a:moveTo>
                    <a:pt x="150" y="334"/>
                  </a:moveTo>
                  <a:lnTo>
                    <a:pt x="150" y="334"/>
                  </a:lnTo>
                  <a:lnTo>
                    <a:pt x="154" y="330"/>
                  </a:lnTo>
                  <a:lnTo>
                    <a:pt x="156" y="328"/>
                  </a:lnTo>
                  <a:lnTo>
                    <a:pt x="160" y="328"/>
                  </a:lnTo>
                  <a:lnTo>
                    <a:pt x="160" y="328"/>
                  </a:lnTo>
                  <a:lnTo>
                    <a:pt x="160" y="311"/>
                  </a:lnTo>
                  <a:lnTo>
                    <a:pt x="160" y="311"/>
                  </a:lnTo>
                  <a:lnTo>
                    <a:pt x="154" y="315"/>
                  </a:lnTo>
                  <a:lnTo>
                    <a:pt x="152" y="319"/>
                  </a:lnTo>
                  <a:lnTo>
                    <a:pt x="152" y="319"/>
                  </a:lnTo>
                  <a:lnTo>
                    <a:pt x="156" y="320"/>
                  </a:lnTo>
                  <a:lnTo>
                    <a:pt x="158" y="320"/>
                  </a:lnTo>
                  <a:lnTo>
                    <a:pt x="158" y="324"/>
                  </a:lnTo>
                  <a:lnTo>
                    <a:pt x="158" y="324"/>
                  </a:lnTo>
                  <a:lnTo>
                    <a:pt x="156" y="326"/>
                  </a:lnTo>
                  <a:lnTo>
                    <a:pt x="152" y="330"/>
                  </a:lnTo>
                  <a:lnTo>
                    <a:pt x="150" y="332"/>
                  </a:lnTo>
                  <a:lnTo>
                    <a:pt x="150" y="334"/>
                  </a:lnTo>
                  <a:lnTo>
                    <a:pt x="150" y="334"/>
                  </a:lnTo>
                  <a:close/>
                  <a:moveTo>
                    <a:pt x="177" y="334"/>
                  </a:moveTo>
                  <a:lnTo>
                    <a:pt x="177" y="334"/>
                  </a:lnTo>
                  <a:lnTo>
                    <a:pt x="177" y="338"/>
                  </a:lnTo>
                  <a:lnTo>
                    <a:pt x="173" y="341"/>
                  </a:lnTo>
                  <a:lnTo>
                    <a:pt x="169" y="345"/>
                  </a:lnTo>
                  <a:lnTo>
                    <a:pt x="169" y="349"/>
                  </a:lnTo>
                  <a:lnTo>
                    <a:pt x="169" y="349"/>
                  </a:lnTo>
                  <a:lnTo>
                    <a:pt x="183" y="343"/>
                  </a:lnTo>
                  <a:lnTo>
                    <a:pt x="188" y="338"/>
                  </a:lnTo>
                  <a:lnTo>
                    <a:pt x="192" y="334"/>
                  </a:lnTo>
                  <a:lnTo>
                    <a:pt x="192" y="334"/>
                  </a:lnTo>
                  <a:lnTo>
                    <a:pt x="190" y="332"/>
                  </a:lnTo>
                  <a:lnTo>
                    <a:pt x="186" y="332"/>
                  </a:lnTo>
                  <a:lnTo>
                    <a:pt x="177" y="334"/>
                  </a:lnTo>
                  <a:lnTo>
                    <a:pt x="177" y="334"/>
                  </a:lnTo>
                  <a:close/>
                  <a:moveTo>
                    <a:pt x="204" y="338"/>
                  </a:moveTo>
                  <a:lnTo>
                    <a:pt x="204" y="338"/>
                  </a:lnTo>
                  <a:lnTo>
                    <a:pt x="207" y="336"/>
                  </a:lnTo>
                  <a:lnTo>
                    <a:pt x="207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04" y="332"/>
                  </a:lnTo>
                  <a:lnTo>
                    <a:pt x="202" y="332"/>
                  </a:lnTo>
                  <a:lnTo>
                    <a:pt x="202" y="334"/>
                  </a:lnTo>
                  <a:lnTo>
                    <a:pt x="202" y="334"/>
                  </a:lnTo>
                  <a:lnTo>
                    <a:pt x="202" y="334"/>
                  </a:lnTo>
                  <a:lnTo>
                    <a:pt x="202" y="336"/>
                  </a:lnTo>
                  <a:lnTo>
                    <a:pt x="202" y="338"/>
                  </a:lnTo>
                  <a:lnTo>
                    <a:pt x="204" y="338"/>
                  </a:lnTo>
                  <a:lnTo>
                    <a:pt x="204" y="338"/>
                  </a:lnTo>
                  <a:close/>
                  <a:moveTo>
                    <a:pt x="137" y="359"/>
                  </a:moveTo>
                  <a:lnTo>
                    <a:pt x="137" y="359"/>
                  </a:lnTo>
                  <a:lnTo>
                    <a:pt x="144" y="359"/>
                  </a:lnTo>
                  <a:lnTo>
                    <a:pt x="150" y="360"/>
                  </a:lnTo>
                  <a:lnTo>
                    <a:pt x="150" y="360"/>
                  </a:lnTo>
                  <a:lnTo>
                    <a:pt x="158" y="347"/>
                  </a:lnTo>
                  <a:lnTo>
                    <a:pt x="164" y="340"/>
                  </a:lnTo>
                  <a:lnTo>
                    <a:pt x="169" y="334"/>
                  </a:lnTo>
                  <a:lnTo>
                    <a:pt x="169" y="334"/>
                  </a:lnTo>
                  <a:lnTo>
                    <a:pt x="160" y="340"/>
                  </a:lnTo>
                  <a:lnTo>
                    <a:pt x="152" y="345"/>
                  </a:lnTo>
                  <a:lnTo>
                    <a:pt x="143" y="351"/>
                  </a:lnTo>
                  <a:lnTo>
                    <a:pt x="137" y="359"/>
                  </a:lnTo>
                  <a:lnTo>
                    <a:pt x="137" y="35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矩形 42"/>
            <p:cNvSpPr>
              <a:spLocks noChangeArrowheads="1"/>
            </p:cNvSpPr>
            <p:nvPr/>
          </p:nvSpPr>
          <p:spPr bwMode="auto">
            <a:xfrm>
              <a:off x="8096264" y="1964112"/>
              <a:ext cx="2091791" cy="6463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minister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368133" y="3378492"/>
            <a:ext cx="2212543" cy="649927"/>
            <a:chOff x="7368133" y="3378492"/>
            <a:chExt cx="2212543" cy="649927"/>
          </a:xfrm>
        </p:grpSpPr>
        <p:sp>
          <p:nvSpPr>
            <p:cNvPr id="38" name="Freeform 400"/>
            <p:cNvSpPr>
              <a:spLocks noEditPoints="1"/>
            </p:cNvSpPr>
            <p:nvPr/>
          </p:nvSpPr>
          <p:spPr bwMode="auto">
            <a:xfrm>
              <a:off x="7368133" y="3378492"/>
              <a:ext cx="2212543" cy="649927"/>
            </a:xfrm>
            <a:custGeom>
              <a:avLst/>
              <a:gdLst/>
              <a:ahLst/>
              <a:cxnLst>
                <a:cxn ang="0">
                  <a:pos x="375" y="23"/>
                </a:cxn>
                <a:cxn ang="0">
                  <a:pos x="169" y="35"/>
                </a:cxn>
                <a:cxn ang="0">
                  <a:pos x="72" y="72"/>
                </a:cxn>
                <a:cxn ang="0">
                  <a:pos x="18" y="149"/>
                </a:cxn>
                <a:cxn ang="0">
                  <a:pos x="1" y="239"/>
                </a:cxn>
                <a:cxn ang="0">
                  <a:pos x="13" y="489"/>
                </a:cxn>
                <a:cxn ang="0">
                  <a:pos x="11" y="693"/>
                </a:cxn>
                <a:cxn ang="0">
                  <a:pos x="31" y="1058"/>
                </a:cxn>
                <a:cxn ang="0">
                  <a:pos x="59" y="1182"/>
                </a:cxn>
                <a:cxn ang="0">
                  <a:pos x="89" y="1227"/>
                </a:cxn>
                <a:cxn ang="0">
                  <a:pos x="87" y="1209"/>
                </a:cxn>
                <a:cxn ang="0">
                  <a:pos x="271" y="1276"/>
                </a:cxn>
                <a:cxn ang="0">
                  <a:pos x="547" y="1286"/>
                </a:cxn>
                <a:cxn ang="0">
                  <a:pos x="1078" y="1256"/>
                </a:cxn>
                <a:cxn ang="0">
                  <a:pos x="1169" y="1233"/>
                </a:cxn>
                <a:cxn ang="0">
                  <a:pos x="1248" y="1189"/>
                </a:cxn>
                <a:cxn ang="0">
                  <a:pos x="1291" y="1112"/>
                </a:cxn>
                <a:cxn ang="0">
                  <a:pos x="1300" y="926"/>
                </a:cxn>
                <a:cxn ang="0">
                  <a:pos x="1291" y="606"/>
                </a:cxn>
                <a:cxn ang="0">
                  <a:pos x="1298" y="215"/>
                </a:cxn>
                <a:cxn ang="0">
                  <a:pos x="1279" y="115"/>
                </a:cxn>
                <a:cxn ang="0">
                  <a:pos x="1220" y="41"/>
                </a:cxn>
                <a:cxn ang="0">
                  <a:pos x="1131" y="0"/>
                </a:cxn>
                <a:cxn ang="0">
                  <a:pos x="23" y="613"/>
                </a:cxn>
                <a:cxn ang="0">
                  <a:pos x="42" y="919"/>
                </a:cxn>
                <a:cxn ang="0">
                  <a:pos x="18" y="269"/>
                </a:cxn>
                <a:cxn ang="0">
                  <a:pos x="13" y="242"/>
                </a:cxn>
                <a:cxn ang="0">
                  <a:pos x="540" y="1272"/>
                </a:cxn>
                <a:cxn ang="0">
                  <a:pos x="287" y="1263"/>
                </a:cxn>
                <a:cxn ang="0">
                  <a:pos x="458" y="1261"/>
                </a:cxn>
                <a:cxn ang="0">
                  <a:pos x="925" y="1254"/>
                </a:cxn>
                <a:cxn ang="0">
                  <a:pos x="947" y="1254"/>
                </a:cxn>
                <a:cxn ang="0">
                  <a:pos x="956" y="1251"/>
                </a:cxn>
                <a:cxn ang="0">
                  <a:pos x="947" y="1254"/>
                </a:cxn>
                <a:cxn ang="0">
                  <a:pos x="1268" y="1134"/>
                </a:cxn>
                <a:cxn ang="0">
                  <a:pos x="1213" y="1192"/>
                </a:cxn>
                <a:cxn ang="0">
                  <a:pos x="1102" y="1227"/>
                </a:cxn>
                <a:cxn ang="0">
                  <a:pos x="887" y="1234"/>
                </a:cxn>
                <a:cxn ang="0">
                  <a:pos x="316" y="1238"/>
                </a:cxn>
                <a:cxn ang="0">
                  <a:pos x="162" y="1211"/>
                </a:cxn>
                <a:cxn ang="0">
                  <a:pos x="97" y="1172"/>
                </a:cxn>
                <a:cxn ang="0">
                  <a:pos x="90" y="1178"/>
                </a:cxn>
                <a:cxn ang="0">
                  <a:pos x="62" y="1122"/>
                </a:cxn>
                <a:cxn ang="0">
                  <a:pos x="44" y="790"/>
                </a:cxn>
                <a:cxn ang="0">
                  <a:pos x="42" y="160"/>
                </a:cxn>
                <a:cxn ang="0">
                  <a:pos x="67" y="99"/>
                </a:cxn>
                <a:cxn ang="0">
                  <a:pos x="97" y="76"/>
                </a:cxn>
                <a:cxn ang="0">
                  <a:pos x="202" y="48"/>
                </a:cxn>
                <a:cxn ang="0">
                  <a:pos x="852" y="27"/>
                </a:cxn>
                <a:cxn ang="0">
                  <a:pos x="1130" y="35"/>
                </a:cxn>
                <a:cxn ang="0">
                  <a:pos x="1207" y="77"/>
                </a:cxn>
                <a:cxn ang="0">
                  <a:pos x="1252" y="152"/>
                </a:cxn>
                <a:cxn ang="0">
                  <a:pos x="1282" y="849"/>
                </a:cxn>
                <a:cxn ang="0">
                  <a:pos x="1270" y="121"/>
                </a:cxn>
                <a:cxn ang="0">
                  <a:pos x="1289" y="242"/>
                </a:cxn>
                <a:cxn ang="0">
                  <a:pos x="1283" y="464"/>
                </a:cxn>
                <a:cxn ang="0">
                  <a:pos x="1273" y="262"/>
                </a:cxn>
                <a:cxn ang="0">
                  <a:pos x="1235" y="92"/>
                </a:cxn>
                <a:cxn ang="0">
                  <a:pos x="1102" y="11"/>
                </a:cxn>
                <a:cxn ang="0">
                  <a:pos x="1197" y="38"/>
                </a:cxn>
                <a:cxn ang="0">
                  <a:pos x="1245" y="83"/>
                </a:cxn>
              </a:cxnLst>
              <a:rect l="0" t="0" r="r" b="b"/>
              <a:pathLst>
                <a:path w="1303" h="1287">
                  <a:moveTo>
                    <a:pt x="1131" y="0"/>
                  </a:moveTo>
                  <a:lnTo>
                    <a:pt x="389" y="17"/>
                  </a:lnTo>
                  <a:lnTo>
                    <a:pt x="389" y="17"/>
                  </a:lnTo>
                  <a:lnTo>
                    <a:pt x="385" y="18"/>
                  </a:lnTo>
                  <a:lnTo>
                    <a:pt x="379" y="20"/>
                  </a:lnTo>
                  <a:lnTo>
                    <a:pt x="375" y="23"/>
                  </a:lnTo>
                  <a:lnTo>
                    <a:pt x="372" y="23"/>
                  </a:lnTo>
                  <a:lnTo>
                    <a:pt x="372" y="23"/>
                  </a:lnTo>
                  <a:lnTo>
                    <a:pt x="270" y="27"/>
                  </a:lnTo>
                  <a:lnTo>
                    <a:pt x="219" y="31"/>
                  </a:lnTo>
                  <a:lnTo>
                    <a:pt x="169" y="35"/>
                  </a:lnTo>
                  <a:lnTo>
                    <a:pt x="169" y="35"/>
                  </a:lnTo>
                  <a:lnTo>
                    <a:pt x="149" y="38"/>
                  </a:lnTo>
                  <a:lnTo>
                    <a:pt x="131" y="42"/>
                  </a:lnTo>
                  <a:lnTo>
                    <a:pt x="114" y="48"/>
                  </a:lnTo>
                  <a:lnTo>
                    <a:pt x="98" y="55"/>
                  </a:lnTo>
                  <a:lnTo>
                    <a:pt x="84" y="63"/>
                  </a:lnTo>
                  <a:lnTo>
                    <a:pt x="72" y="72"/>
                  </a:lnTo>
                  <a:lnTo>
                    <a:pt x="60" y="83"/>
                  </a:lnTo>
                  <a:lnTo>
                    <a:pt x="49" y="94"/>
                  </a:lnTo>
                  <a:lnTo>
                    <a:pt x="41" y="106"/>
                  </a:lnTo>
                  <a:lnTo>
                    <a:pt x="32" y="120"/>
                  </a:lnTo>
                  <a:lnTo>
                    <a:pt x="25" y="134"/>
                  </a:lnTo>
                  <a:lnTo>
                    <a:pt x="18" y="149"/>
                  </a:lnTo>
                  <a:lnTo>
                    <a:pt x="13" y="165"/>
                  </a:lnTo>
                  <a:lnTo>
                    <a:pt x="8" y="181"/>
                  </a:lnTo>
                  <a:lnTo>
                    <a:pt x="6" y="198"/>
                  </a:lnTo>
                  <a:lnTo>
                    <a:pt x="3" y="217"/>
                  </a:lnTo>
                  <a:lnTo>
                    <a:pt x="3" y="217"/>
                  </a:lnTo>
                  <a:lnTo>
                    <a:pt x="1" y="239"/>
                  </a:lnTo>
                  <a:lnTo>
                    <a:pt x="0" y="262"/>
                  </a:lnTo>
                  <a:lnTo>
                    <a:pt x="0" y="307"/>
                  </a:lnTo>
                  <a:lnTo>
                    <a:pt x="1" y="353"/>
                  </a:lnTo>
                  <a:lnTo>
                    <a:pt x="6" y="398"/>
                  </a:lnTo>
                  <a:lnTo>
                    <a:pt x="10" y="444"/>
                  </a:lnTo>
                  <a:lnTo>
                    <a:pt x="13" y="489"/>
                  </a:lnTo>
                  <a:lnTo>
                    <a:pt x="14" y="534"/>
                  </a:lnTo>
                  <a:lnTo>
                    <a:pt x="14" y="557"/>
                  </a:lnTo>
                  <a:lnTo>
                    <a:pt x="14" y="579"/>
                  </a:lnTo>
                  <a:lnTo>
                    <a:pt x="14" y="579"/>
                  </a:lnTo>
                  <a:lnTo>
                    <a:pt x="11" y="635"/>
                  </a:lnTo>
                  <a:lnTo>
                    <a:pt x="11" y="693"/>
                  </a:lnTo>
                  <a:lnTo>
                    <a:pt x="14" y="752"/>
                  </a:lnTo>
                  <a:lnTo>
                    <a:pt x="18" y="814"/>
                  </a:lnTo>
                  <a:lnTo>
                    <a:pt x="25" y="937"/>
                  </a:lnTo>
                  <a:lnTo>
                    <a:pt x="28" y="999"/>
                  </a:lnTo>
                  <a:lnTo>
                    <a:pt x="31" y="1058"/>
                  </a:lnTo>
                  <a:lnTo>
                    <a:pt x="31" y="1058"/>
                  </a:lnTo>
                  <a:lnTo>
                    <a:pt x="31" y="1078"/>
                  </a:lnTo>
                  <a:lnTo>
                    <a:pt x="32" y="1095"/>
                  </a:lnTo>
                  <a:lnTo>
                    <a:pt x="35" y="1112"/>
                  </a:lnTo>
                  <a:lnTo>
                    <a:pt x="39" y="1127"/>
                  </a:lnTo>
                  <a:lnTo>
                    <a:pt x="48" y="1155"/>
                  </a:lnTo>
                  <a:lnTo>
                    <a:pt x="59" y="1182"/>
                  </a:lnTo>
                  <a:lnTo>
                    <a:pt x="59" y="1182"/>
                  </a:lnTo>
                  <a:lnTo>
                    <a:pt x="65" y="1196"/>
                  </a:lnTo>
                  <a:lnTo>
                    <a:pt x="73" y="1210"/>
                  </a:lnTo>
                  <a:lnTo>
                    <a:pt x="77" y="1216"/>
                  </a:lnTo>
                  <a:lnTo>
                    <a:pt x="83" y="1221"/>
                  </a:lnTo>
                  <a:lnTo>
                    <a:pt x="89" y="1227"/>
                  </a:lnTo>
                  <a:lnTo>
                    <a:pt x="96" y="1231"/>
                  </a:lnTo>
                  <a:lnTo>
                    <a:pt x="96" y="1231"/>
                  </a:lnTo>
                  <a:lnTo>
                    <a:pt x="94" y="1224"/>
                  </a:lnTo>
                  <a:lnTo>
                    <a:pt x="91" y="1219"/>
                  </a:lnTo>
                  <a:lnTo>
                    <a:pt x="89" y="1214"/>
                  </a:lnTo>
                  <a:lnTo>
                    <a:pt x="87" y="1209"/>
                  </a:lnTo>
                  <a:lnTo>
                    <a:pt x="87" y="1209"/>
                  </a:lnTo>
                  <a:lnTo>
                    <a:pt x="119" y="1227"/>
                  </a:lnTo>
                  <a:lnTo>
                    <a:pt x="153" y="1242"/>
                  </a:lnTo>
                  <a:lnTo>
                    <a:pt x="191" y="1256"/>
                  </a:lnTo>
                  <a:lnTo>
                    <a:pt x="230" y="1268"/>
                  </a:lnTo>
                  <a:lnTo>
                    <a:pt x="271" y="1276"/>
                  </a:lnTo>
                  <a:lnTo>
                    <a:pt x="315" y="1283"/>
                  </a:lnTo>
                  <a:lnTo>
                    <a:pt x="360" y="1287"/>
                  </a:lnTo>
                  <a:lnTo>
                    <a:pt x="408" y="1287"/>
                  </a:lnTo>
                  <a:lnTo>
                    <a:pt x="408" y="1287"/>
                  </a:lnTo>
                  <a:lnTo>
                    <a:pt x="478" y="1287"/>
                  </a:lnTo>
                  <a:lnTo>
                    <a:pt x="547" y="1286"/>
                  </a:lnTo>
                  <a:lnTo>
                    <a:pt x="686" y="1280"/>
                  </a:lnTo>
                  <a:lnTo>
                    <a:pt x="967" y="1266"/>
                  </a:lnTo>
                  <a:lnTo>
                    <a:pt x="967" y="1266"/>
                  </a:lnTo>
                  <a:lnTo>
                    <a:pt x="1013" y="1263"/>
                  </a:lnTo>
                  <a:lnTo>
                    <a:pt x="1057" y="1259"/>
                  </a:lnTo>
                  <a:lnTo>
                    <a:pt x="1078" y="1256"/>
                  </a:lnTo>
                  <a:lnTo>
                    <a:pt x="1098" y="1252"/>
                  </a:lnTo>
                  <a:lnTo>
                    <a:pt x="1117" y="1247"/>
                  </a:lnTo>
                  <a:lnTo>
                    <a:pt x="1135" y="1240"/>
                  </a:lnTo>
                  <a:lnTo>
                    <a:pt x="1135" y="1240"/>
                  </a:lnTo>
                  <a:lnTo>
                    <a:pt x="1152" y="1237"/>
                  </a:lnTo>
                  <a:lnTo>
                    <a:pt x="1169" y="1233"/>
                  </a:lnTo>
                  <a:lnTo>
                    <a:pt x="1185" y="1228"/>
                  </a:lnTo>
                  <a:lnTo>
                    <a:pt x="1199" y="1223"/>
                  </a:lnTo>
                  <a:lnTo>
                    <a:pt x="1213" y="1216"/>
                  </a:lnTo>
                  <a:lnTo>
                    <a:pt x="1225" y="1207"/>
                  </a:lnTo>
                  <a:lnTo>
                    <a:pt x="1237" y="1199"/>
                  </a:lnTo>
                  <a:lnTo>
                    <a:pt x="1248" y="1189"/>
                  </a:lnTo>
                  <a:lnTo>
                    <a:pt x="1258" y="1178"/>
                  </a:lnTo>
                  <a:lnTo>
                    <a:pt x="1266" y="1167"/>
                  </a:lnTo>
                  <a:lnTo>
                    <a:pt x="1275" y="1154"/>
                  </a:lnTo>
                  <a:lnTo>
                    <a:pt x="1282" y="1141"/>
                  </a:lnTo>
                  <a:lnTo>
                    <a:pt x="1287" y="1126"/>
                  </a:lnTo>
                  <a:lnTo>
                    <a:pt x="1291" y="1112"/>
                  </a:lnTo>
                  <a:lnTo>
                    <a:pt x="1294" y="1095"/>
                  </a:lnTo>
                  <a:lnTo>
                    <a:pt x="1297" y="1078"/>
                  </a:lnTo>
                  <a:lnTo>
                    <a:pt x="1297" y="1078"/>
                  </a:lnTo>
                  <a:lnTo>
                    <a:pt x="1300" y="1029"/>
                  </a:lnTo>
                  <a:lnTo>
                    <a:pt x="1301" y="978"/>
                  </a:lnTo>
                  <a:lnTo>
                    <a:pt x="1300" y="926"/>
                  </a:lnTo>
                  <a:lnTo>
                    <a:pt x="1298" y="876"/>
                  </a:lnTo>
                  <a:lnTo>
                    <a:pt x="1293" y="772"/>
                  </a:lnTo>
                  <a:lnTo>
                    <a:pt x="1291" y="720"/>
                  </a:lnTo>
                  <a:lnTo>
                    <a:pt x="1290" y="666"/>
                  </a:lnTo>
                  <a:lnTo>
                    <a:pt x="1290" y="666"/>
                  </a:lnTo>
                  <a:lnTo>
                    <a:pt x="1291" y="606"/>
                  </a:lnTo>
                  <a:lnTo>
                    <a:pt x="1293" y="545"/>
                  </a:lnTo>
                  <a:lnTo>
                    <a:pt x="1300" y="426"/>
                  </a:lnTo>
                  <a:lnTo>
                    <a:pt x="1301" y="367"/>
                  </a:lnTo>
                  <a:lnTo>
                    <a:pt x="1303" y="307"/>
                  </a:lnTo>
                  <a:lnTo>
                    <a:pt x="1301" y="246"/>
                  </a:lnTo>
                  <a:lnTo>
                    <a:pt x="1298" y="215"/>
                  </a:lnTo>
                  <a:lnTo>
                    <a:pt x="1296" y="184"/>
                  </a:lnTo>
                  <a:lnTo>
                    <a:pt x="1296" y="184"/>
                  </a:lnTo>
                  <a:lnTo>
                    <a:pt x="1293" y="166"/>
                  </a:lnTo>
                  <a:lnTo>
                    <a:pt x="1289" y="148"/>
                  </a:lnTo>
                  <a:lnTo>
                    <a:pt x="1284" y="131"/>
                  </a:lnTo>
                  <a:lnTo>
                    <a:pt x="1279" y="115"/>
                  </a:lnTo>
                  <a:lnTo>
                    <a:pt x="1270" y="100"/>
                  </a:lnTo>
                  <a:lnTo>
                    <a:pt x="1263" y="86"/>
                  </a:lnTo>
                  <a:lnTo>
                    <a:pt x="1254" y="73"/>
                  </a:lnTo>
                  <a:lnTo>
                    <a:pt x="1244" y="62"/>
                  </a:lnTo>
                  <a:lnTo>
                    <a:pt x="1232" y="51"/>
                  </a:lnTo>
                  <a:lnTo>
                    <a:pt x="1220" y="41"/>
                  </a:lnTo>
                  <a:lnTo>
                    <a:pt x="1207" y="31"/>
                  </a:lnTo>
                  <a:lnTo>
                    <a:pt x="1193" y="24"/>
                  </a:lnTo>
                  <a:lnTo>
                    <a:pt x="1179" y="17"/>
                  </a:lnTo>
                  <a:lnTo>
                    <a:pt x="1164" y="10"/>
                  </a:lnTo>
                  <a:lnTo>
                    <a:pt x="1148" y="6"/>
                  </a:lnTo>
                  <a:lnTo>
                    <a:pt x="1131" y="0"/>
                  </a:lnTo>
                  <a:lnTo>
                    <a:pt x="1131" y="0"/>
                  </a:lnTo>
                  <a:close/>
                  <a:moveTo>
                    <a:pt x="44" y="1026"/>
                  </a:moveTo>
                  <a:lnTo>
                    <a:pt x="37" y="842"/>
                  </a:lnTo>
                  <a:lnTo>
                    <a:pt x="37" y="842"/>
                  </a:lnTo>
                  <a:lnTo>
                    <a:pt x="30" y="738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8" y="662"/>
                  </a:lnTo>
                  <a:lnTo>
                    <a:pt x="32" y="713"/>
                  </a:lnTo>
                  <a:lnTo>
                    <a:pt x="37" y="763"/>
                  </a:lnTo>
                  <a:lnTo>
                    <a:pt x="38" y="815"/>
                  </a:lnTo>
                  <a:lnTo>
                    <a:pt x="42" y="919"/>
                  </a:lnTo>
                  <a:lnTo>
                    <a:pt x="44" y="1026"/>
                  </a:lnTo>
                  <a:lnTo>
                    <a:pt x="44" y="1026"/>
                  </a:lnTo>
                  <a:close/>
                  <a:moveTo>
                    <a:pt x="20" y="260"/>
                  </a:moveTo>
                  <a:lnTo>
                    <a:pt x="20" y="260"/>
                  </a:lnTo>
                  <a:lnTo>
                    <a:pt x="18" y="266"/>
                  </a:lnTo>
                  <a:lnTo>
                    <a:pt x="18" y="269"/>
                  </a:lnTo>
                  <a:lnTo>
                    <a:pt x="17" y="269"/>
                  </a:lnTo>
                  <a:lnTo>
                    <a:pt x="15" y="267"/>
                  </a:lnTo>
                  <a:lnTo>
                    <a:pt x="13" y="262"/>
                  </a:lnTo>
                  <a:lnTo>
                    <a:pt x="13" y="259"/>
                  </a:lnTo>
                  <a:lnTo>
                    <a:pt x="13" y="259"/>
                  </a:lnTo>
                  <a:lnTo>
                    <a:pt x="13" y="242"/>
                  </a:lnTo>
                  <a:lnTo>
                    <a:pt x="14" y="224"/>
                  </a:lnTo>
                  <a:lnTo>
                    <a:pt x="18" y="191"/>
                  </a:lnTo>
                  <a:lnTo>
                    <a:pt x="18" y="191"/>
                  </a:lnTo>
                  <a:lnTo>
                    <a:pt x="23" y="181"/>
                  </a:lnTo>
                  <a:lnTo>
                    <a:pt x="20" y="260"/>
                  </a:lnTo>
                  <a:close/>
                  <a:moveTo>
                    <a:pt x="540" y="1272"/>
                  </a:moveTo>
                  <a:lnTo>
                    <a:pt x="540" y="1272"/>
                  </a:lnTo>
                  <a:lnTo>
                    <a:pt x="453" y="1273"/>
                  </a:lnTo>
                  <a:lnTo>
                    <a:pt x="409" y="1273"/>
                  </a:lnTo>
                  <a:lnTo>
                    <a:pt x="367" y="1272"/>
                  </a:lnTo>
                  <a:lnTo>
                    <a:pt x="326" y="1269"/>
                  </a:lnTo>
                  <a:lnTo>
                    <a:pt x="287" y="1263"/>
                  </a:lnTo>
                  <a:lnTo>
                    <a:pt x="249" y="1256"/>
                  </a:lnTo>
                  <a:lnTo>
                    <a:pt x="214" y="1247"/>
                  </a:lnTo>
                  <a:lnTo>
                    <a:pt x="311" y="1256"/>
                  </a:lnTo>
                  <a:lnTo>
                    <a:pt x="311" y="1256"/>
                  </a:lnTo>
                  <a:lnTo>
                    <a:pt x="384" y="1261"/>
                  </a:lnTo>
                  <a:lnTo>
                    <a:pt x="458" y="1261"/>
                  </a:lnTo>
                  <a:lnTo>
                    <a:pt x="534" y="1261"/>
                  </a:lnTo>
                  <a:lnTo>
                    <a:pt x="613" y="1259"/>
                  </a:lnTo>
                  <a:lnTo>
                    <a:pt x="769" y="1255"/>
                  </a:lnTo>
                  <a:lnTo>
                    <a:pt x="847" y="1254"/>
                  </a:lnTo>
                  <a:lnTo>
                    <a:pt x="925" y="1254"/>
                  </a:lnTo>
                  <a:lnTo>
                    <a:pt x="925" y="1254"/>
                  </a:lnTo>
                  <a:lnTo>
                    <a:pt x="828" y="1261"/>
                  </a:lnTo>
                  <a:lnTo>
                    <a:pt x="732" y="1265"/>
                  </a:lnTo>
                  <a:lnTo>
                    <a:pt x="638" y="1269"/>
                  </a:lnTo>
                  <a:lnTo>
                    <a:pt x="540" y="1272"/>
                  </a:lnTo>
                  <a:lnTo>
                    <a:pt x="540" y="1272"/>
                  </a:lnTo>
                  <a:close/>
                  <a:moveTo>
                    <a:pt x="947" y="1254"/>
                  </a:moveTo>
                  <a:lnTo>
                    <a:pt x="947" y="1254"/>
                  </a:lnTo>
                  <a:lnTo>
                    <a:pt x="927" y="1254"/>
                  </a:lnTo>
                  <a:lnTo>
                    <a:pt x="927" y="1254"/>
                  </a:lnTo>
                  <a:lnTo>
                    <a:pt x="936" y="1252"/>
                  </a:lnTo>
                  <a:lnTo>
                    <a:pt x="946" y="1251"/>
                  </a:lnTo>
                  <a:lnTo>
                    <a:pt x="956" y="1251"/>
                  </a:lnTo>
                  <a:lnTo>
                    <a:pt x="964" y="1252"/>
                  </a:lnTo>
                  <a:lnTo>
                    <a:pt x="964" y="1252"/>
                  </a:lnTo>
                  <a:lnTo>
                    <a:pt x="961" y="1255"/>
                  </a:lnTo>
                  <a:lnTo>
                    <a:pt x="957" y="1255"/>
                  </a:lnTo>
                  <a:lnTo>
                    <a:pt x="947" y="1254"/>
                  </a:lnTo>
                  <a:lnTo>
                    <a:pt x="947" y="1254"/>
                  </a:lnTo>
                  <a:close/>
                  <a:moveTo>
                    <a:pt x="1280" y="1077"/>
                  </a:moveTo>
                  <a:lnTo>
                    <a:pt x="1280" y="1077"/>
                  </a:lnTo>
                  <a:lnTo>
                    <a:pt x="1279" y="1092"/>
                  </a:lnTo>
                  <a:lnTo>
                    <a:pt x="1276" y="1108"/>
                  </a:lnTo>
                  <a:lnTo>
                    <a:pt x="1272" y="1122"/>
                  </a:lnTo>
                  <a:lnTo>
                    <a:pt x="1268" y="1134"/>
                  </a:lnTo>
                  <a:lnTo>
                    <a:pt x="1261" y="1147"/>
                  </a:lnTo>
                  <a:lnTo>
                    <a:pt x="1254" y="1157"/>
                  </a:lnTo>
                  <a:lnTo>
                    <a:pt x="1245" y="1167"/>
                  </a:lnTo>
                  <a:lnTo>
                    <a:pt x="1235" y="1176"/>
                  </a:lnTo>
                  <a:lnTo>
                    <a:pt x="1224" y="1185"/>
                  </a:lnTo>
                  <a:lnTo>
                    <a:pt x="1213" y="1192"/>
                  </a:lnTo>
                  <a:lnTo>
                    <a:pt x="1202" y="1199"/>
                  </a:lnTo>
                  <a:lnTo>
                    <a:pt x="1189" y="1204"/>
                  </a:lnTo>
                  <a:lnTo>
                    <a:pt x="1161" y="1214"/>
                  </a:lnTo>
                  <a:lnTo>
                    <a:pt x="1131" y="1223"/>
                  </a:lnTo>
                  <a:lnTo>
                    <a:pt x="1131" y="1223"/>
                  </a:lnTo>
                  <a:lnTo>
                    <a:pt x="1102" y="1227"/>
                  </a:lnTo>
                  <a:lnTo>
                    <a:pt x="1072" y="1231"/>
                  </a:lnTo>
                  <a:lnTo>
                    <a:pt x="1041" y="1233"/>
                  </a:lnTo>
                  <a:lnTo>
                    <a:pt x="1010" y="1234"/>
                  </a:lnTo>
                  <a:lnTo>
                    <a:pt x="949" y="1234"/>
                  </a:lnTo>
                  <a:lnTo>
                    <a:pt x="887" y="1234"/>
                  </a:lnTo>
                  <a:lnTo>
                    <a:pt x="887" y="1234"/>
                  </a:lnTo>
                  <a:lnTo>
                    <a:pt x="741" y="1238"/>
                  </a:lnTo>
                  <a:lnTo>
                    <a:pt x="596" y="1242"/>
                  </a:lnTo>
                  <a:lnTo>
                    <a:pt x="524" y="1244"/>
                  </a:lnTo>
                  <a:lnTo>
                    <a:pt x="454" y="1244"/>
                  </a:lnTo>
                  <a:lnTo>
                    <a:pt x="384" y="1242"/>
                  </a:lnTo>
                  <a:lnTo>
                    <a:pt x="316" y="1238"/>
                  </a:lnTo>
                  <a:lnTo>
                    <a:pt x="316" y="1238"/>
                  </a:lnTo>
                  <a:lnTo>
                    <a:pt x="261" y="1233"/>
                  </a:lnTo>
                  <a:lnTo>
                    <a:pt x="236" y="1230"/>
                  </a:lnTo>
                  <a:lnTo>
                    <a:pt x="211" y="1224"/>
                  </a:lnTo>
                  <a:lnTo>
                    <a:pt x="186" y="1219"/>
                  </a:lnTo>
                  <a:lnTo>
                    <a:pt x="162" y="1211"/>
                  </a:lnTo>
                  <a:lnTo>
                    <a:pt x="139" y="1204"/>
                  </a:lnTo>
                  <a:lnTo>
                    <a:pt x="118" y="1195"/>
                  </a:lnTo>
                  <a:lnTo>
                    <a:pt x="118" y="1195"/>
                  </a:lnTo>
                  <a:lnTo>
                    <a:pt x="112" y="1190"/>
                  </a:lnTo>
                  <a:lnTo>
                    <a:pt x="107" y="1185"/>
                  </a:lnTo>
                  <a:lnTo>
                    <a:pt x="97" y="1172"/>
                  </a:lnTo>
                  <a:lnTo>
                    <a:pt x="97" y="1172"/>
                  </a:lnTo>
                  <a:lnTo>
                    <a:pt x="98" y="1176"/>
                  </a:lnTo>
                  <a:lnTo>
                    <a:pt x="97" y="1181"/>
                  </a:lnTo>
                  <a:lnTo>
                    <a:pt x="96" y="1181"/>
                  </a:lnTo>
                  <a:lnTo>
                    <a:pt x="94" y="1181"/>
                  </a:lnTo>
                  <a:lnTo>
                    <a:pt x="90" y="1178"/>
                  </a:lnTo>
                  <a:lnTo>
                    <a:pt x="90" y="1178"/>
                  </a:lnTo>
                  <a:lnTo>
                    <a:pt x="83" y="1169"/>
                  </a:lnTo>
                  <a:lnTo>
                    <a:pt x="77" y="1161"/>
                  </a:lnTo>
                  <a:lnTo>
                    <a:pt x="73" y="1152"/>
                  </a:lnTo>
                  <a:lnTo>
                    <a:pt x="69" y="1143"/>
                  </a:lnTo>
                  <a:lnTo>
                    <a:pt x="62" y="1122"/>
                  </a:lnTo>
                  <a:lnTo>
                    <a:pt x="58" y="1099"/>
                  </a:lnTo>
                  <a:lnTo>
                    <a:pt x="55" y="1075"/>
                  </a:lnTo>
                  <a:lnTo>
                    <a:pt x="52" y="1051"/>
                  </a:lnTo>
                  <a:lnTo>
                    <a:pt x="51" y="1002"/>
                  </a:lnTo>
                  <a:lnTo>
                    <a:pt x="51" y="1002"/>
                  </a:lnTo>
                  <a:lnTo>
                    <a:pt x="44" y="790"/>
                  </a:lnTo>
                  <a:lnTo>
                    <a:pt x="39" y="683"/>
                  </a:lnTo>
                  <a:lnTo>
                    <a:pt x="37" y="576"/>
                  </a:lnTo>
                  <a:lnTo>
                    <a:pt x="35" y="471"/>
                  </a:lnTo>
                  <a:lnTo>
                    <a:pt x="35" y="366"/>
                  </a:lnTo>
                  <a:lnTo>
                    <a:pt x="38" y="263"/>
                  </a:lnTo>
                  <a:lnTo>
                    <a:pt x="42" y="160"/>
                  </a:lnTo>
                  <a:lnTo>
                    <a:pt x="42" y="160"/>
                  </a:lnTo>
                  <a:lnTo>
                    <a:pt x="45" y="144"/>
                  </a:lnTo>
                  <a:lnTo>
                    <a:pt x="51" y="128"/>
                  </a:lnTo>
                  <a:lnTo>
                    <a:pt x="58" y="113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9" y="96"/>
                  </a:lnTo>
                  <a:lnTo>
                    <a:pt x="72" y="94"/>
                  </a:lnTo>
                  <a:lnTo>
                    <a:pt x="72" y="93"/>
                  </a:lnTo>
                  <a:lnTo>
                    <a:pt x="72" y="93"/>
                  </a:lnTo>
                  <a:lnTo>
                    <a:pt x="84" y="83"/>
                  </a:lnTo>
                  <a:lnTo>
                    <a:pt x="97" y="76"/>
                  </a:lnTo>
                  <a:lnTo>
                    <a:pt x="112" y="68"/>
                  </a:lnTo>
                  <a:lnTo>
                    <a:pt x="128" y="62"/>
                  </a:lnTo>
                  <a:lnTo>
                    <a:pt x="145" y="56"/>
                  </a:lnTo>
                  <a:lnTo>
                    <a:pt x="163" y="52"/>
                  </a:lnTo>
                  <a:lnTo>
                    <a:pt x="183" y="49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309" y="41"/>
                  </a:lnTo>
                  <a:lnTo>
                    <a:pt x="417" y="35"/>
                  </a:lnTo>
                  <a:lnTo>
                    <a:pt x="526" y="33"/>
                  </a:lnTo>
                  <a:lnTo>
                    <a:pt x="635" y="30"/>
                  </a:lnTo>
                  <a:lnTo>
                    <a:pt x="852" y="27"/>
                  </a:lnTo>
                  <a:lnTo>
                    <a:pt x="1065" y="23"/>
                  </a:lnTo>
                  <a:lnTo>
                    <a:pt x="1065" y="23"/>
                  </a:lnTo>
                  <a:lnTo>
                    <a:pt x="1082" y="25"/>
                  </a:lnTo>
                  <a:lnTo>
                    <a:pt x="1099" y="27"/>
                  </a:lnTo>
                  <a:lnTo>
                    <a:pt x="1114" y="31"/>
                  </a:lnTo>
                  <a:lnTo>
                    <a:pt x="1130" y="35"/>
                  </a:lnTo>
                  <a:lnTo>
                    <a:pt x="1144" y="40"/>
                  </a:lnTo>
                  <a:lnTo>
                    <a:pt x="1158" y="47"/>
                  </a:lnTo>
                  <a:lnTo>
                    <a:pt x="1172" y="52"/>
                  </a:lnTo>
                  <a:lnTo>
                    <a:pt x="1183" y="61"/>
                  </a:lnTo>
                  <a:lnTo>
                    <a:pt x="1196" y="69"/>
                  </a:lnTo>
                  <a:lnTo>
                    <a:pt x="1207" y="77"/>
                  </a:lnTo>
                  <a:lnTo>
                    <a:pt x="1217" y="87"/>
                  </a:lnTo>
                  <a:lnTo>
                    <a:pt x="1225" y="99"/>
                  </a:lnTo>
                  <a:lnTo>
                    <a:pt x="1234" y="111"/>
                  </a:lnTo>
                  <a:lnTo>
                    <a:pt x="1241" y="124"/>
                  </a:lnTo>
                  <a:lnTo>
                    <a:pt x="1248" y="138"/>
                  </a:lnTo>
                  <a:lnTo>
                    <a:pt x="1252" y="152"/>
                  </a:lnTo>
                  <a:lnTo>
                    <a:pt x="1252" y="152"/>
                  </a:lnTo>
                  <a:lnTo>
                    <a:pt x="1265" y="385"/>
                  </a:lnTo>
                  <a:lnTo>
                    <a:pt x="1270" y="502"/>
                  </a:lnTo>
                  <a:lnTo>
                    <a:pt x="1276" y="618"/>
                  </a:lnTo>
                  <a:lnTo>
                    <a:pt x="1279" y="734"/>
                  </a:lnTo>
                  <a:lnTo>
                    <a:pt x="1282" y="849"/>
                  </a:lnTo>
                  <a:lnTo>
                    <a:pt x="1282" y="963"/>
                  </a:lnTo>
                  <a:lnTo>
                    <a:pt x="1280" y="1077"/>
                  </a:lnTo>
                  <a:lnTo>
                    <a:pt x="1280" y="1077"/>
                  </a:lnTo>
                  <a:close/>
                  <a:moveTo>
                    <a:pt x="1268" y="121"/>
                  </a:moveTo>
                  <a:lnTo>
                    <a:pt x="1268" y="121"/>
                  </a:lnTo>
                  <a:lnTo>
                    <a:pt x="1270" y="121"/>
                  </a:lnTo>
                  <a:lnTo>
                    <a:pt x="1272" y="122"/>
                  </a:lnTo>
                  <a:lnTo>
                    <a:pt x="1272" y="122"/>
                  </a:lnTo>
                  <a:lnTo>
                    <a:pt x="1276" y="141"/>
                  </a:lnTo>
                  <a:lnTo>
                    <a:pt x="1280" y="160"/>
                  </a:lnTo>
                  <a:lnTo>
                    <a:pt x="1286" y="200"/>
                  </a:lnTo>
                  <a:lnTo>
                    <a:pt x="1289" y="242"/>
                  </a:lnTo>
                  <a:lnTo>
                    <a:pt x="1290" y="284"/>
                  </a:lnTo>
                  <a:lnTo>
                    <a:pt x="1290" y="328"/>
                  </a:lnTo>
                  <a:lnTo>
                    <a:pt x="1289" y="371"/>
                  </a:lnTo>
                  <a:lnTo>
                    <a:pt x="1283" y="451"/>
                  </a:lnTo>
                  <a:lnTo>
                    <a:pt x="1283" y="451"/>
                  </a:lnTo>
                  <a:lnTo>
                    <a:pt x="1283" y="464"/>
                  </a:lnTo>
                  <a:lnTo>
                    <a:pt x="1282" y="471"/>
                  </a:lnTo>
                  <a:lnTo>
                    <a:pt x="1280" y="477"/>
                  </a:lnTo>
                  <a:lnTo>
                    <a:pt x="1280" y="477"/>
                  </a:lnTo>
                  <a:lnTo>
                    <a:pt x="1279" y="389"/>
                  </a:lnTo>
                  <a:lnTo>
                    <a:pt x="1276" y="305"/>
                  </a:lnTo>
                  <a:lnTo>
                    <a:pt x="1273" y="262"/>
                  </a:lnTo>
                  <a:lnTo>
                    <a:pt x="1270" y="219"/>
                  </a:lnTo>
                  <a:lnTo>
                    <a:pt x="1266" y="176"/>
                  </a:lnTo>
                  <a:lnTo>
                    <a:pt x="1261" y="134"/>
                  </a:lnTo>
                  <a:lnTo>
                    <a:pt x="1261" y="134"/>
                  </a:lnTo>
                  <a:lnTo>
                    <a:pt x="1248" y="111"/>
                  </a:lnTo>
                  <a:lnTo>
                    <a:pt x="1235" y="92"/>
                  </a:lnTo>
                  <a:lnTo>
                    <a:pt x="1218" y="73"/>
                  </a:lnTo>
                  <a:lnTo>
                    <a:pt x="1200" y="56"/>
                  </a:lnTo>
                  <a:lnTo>
                    <a:pt x="1179" y="41"/>
                  </a:lnTo>
                  <a:lnTo>
                    <a:pt x="1155" y="30"/>
                  </a:lnTo>
                  <a:lnTo>
                    <a:pt x="1130" y="18"/>
                  </a:lnTo>
                  <a:lnTo>
                    <a:pt x="1102" y="11"/>
                  </a:lnTo>
                  <a:lnTo>
                    <a:pt x="1102" y="11"/>
                  </a:lnTo>
                  <a:lnTo>
                    <a:pt x="1124" y="14"/>
                  </a:lnTo>
                  <a:lnTo>
                    <a:pt x="1144" y="17"/>
                  </a:lnTo>
                  <a:lnTo>
                    <a:pt x="1162" y="23"/>
                  </a:lnTo>
                  <a:lnTo>
                    <a:pt x="1180" y="30"/>
                  </a:lnTo>
                  <a:lnTo>
                    <a:pt x="1197" y="38"/>
                  </a:lnTo>
                  <a:lnTo>
                    <a:pt x="1213" y="48"/>
                  </a:lnTo>
                  <a:lnTo>
                    <a:pt x="1228" y="59"/>
                  </a:lnTo>
                  <a:lnTo>
                    <a:pt x="1241" y="69"/>
                  </a:lnTo>
                  <a:lnTo>
                    <a:pt x="1235" y="73"/>
                  </a:lnTo>
                  <a:lnTo>
                    <a:pt x="1235" y="73"/>
                  </a:lnTo>
                  <a:lnTo>
                    <a:pt x="1245" y="83"/>
                  </a:lnTo>
                  <a:lnTo>
                    <a:pt x="1254" y="94"/>
                  </a:lnTo>
                  <a:lnTo>
                    <a:pt x="1262" y="107"/>
                  </a:lnTo>
                  <a:lnTo>
                    <a:pt x="1268" y="121"/>
                  </a:lnTo>
                  <a:lnTo>
                    <a:pt x="1268" y="121"/>
                  </a:lnTo>
                  <a:close/>
                </a:path>
              </a:pathLst>
            </a:custGeom>
            <a:solidFill>
              <a:srgbClr val="605448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33"/>
            <p:cNvSpPr>
              <a:spLocks noEditPoints="1"/>
            </p:cNvSpPr>
            <p:nvPr/>
          </p:nvSpPr>
          <p:spPr bwMode="auto">
            <a:xfrm>
              <a:off x="7594035" y="3500258"/>
              <a:ext cx="395870" cy="398943"/>
            </a:xfrm>
            <a:custGeom>
              <a:avLst/>
              <a:gdLst/>
              <a:ahLst/>
              <a:cxnLst>
                <a:cxn ang="0">
                  <a:pos x="235" y="84"/>
                </a:cxn>
                <a:cxn ang="0">
                  <a:pos x="154" y="88"/>
                </a:cxn>
                <a:cxn ang="0">
                  <a:pos x="204" y="120"/>
                </a:cxn>
                <a:cxn ang="0">
                  <a:pos x="242" y="227"/>
                </a:cxn>
                <a:cxn ang="0">
                  <a:pos x="133" y="366"/>
                </a:cxn>
                <a:cxn ang="0">
                  <a:pos x="8" y="343"/>
                </a:cxn>
                <a:cxn ang="0">
                  <a:pos x="55" y="258"/>
                </a:cxn>
                <a:cxn ang="0">
                  <a:pos x="120" y="273"/>
                </a:cxn>
                <a:cxn ang="0">
                  <a:pos x="126" y="200"/>
                </a:cxn>
                <a:cxn ang="0">
                  <a:pos x="31" y="181"/>
                </a:cxn>
                <a:cxn ang="0">
                  <a:pos x="44" y="38"/>
                </a:cxn>
                <a:cxn ang="0">
                  <a:pos x="133" y="2"/>
                </a:cxn>
                <a:cxn ang="0">
                  <a:pos x="130" y="10"/>
                </a:cxn>
                <a:cxn ang="0">
                  <a:pos x="90" y="141"/>
                </a:cxn>
                <a:cxn ang="0">
                  <a:pos x="179" y="185"/>
                </a:cxn>
                <a:cxn ang="0">
                  <a:pos x="160" y="277"/>
                </a:cxn>
                <a:cxn ang="0">
                  <a:pos x="59" y="265"/>
                </a:cxn>
                <a:cxn ang="0">
                  <a:pos x="128" y="345"/>
                </a:cxn>
                <a:cxn ang="0">
                  <a:pos x="215" y="279"/>
                </a:cxn>
                <a:cxn ang="0">
                  <a:pos x="206" y="130"/>
                </a:cxn>
                <a:cxn ang="0">
                  <a:pos x="141" y="48"/>
                </a:cxn>
                <a:cxn ang="0">
                  <a:pos x="254" y="21"/>
                </a:cxn>
                <a:cxn ang="0">
                  <a:pos x="48" y="52"/>
                </a:cxn>
                <a:cxn ang="0">
                  <a:pos x="53" y="40"/>
                </a:cxn>
                <a:cxn ang="0">
                  <a:pos x="59" y="56"/>
                </a:cxn>
                <a:cxn ang="0">
                  <a:pos x="74" y="59"/>
                </a:cxn>
                <a:cxn ang="0">
                  <a:pos x="149" y="69"/>
                </a:cxn>
                <a:cxn ang="0">
                  <a:pos x="149" y="82"/>
                </a:cxn>
                <a:cxn ang="0">
                  <a:pos x="166" y="56"/>
                </a:cxn>
                <a:cxn ang="0">
                  <a:pos x="194" y="67"/>
                </a:cxn>
                <a:cxn ang="0">
                  <a:pos x="221" y="71"/>
                </a:cxn>
                <a:cxn ang="0">
                  <a:pos x="229" y="75"/>
                </a:cxn>
                <a:cxn ang="0">
                  <a:pos x="229" y="75"/>
                </a:cxn>
                <a:cxn ang="0">
                  <a:pos x="50" y="105"/>
                </a:cxn>
                <a:cxn ang="0">
                  <a:pos x="48" y="86"/>
                </a:cxn>
                <a:cxn ang="0">
                  <a:pos x="71" y="117"/>
                </a:cxn>
                <a:cxn ang="0">
                  <a:pos x="59" y="132"/>
                </a:cxn>
                <a:cxn ang="0">
                  <a:pos x="69" y="136"/>
                </a:cxn>
                <a:cxn ang="0">
                  <a:pos x="99" y="155"/>
                </a:cxn>
                <a:cxn ang="0">
                  <a:pos x="103" y="168"/>
                </a:cxn>
                <a:cxn ang="0">
                  <a:pos x="114" y="153"/>
                </a:cxn>
                <a:cxn ang="0">
                  <a:pos x="147" y="160"/>
                </a:cxn>
                <a:cxn ang="0">
                  <a:pos x="153" y="178"/>
                </a:cxn>
                <a:cxn ang="0">
                  <a:pos x="160" y="178"/>
                </a:cxn>
                <a:cxn ang="0">
                  <a:pos x="170" y="185"/>
                </a:cxn>
                <a:cxn ang="0">
                  <a:pos x="168" y="206"/>
                </a:cxn>
                <a:cxn ang="0">
                  <a:pos x="174" y="210"/>
                </a:cxn>
                <a:cxn ang="0">
                  <a:pos x="175" y="225"/>
                </a:cxn>
                <a:cxn ang="0">
                  <a:pos x="166" y="248"/>
                </a:cxn>
                <a:cxn ang="0">
                  <a:pos x="153" y="267"/>
                </a:cxn>
                <a:cxn ang="0">
                  <a:pos x="153" y="267"/>
                </a:cxn>
                <a:cxn ang="0">
                  <a:pos x="23" y="282"/>
                </a:cxn>
                <a:cxn ang="0">
                  <a:pos x="17" y="299"/>
                </a:cxn>
                <a:cxn ang="0">
                  <a:pos x="36" y="307"/>
                </a:cxn>
                <a:cxn ang="0">
                  <a:pos x="12" y="326"/>
                </a:cxn>
                <a:cxn ang="0">
                  <a:pos x="19" y="343"/>
                </a:cxn>
                <a:cxn ang="0">
                  <a:pos x="15" y="338"/>
                </a:cxn>
                <a:cxn ang="0">
                  <a:pos x="42" y="340"/>
                </a:cxn>
                <a:cxn ang="0">
                  <a:pos x="74" y="338"/>
                </a:cxn>
                <a:cxn ang="0">
                  <a:pos x="48" y="355"/>
                </a:cxn>
                <a:cxn ang="0">
                  <a:pos x="120" y="360"/>
                </a:cxn>
                <a:cxn ang="0">
                  <a:pos x="92" y="362"/>
                </a:cxn>
                <a:cxn ang="0">
                  <a:pos x="92" y="360"/>
                </a:cxn>
              </a:cxnLst>
              <a:rect l="0" t="0" r="r" b="b"/>
              <a:pathLst>
                <a:path w="261" h="370">
                  <a:moveTo>
                    <a:pt x="261" y="16"/>
                  </a:moveTo>
                  <a:lnTo>
                    <a:pt x="261" y="16"/>
                  </a:lnTo>
                  <a:lnTo>
                    <a:pt x="261" y="44"/>
                  </a:lnTo>
                  <a:lnTo>
                    <a:pt x="259" y="59"/>
                  </a:lnTo>
                  <a:lnTo>
                    <a:pt x="255" y="69"/>
                  </a:lnTo>
                  <a:lnTo>
                    <a:pt x="255" y="69"/>
                  </a:lnTo>
                  <a:lnTo>
                    <a:pt x="252" y="75"/>
                  </a:lnTo>
                  <a:lnTo>
                    <a:pt x="246" y="78"/>
                  </a:lnTo>
                  <a:lnTo>
                    <a:pt x="235" y="84"/>
                  </a:lnTo>
                  <a:lnTo>
                    <a:pt x="235" y="84"/>
                  </a:lnTo>
                  <a:lnTo>
                    <a:pt x="223" y="90"/>
                  </a:lnTo>
                  <a:lnTo>
                    <a:pt x="215" y="94"/>
                  </a:lnTo>
                  <a:lnTo>
                    <a:pt x="210" y="96"/>
                  </a:lnTo>
                  <a:lnTo>
                    <a:pt x="210" y="96"/>
                  </a:lnTo>
                  <a:lnTo>
                    <a:pt x="202" y="96"/>
                  </a:lnTo>
                  <a:lnTo>
                    <a:pt x="193" y="94"/>
                  </a:lnTo>
                  <a:lnTo>
                    <a:pt x="172" y="90"/>
                  </a:lnTo>
                  <a:lnTo>
                    <a:pt x="172" y="90"/>
                  </a:lnTo>
                  <a:lnTo>
                    <a:pt x="162" y="90"/>
                  </a:lnTo>
                  <a:lnTo>
                    <a:pt x="154" y="88"/>
                  </a:lnTo>
                  <a:lnTo>
                    <a:pt x="149" y="88"/>
                  </a:lnTo>
                  <a:lnTo>
                    <a:pt x="145" y="90"/>
                  </a:lnTo>
                  <a:lnTo>
                    <a:pt x="143" y="94"/>
                  </a:lnTo>
                  <a:lnTo>
                    <a:pt x="141" y="97"/>
                  </a:lnTo>
                  <a:lnTo>
                    <a:pt x="141" y="97"/>
                  </a:lnTo>
                  <a:lnTo>
                    <a:pt x="158" y="101"/>
                  </a:lnTo>
                  <a:lnTo>
                    <a:pt x="177" y="107"/>
                  </a:lnTo>
                  <a:lnTo>
                    <a:pt x="193" y="113"/>
                  </a:lnTo>
                  <a:lnTo>
                    <a:pt x="204" y="120"/>
                  </a:lnTo>
                  <a:lnTo>
                    <a:pt x="204" y="120"/>
                  </a:lnTo>
                  <a:lnTo>
                    <a:pt x="212" y="128"/>
                  </a:lnTo>
                  <a:lnTo>
                    <a:pt x="219" y="136"/>
                  </a:lnTo>
                  <a:lnTo>
                    <a:pt x="227" y="145"/>
                  </a:lnTo>
                  <a:lnTo>
                    <a:pt x="233" y="155"/>
                  </a:lnTo>
                  <a:lnTo>
                    <a:pt x="236" y="168"/>
                  </a:lnTo>
                  <a:lnTo>
                    <a:pt x="240" y="179"/>
                  </a:lnTo>
                  <a:lnTo>
                    <a:pt x="244" y="193"/>
                  </a:lnTo>
                  <a:lnTo>
                    <a:pt x="244" y="208"/>
                  </a:lnTo>
                  <a:lnTo>
                    <a:pt x="244" y="208"/>
                  </a:lnTo>
                  <a:lnTo>
                    <a:pt x="242" y="227"/>
                  </a:lnTo>
                  <a:lnTo>
                    <a:pt x="238" y="248"/>
                  </a:lnTo>
                  <a:lnTo>
                    <a:pt x="233" y="267"/>
                  </a:lnTo>
                  <a:lnTo>
                    <a:pt x="225" y="286"/>
                  </a:lnTo>
                  <a:lnTo>
                    <a:pt x="214" y="305"/>
                  </a:lnTo>
                  <a:lnTo>
                    <a:pt x="198" y="322"/>
                  </a:lnTo>
                  <a:lnTo>
                    <a:pt x="181" y="341"/>
                  </a:lnTo>
                  <a:lnTo>
                    <a:pt x="160" y="357"/>
                  </a:lnTo>
                  <a:lnTo>
                    <a:pt x="160" y="357"/>
                  </a:lnTo>
                  <a:lnTo>
                    <a:pt x="149" y="362"/>
                  </a:lnTo>
                  <a:lnTo>
                    <a:pt x="133" y="366"/>
                  </a:lnTo>
                  <a:lnTo>
                    <a:pt x="101" y="370"/>
                  </a:lnTo>
                  <a:lnTo>
                    <a:pt x="101" y="370"/>
                  </a:lnTo>
                  <a:lnTo>
                    <a:pt x="82" y="370"/>
                  </a:lnTo>
                  <a:lnTo>
                    <a:pt x="63" y="368"/>
                  </a:lnTo>
                  <a:lnTo>
                    <a:pt x="44" y="366"/>
                  </a:lnTo>
                  <a:lnTo>
                    <a:pt x="29" y="360"/>
                  </a:lnTo>
                  <a:lnTo>
                    <a:pt x="29" y="360"/>
                  </a:lnTo>
                  <a:lnTo>
                    <a:pt x="21" y="355"/>
                  </a:lnTo>
                  <a:lnTo>
                    <a:pt x="13" y="349"/>
                  </a:lnTo>
                  <a:lnTo>
                    <a:pt x="8" y="343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4" y="309"/>
                  </a:lnTo>
                  <a:lnTo>
                    <a:pt x="12" y="280"/>
                  </a:lnTo>
                  <a:lnTo>
                    <a:pt x="12" y="280"/>
                  </a:lnTo>
                  <a:lnTo>
                    <a:pt x="21" y="275"/>
                  </a:lnTo>
                  <a:lnTo>
                    <a:pt x="32" y="269"/>
                  </a:lnTo>
                  <a:lnTo>
                    <a:pt x="44" y="261"/>
                  </a:lnTo>
                  <a:lnTo>
                    <a:pt x="50" y="259"/>
                  </a:lnTo>
                  <a:lnTo>
                    <a:pt x="55" y="258"/>
                  </a:lnTo>
                  <a:lnTo>
                    <a:pt x="55" y="258"/>
                  </a:lnTo>
                  <a:lnTo>
                    <a:pt x="63" y="259"/>
                  </a:lnTo>
                  <a:lnTo>
                    <a:pt x="71" y="263"/>
                  </a:lnTo>
                  <a:lnTo>
                    <a:pt x="78" y="269"/>
                  </a:lnTo>
                  <a:lnTo>
                    <a:pt x="86" y="273"/>
                  </a:lnTo>
                  <a:lnTo>
                    <a:pt x="86" y="273"/>
                  </a:lnTo>
                  <a:lnTo>
                    <a:pt x="95" y="275"/>
                  </a:lnTo>
                  <a:lnTo>
                    <a:pt x="103" y="277"/>
                  </a:lnTo>
                  <a:lnTo>
                    <a:pt x="111" y="275"/>
                  </a:lnTo>
                  <a:lnTo>
                    <a:pt x="120" y="273"/>
                  </a:lnTo>
                  <a:lnTo>
                    <a:pt x="120" y="273"/>
                  </a:lnTo>
                  <a:lnTo>
                    <a:pt x="126" y="265"/>
                  </a:lnTo>
                  <a:lnTo>
                    <a:pt x="132" y="258"/>
                  </a:lnTo>
                  <a:lnTo>
                    <a:pt x="133" y="248"/>
                  </a:lnTo>
                  <a:lnTo>
                    <a:pt x="135" y="237"/>
                  </a:lnTo>
                  <a:lnTo>
                    <a:pt x="133" y="227"/>
                  </a:lnTo>
                  <a:lnTo>
                    <a:pt x="132" y="216"/>
                  </a:lnTo>
                  <a:lnTo>
                    <a:pt x="130" y="208"/>
                  </a:lnTo>
                  <a:lnTo>
                    <a:pt x="126" y="200"/>
                  </a:lnTo>
                  <a:lnTo>
                    <a:pt x="126" y="200"/>
                  </a:lnTo>
                  <a:lnTo>
                    <a:pt x="116" y="193"/>
                  </a:lnTo>
                  <a:lnTo>
                    <a:pt x="105" y="183"/>
                  </a:lnTo>
                  <a:lnTo>
                    <a:pt x="93" y="178"/>
                  </a:lnTo>
                  <a:lnTo>
                    <a:pt x="82" y="174"/>
                  </a:lnTo>
                  <a:lnTo>
                    <a:pt x="82" y="174"/>
                  </a:lnTo>
                  <a:lnTo>
                    <a:pt x="74" y="174"/>
                  </a:lnTo>
                  <a:lnTo>
                    <a:pt x="67" y="174"/>
                  </a:lnTo>
                  <a:lnTo>
                    <a:pt x="55" y="176"/>
                  </a:lnTo>
                  <a:lnTo>
                    <a:pt x="44" y="179"/>
                  </a:lnTo>
                  <a:lnTo>
                    <a:pt x="31" y="181"/>
                  </a:lnTo>
                  <a:lnTo>
                    <a:pt x="31" y="181"/>
                  </a:lnTo>
                  <a:lnTo>
                    <a:pt x="29" y="162"/>
                  </a:lnTo>
                  <a:lnTo>
                    <a:pt x="31" y="141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8" y="65"/>
                  </a:lnTo>
                  <a:lnTo>
                    <a:pt x="40" y="50"/>
                  </a:lnTo>
                  <a:lnTo>
                    <a:pt x="42" y="44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50" y="35"/>
                  </a:lnTo>
                  <a:lnTo>
                    <a:pt x="53" y="31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80" y="14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105" y="4"/>
                  </a:lnTo>
                  <a:lnTo>
                    <a:pt x="114" y="4"/>
                  </a:lnTo>
                  <a:lnTo>
                    <a:pt x="133" y="2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94" y="2"/>
                  </a:lnTo>
                  <a:lnTo>
                    <a:pt x="217" y="8"/>
                  </a:lnTo>
                  <a:lnTo>
                    <a:pt x="261" y="16"/>
                  </a:lnTo>
                  <a:lnTo>
                    <a:pt x="261" y="16"/>
                  </a:lnTo>
                  <a:close/>
                  <a:moveTo>
                    <a:pt x="156" y="6"/>
                  </a:moveTo>
                  <a:lnTo>
                    <a:pt x="156" y="6"/>
                  </a:lnTo>
                  <a:lnTo>
                    <a:pt x="130" y="10"/>
                  </a:lnTo>
                  <a:lnTo>
                    <a:pt x="116" y="12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95" y="19"/>
                  </a:lnTo>
                  <a:lnTo>
                    <a:pt x="92" y="33"/>
                  </a:lnTo>
                  <a:lnTo>
                    <a:pt x="84" y="73"/>
                  </a:lnTo>
                  <a:lnTo>
                    <a:pt x="78" y="115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90" y="141"/>
                  </a:lnTo>
                  <a:lnTo>
                    <a:pt x="103" y="139"/>
                  </a:lnTo>
                  <a:lnTo>
                    <a:pt x="113" y="139"/>
                  </a:lnTo>
                  <a:lnTo>
                    <a:pt x="124" y="141"/>
                  </a:lnTo>
                  <a:lnTo>
                    <a:pt x="133" y="145"/>
                  </a:lnTo>
                  <a:lnTo>
                    <a:pt x="143" y="149"/>
                  </a:lnTo>
                  <a:lnTo>
                    <a:pt x="160" y="158"/>
                  </a:lnTo>
                  <a:lnTo>
                    <a:pt x="160" y="158"/>
                  </a:lnTo>
                  <a:lnTo>
                    <a:pt x="168" y="166"/>
                  </a:lnTo>
                  <a:lnTo>
                    <a:pt x="174" y="176"/>
                  </a:lnTo>
                  <a:lnTo>
                    <a:pt x="179" y="185"/>
                  </a:lnTo>
                  <a:lnTo>
                    <a:pt x="181" y="197"/>
                  </a:lnTo>
                  <a:lnTo>
                    <a:pt x="183" y="210"/>
                  </a:lnTo>
                  <a:lnTo>
                    <a:pt x="185" y="223"/>
                  </a:lnTo>
                  <a:lnTo>
                    <a:pt x="183" y="235"/>
                  </a:lnTo>
                  <a:lnTo>
                    <a:pt x="179" y="246"/>
                  </a:lnTo>
                  <a:lnTo>
                    <a:pt x="179" y="246"/>
                  </a:lnTo>
                  <a:lnTo>
                    <a:pt x="177" y="254"/>
                  </a:lnTo>
                  <a:lnTo>
                    <a:pt x="172" y="265"/>
                  </a:lnTo>
                  <a:lnTo>
                    <a:pt x="166" y="273"/>
                  </a:lnTo>
                  <a:lnTo>
                    <a:pt x="160" y="277"/>
                  </a:lnTo>
                  <a:lnTo>
                    <a:pt x="153" y="282"/>
                  </a:lnTo>
                  <a:lnTo>
                    <a:pt x="145" y="284"/>
                  </a:lnTo>
                  <a:lnTo>
                    <a:pt x="145" y="284"/>
                  </a:lnTo>
                  <a:lnTo>
                    <a:pt x="124" y="286"/>
                  </a:lnTo>
                  <a:lnTo>
                    <a:pt x="109" y="286"/>
                  </a:lnTo>
                  <a:lnTo>
                    <a:pt x="97" y="284"/>
                  </a:lnTo>
                  <a:lnTo>
                    <a:pt x="88" y="280"/>
                  </a:lnTo>
                  <a:lnTo>
                    <a:pt x="74" y="273"/>
                  </a:lnTo>
                  <a:lnTo>
                    <a:pt x="69" y="269"/>
                  </a:lnTo>
                  <a:lnTo>
                    <a:pt x="59" y="265"/>
                  </a:lnTo>
                  <a:lnTo>
                    <a:pt x="59" y="265"/>
                  </a:lnTo>
                  <a:lnTo>
                    <a:pt x="55" y="277"/>
                  </a:lnTo>
                  <a:lnTo>
                    <a:pt x="52" y="288"/>
                  </a:lnTo>
                  <a:lnTo>
                    <a:pt x="46" y="313"/>
                  </a:lnTo>
                  <a:lnTo>
                    <a:pt x="46" y="313"/>
                  </a:lnTo>
                  <a:lnTo>
                    <a:pt x="55" y="320"/>
                  </a:lnTo>
                  <a:lnTo>
                    <a:pt x="76" y="330"/>
                  </a:lnTo>
                  <a:lnTo>
                    <a:pt x="103" y="341"/>
                  </a:lnTo>
                  <a:lnTo>
                    <a:pt x="116" y="343"/>
                  </a:lnTo>
                  <a:lnTo>
                    <a:pt x="128" y="345"/>
                  </a:lnTo>
                  <a:lnTo>
                    <a:pt x="128" y="345"/>
                  </a:lnTo>
                  <a:lnTo>
                    <a:pt x="137" y="345"/>
                  </a:lnTo>
                  <a:lnTo>
                    <a:pt x="147" y="341"/>
                  </a:lnTo>
                  <a:lnTo>
                    <a:pt x="158" y="336"/>
                  </a:lnTo>
                  <a:lnTo>
                    <a:pt x="170" y="330"/>
                  </a:lnTo>
                  <a:lnTo>
                    <a:pt x="181" y="320"/>
                  </a:lnTo>
                  <a:lnTo>
                    <a:pt x="194" y="309"/>
                  </a:lnTo>
                  <a:lnTo>
                    <a:pt x="204" y="296"/>
                  </a:lnTo>
                  <a:lnTo>
                    <a:pt x="215" y="279"/>
                  </a:lnTo>
                  <a:lnTo>
                    <a:pt x="215" y="279"/>
                  </a:lnTo>
                  <a:lnTo>
                    <a:pt x="223" y="261"/>
                  </a:lnTo>
                  <a:lnTo>
                    <a:pt x="231" y="242"/>
                  </a:lnTo>
                  <a:lnTo>
                    <a:pt x="233" y="223"/>
                  </a:lnTo>
                  <a:lnTo>
                    <a:pt x="235" y="204"/>
                  </a:lnTo>
                  <a:lnTo>
                    <a:pt x="233" y="187"/>
                  </a:lnTo>
                  <a:lnTo>
                    <a:pt x="229" y="168"/>
                  </a:lnTo>
                  <a:lnTo>
                    <a:pt x="223" y="153"/>
                  </a:lnTo>
                  <a:lnTo>
                    <a:pt x="214" y="137"/>
                  </a:lnTo>
                  <a:lnTo>
                    <a:pt x="214" y="137"/>
                  </a:lnTo>
                  <a:lnTo>
                    <a:pt x="206" y="130"/>
                  </a:lnTo>
                  <a:lnTo>
                    <a:pt x="196" y="124"/>
                  </a:lnTo>
                  <a:lnTo>
                    <a:pt x="187" y="118"/>
                  </a:lnTo>
                  <a:lnTo>
                    <a:pt x="177" y="115"/>
                  </a:lnTo>
                  <a:lnTo>
                    <a:pt x="156" y="109"/>
                  </a:lnTo>
                  <a:lnTo>
                    <a:pt x="133" y="107"/>
                  </a:lnTo>
                  <a:lnTo>
                    <a:pt x="133" y="107"/>
                  </a:lnTo>
                  <a:lnTo>
                    <a:pt x="133" y="92"/>
                  </a:lnTo>
                  <a:lnTo>
                    <a:pt x="135" y="77"/>
                  </a:lnTo>
                  <a:lnTo>
                    <a:pt x="141" y="48"/>
                  </a:lnTo>
                  <a:lnTo>
                    <a:pt x="141" y="48"/>
                  </a:lnTo>
                  <a:lnTo>
                    <a:pt x="151" y="48"/>
                  </a:lnTo>
                  <a:lnTo>
                    <a:pt x="164" y="50"/>
                  </a:lnTo>
                  <a:lnTo>
                    <a:pt x="198" y="56"/>
                  </a:lnTo>
                  <a:lnTo>
                    <a:pt x="229" y="61"/>
                  </a:lnTo>
                  <a:lnTo>
                    <a:pt x="244" y="63"/>
                  </a:lnTo>
                  <a:lnTo>
                    <a:pt x="244" y="63"/>
                  </a:lnTo>
                  <a:lnTo>
                    <a:pt x="248" y="59"/>
                  </a:lnTo>
                  <a:lnTo>
                    <a:pt x="250" y="56"/>
                  </a:lnTo>
                  <a:lnTo>
                    <a:pt x="252" y="46"/>
                  </a:lnTo>
                  <a:lnTo>
                    <a:pt x="254" y="21"/>
                  </a:lnTo>
                  <a:lnTo>
                    <a:pt x="254" y="21"/>
                  </a:lnTo>
                  <a:lnTo>
                    <a:pt x="240" y="19"/>
                  </a:lnTo>
                  <a:lnTo>
                    <a:pt x="229" y="17"/>
                  </a:lnTo>
                  <a:lnTo>
                    <a:pt x="204" y="12"/>
                  </a:lnTo>
                  <a:lnTo>
                    <a:pt x="181" y="8"/>
                  </a:lnTo>
                  <a:lnTo>
                    <a:pt x="170" y="6"/>
                  </a:lnTo>
                  <a:lnTo>
                    <a:pt x="156" y="6"/>
                  </a:lnTo>
                  <a:lnTo>
                    <a:pt x="156" y="6"/>
                  </a:lnTo>
                  <a:close/>
                  <a:moveTo>
                    <a:pt x="48" y="52"/>
                  </a:moveTo>
                  <a:lnTo>
                    <a:pt x="48" y="52"/>
                  </a:lnTo>
                  <a:lnTo>
                    <a:pt x="59" y="46"/>
                  </a:lnTo>
                  <a:lnTo>
                    <a:pt x="72" y="38"/>
                  </a:lnTo>
                  <a:lnTo>
                    <a:pt x="78" y="35"/>
                  </a:lnTo>
                  <a:lnTo>
                    <a:pt x="82" y="31"/>
                  </a:lnTo>
                  <a:lnTo>
                    <a:pt x="84" y="25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74" y="27"/>
                  </a:lnTo>
                  <a:lnTo>
                    <a:pt x="63" y="33"/>
                  </a:lnTo>
                  <a:lnTo>
                    <a:pt x="53" y="40"/>
                  </a:lnTo>
                  <a:lnTo>
                    <a:pt x="52" y="46"/>
                  </a:lnTo>
                  <a:lnTo>
                    <a:pt x="48" y="52"/>
                  </a:lnTo>
                  <a:lnTo>
                    <a:pt x="48" y="52"/>
                  </a:lnTo>
                  <a:close/>
                  <a:moveTo>
                    <a:pt x="50" y="65"/>
                  </a:moveTo>
                  <a:lnTo>
                    <a:pt x="50" y="65"/>
                  </a:lnTo>
                  <a:lnTo>
                    <a:pt x="52" y="63"/>
                  </a:lnTo>
                  <a:lnTo>
                    <a:pt x="53" y="61"/>
                  </a:lnTo>
                  <a:lnTo>
                    <a:pt x="57" y="59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3" y="57"/>
                  </a:lnTo>
                  <a:lnTo>
                    <a:pt x="50" y="59"/>
                  </a:lnTo>
                  <a:lnTo>
                    <a:pt x="48" y="63"/>
                  </a:lnTo>
                  <a:lnTo>
                    <a:pt x="50" y="65"/>
                  </a:lnTo>
                  <a:lnTo>
                    <a:pt x="50" y="65"/>
                  </a:lnTo>
                  <a:close/>
                  <a:moveTo>
                    <a:pt x="57" y="71"/>
                  </a:moveTo>
                  <a:lnTo>
                    <a:pt x="57" y="71"/>
                  </a:lnTo>
                  <a:lnTo>
                    <a:pt x="71" y="65"/>
                  </a:lnTo>
                  <a:lnTo>
                    <a:pt x="74" y="61"/>
                  </a:lnTo>
                  <a:lnTo>
                    <a:pt x="74" y="5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1" y="61"/>
                  </a:lnTo>
                  <a:lnTo>
                    <a:pt x="65" y="63"/>
                  </a:lnTo>
                  <a:lnTo>
                    <a:pt x="61" y="67"/>
                  </a:lnTo>
                  <a:lnTo>
                    <a:pt x="57" y="71"/>
                  </a:lnTo>
                  <a:lnTo>
                    <a:pt x="57" y="71"/>
                  </a:lnTo>
                  <a:close/>
                  <a:moveTo>
                    <a:pt x="145" y="71"/>
                  </a:moveTo>
                  <a:lnTo>
                    <a:pt x="145" y="71"/>
                  </a:lnTo>
                  <a:lnTo>
                    <a:pt x="149" y="69"/>
                  </a:lnTo>
                  <a:lnTo>
                    <a:pt x="151" y="67"/>
                  </a:lnTo>
                  <a:lnTo>
                    <a:pt x="153" y="57"/>
                  </a:lnTo>
                  <a:lnTo>
                    <a:pt x="153" y="57"/>
                  </a:lnTo>
                  <a:lnTo>
                    <a:pt x="151" y="56"/>
                  </a:lnTo>
                  <a:lnTo>
                    <a:pt x="147" y="56"/>
                  </a:lnTo>
                  <a:lnTo>
                    <a:pt x="147" y="56"/>
                  </a:lnTo>
                  <a:lnTo>
                    <a:pt x="145" y="63"/>
                  </a:lnTo>
                  <a:lnTo>
                    <a:pt x="145" y="71"/>
                  </a:lnTo>
                  <a:lnTo>
                    <a:pt x="145" y="71"/>
                  </a:lnTo>
                  <a:close/>
                  <a:moveTo>
                    <a:pt x="149" y="82"/>
                  </a:moveTo>
                  <a:lnTo>
                    <a:pt x="149" y="82"/>
                  </a:lnTo>
                  <a:lnTo>
                    <a:pt x="160" y="78"/>
                  </a:lnTo>
                  <a:lnTo>
                    <a:pt x="170" y="75"/>
                  </a:lnTo>
                  <a:lnTo>
                    <a:pt x="177" y="69"/>
                  </a:lnTo>
                  <a:lnTo>
                    <a:pt x="183" y="61"/>
                  </a:lnTo>
                  <a:lnTo>
                    <a:pt x="183" y="61"/>
                  </a:lnTo>
                  <a:lnTo>
                    <a:pt x="179" y="59"/>
                  </a:lnTo>
                  <a:lnTo>
                    <a:pt x="175" y="57"/>
                  </a:lnTo>
                  <a:lnTo>
                    <a:pt x="170" y="57"/>
                  </a:lnTo>
                  <a:lnTo>
                    <a:pt x="166" y="56"/>
                  </a:lnTo>
                  <a:lnTo>
                    <a:pt x="166" y="56"/>
                  </a:lnTo>
                  <a:lnTo>
                    <a:pt x="162" y="63"/>
                  </a:lnTo>
                  <a:lnTo>
                    <a:pt x="156" y="67"/>
                  </a:lnTo>
                  <a:lnTo>
                    <a:pt x="153" y="75"/>
                  </a:lnTo>
                  <a:lnTo>
                    <a:pt x="149" y="82"/>
                  </a:lnTo>
                  <a:lnTo>
                    <a:pt x="149" y="82"/>
                  </a:lnTo>
                  <a:close/>
                  <a:moveTo>
                    <a:pt x="191" y="67"/>
                  </a:moveTo>
                  <a:lnTo>
                    <a:pt x="191" y="67"/>
                  </a:lnTo>
                  <a:lnTo>
                    <a:pt x="193" y="67"/>
                  </a:lnTo>
                  <a:lnTo>
                    <a:pt x="194" y="67"/>
                  </a:lnTo>
                  <a:lnTo>
                    <a:pt x="196" y="65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193" y="63"/>
                  </a:lnTo>
                  <a:lnTo>
                    <a:pt x="191" y="67"/>
                  </a:lnTo>
                  <a:lnTo>
                    <a:pt x="191" y="67"/>
                  </a:lnTo>
                  <a:close/>
                  <a:moveTo>
                    <a:pt x="210" y="73"/>
                  </a:moveTo>
                  <a:lnTo>
                    <a:pt x="210" y="73"/>
                  </a:lnTo>
                  <a:lnTo>
                    <a:pt x="217" y="73"/>
                  </a:lnTo>
                  <a:lnTo>
                    <a:pt x="221" y="71"/>
                  </a:lnTo>
                  <a:lnTo>
                    <a:pt x="223" y="65"/>
                  </a:lnTo>
                  <a:lnTo>
                    <a:pt x="223" y="65"/>
                  </a:lnTo>
                  <a:lnTo>
                    <a:pt x="221" y="63"/>
                  </a:lnTo>
                  <a:lnTo>
                    <a:pt x="217" y="63"/>
                  </a:lnTo>
                  <a:lnTo>
                    <a:pt x="212" y="65"/>
                  </a:lnTo>
                  <a:lnTo>
                    <a:pt x="210" y="67"/>
                  </a:lnTo>
                  <a:lnTo>
                    <a:pt x="210" y="71"/>
                  </a:lnTo>
                  <a:lnTo>
                    <a:pt x="210" y="73"/>
                  </a:lnTo>
                  <a:lnTo>
                    <a:pt x="210" y="73"/>
                  </a:lnTo>
                  <a:close/>
                  <a:moveTo>
                    <a:pt x="229" y="75"/>
                  </a:moveTo>
                  <a:lnTo>
                    <a:pt x="229" y="75"/>
                  </a:lnTo>
                  <a:lnTo>
                    <a:pt x="231" y="77"/>
                  </a:lnTo>
                  <a:lnTo>
                    <a:pt x="235" y="77"/>
                  </a:lnTo>
                  <a:lnTo>
                    <a:pt x="238" y="75"/>
                  </a:lnTo>
                  <a:lnTo>
                    <a:pt x="238" y="75"/>
                  </a:lnTo>
                  <a:lnTo>
                    <a:pt x="238" y="71"/>
                  </a:lnTo>
                  <a:lnTo>
                    <a:pt x="235" y="71"/>
                  </a:lnTo>
                  <a:lnTo>
                    <a:pt x="231" y="71"/>
                  </a:lnTo>
                  <a:lnTo>
                    <a:pt x="229" y="75"/>
                  </a:lnTo>
                  <a:lnTo>
                    <a:pt x="229" y="75"/>
                  </a:lnTo>
                  <a:close/>
                  <a:moveTo>
                    <a:pt x="50" y="105"/>
                  </a:moveTo>
                  <a:lnTo>
                    <a:pt x="50" y="105"/>
                  </a:lnTo>
                  <a:lnTo>
                    <a:pt x="67" y="96"/>
                  </a:lnTo>
                  <a:lnTo>
                    <a:pt x="72" y="90"/>
                  </a:lnTo>
                  <a:lnTo>
                    <a:pt x="74" y="86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67" y="84"/>
                  </a:lnTo>
                  <a:lnTo>
                    <a:pt x="61" y="90"/>
                  </a:lnTo>
                  <a:lnTo>
                    <a:pt x="50" y="105"/>
                  </a:lnTo>
                  <a:lnTo>
                    <a:pt x="50" y="105"/>
                  </a:lnTo>
                  <a:close/>
                  <a:moveTo>
                    <a:pt x="44" y="94"/>
                  </a:moveTo>
                  <a:lnTo>
                    <a:pt x="44" y="94"/>
                  </a:lnTo>
                  <a:lnTo>
                    <a:pt x="50" y="94"/>
                  </a:lnTo>
                  <a:lnTo>
                    <a:pt x="53" y="90"/>
                  </a:lnTo>
                  <a:lnTo>
                    <a:pt x="55" y="84"/>
                  </a:lnTo>
                  <a:lnTo>
                    <a:pt x="55" y="82"/>
                  </a:lnTo>
                  <a:lnTo>
                    <a:pt x="55" y="82"/>
                  </a:lnTo>
                  <a:lnTo>
                    <a:pt x="52" y="84"/>
                  </a:lnTo>
                  <a:lnTo>
                    <a:pt x="48" y="86"/>
                  </a:lnTo>
                  <a:lnTo>
                    <a:pt x="46" y="90"/>
                  </a:lnTo>
                  <a:lnTo>
                    <a:pt x="44" y="94"/>
                  </a:lnTo>
                  <a:lnTo>
                    <a:pt x="44" y="94"/>
                  </a:lnTo>
                  <a:close/>
                  <a:moveTo>
                    <a:pt x="44" y="128"/>
                  </a:moveTo>
                  <a:lnTo>
                    <a:pt x="44" y="128"/>
                  </a:lnTo>
                  <a:lnTo>
                    <a:pt x="52" y="126"/>
                  </a:lnTo>
                  <a:lnTo>
                    <a:pt x="57" y="122"/>
                  </a:lnTo>
                  <a:lnTo>
                    <a:pt x="63" y="120"/>
                  </a:lnTo>
                  <a:lnTo>
                    <a:pt x="71" y="117"/>
                  </a:lnTo>
                  <a:lnTo>
                    <a:pt x="71" y="117"/>
                  </a:lnTo>
                  <a:lnTo>
                    <a:pt x="72" y="107"/>
                  </a:lnTo>
                  <a:lnTo>
                    <a:pt x="72" y="103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65" y="107"/>
                  </a:lnTo>
                  <a:lnTo>
                    <a:pt x="57" y="115"/>
                  </a:lnTo>
                  <a:lnTo>
                    <a:pt x="50" y="120"/>
                  </a:lnTo>
                  <a:lnTo>
                    <a:pt x="44" y="128"/>
                  </a:lnTo>
                  <a:lnTo>
                    <a:pt x="44" y="128"/>
                  </a:lnTo>
                  <a:close/>
                  <a:moveTo>
                    <a:pt x="59" y="132"/>
                  </a:moveTo>
                  <a:lnTo>
                    <a:pt x="59" y="132"/>
                  </a:lnTo>
                  <a:lnTo>
                    <a:pt x="59" y="134"/>
                  </a:lnTo>
                  <a:lnTo>
                    <a:pt x="57" y="137"/>
                  </a:lnTo>
                  <a:lnTo>
                    <a:pt x="53" y="139"/>
                  </a:lnTo>
                  <a:lnTo>
                    <a:pt x="53" y="143"/>
                  </a:lnTo>
                  <a:lnTo>
                    <a:pt x="53" y="143"/>
                  </a:lnTo>
                  <a:lnTo>
                    <a:pt x="57" y="143"/>
                  </a:lnTo>
                  <a:lnTo>
                    <a:pt x="61" y="143"/>
                  </a:lnTo>
                  <a:lnTo>
                    <a:pt x="65" y="139"/>
                  </a:lnTo>
                  <a:lnTo>
                    <a:pt x="69" y="136"/>
                  </a:lnTo>
                  <a:lnTo>
                    <a:pt x="69" y="134"/>
                  </a:lnTo>
                  <a:lnTo>
                    <a:pt x="69" y="130"/>
                  </a:lnTo>
                  <a:lnTo>
                    <a:pt x="65" y="130"/>
                  </a:lnTo>
                  <a:lnTo>
                    <a:pt x="59" y="132"/>
                  </a:lnTo>
                  <a:lnTo>
                    <a:pt x="59" y="132"/>
                  </a:lnTo>
                  <a:close/>
                  <a:moveTo>
                    <a:pt x="74" y="164"/>
                  </a:moveTo>
                  <a:lnTo>
                    <a:pt x="74" y="164"/>
                  </a:lnTo>
                  <a:lnTo>
                    <a:pt x="84" y="164"/>
                  </a:lnTo>
                  <a:lnTo>
                    <a:pt x="92" y="160"/>
                  </a:lnTo>
                  <a:lnTo>
                    <a:pt x="99" y="155"/>
                  </a:lnTo>
                  <a:lnTo>
                    <a:pt x="105" y="151"/>
                  </a:lnTo>
                  <a:lnTo>
                    <a:pt x="105" y="151"/>
                  </a:lnTo>
                  <a:lnTo>
                    <a:pt x="97" y="149"/>
                  </a:lnTo>
                  <a:lnTo>
                    <a:pt x="86" y="151"/>
                  </a:lnTo>
                  <a:lnTo>
                    <a:pt x="82" y="153"/>
                  </a:lnTo>
                  <a:lnTo>
                    <a:pt x="78" y="155"/>
                  </a:lnTo>
                  <a:lnTo>
                    <a:pt x="74" y="158"/>
                  </a:lnTo>
                  <a:lnTo>
                    <a:pt x="74" y="164"/>
                  </a:lnTo>
                  <a:lnTo>
                    <a:pt x="74" y="164"/>
                  </a:lnTo>
                  <a:close/>
                  <a:moveTo>
                    <a:pt x="103" y="168"/>
                  </a:moveTo>
                  <a:lnTo>
                    <a:pt x="103" y="168"/>
                  </a:lnTo>
                  <a:lnTo>
                    <a:pt x="114" y="166"/>
                  </a:lnTo>
                  <a:lnTo>
                    <a:pt x="122" y="164"/>
                  </a:lnTo>
                  <a:lnTo>
                    <a:pt x="130" y="158"/>
                  </a:lnTo>
                  <a:lnTo>
                    <a:pt x="135" y="153"/>
                  </a:lnTo>
                  <a:lnTo>
                    <a:pt x="135" y="153"/>
                  </a:lnTo>
                  <a:lnTo>
                    <a:pt x="130" y="151"/>
                  </a:lnTo>
                  <a:lnTo>
                    <a:pt x="126" y="149"/>
                  </a:lnTo>
                  <a:lnTo>
                    <a:pt x="120" y="151"/>
                  </a:lnTo>
                  <a:lnTo>
                    <a:pt x="114" y="153"/>
                  </a:lnTo>
                  <a:lnTo>
                    <a:pt x="111" y="155"/>
                  </a:lnTo>
                  <a:lnTo>
                    <a:pt x="107" y="158"/>
                  </a:lnTo>
                  <a:lnTo>
                    <a:pt x="105" y="162"/>
                  </a:lnTo>
                  <a:lnTo>
                    <a:pt x="103" y="168"/>
                  </a:lnTo>
                  <a:lnTo>
                    <a:pt x="103" y="168"/>
                  </a:lnTo>
                  <a:close/>
                  <a:moveTo>
                    <a:pt x="122" y="176"/>
                  </a:moveTo>
                  <a:lnTo>
                    <a:pt x="122" y="176"/>
                  </a:lnTo>
                  <a:lnTo>
                    <a:pt x="137" y="170"/>
                  </a:lnTo>
                  <a:lnTo>
                    <a:pt x="143" y="166"/>
                  </a:lnTo>
                  <a:lnTo>
                    <a:pt x="147" y="160"/>
                  </a:lnTo>
                  <a:lnTo>
                    <a:pt x="147" y="160"/>
                  </a:lnTo>
                  <a:lnTo>
                    <a:pt x="139" y="160"/>
                  </a:lnTo>
                  <a:lnTo>
                    <a:pt x="132" y="164"/>
                  </a:lnTo>
                  <a:lnTo>
                    <a:pt x="126" y="170"/>
                  </a:lnTo>
                  <a:lnTo>
                    <a:pt x="122" y="176"/>
                  </a:lnTo>
                  <a:lnTo>
                    <a:pt x="122" y="176"/>
                  </a:lnTo>
                  <a:close/>
                  <a:moveTo>
                    <a:pt x="141" y="181"/>
                  </a:moveTo>
                  <a:lnTo>
                    <a:pt x="141" y="181"/>
                  </a:lnTo>
                  <a:lnTo>
                    <a:pt x="147" y="179"/>
                  </a:lnTo>
                  <a:lnTo>
                    <a:pt x="153" y="178"/>
                  </a:lnTo>
                  <a:lnTo>
                    <a:pt x="160" y="170"/>
                  </a:lnTo>
                  <a:lnTo>
                    <a:pt x="160" y="170"/>
                  </a:lnTo>
                  <a:lnTo>
                    <a:pt x="158" y="168"/>
                  </a:lnTo>
                  <a:lnTo>
                    <a:pt x="158" y="166"/>
                  </a:lnTo>
                  <a:lnTo>
                    <a:pt x="158" y="166"/>
                  </a:lnTo>
                  <a:lnTo>
                    <a:pt x="153" y="168"/>
                  </a:lnTo>
                  <a:lnTo>
                    <a:pt x="147" y="172"/>
                  </a:lnTo>
                  <a:lnTo>
                    <a:pt x="141" y="181"/>
                  </a:lnTo>
                  <a:lnTo>
                    <a:pt x="141" y="181"/>
                  </a:lnTo>
                  <a:close/>
                  <a:moveTo>
                    <a:pt x="160" y="178"/>
                  </a:moveTo>
                  <a:lnTo>
                    <a:pt x="160" y="178"/>
                  </a:lnTo>
                  <a:lnTo>
                    <a:pt x="149" y="189"/>
                  </a:lnTo>
                  <a:lnTo>
                    <a:pt x="143" y="195"/>
                  </a:lnTo>
                  <a:lnTo>
                    <a:pt x="139" y="200"/>
                  </a:lnTo>
                  <a:lnTo>
                    <a:pt x="139" y="200"/>
                  </a:lnTo>
                  <a:lnTo>
                    <a:pt x="147" y="198"/>
                  </a:lnTo>
                  <a:lnTo>
                    <a:pt x="154" y="195"/>
                  </a:lnTo>
                  <a:lnTo>
                    <a:pt x="162" y="189"/>
                  </a:lnTo>
                  <a:lnTo>
                    <a:pt x="170" y="185"/>
                  </a:lnTo>
                  <a:lnTo>
                    <a:pt x="170" y="185"/>
                  </a:lnTo>
                  <a:lnTo>
                    <a:pt x="168" y="181"/>
                  </a:lnTo>
                  <a:lnTo>
                    <a:pt x="166" y="178"/>
                  </a:lnTo>
                  <a:lnTo>
                    <a:pt x="166" y="178"/>
                  </a:lnTo>
                  <a:lnTo>
                    <a:pt x="160" y="178"/>
                  </a:lnTo>
                  <a:lnTo>
                    <a:pt x="160" y="178"/>
                  </a:lnTo>
                  <a:close/>
                  <a:moveTo>
                    <a:pt x="151" y="212"/>
                  </a:moveTo>
                  <a:lnTo>
                    <a:pt x="151" y="212"/>
                  </a:lnTo>
                  <a:lnTo>
                    <a:pt x="158" y="212"/>
                  </a:lnTo>
                  <a:lnTo>
                    <a:pt x="164" y="210"/>
                  </a:lnTo>
                  <a:lnTo>
                    <a:pt x="168" y="206"/>
                  </a:lnTo>
                  <a:lnTo>
                    <a:pt x="174" y="202"/>
                  </a:lnTo>
                  <a:lnTo>
                    <a:pt x="174" y="202"/>
                  </a:lnTo>
                  <a:lnTo>
                    <a:pt x="172" y="197"/>
                  </a:lnTo>
                  <a:lnTo>
                    <a:pt x="170" y="195"/>
                  </a:lnTo>
                  <a:lnTo>
                    <a:pt x="166" y="197"/>
                  </a:lnTo>
                  <a:lnTo>
                    <a:pt x="162" y="198"/>
                  </a:lnTo>
                  <a:lnTo>
                    <a:pt x="154" y="206"/>
                  </a:lnTo>
                  <a:lnTo>
                    <a:pt x="151" y="212"/>
                  </a:lnTo>
                  <a:lnTo>
                    <a:pt x="151" y="212"/>
                  </a:lnTo>
                  <a:close/>
                  <a:moveTo>
                    <a:pt x="174" y="210"/>
                  </a:moveTo>
                  <a:lnTo>
                    <a:pt x="174" y="210"/>
                  </a:lnTo>
                  <a:lnTo>
                    <a:pt x="166" y="218"/>
                  </a:lnTo>
                  <a:lnTo>
                    <a:pt x="158" y="223"/>
                  </a:lnTo>
                  <a:lnTo>
                    <a:pt x="151" y="231"/>
                  </a:lnTo>
                  <a:lnTo>
                    <a:pt x="145" y="239"/>
                  </a:lnTo>
                  <a:lnTo>
                    <a:pt x="145" y="239"/>
                  </a:lnTo>
                  <a:lnTo>
                    <a:pt x="154" y="237"/>
                  </a:lnTo>
                  <a:lnTo>
                    <a:pt x="162" y="233"/>
                  </a:lnTo>
                  <a:lnTo>
                    <a:pt x="168" y="229"/>
                  </a:lnTo>
                  <a:lnTo>
                    <a:pt x="175" y="225"/>
                  </a:lnTo>
                  <a:lnTo>
                    <a:pt x="175" y="225"/>
                  </a:lnTo>
                  <a:lnTo>
                    <a:pt x="177" y="218"/>
                  </a:lnTo>
                  <a:lnTo>
                    <a:pt x="175" y="210"/>
                  </a:lnTo>
                  <a:lnTo>
                    <a:pt x="175" y="210"/>
                  </a:lnTo>
                  <a:lnTo>
                    <a:pt x="174" y="210"/>
                  </a:lnTo>
                  <a:lnTo>
                    <a:pt x="174" y="210"/>
                  </a:lnTo>
                  <a:close/>
                  <a:moveTo>
                    <a:pt x="149" y="254"/>
                  </a:moveTo>
                  <a:lnTo>
                    <a:pt x="149" y="254"/>
                  </a:lnTo>
                  <a:lnTo>
                    <a:pt x="156" y="252"/>
                  </a:lnTo>
                  <a:lnTo>
                    <a:pt x="166" y="248"/>
                  </a:lnTo>
                  <a:lnTo>
                    <a:pt x="170" y="246"/>
                  </a:lnTo>
                  <a:lnTo>
                    <a:pt x="172" y="244"/>
                  </a:lnTo>
                  <a:lnTo>
                    <a:pt x="172" y="240"/>
                  </a:lnTo>
                  <a:lnTo>
                    <a:pt x="170" y="237"/>
                  </a:lnTo>
                  <a:lnTo>
                    <a:pt x="170" y="237"/>
                  </a:lnTo>
                  <a:lnTo>
                    <a:pt x="158" y="242"/>
                  </a:lnTo>
                  <a:lnTo>
                    <a:pt x="153" y="248"/>
                  </a:lnTo>
                  <a:lnTo>
                    <a:pt x="149" y="254"/>
                  </a:lnTo>
                  <a:lnTo>
                    <a:pt x="149" y="254"/>
                  </a:lnTo>
                  <a:close/>
                  <a:moveTo>
                    <a:pt x="153" y="267"/>
                  </a:moveTo>
                  <a:lnTo>
                    <a:pt x="153" y="267"/>
                  </a:lnTo>
                  <a:lnTo>
                    <a:pt x="154" y="269"/>
                  </a:lnTo>
                  <a:lnTo>
                    <a:pt x="158" y="267"/>
                  </a:lnTo>
                  <a:lnTo>
                    <a:pt x="160" y="263"/>
                  </a:lnTo>
                  <a:lnTo>
                    <a:pt x="158" y="261"/>
                  </a:lnTo>
                  <a:lnTo>
                    <a:pt x="158" y="261"/>
                  </a:lnTo>
                  <a:lnTo>
                    <a:pt x="154" y="263"/>
                  </a:lnTo>
                  <a:lnTo>
                    <a:pt x="153" y="265"/>
                  </a:lnTo>
                  <a:lnTo>
                    <a:pt x="153" y="267"/>
                  </a:lnTo>
                  <a:lnTo>
                    <a:pt x="153" y="267"/>
                  </a:lnTo>
                  <a:close/>
                  <a:moveTo>
                    <a:pt x="19" y="288"/>
                  </a:moveTo>
                  <a:lnTo>
                    <a:pt x="19" y="288"/>
                  </a:lnTo>
                  <a:lnTo>
                    <a:pt x="27" y="284"/>
                  </a:lnTo>
                  <a:lnTo>
                    <a:pt x="36" y="280"/>
                  </a:lnTo>
                  <a:lnTo>
                    <a:pt x="44" y="277"/>
                  </a:lnTo>
                  <a:lnTo>
                    <a:pt x="46" y="273"/>
                  </a:lnTo>
                  <a:lnTo>
                    <a:pt x="48" y="269"/>
                  </a:lnTo>
                  <a:lnTo>
                    <a:pt x="48" y="269"/>
                  </a:lnTo>
                  <a:lnTo>
                    <a:pt x="31" y="277"/>
                  </a:lnTo>
                  <a:lnTo>
                    <a:pt x="23" y="282"/>
                  </a:lnTo>
                  <a:lnTo>
                    <a:pt x="21" y="284"/>
                  </a:lnTo>
                  <a:lnTo>
                    <a:pt x="19" y="288"/>
                  </a:lnTo>
                  <a:lnTo>
                    <a:pt x="19" y="288"/>
                  </a:lnTo>
                  <a:close/>
                  <a:moveTo>
                    <a:pt x="13" y="305"/>
                  </a:moveTo>
                  <a:lnTo>
                    <a:pt x="13" y="305"/>
                  </a:lnTo>
                  <a:lnTo>
                    <a:pt x="17" y="303"/>
                  </a:lnTo>
                  <a:lnTo>
                    <a:pt x="19" y="301"/>
                  </a:lnTo>
                  <a:lnTo>
                    <a:pt x="25" y="296"/>
                  </a:lnTo>
                  <a:lnTo>
                    <a:pt x="25" y="296"/>
                  </a:lnTo>
                  <a:lnTo>
                    <a:pt x="17" y="299"/>
                  </a:lnTo>
                  <a:lnTo>
                    <a:pt x="13" y="305"/>
                  </a:lnTo>
                  <a:lnTo>
                    <a:pt x="13" y="305"/>
                  </a:lnTo>
                  <a:close/>
                  <a:moveTo>
                    <a:pt x="25" y="324"/>
                  </a:moveTo>
                  <a:lnTo>
                    <a:pt x="25" y="324"/>
                  </a:lnTo>
                  <a:lnTo>
                    <a:pt x="31" y="322"/>
                  </a:lnTo>
                  <a:lnTo>
                    <a:pt x="36" y="319"/>
                  </a:lnTo>
                  <a:lnTo>
                    <a:pt x="38" y="313"/>
                  </a:lnTo>
                  <a:lnTo>
                    <a:pt x="38" y="311"/>
                  </a:lnTo>
                  <a:lnTo>
                    <a:pt x="36" y="307"/>
                  </a:lnTo>
                  <a:lnTo>
                    <a:pt x="36" y="307"/>
                  </a:lnTo>
                  <a:lnTo>
                    <a:pt x="34" y="313"/>
                  </a:lnTo>
                  <a:lnTo>
                    <a:pt x="29" y="315"/>
                  </a:lnTo>
                  <a:lnTo>
                    <a:pt x="25" y="319"/>
                  </a:lnTo>
                  <a:lnTo>
                    <a:pt x="25" y="320"/>
                  </a:lnTo>
                  <a:lnTo>
                    <a:pt x="25" y="324"/>
                  </a:lnTo>
                  <a:lnTo>
                    <a:pt x="25" y="324"/>
                  </a:lnTo>
                  <a:close/>
                  <a:moveTo>
                    <a:pt x="12" y="332"/>
                  </a:moveTo>
                  <a:lnTo>
                    <a:pt x="12" y="332"/>
                  </a:lnTo>
                  <a:lnTo>
                    <a:pt x="12" y="328"/>
                  </a:lnTo>
                  <a:lnTo>
                    <a:pt x="12" y="326"/>
                  </a:lnTo>
                  <a:lnTo>
                    <a:pt x="10" y="326"/>
                  </a:lnTo>
                  <a:lnTo>
                    <a:pt x="10" y="326"/>
                  </a:lnTo>
                  <a:lnTo>
                    <a:pt x="8" y="330"/>
                  </a:lnTo>
                  <a:lnTo>
                    <a:pt x="10" y="332"/>
                  </a:lnTo>
                  <a:lnTo>
                    <a:pt x="12" y="332"/>
                  </a:lnTo>
                  <a:lnTo>
                    <a:pt x="12" y="332"/>
                  </a:lnTo>
                  <a:close/>
                  <a:moveTo>
                    <a:pt x="15" y="338"/>
                  </a:moveTo>
                  <a:lnTo>
                    <a:pt x="15" y="338"/>
                  </a:lnTo>
                  <a:lnTo>
                    <a:pt x="17" y="341"/>
                  </a:lnTo>
                  <a:lnTo>
                    <a:pt x="19" y="343"/>
                  </a:lnTo>
                  <a:lnTo>
                    <a:pt x="25" y="347"/>
                  </a:lnTo>
                  <a:lnTo>
                    <a:pt x="25" y="347"/>
                  </a:lnTo>
                  <a:lnTo>
                    <a:pt x="27" y="343"/>
                  </a:lnTo>
                  <a:lnTo>
                    <a:pt x="32" y="340"/>
                  </a:lnTo>
                  <a:lnTo>
                    <a:pt x="36" y="336"/>
                  </a:lnTo>
                  <a:lnTo>
                    <a:pt x="38" y="332"/>
                  </a:lnTo>
                  <a:lnTo>
                    <a:pt x="38" y="332"/>
                  </a:lnTo>
                  <a:lnTo>
                    <a:pt x="27" y="334"/>
                  </a:lnTo>
                  <a:lnTo>
                    <a:pt x="15" y="338"/>
                  </a:lnTo>
                  <a:lnTo>
                    <a:pt x="15" y="338"/>
                  </a:lnTo>
                  <a:close/>
                  <a:moveTo>
                    <a:pt x="38" y="343"/>
                  </a:moveTo>
                  <a:lnTo>
                    <a:pt x="38" y="343"/>
                  </a:lnTo>
                  <a:lnTo>
                    <a:pt x="50" y="341"/>
                  </a:lnTo>
                  <a:lnTo>
                    <a:pt x="55" y="340"/>
                  </a:lnTo>
                  <a:lnTo>
                    <a:pt x="59" y="336"/>
                  </a:lnTo>
                  <a:lnTo>
                    <a:pt x="59" y="336"/>
                  </a:lnTo>
                  <a:lnTo>
                    <a:pt x="57" y="332"/>
                  </a:lnTo>
                  <a:lnTo>
                    <a:pt x="53" y="332"/>
                  </a:lnTo>
                  <a:lnTo>
                    <a:pt x="48" y="334"/>
                  </a:lnTo>
                  <a:lnTo>
                    <a:pt x="42" y="340"/>
                  </a:lnTo>
                  <a:lnTo>
                    <a:pt x="38" y="343"/>
                  </a:lnTo>
                  <a:lnTo>
                    <a:pt x="38" y="343"/>
                  </a:lnTo>
                  <a:close/>
                  <a:moveTo>
                    <a:pt x="63" y="351"/>
                  </a:moveTo>
                  <a:lnTo>
                    <a:pt x="63" y="351"/>
                  </a:lnTo>
                  <a:lnTo>
                    <a:pt x="72" y="349"/>
                  </a:lnTo>
                  <a:lnTo>
                    <a:pt x="78" y="345"/>
                  </a:lnTo>
                  <a:lnTo>
                    <a:pt x="82" y="341"/>
                  </a:lnTo>
                  <a:lnTo>
                    <a:pt x="82" y="341"/>
                  </a:lnTo>
                  <a:lnTo>
                    <a:pt x="78" y="340"/>
                  </a:lnTo>
                  <a:lnTo>
                    <a:pt x="74" y="338"/>
                  </a:lnTo>
                  <a:lnTo>
                    <a:pt x="74" y="338"/>
                  </a:lnTo>
                  <a:lnTo>
                    <a:pt x="72" y="341"/>
                  </a:lnTo>
                  <a:lnTo>
                    <a:pt x="69" y="345"/>
                  </a:lnTo>
                  <a:lnTo>
                    <a:pt x="65" y="347"/>
                  </a:lnTo>
                  <a:lnTo>
                    <a:pt x="63" y="351"/>
                  </a:lnTo>
                  <a:lnTo>
                    <a:pt x="63" y="351"/>
                  </a:lnTo>
                  <a:close/>
                  <a:moveTo>
                    <a:pt x="42" y="353"/>
                  </a:moveTo>
                  <a:lnTo>
                    <a:pt x="42" y="353"/>
                  </a:lnTo>
                  <a:lnTo>
                    <a:pt x="46" y="355"/>
                  </a:lnTo>
                  <a:lnTo>
                    <a:pt x="48" y="355"/>
                  </a:lnTo>
                  <a:lnTo>
                    <a:pt x="50" y="351"/>
                  </a:lnTo>
                  <a:lnTo>
                    <a:pt x="50" y="347"/>
                  </a:lnTo>
                  <a:lnTo>
                    <a:pt x="50" y="347"/>
                  </a:lnTo>
                  <a:lnTo>
                    <a:pt x="46" y="349"/>
                  </a:lnTo>
                  <a:lnTo>
                    <a:pt x="44" y="351"/>
                  </a:lnTo>
                  <a:lnTo>
                    <a:pt x="42" y="353"/>
                  </a:lnTo>
                  <a:lnTo>
                    <a:pt x="42" y="353"/>
                  </a:lnTo>
                  <a:close/>
                  <a:moveTo>
                    <a:pt x="118" y="360"/>
                  </a:moveTo>
                  <a:lnTo>
                    <a:pt x="118" y="360"/>
                  </a:lnTo>
                  <a:lnTo>
                    <a:pt x="120" y="360"/>
                  </a:lnTo>
                  <a:lnTo>
                    <a:pt x="124" y="360"/>
                  </a:lnTo>
                  <a:lnTo>
                    <a:pt x="126" y="359"/>
                  </a:lnTo>
                  <a:lnTo>
                    <a:pt x="126" y="355"/>
                  </a:lnTo>
                  <a:lnTo>
                    <a:pt x="126" y="355"/>
                  </a:lnTo>
                  <a:lnTo>
                    <a:pt x="120" y="357"/>
                  </a:lnTo>
                  <a:lnTo>
                    <a:pt x="118" y="360"/>
                  </a:lnTo>
                  <a:lnTo>
                    <a:pt x="118" y="360"/>
                  </a:lnTo>
                  <a:close/>
                  <a:moveTo>
                    <a:pt x="92" y="360"/>
                  </a:moveTo>
                  <a:lnTo>
                    <a:pt x="92" y="360"/>
                  </a:lnTo>
                  <a:lnTo>
                    <a:pt x="92" y="362"/>
                  </a:lnTo>
                  <a:lnTo>
                    <a:pt x="93" y="362"/>
                  </a:lnTo>
                  <a:lnTo>
                    <a:pt x="97" y="362"/>
                  </a:lnTo>
                  <a:lnTo>
                    <a:pt x="97" y="362"/>
                  </a:lnTo>
                  <a:lnTo>
                    <a:pt x="97" y="359"/>
                  </a:lnTo>
                  <a:lnTo>
                    <a:pt x="95" y="357"/>
                  </a:lnTo>
                  <a:lnTo>
                    <a:pt x="95" y="357"/>
                  </a:lnTo>
                  <a:lnTo>
                    <a:pt x="95" y="359"/>
                  </a:lnTo>
                  <a:lnTo>
                    <a:pt x="93" y="359"/>
                  </a:lnTo>
                  <a:lnTo>
                    <a:pt x="92" y="359"/>
                  </a:lnTo>
                  <a:lnTo>
                    <a:pt x="92" y="360"/>
                  </a:lnTo>
                  <a:lnTo>
                    <a:pt x="92" y="36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矩形 42"/>
            <p:cNvSpPr>
              <a:spLocks noChangeArrowheads="1"/>
            </p:cNvSpPr>
            <p:nvPr/>
          </p:nvSpPr>
          <p:spPr bwMode="auto">
            <a:xfrm>
              <a:off x="7934071" y="3435671"/>
              <a:ext cx="1646605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countless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6" name="矩形 52"/>
          <p:cNvSpPr>
            <a:spLocks noChangeArrowheads="1"/>
          </p:cNvSpPr>
          <p:nvPr/>
        </p:nvSpPr>
        <p:spPr bwMode="auto">
          <a:xfrm>
            <a:off x="10628861" y="2095777"/>
            <a:ext cx="800219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首相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7" name="矩形 52"/>
          <p:cNvSpPr>
            <a:spLocks noChangeArrowheads="1"/>
          </p:cNvSpPr>
          <p:nvPr/>
        </p:nvSpPr>
        <p:spPr bwMode="auto">
          <a:xfrm>
            <a:off x="9956310" y="3435671"/>
            <a:ext cx="110799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无数的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7368134" y="4819976"/>
            <a:ext cx="2681582" cy="705926"/>
            <a:chOff x="7368134" y="4819976"/>
            <a:chExt cx="2681582" cy="705926"/>
          </a:xfrm>
        </p:grpSpPr>
        <p:sp>
          <p:nvSpPr>
            <p:cNvPr id="39" name="Freeform 400"/>
            <p:cNvSpPr>
              <a:spLocks noEditPoints="1"/>
            </p:cNvSpPr>
            <p:nvPr/>
          </p:nvSpPr>
          <p:spPr bwMode="auto">
            <a:xfrm>
              <a:off x="7368134" y="4819976"/>
              <a:ext cx="2681582" cy="705926"/>
            </a:xfrm>
            <a:custGeom>
              <a:avLst/>
              <a:gdLst/>
              <a:ahLst/>
              <a:cxnLst>
                <a:cxn ang="0">
                  <a:pos x="375" y="23"/>
                </a:cxn>
                <a:cxn ang="0">
                  <a:pos x="169" y="35"/>
                </a:cxn>
                <a:cxn ang="0">
                  <a:pos x="72" y="72"/>
                </a:cxn>
                <a:cxn ang="0">
                  <a:pos x="18" y="149"/>
                </a:cxn>
                <a:cxn ang="0">
                  <a:pos x="1" y="239"/>
                </a:cxn>
                <a:cxn ang="0">
                  <a:pos x="13" y="489"/>
                </a:cxn>
                <a:cxn ang="0">
                  <a:pos x="11" y="693"/>
                </a:cxn>
                <a:cxn ang="0">
                  <a:pos x="31" y="1058"/>
                </a:cxn>
                <a:cxn ang="0">
                  <a:pos x="59" y="1182"/>
                </a:cxn>
                <a:cxn ang="0">
                  <a:pos x="89" y="1227"/>
                </a:cxn>
                <a:cxn ang="0">
                  <a:pos x="87" y="1209"/>
                </a:cxn>
                <a:cxn ang="0">
                  <a:pos x="271" y="1276"/>
                </a:cxn>
                <a:cxn ang="0">
                  <a:pos x="547" y="1286"/>
                </a:cxn>
                <a:cxn ang="0">
                  <a:pos x="1078" y="1256"/>
                </a:cxn>
                <a:cxn ang="0">
                  <a:pos x="1169" y="1233"/>
                </a:cxn>
                <a:cxn ang="0">
                  <a:pos x="1248" y="1189"/>
                </a:cxn>
                <a:cxn ang="0">
                  <a:pos x="1291" y="1112"/>
                </a:cxn>
                <a:cxn ang="0">
                  <a:pos x="1300" y="926"/>
                </a:cxn>
                <a:cxn ang="0">
                  <a:pos x="1291" y="606"/>
                </a:cxn>
                <a:cxn ang="0">
                  <a:pos x="1298" y="215"/>
                </a:cxn>
                <a:cxn ang="0">
                  <a:pos x="1279" y="115"/>
                </a:cxn>
                <a:cxn ang="0">
                  <a:pos x="1220" y="41"/>
                </a:cxn>
                <a:cxn ang="0">
                  <a:pos x="1131" y="0"/>
                </a:cxn>
                <a:cxn ang="0">
                  <a:pos x="23" y="613"/>
                </a:cxn>
                <a:cxn ang="0">
                  <a:pos x="42" y="919"/>
                </a:cxn>
                <a:cxn ang="0">
                  <a:pos x="18" y="269"/>
                </a:cxn>
                <a:cxn ang="0">
                  <a:pos x="13" y="242"/>
                </a:cxn>
                <a:cxn ang="0">
                  <a:pos x="540" y="1272"/>
                </a:cxn>
                <a:cxn ang="0">
                  <a:pos x="287" y="1263"/>
                </a:cxn>
                <a:cxn ang="0">
                  <a:pos x="458" y="1261"/>
                </a:cxn>
                <a:cxn ang="0">
                  <a:pos x="925" y="1254"/>
                </a:cxn>
                <a:cxn ang="0">
                  <a:pos x="947" y="1254"/>
                </a:cxn>
                <a:cxn ang="0">
                  <a:pos x="956" y="1251"/>
                </a:cxn>
                <a:cxn ang="0">
                  <a:pos x="947" y="1254"/>
                </a:cxn>
                <a:cxn ang="0">
                  <a:pos x="1268" y="1134"/>
                </a:cxn>
                <a:cxn ang="0">
                  <a:pos x="1213" y="1192"/>
                </a:cxn>
                <a:cxn ang="0">
                  <a:pos x="1102" y="1227"/>
                </a:cxn>
                <a:cxn ang="0">
                  <a:pos x="887" y="1234"/>
                </a:cxn>
                <a:cxn ang="0">
                  <a:pos x="316" y="1238"/>
                </a:cxn>
                <a:cxn ang="0">
                  <a:pos x="162" y="1211"/>
                </a:cxn>
                <a:cxn ang="0">
                  <a:pos x="97" y="1172"/>
                </a:cxn>
                <a:cxn ang="0">
                  <a:pos x="90" y="1178"/>
                </a:cxn>
                <a:cxn ang="0">
                  <a:pos x="62" y="1122"/>
                </a:cxn>
                <a:cxn ang="0">
                  <a:pos x="44" y="790"/>
                </a:cxn>
                <a:cxn ang="0">
                  <a:pos x="42" y="160"/>
                </a:cxn>
                <a:cxn ang="0">
                  <a:pos x="67" y="99"/>
                </a:cxn>
                <a:cxn ang="0">
                  <a:pos x="97" y="76"/>
                </a:cxn>
                <a:cxn ang="0">
                  <a:pos x="202" y="48"/>
                </a:cxn>
                <a:cxn ang="0">
                  <a:pos x="852" y="27"/>
                </a:cxn>
                <a:cxn ang="0">
                  <a:pos x="1130" y="35"/>
                </a:cxn>
                <a:cxn ang="0">
                  <a:pos x="1207" y="77"/>
                </a:cxn>
                <a:cxn ang="0">
                  <a:pos x="1252" y="152"/>
                </a:cxn>
                <a:cxn ang="0">
                  <a:pos x="1282" y="849"/>
                </a:cxn>
                <a:cxn ang="0">
                  <a:pos x="1270" y="121"/>
                </a:cxn>
                <a:cxn ang="0">
                  <a:pos x="1289" y="242"/>
                </a:cxn>
                <a:cxn ang="0">
                  <a:pos x="1283" y="464"/>
                </a:cxn>
                <a:cxn ang="0">
                  <a:pos x="1273" y="262"/>
                </a:cxn>
                <a:cxn ang="0">
                  <a:pos x="1235" y="92"/>
                </a:cxn>
                <a:cxn ang="0">
                  <a:pos x="1102" y="11"/>
                </a:cxn>
                <a:cxn ang="0">
                  <a:pos x="1197" y="38"/>
                </a:cxn>
                <a:cxn ang="0">
                  <a:pos x="1245" y="83"/>
                </a:cxn>
              </a:cxnLst>
              <a:rect l="0" t="0" r="r" b="b"/>
              <a:pathLst>
                <a:path w="1303" h="1287">
                  <a:moveTo>
                    <a:pt x="1131" y="0"/>
                  </a:moveTo>
                  <a:lnTo>
                    <a:pt x="389" y="17"/>
                  </a:lnTo>
                  <a:lnTo>
                    <a:pt x="389" y="17"/>
                  </a:lnTo>
                  <a:lnTo>
                    <a:pt x="385" y="18"/>
                  </a:lnTo>
                  <a:lnTo>
                    <a:pt x="379" y="20"/>
                  </a:lnTo>
                  <a:lnTo>
                    <a:pt x="375" y="23"/>
                  </a:lnTo>
                  <a:lnTo>
                    <a:pt x="372" y="23"/>
                  </a:lnTo>
                  <a:lnTo>
                    <a:pt x="372" y="23"/>
                  </a:lnTo>
                  <a:lnTo>
                    <a:pt x="270" y="27"/>
                  </a:lnTo>
                  <a:lnTo>
                    <a:pt x="219" y="31"/>
                  </a:lnTo>
                  <a:lnTo>
                    <a:pt x="169" y="35"/>
                  </a:lnTo>
                  <a:lnTo>
                    <a:pt x="169" y="35"/>
                  </a:lnTo>
                  <a:lnTo>
                    <a:pt x="149" y="38"/>
                  </a:lnTo>
                  <a:lnTo>
                    <a:pt x="131" y="42"/>
                  </a:lnTo>
                  <a:lnTo>
                    <a:pt x="114" y="48"/>
                  </a:lnTo>
                  <a:lnTo>
                    <a:pt x="98" y="55"/>
                  </a:lnTo>
                  <a:lnTo>
                    <a:pt x="84" y="63"/>
                  </a:lnTo>
                  <a:lnTo>
                    <a:pt x="72" y="72"/>
                  </a:lnTo>
                  <a:lnTo>
                    <a:pt x="60" y="83"/>
                  </a:lnTo>
                  <a:lnTo>
                    <a:pt x="49" y="94"/>
                  </a:lnTo>
                  <a:lnTo>
                    <a:pt x="41" y="106"/>
                  </a:lnTo>
                  <a:lnTo>
                    <a:pt x="32" y="120"/>
                  </a:lnTo>
                  <a:lnTo>
                    <a:pt x="25" y="134"/>
                  </a:lnTo>
                  <a:lnTo>
                    <a:pt x="18" y="149"/>
                  </a:lnTo>
                  <a:lnTo>
                    <a:pt x="13" y="165"/>
                  </a:lnTo>
                  <a:lnTo>
                    <a:pt x="8" y="181"/>
                  </a:lnTo>
                  <a:lnTo>
                    <a:pt x="6" y="198"/>
                  </a:lnTo>
                  <a:lnTo>
                    <a:pt x="3" y="217"/>
                  </a:lnTo>
                  <a:lnTo>
                    <a:pt x="3" y="217"/>
                  </a:lnTo>
                  <a:lnTo>
                    <a:pt x="1" y="239"/>
                  </a:lnTo>
                  <a:lnTo>
                    <a:pt x="0" y="262"/>
                  </a:lnTo>
                  <a:lnTo>
                    <a:pt x="0" y="307"/>
                  </a:lnTo>
                  <a:lnTo>
                    <a:pt x="1" y="353"/>
                  </a:lnTo>
                  <a:lnTo>
                    <a:pt x="6" y="398"/>
                  </a:lnTo>
                  <a:lnTo>
                    <a:pt x="10" y="444"/>
                  </a:lnTo>
                  <a:lnTo>
                    <a:pt x="13" y="489"/>
                  </a:lnTo>
                  <a:lnTo>
                    <a:pt x="14" y="534"/>
                  </a:lnTo>
                  <a:lnTo>
                    <a:pt x="14" y="557"/>
                  </a:lnTo>
                  <a:lnTo>
                    <a:pt x="14" y="579"/>
                  </a:lnTo>
                  <a:lnTo>
                    <a:pt x="14" y="579"/>
                  </a:lnTo>
                  <a:lnTo>
                    <a:pt x="11" y="635"/>
                  </a:lnTo>
                  <a:lnTo>
                    <a:pt x="11" y="693"/>
                  </a:lnTo>
                  <a:lnTo>
                    <a:pt x="14" y="752"/>
                  </a:lnTo>
                  <a:lnTo>
                    <a:pt x="18" y="814"/>
                  </a:lnTo>
                  <a:lnTo>
                    <a:pt x="25" y="937"/>
                  </a:lnTo>
                  <a:lnTo>
                    <a:pt x="28" y="999"/>
                  </a:lnTo>
                  <a:lnTo>
                    <a:pt x="31" y="1058"/>
                  </a:lnTo>
                  <a:lnTo>
                    <a:pt x="31" y="1058"/>
                  </a:lnTo>
                  <a:lnTo>
                    <a:pt x="31" y="1078"/>
                  </a:lnTo>
                  <a:lnTo>
                    <a:pt x="32" y="1095"/>
                  </a:lnTo>
                  <a:lnTo>
                    <a:pt x="35" y="1112"/>
                  </a:lnTo>
                  <a:lnTo>
                    <a:pt x="39" y="1127"/>
                  </a:lnTo>
                  <a:lnTo>
                    <a:pt x="48" y="1155"/>
                  </a:lnTo>
                  <a:lnTo>
                    <a:pt x="59" y="1182"/>
                  </a:lnTo>
                  <a:lnTo>
                    <a:pt x="59" y="1182"/>
                  </a:lnTo>
                  <a:lnTo>
                    <a:pt x="65" y="1196"/>
                  </a:lnTo>
                  <a:lnTo>
                    <a:pt x="73" y="1210"/>
                  </a:lnTo>
                  <a:lnTo>
                    <a:pt x="77" y="1216"/>
                  </a:lnTo>
                  <a:lnTo>
                    <a:pt x="83" y="1221"/>
                  </a:lnTo>
                  <a:lnTo>
                    <a:pt x="89" y="1227"/>
                  </a:lnTo>
                  <a:lnTo>
                    <a:pt x="96" y="1231"/>
                  </a:lnTo>
                  <a:lnTo>
                    <a:pt x="96" y="1231"/>
                  </a:lnTo>
                  <a:lnTo>
                    <a:pt x="94" y="1224"/>
                  </a:lnTo>
                  <a:lnTo>
                    <a:pt x="91" y="1219"/>
                  </a:lnTo>
                  <a:lnTo>
                    <a:pt x="89" y="1214"/>
                  </a:lnTo>
                  <a:lnTo>
                    <a:pt x="87" y="1209"/>
                  </a:lnTo>
                  <a:lnTo>
                    <a:pt x="87" y="1209"/>
                  </a:lnTo>
                  <a:lnTo>
                    <a:pt x="119" y="1227"/>
                  </a:lnTo>
                  <a:lnTo>
                    <a:pt x="153" y="1242"/>
                  </a:lnTo>
                  <a:lnTo>
                    <a:pt x="191" y="1256"/>
                  </a:lnTo>
                  <a:lnTo>
                    <a:pt x="230" y="1268"/>
                  </a:lnTo>
                  <a:lnTo>
                    <a:pt x="271" y="1276"/>
                  </a:lnTo>
                  <a:lnTo>
                    <a:pt x="315" y="1283"/>
                  </a:lnTo>
                  <a:lnTo>
                    <a:pt x="360" y="1287"/>
                  </a:lnTo>
                  <a:lnTo>
                    <a:pt x="408" y="1287"/>
                  </a:lnTo>
                  <a:lnTo>
                    <a:pt x="408" y="1287"/>
                  </a:lnTo>
                  <a:lnTo>
                    <a:pt x="478" y="1287"/>
                  </a:lnTo>
                  <a:lnTo>
                    <a:pt x="547" y="1286"/>
                  </a:lnTo>
                  <a:lnTo>
                    <a:pt x="686" y="1280"/>
                  </a:lnTo>
                  <a:lnTo>
                    <a:pt x="967" y="1266"/>
                  </a:lnTo>
                  <a:lnTo>
                    <a:pt x="967" y="1266"/>
                  </a:lnTo>
                  <a:lnTo>
                    <a:pt x="1013" y="1263"/>
                  </a:lnTo>
                  <a:lnTo>
                    <a:pt x="1057" y="1259"/>
                  </a:lnTo>
                  <a:lnTo>
                    <a:pt x="1078" y="1256"/>
                  </a:lnTo>
                  <a:lnTo>
                    <a:pt x="1098" y="1252"/>
                  </a:lnTo>
                  <a:lnTo>
                    <a:pt x="1117" y="1247"/>
                  </a:lnTo>
                  <a:lnTo>
                    <a:pt x="1135" y="1240"/>
                  </a:lnTo>
                  <a:lnTo>
                    <a:pt x="1135" y="1240"/>
                  </a:lnTo>
                  <a:lnTo>
                    <a:pt x="1152" y="1237"/>
                  </a:lnTo>
                  <a:lnTo>
                    <a:pt x="1169" y="1233"/>
                  </a:lnTo>
                  <a:lnTo>
                    <a:pt x="1185" y="1228"/>
                  </a:lnTo>
                  <a:lnTo>
                    <a:pt x="1199" y="1223"/>
                  </a:lnTo>
                  <a:lnTo>
                    <a:pt x="1213" y="1216"/>
                  </a:lnTo>
                  <a:lnTo>
                    <a:pt x="1225" y="1207"/>
                  </a:lnTo>
                  <a:lnTo>
                    <a:pt x="1237" y="1199"/>
                  </a:lnTo>
                  <a:lnTo>
                    <a:pt x="1248" y="1189"/>
                  </a:lnTo>
                  <a:lnTo>
                    <a:pt x="1258" y="1178"/>
                  </a:lnTo>
                  <a:lnTo>
                    <a:pt x="1266" y="1167"/>
                  </a:lnTo>
                  <a:lnTo>
                    <a:pt x="1275" y="1154"/>
                  </a:lnTo>
                  <a:lnTo>
                    <a:pt x="1282" y="1141"/>
                  </a:lnTo>
                  <a:lnTo>
                    <a:pt x="1287" y="1126"/>
                  </a:lnTo>
                  <a:lnTo>
                    <a:pt x="1291" y="1112"/>
                  </a:lnTo>
                  <a:lnTo>
                    <a:pt x="1294" y="1095"/>
                  </a:lnTo>
                  <a:lnTo>
                    <a:pt x="1297" y="1078"/>
                  </a:lnTo>
                  <a:lnTo>
                    <a:pt x="1297" y="1078"/>
                  </a:lnTo>
                  <a:lnTo>
                    <a:pt x="1300" y="1029"/>
                  </a:lnTo>
                  <a:lnTo>
                    <a:pt x="1301" y="978"/>
                  </a:lnTo>
                  <a:lnTo>
                    <a:pt x="1300" y="926"/>
                  </a:lnTo>
                  <a:lnTo>
                    <a:pt x="1298" y="876"/>
                  </a:lnTo>
                  <a:lnTo>
                    <a:pt x="1293" y="772"/>
                  </a:lnTo>
                  <a:lnTo>
                    <a:pt x="1291" y="720"/>
                  </a:lnTo>
                  <a:lnTo>
                    <a:pt x="1290" y="666"/>
                  </a:lnTo>
                  <a:lnTo>
                    <a:pt x="1290" y="666"/>
                  </a:lnTo>
                  <a:lnTo>
                    <a:pt x="1291" y="606"/>
                  </a:lnTo>
                  <a:lnTo>
                    <a:pt x="1293" y="545"/>
                  </a:lnTo>
                  <a:lnTo>
                    <a:pt x="1300" y="426"/>
                  </a:lnTo>
                  <a:lnTo>
                    <a:pt x="1301" y="367"/>
                  </a:lnTo>
                  <a:lnTo>
                    <a:pt x="1303" y="307"/>
                  </a:lnTo>
                  <a:lnTo>
                    <a:pt x="1301" y="246"/>
                  </a:lnTo>
                  <a:lnTo>
                    <a:pt x="1298" y="215"/>
                  </a:lnTo>
                  <a:lnTo>
                    <a:pt x="1296" y="184"/>
                  </a:lnTo>
                  <a:lnTo>
                    <a:pt x="1296" y="184"/>
                  </a:lnTo>
                  <a:lnTo>
                    <a:pt x="1293" y="166"/>
                  </a:lnTo>
                  <a:lnTo>
                    <a:pt x="1289" y="148"/>
                  </a:lnTo>
                  <a:lnTo>
                    <a:pt x="1284" y="131"/>
                  </a:lnTo>
                  <a:lnTo>
                    <a:pt x="1279" y="115"/>
                  </a:lnTo>
                  <a:lnTo>
                    <a:pt x="1270" y="100"/>
                  </a:lnTo>
                  <a:lnTo>
                    <a:pt x="1263" y="86"/>
                  </a:lnTo>
                  <a:lnTo>
                    <a:pt x="1254" y="73"/>
                  </a:lnTo>
                  <a:lnTo>
                    <a:pt x="1244" y="62"/>
                  </a:lnTo>
                  <a:lnTo>
                    <a:pt x="1232" y="51"/>
                  </a:lnTo>
                  <a:lnTo>
                    <a:pt x="1220" y="41"/>
                  </a:lnTo>
                  <a:lnTo>
                    <a:pt x="1207" y="31"/>
                  </a:lnTo>
                  <a:lnTo>
                    <a:pt x="1193" y="24"/>
                  </a:lnTo>
                  <a:lnTo>
                    <a:pt x="1179" y="17"/>
                  </a:lnTo>
                  <a:lnTo>
                    <a:pt x="1164" y="10"/>
                  </a:lnTo>
                  <a:lnTo>
                    <a:pt x="1148" y="6"/>
                  </a:lnTo>
                  <a:lnTo>
                    <a:pt x="1131" y="0"/>
                  </a:lnTo>
                  <a:lnTo>
                    <a:pt x="1131" y="0"/>
                  </a:lnTo>
                  <a:close/>
                  <a:moveTo>
                    <a:pt x="44" y="1026"/>
                  </a:moveTo>
                  <a:lnTo>
                    <a:pt x="37" y="842"/>
                  </a:lnTo>
                  <a:lnTo>
                    <a:pt x="37" y="842"/>
                  </a:lnTo>
                  <a:lnTo>
                    <a:pt x="30" y="738"/>
                  </a:lnTo>
                  <a:lnTo>
                    <a:pt x="23" y="613"/>
                  </a:lnTo>
                  <a:lnTo>
                    <a:pt x="23" y="613"/>
                  </a:lnTo>
                  <a:lnTo>
                    <a:pt x="28" y="662"/>
                  </a:lnTo>
                  <a:lnTo>
                    <a:pt x="32" y="713"/>
                  </a:lnTo>
                  <a:lnTo>
                    <a:pt x="37" y="763"/>
                  </a:lnTo>
                  <a:lnTo>
                    <a:pt x="38" y="815"/>
                  </a:lnTo>
                  <a:lnTo>
                    <a:pt x="42" y="919"/>
                  </a:lnTo>
                  <a:lnTo>
                    <a:pt x="44" y="1026"/>
                  </a:lnTo>
                  <a:lnTo>
                    <a:pt x="44" y="1026"/>
                  </a:lnTo>
                  <a:close/>
                  <a:moveTo>
                    <a:pt x="20" y="260"/>
                  </a:moveTo>
                  <a:lnTo>
                    <a:pt x="20" y="260"/>
                  </a:lnTo>
                  <a:lnTo>
                    <a:pt x="18" y="266"/>
                  </a:lnTo>
                  <a:lnTo>
                    <a:pt x="18" y="269"/>
                  </a:lnTo>
                  <a:lnTo>
                    <a:pt x="17" y="269"/>
                  </a:lnTo>
                  <a:lnTo>
                    <a:pt x="15" y="267"/>
                  </a:lnTo>
                  <a:lnTo>
                    <a:pt x="13" y="262"/>
                  </a:lnTo>
                  <a:lnTo>
                    <a:pt x="13" y="259"/>
                  </a:lnTo>
                  <a:lnTo>
                    <a:pt x="13" y="259"/>
                  </a:lnTo>
                  <a:lnTo>
                    <a:pt x="13" y="242"/>
                  </a:lnTo>
                  <a:lnTo>
                    <a:pt x="14" y="224"/>
                  </a:lnTo>
                  <a:lnTo>
                    <a:pt x="18" y="191"/>
                  </a:lnTo>
                  <a:lnTo>
                    <a:pt x="18" y="191"/>
                  </a:lnTo>
                  <a:lnTo>
                    <a:pt x="23" y="181"/>
                  </a:lnTo>
                  <a:lnTo>
                    <a:pt x="20" y="260"/>
                  </a:lnTo>
                  <a:close/>
                  <a:moveTo>
                    <a:pt x="540" y="1272"/>
                  </a:moveTo>
                  <a:lnTo>
                    <a:pt x="540" y="1272"/>
                  </a:lnTo>
                  <a:lnTo>
                    <a:pt x="453" y="1273"/>
                  </a:lnTo>
                  <a:lnTo>
                    <a:pt x="409" y="1273"/>
                  </a:lnTo>
                  <a:lnTo>
                    <a:pt x="367" y="1272"/>
                  </a:lnTo>
                  <a:lnTo>
                    <a:pt x="326" y="1269"/>
                  </a:lnTo>
                  <a:lnTo>
                    <a:pt x="287" y="1263"/>
                  </a:lnTo>
                  <a:lnTo>
                    <a:pt x="249" y="1256"/>
                  </a:lnTo>
                  <a:lnTo>
                    <a:pt x="214" y="1247"/>
                  </a:lnTo>
                  <a:lnTo>
                    <a:pt x="311" y="1256"/>
                  </a:lnTo>
                  <a:lnTo>
                    <a:pt x="311" y="1256"/>
                  </a:lnTo>
                  <a:lnTo>
                    <a:pt x="384" y="1261"/>
                  </a:lnTo>
                  <a:lnTo>
                    <a:pt x="458" y="1261"/>
                  </a:lnTo>
                  <a:lnTo>
                    <a:pt x="534" y="1261"/>
                  </a:lnTo>
                  <a:lnTo>
                    <a:pt x="613" y="1259"/>
                  </a:lnTo>
                  <a:lnTo>
                    <a:pt x="769" y="1255"/>
                  </a:lnTo>
                  <a:lnTo>
                    <a:pt x="847" y="1254"/>
                  </a:lnTo>
                  <a:lnTo>
                    <a:pt x="925" y="1254"/>
                  </a:lnTo>
                  <a:lnTo>
                    <a:pt x="925" y="1254"/>
                  </a:lnTo>
                  <a:lnTo>
                    <a:pt x="828" y="1261"/>
                  </a:lnTo>
                  <a:lnTo>
                    <a:pt x="732" y="1265"/>
                  </a:lnTo>
                  <a:lnTo>
                    <a:pt x="638" y="1269"/>
                  </a:lnTo>
                  <a:lnTo>
                    <a:pt x="540" y="1272"/>
                  </a:lnTo>
                  <a:lnTo>
                    <a:pt x="540" y="1272"/>
                  </a:lnTo>
                  <a:close/>
                  <a:moveTo>
                    <a:pt x="947" y="1254"/>
                  </a:moveTo>
                  <a:lnTo>
                    <a:pt x="947" y="1254"/>
                  </a:lnTo>
                  <a:lnTo>
                    <a:pt x="927" y="1254"/>
                  </a:lnTo>
                  <a:lnTo>
                    <a:pt x="927" y="1254"/>
                  </a:lnTo>
                  <a:lnTo>
                    <a:pt x="936" y="1252"/>
                  </a:lnTo>
                  <a:lnTo>
                    <a:pt x="946" y="1251"/>
                  </a:lnTo>
                  <a:lnTo>
                    <a:pt x="956" y="1251"/>
                  </a:lnTo>
                  <a:lnTo>
                    <a:pt x="964" y="1252"/>
                  </a:lnTo>
                  <a:lnTo>
                    <a:pt x="964" y="1252"/>
                  </a:lnTo>
                  <a:lnTo>
                    <a:pt x="961" y="1255"/>
                  </a:lnTo>
                  <a:lnTo>
                    <a:pt x="957" y="1255"/>
                  </a:lnTo>
                  <a:lnTo>
                    <a:pt x="947" y="1254"/>
                  </a:lnTo>
                  <a:lnTo>
                    <a:pt x="947" y="1254"/>
                  </a:lnTo>
                  <a:close/>
                  <a:moveTo>
                    <a:pt x="1280" y="1077"/>
                  </a:moveTo>
                  <a:lnTo>
                    <a:pt x="1280" y="1077"/>
                  </a:lnTo>
                  <a:lnTo>
                    <a:pt x="1279" y="1092"/>
                  </a:lnTo>
                  <a:lnTo>
                    <a:pt x="1276" y="1108"/>
                  </a:lnTo>
                  <a:lnTo>
                    <a:pt x="1272" y="1122"/>
                  </a:lnTo>
                  <a:lnTo>
                    <a:pt x="1268" y="1134"/>
                  </a:lnTo>
                  <a:lnTo>
                    <a:pt x="1261" y="1147"/>
                  </a:lnTo>
                  <a:lnTo>
                    <a:pt x="1254" y="1157"/>
                  </a:lnTo>
                  <a:lnTo>
                    <a:pt x="1245" y="1167"/>
                  </a:lnTo>
                  <a:lnTo>
                    <a:pt x="1235" y="1176"/>
                  </a:lnTo>
                  <a:lnTo>
                    <a:pt x="1224" y="1185"/>
                  </a:lnTo>
                  <a:lnTo>
                    <a:pt x="1213" y="1192"/>
                  </a:lnTo>
                  <a:lnTo>
                    <a:pt x="1202" y="1199"/>
                  </a:lnTo>
                  <a:lnTo>
                    <a:pt x="1189" y="1204"/>
                  </a:lnTo>
                  <a:lnTo>
                    <a:pt x="1161" y="1214"/>
                  </a:lnTo>
                  <a:lnTo>
                    <a:pt x="1131" y="1223"/>
                  </a:lnTo>
                  <a:lnTo>
                    <a:pt x="1131" y="1223"/>
                  </a:lnTo>
                  <a:lnTo>
                    <a:pt x="1102" y="1227"/>
                  </a:lnTo>
                  <a:lnTo>
                    <a:pt x="1072" y="1231"/>
                  </a:lnTo>
                  <a:lnTo>
                    <a:pt x="1041" y="1233"/>
                  </a:lnTo>
                  <a:lnTo>
                    <a:pt x="1010" y="1234"/>
                  </a:lnTo>
                  <a:lnTo>
                    <a:pt x="949" y="1234"/>
                  </a:lnTo>
                  <a:lnTo>
                    <a:pt x="887" y="1234"/>
                  </a:lnTo>
                  <a:lnTo>
                    <a:pt x="887" y="1234"/>
                  </a:lnTo>
                  <a:lnTo>
                    <a:pt x="741" y="1238"/>
                  </a:lnTo>
                  <a:lnTo>
                    <a:pt x="596" y="1242"/>
                  </a:lnTo>
                  <a:lnTo>
                    <a:pt x="524" y="1244"/>
                  </a:lnTo>
                  <a:lnTo>
                    <a:pt x="454" y="1244"/>
                  </a:lnTo>
                  <a:lnTo>
                    <a:pt x="384" y="1242"/>
                  </a:lnTo>
                  <a:lnTo>
                    <a:pt x="316" y="1238"/>
                  </a:lnTo>
                  <a:lnTo>
                    <a:pt x="316" y="1238"/>
                  </a:lnTo>
                  <a:lnTo>
                    <a:pt x="261" y="1233"/>
                  </a:lnTo>
                  <a:lnTo>
                    <a:pt x="236" y="1230"/>
                  </a:lnTo>
                  <a:lnTo>
                    <a:pt x="211" y="1224"/>
                  </a:lnTo>
                  <a:lnTo>
                    <a:pt x="186" y="1219"/>
                  </a:lnTo>
                  <a:lnTo>
                    <a:pt x="162" y="1211"/>
                  </a:lnTo>
                  <a:lnTo>
                    <a:pt x="139" y="1204"/>
                  </a:lnTo>
                  <a:lnTo>
                    <a:pt x="118" y="1195"/>
                  </a:lnTo>
                  <a:lnTo>
                    <a:pt x="118" y="1195"/>
                  </a:lnTo>
                  <a:lnTo>
                    <a:pt x="112" y="1190"/>
                  </a:lnTo>
                  <a:lnTo>
                    <a:pt x="107" y="1185"/>
                  </a:lnTo>
                  <a:lnTo>
                    <a:pt x="97" y="1172"/>
                  </a:lnTo>
                  <a:lnTo>
                    <a:pt x="97" y="1172"/>
                  </a:lnTo>
                  <a:lnTo>
                    <a:pt x="98" y="1176"/>
                  </a:lnTo>
                  <a:lnTo>
                    <a:pt x="97" y="1181"/>
                  </a:lnTo>
                  <a:lnTo>
                    <a:pt x="96" y="1181"/>
                  </a:lnTo>
                  <a:lnTo>
                    <a:pt x="94" y="1181"/>
                  </a:lnTo>
                  <a:lnTo>
                    <a:pt x="90" y="1178"/>
                  </a:lnTo>
                  <a:lnTo>
                    <a:pt x="90" y="1178"/>
                  </a:lnTo>
                  <a:lnTo>
                    <a:pt x="83" y="1169"/>
                  </a:lnTo>
                  <a:lnTo>
                    <a:pt x="77" y="1161"/>
                  </a:lnTo>
                  <a:lnTo>
                    <a:pt x="73" y="1152"/>
                  </a:lnTo>
                  <a:lnTo>
                    <a:pt x="69" y="1143"/>
                  </a:lnTo>
                  <a:lnTo>
                    <a:pt x="62" y="1122"/>
                  </a:lnTo>
                  <a:lnTo>
                    <a:pt x="58" y="1099"/>
                  </a:lnTo>
                  <a:lnTo>
                    <a:pt x="55" y="1075"/>
                  </a:lnTo>
                  <a:lnTo>
                    <a:pt x="52" y="1051"/>
                  </a:lnTo>
                  <a:lnTo>
                    <a:pt x="51" y="1002"/>
                  </a:lnTo>
                  <a:lnTo>
                    <a:pt x="51" y="1002"/>
                  </a:lnTo>
                  <a:lnTo>
                    <a:pt x="44" y="790"/>
                  </a:lnTo>
                  <a:lnTo>
                    <a:pt x="39" y="683"/>
                  </a:lnTo>
                  <a:lnTo>
                    <a:pt x="37" y="576"/>
                  </a:lnTo>
                  <a:lnTo>
                    <a:pt x="35" y="471"/>
                  </a:lnTo>
                  <a:lnTo>
                    <a:pt x="35" y="366"/>
                  </a:lnTo>
                  <a:lnTo>
                    <a:pt x="38" y="263"/>
                  </a:lnTo>
                  <a:lnTo>
                    <a:pt x="42" y="160"/>
                  </a:lnTo>
                  <a:lnTo>
                    <a:pt x="42" y="160"/>
                  </a:lnTo>
                  <a:lnTo>
                    <a:pt x="45" y="144"/>
                  </a:lnTo>
                  <a:lnTo>
                    <a:pt x="51" y="128"/>
                  </a:lnTo>
                  <a:lnTo>
                    <a:pt x="58" y="113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9" y="96"/>
                  </a:lnTo>
                  <a:lnTo>
                    <a:pt x="72" y="94"/>
                  </a:lnTo>
                  <a:lnTo>
                    <a:pt x="72" y="93"/>
                  </a:lnTo>
                  <a:lnTo>
                    <a:pt x="72" y="93"/>
                  </a:lnTo>
                  <a:lnTo>
                    <a:pt x="84" y="83"/>
                  </a:lnTo>
                  <a:lnTo>
                    <a:pt x="97" y="76"/>
                  </a:lnTo>
                  <a:lnTo>
                    <a:pt x="112" y="68"/>
                  </a:lnTo>
                  <a:lnTo>
                    <a:pt x="128" y="62"/>
                  </a:lnTo>
                  <a:lnTo>
                    <a:pt x="145" y="56"/>
                  </a:lnTo>
                  <a:lnTo>
                    <a:pt x="163" y="52"/>
                  </a:lnTo>
                  <a:lnTo>
                    <a:pt x="183" y="49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309" y="41"/>
                  </a:lnTo>
                  <a:lnTo>
                    <a:pt x="417" y="35"/>
                  </a:lnTo>
                  <a:lnTo>
                    <a:pt x="526" y="33"/>
                  </a:lnTo>
                  <a:lnTo>
                    <a:pt x="635" y="30"/>
                  </a:lnTo>
                  <a:lnTo>
                    <a:pt x="852" y="27"/>
                  </a:lnTo>
                  <a:lnTo>
                    <a:pt x="1065" y="23"/>
                  </a:lnTo>
                  <a:lnTo>
                    <a:pt x="1065" y="23"/>
                  </a:lnTo>
                  <a:lnTo>
                    <a:pt x="1082" y="25"/>
                  </a:lnTo>
                  <a:lnTo>
                    <a:pt x="1099" y="27"/>
                  </a:lnTo>
                  <a:lnTo>
                    <a:pt x="1114" y="31"/>
                  </a:lnTo>
                  <a:lnTo>
                    <a:pt x="1130" y="35"/>
                  </a:lnTo>
                  <a:lnTo>
                    <a:pt x="1144" y="40"/>
                  </a:lnTo>
                  <a:lnTo>
                    <a:pt x="1158" y="47"/>
                  </a:lnTo>
                  <a:lnTo>
                    <a:pt x="1172" y="52"/>
                  </a:lnTo>
                  <a:lnTo>
                    <a:pt x="1183" y="61"/>
                  </a:lnTo>
                  <a:lnTo>
                    <a:pt x="1196" y="69"/>
                  </a:lnTo>
                  <a:lnTo>
                    <a:pt x="1207" y="77"/>
                  </a:lnTo>
                  <a:lnTo>
                    <a:pt x="1217" y="87"/>
                  </a:lnTo>
                  <a:lnTo>
                    <a:pt x="1225" y="99"/>
                  </a:lnTo>
                  <a:lnTo>
                    <a:pt x="1234" y="111"/>
                  </a:lnTo>
                  <a:lnTo>
                    <a:pt x="1241" y="124"/>
                  </a:lnTo>
                  <a:lnTo>
                    <a:pt x="1248" y="138"/>
                  </a:lnTo>
                  <a:lnTo>
                    <a:pt x="1252" y="152"/>
                  </a:lnTo>
                  <a:lnTo>
                    <a:pt x="1252" y="152"/>
                  </a:lnTo>
                  <a:lnTo>
                    <a:pt x="1265" y="385"/>
                  </a:lnTo>
                  <a:lnTo>
                    <a:pt x="1270" y="502"/>
                  </a:lnTo>
                  <a:lnTo>
                    <a:pt x="1276" y="618"/>
                  </a:lnTo>
                  <a:lnTo>
                    <a:pt x="1279" y="734"/>
                  </a:lnTo>
                  <a:lnTo>
                    <a:pt x="1282" y="849"/>
                  </a:lnTo>
                  <a:lnTo>
                    <a:pt x="1282" y="963"/>
                  </a:lnTo>
                  <a:lnTo>
                    <a:pt x="1280" y="1077"/>
                  </a:lnTo>
                  <a:lnTo>
                    <a:pt x="1280" y="1077"/>
                  </a:lnTo>
                  <a:close/>
                  <a:moveTo>
                    <a:pt x="1268" y="121"/>
                  </a:moveTo>
                  <a:lnTo>
                    <a:pt x="1268" y="121"/>
                  </a:lnTo>
                  <a:lnTo>
                    <a:pt x="1270" y="121"/>
                  </a:lnTo>
                  <a:lnTo>
                    <a:pt x="1272" y="122"/>
                  </a:lnTo>
                  <a:lnTo>
                    <a:pt x="1272" y="122"/>
                  </a:lnTo>
                  <a:lnTo>
                    <a:pt x="1276" y="141"/>
                  </a:lnTo>
                  <a:lnTo>
                    <a:pt x="1280" y="160"/>
                  </a:lnTo>
                  <a:lnTo>
                    <a:pt x="1286" y="200"/>
                  </a:lnTo>
                  <a:lnTo>
                    <a:pt x="1289" y="242"/>
                  </a:lnTo>
                  <a:lnTo>
                    <a:pt x="1290" y="284"/>
                  </a:lnTo>
                  <a:lnTo>
                    <a:pt x="1290" y="328"/>
                  </a:lnTo>
                  <a:lnTo>
                    <a:pt x="1289" y="371"/>
                  </a:lnTo>
                  <a:lnTo>
                    <a:pt x="1283" y="451"/>
                  </a:lnTo>
                  <a:lnTo>
                    <a:pt x="1283" y="451"/>
                  </a:lnTo>
                  <a:lnTo>
                    <a:pt x="1283" y="464"/>
                  </a:lnTo>
                  <a:lnTo>
                    <a:pt x="1282" y="471"/>
                  </a:lnTo>
                  <a:lnTo>
                    <a:pt x="1280" y="477"/>
                  </a:lnTo>
                  <a:lnTo>
                    <a:pt x="1280" y="477"/>
                  </a:lnTo>
                  <a:lnTo>
                    <a:pt x="1279" y="389"/>
                  </a:lnTo>
                  <a:lnTo>
                    <a:pt x="1276" y="305"/>
                  </a:lnTo>
                  <a:lnTo>
                    <a:pt x="1273" y="262"/>
                  </a:lnTo>
                  <a:lnTo>
                    <a:pt x="1270" y="219"/>
                  </a:lnTo>
                  <a:lnTo>
                    <a:pt x="1266" y="176"/>
                  </a:lnTo>
                  <a:lnTo>
                    <a:pt x="1261" y="134"/>
                  </a:lnTo>
                  <a:lnTo>
                    <a:pt x="1261" y="134"/>
                  </a:lnTo>
                  <a:lnTo>
                    <a:pt x="1248" y="111"/>
                  </a:lnTo>
                  <a:lnTo>
                    <a:pt x="1235" y="92"/>
                  </a:lnTo>
                  <a:lnTo>
                    <a:pt x="1218" y="73"/>
                  </a:lnTo>
                  <a:lnTo>
                    <a:pt x="1200" y="56"/>
                  </a:lnTo>
                  <a:lnTo>
                    <a:pt x="1179" y="41"/>
                  </a:lnTo>
                  <a:lnTo>
                    <a:pt x="1155" y="30"/>
                  </a:lnTo>
                  <a:lnTo>
                    <a:pt x="1130" y="18"/>
                  </a:lnTo>
                  <a:lnTo>
                    <a:pt x="1102" y="11"/>
                  </a:lnTo>
                  <a:lnTo>
                    <a:pt x="1102" y="11"/>
                  </a:lnTo>
                  <a:lnTo>
                    <a:pt x="1124" y="14"/>
                  </a:lnTo>
                  <a:lnTo>
                    <a:pt x="1144" y="17"/>
                  </a:lnTo>
                  <a:lnTo>
                    <a:pt x="1162" y="23"/>
                  </a:lnTo>
                  <a:lnTo>
                    <a:pt x="1180" y="30"/>
                  </a:lnTo>
                  <a:lnTo>
                    <a:pt x="1197" y="38"/>
                  </a:lnTo>
                  <a:lnTo>
                    <a:pt x="1213" y="48"/>
                  </a:lnTo>
                  <a:lnTo>
                    <a:pt x="1228" y="59"/>
                  </a:lnTo>
                  <a:lnTo>
                    <a:pt x="1241" y="69"/>
                  </a:lnTo>
                  <a:lnTo>
                    <a:pt x="1235" y="73"/>
                  </a:lnTo>
                  <a:lnTo>
                    <a:pt x="1235" y="73"/>
                  </a:lnTo>
                  <a:lnTo>
                    <a:pt x="1245" y="83"/>
                  </a:lnTo>
                  <a:lnTo>
                    <a:pt x="1254" y="94"/>
                  </a:lnTo>
                  <a:lnTo>
                    <a:pt x="1262" y="107"/>
                  </a:lnTo>
                  <a:lnTo>
                    <a:pt x="1268" y="121"/>
                  </a:lnTo>
                  <a:lnTo>
                    <a:pt x="1268" y="121"/>
                  </a:lnTo>
                  <a:close/>
                </a:path>
              </a:pathLst>
            </a:custGeom>
            <a:solidFill>
              <a:srgbClr val="605448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38"/>
            <p:cNvSpPr>
              <a:spLocks noEditPoints="1"/>
            </p:cNvSpPr>
            <p:nvPr/>
          </p:nvSpPr>
          <p:spPr bwMode="auto">
            <a:xfrm>
              <a:off x="7594034" y="4953296"/>
              <a:ext cx="395870" cy="515349"/>
            </a:xfrm>
            <a:custGeom>
              <a:avLst/>
              <a:gdLst/>
              <a:ahLst/>
              <a:cxnLst>
                <a:cxn ang="0">
                  <a:pos x="198" y="137"/>
                </a:cxn>
                <a:cxn ang="0">
                  <a:pos x="123" y="130"/>
                </a:cxn>
                <a:cxn ang="0">
                  <a:pos x="219" y="94"/>
                </a:cxn>
                <a:cxn ang="0">
                  <a:pos x="255" y="21"/>
                </a:cxn>
                <a:cxn ang="0">
                  <a:pos x="123" y="10"/>
                </a:cxn>
                <a:cxn ang="0">
                  <a:pos x="22" y="101"/>
                </a:cxn>
                <a:cxn ang="0">
                  <a:pos x="1" y="242"/>
                </a:cxn>
                <a:cxn ang="0">
                  <a:pos x="59" y="340"/>
                </a:cxn>
                <a:cxn ang="0">
                  <a:pos x="198" y="349"/>
                </a:cxn>
                <a:cxn ang="0">
                  <a:pos x="285" y="284"/>
                </a:cxn>
                <a:cxn ang="0">
                  <a:pos x="280" y="181"/>
                </a:cxn>
                <a:cxn ang="0">
                  <a:pos x="160" y="88"/>
                </a:cxn>
                <a:cxn ang="0">
                  <a:pos x="186" y="94"/>
                </a:cxn>
                <a:cxn ang="0">
                  <a:pos x="190" y="75"/>
                </a:cxn>
                <a:cxn ang="0">
                  <a:pos x="221" y="80"/>
                </a:cxn>
                <a:cxn ang="0">
                  <a:pos x="114" y="31"/>
                </a:cxn>
                <a:cxn ang="0">
                  <a:pos x="99" y="31"/>
                </a:cxn>
                <a:cxn ang="0">
                  <a:pos x="95" y="31"/>
                </a:cxn>
                <a:cxn ang="0">
                  <a:pos x="102" y="44"/>
                </a:cxn>
                <a:cxn ang="0">
                  <a:pos x="51" y="71"/>
                </a:cxn>
                <a:cxn ang="0">
                  <a:pos x="66" y="92"/>
                </a:cxn>
                <a:cxn ang="0">
                  <a:pos x="60" y="109"/>
                </a:cxn>
                <a:cxn ang="0">
                  <a:pos x="60" y="109"/>
                </a:cxn>
                <a:cxn ang="0">
                  <a:pos x="43" y="141"/>
                </a:cxn>
                <a:cxn ang="0">
                  <a:pos x="22" y="149"/>
                </a:cxn>
                <a:cxn ang="0">
                  <a:pos x="41" y="166"/>
                </a:cxn>
                <a:cxn ang="0">
                  <a:pos x="11" y="197"/>
                </a:cxn>
                <a:cxn ang="0">
                  <a:pos x="38" y="214"/>
                </a:cxn>
                <a:cxn ang="0">
                  <a:pos x="36" y="198"/>
                </a:cxn>
                <a:cxn ang="0">
                  <a:pos x="7" y="227"/>
                </a:cxn>
                <a:cxn ang="0">
                  <a:pos x="40" y="231"/>
                </a:cxn>
                <a:cxn ang="0">
                  <a:pos x="38" y="225"/>
                </a:cxn>
                <a:cxn ang="0">
                  <a:pos x="26" y="261"/>
                </a:cxn>
                <a:cxn ang="0">
                  <a:pos x="53" y="275"/>
                </a:cxn>
                <a:cxn ang="0">
                  <a:pos x="41" y="279"/>
                </a:cxn>
                <a:cxn ang="0">
                  <a:pos x="72" y="305"/>
                </a:cxn>
                <a:cxn ang="0">
                  <a:pos x="60" y="290"/>
                </a:cxn>
                <a:cxn ang="0">
                  <a:pos x="85" y="326"/>
                </a:cxn>
                <a:cxn ang="0">
                  <a:pos x="99" y="322"/>
                </a:cxn>
                <a:cxn ang="0">
                  <a:pos x="232" y="326"/>
                </a:cxn>
                <a:cxn ang="0">
                  <a:pos x="80" y="296"/>
                </a:cxn>
                <a:cxn ang="0">
                  <a:pos x="57" y="145"/>
                </a:cxn>
                <a:cxn ang="0">
                  <a:pos x="154" y="21"/>
                </a:cxn>
                <a:cxn ang="0">
                  <a:pos x="255" y="31"/>
                </a:cxn>
                <a:cxn ang="0">
                  <a:pos x="234" y="75"/>
                </a:cxn>
                <a:cxn ang="0">
                  <a:pos x="165" y="71"/>
                </a:cxn>
                <a:cxn ang="0">
                  <a:pos x="118" y="176"/>
                </a:cxn>
                <a:cxn ang="0">
                  <a:pos x="234" y="155"/>
                </a:cxn>
                <a:cxn ang="0">
                  <a:pos x="280" y="263"/>
                </a:cxn>
                <a:cxn ang="0">
                  <a:pos x="144" y="210"/>
                </a:cxn>
                <a:cxn ang="0">
                  <a:pos x="144" y="277"/>
                </a:cxn>
                <a:cxn ang="0">
                  <a:pos x="221" y="267"/>
                </a:cxn>
                <a:cxn ang="0">
                  <a:pos x="202" y="202"/>
                </a:cxn>
                <a:cxn ang="0">
                  <a:pos x="177" y="210"/>
                </a:cxn>
                <a:cxn ang="0">
                  <a:pos x="184" y="263"/>
                </a:cxn>
                <a:cxn ang="0">
                  <a:pos x="135" y="237"/>
                </a:cxn>
                <a:cxn ang="0">
                  <a:pos x="181" y="219"/>
                </a:cxn>
                <a:cxn ang="0">
                  <a:pos x="205" y="221"/>
                </a:cxn>
                <a:cxn ang="0">
                  <a:pos x="211" y="219"/>
                </a:cxn>
                <a:cxn ang="0">
                  <a:pos x="222" y="233"/>
                </a:cxn>
              </a:cxnLst>
              <a:rect l="0" t="0" r="r" b="b"/>
              <a:pathLst>
                <a:path w="297" h="357">
                  <a:moveTo>
                    <a:pt x="280" y="181"/>
                  </a:moveTo>
                  <a:lnTo>
                    <a:pt x="280" y="181"/>
                  </a:lnTo>
                  <a:lnTo>
                    <a:pt x="268" y="168"/>
                  </a:lnTo>
                  <a:lnTo>
                    <a:pt x="255" y="157"/>
                  </a:lnTo>
                  <a:lnTo>
                    <a:pt x="238" y="145"/>
                  </a:lnTo>
                  <a:lnTo>
                    <a:pt x="228" y="141"/>
                  </a:lnTo>
                  <a:lnTo>
                    <a:pt x="219" y="139"/>
                  </a:lnTo>
                  <a:lnTo>
                    <a:pt x="219" y="139"/>
                  </a:lnTo>
                  <a:lnTo>
                    <a:pt x="198" y="137"/>
                  </a:lnTo>
                  <a:lnTo>
                    <a:pt x="179" y="136"/>
                  </a:lnTo>
                  <a:lnTo>
                    <a:pt x="163" y="137"/>
                  </a:lnTo>
                  <a:lnTo>
                    <a:pt x="150" y="141"/>
                  </a:lnTo>
                  <a:lnTo>
                    <a:pt x="141" y="145"/>
                  </a:lnTo>
                  <a:lnTo>
                    <a:pt x="131" y="149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20" y="145"/>
                  </a:lnTo>
                  <a:lnTo>
                    <a:pt x="123" y="130"/>
                  </a:lnTo>
                  <a:lnTo>
                    <a:pt x="131" y="118"/>
                  </a:lnTo>
                  <a:lnTo>
                    <a:pt x="141" y="109"/>
                  </a:lnTo>
                  <a:lnTo>
                    <a:pt x="152" y="103"/>
                  </a:lnTo>
                  <a:lnTo>
                    <a:pt x="165" y="99"/>
                  </a:lnTo>
                  <a:lnTo>
                    <a:pt x="181" y="101"/>
                  </a:lnTo>
                  <a:lnTo>
                    <a:pt x="196" y="105"/>
                  </a:lnTo>
                  <a:lnTo>
                    <a:pt x="196" y="105"/>
                  </a:lnTo>
                  <a:lnTo>
                    <a:pt x="207" y="99"/>
                  </a:lnTo>
                  <a:lnTo>
                    <a:pt x="219" y="94"/>
                  </a:lnTo>
                  <a:lnTo>
                    <a:pt x="243" y="84"/>
                  </a:lnTo>
                  <a:lnTo>
                    <a:pt x="257" y="78"/>
                  </a:lnTo>
                  <a:lnTo>
                    <a:pt x="266" y="71"/>
                  </a:lnTo>
                  <a:lnTo>
                    <a:pt x="276" y="61"/>
                  </a:lnTo>
                  <a:lnTo>
                    <a:pt x="282" y="52"/>
                  </a:lnTo>
                  <a:lnTo>
                    <a:pt x="282" y="52"/>
                  </a:lnTo>
                  <a:lnTo>
                    <a:pt x="278" y="42"/>
                  </a:lnTo>
                  <a:lnTo>
                    <a:pt x="270" y="35"/>
                  </a:lnTo>
                  <a:lnTo>
                    <a:pt x="255" y="21"/>
                  </a:lnTo>
                  <a:lnTo>
                    <a:pt x="238" y="12"/>
                  </a:lnTo>
                  <a:lnTo>
                    <a:pt x="217" y="4"/>
                  </a:lnTo>
                  <a:lnTo>
                    <a:pt x="217" y="4"/>
                  </a:lnTo>
                  <a:lnTo>
                    <a:pt x="202" y="2"/>
                  </a:lnTo>
                  <a:lnTo>
                    <a:pt x="184" y="0"/>
                  </a:lnTo>
                  <a:lnTo>
                    <a:pt x="169" y="0"/>
                  </a:lnTo>
                  <a:lnTo>
                    <a:pt x="154" y="2"/>
                  </a:lnTo>
                  <a:lnTo>
                    <a:pt x="139" y="6"/>
                  </a:lnTo>
                  <a:lnTo>
                    <a:pt x="123" y="10"/>
                  </a:lnTo>
                  <a:lnTo>
                    <a:pt x="110" y="16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85" y="29"/>
                  </a:lnTo>
                  <a:lnTo>
                    <a:pt x="74" y="36"/>
                  </a:lnTo>
                  <a:lnTo>
                    <a:pt x="55" y="52"/>
                  </a:lnTo>
                  <a:lnTo>
                    <a:pt x="41" y="69"/>
                  </a:lnTo>
                  <a:lnTo>
                    <a:pt x="30" y="86"/>
                  </a:lnTo>
                  <a:lnTo>
                    <a:pt x="22" y="101"/>
                  </a:lnTo>
                  <a:lnTo>
                    <a:pt x="17" y="115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7" y="151"/>
                  </a:lnTo>
                  <a:lnTo>
                    <a:pt x="3" y="170"/>
                  </a:lnTo>
                  <a:lnTo>
                    <a:pt x="1" y="189"/>
                  </a:lnTo>
                  <a:lnTo>
                    <a:pt x="0" y="206"/>
                  </a:lnTo>
                  <a:lnTo>
                    <a:pt x="0" y="225"/>
                  </a:lnTo>
                  <a:lnTo>
                    <a:pt x="1" y="242"/>
                  </a:lnTo>
                  <a:lnTo>
                    <a:pt x="5" y="259"/>
                  </a:lnTo>
                  <a:lnTo>
                    <a:pt x="9" y="277"/>
                  </a:lnTo>
                  <a:lnTo>
                    <a:pt x="9" y="277"/>
                  </a:lnTo>
                  <a:lnTo>
                    <a:pt x="15" y="290"/>
                  </a:lnTo>
                  <a:lnTo>
                    <a:pt x="20" y="301"/>
                  </a:lnTo>
                  <a:lnTo>
                    <a:pt x="28" y="313"/>
                  </a:lnTo>
                  <a:lnTo>
                    <a:pt x="38" y="322"/>
                  </a:lnTo>
                  <a:lnTo>
                    <a:pt x="47" y="332"/>
                  </a:lnTo>
                  <a:lnTo>
                    <a:pt x="59" y="340"/>
                  </a:lnTo>
                  <a:lnTo>
                    <a:pt x="70" y="345"/>
                  </a:lnTo>
                  <a:lnTo>
                    <a:pt x="83" y="349"/>
                  </a:lnTo>
                  <a:lnTo>
                    <a:pt x="83" y="349"/>
                  </a:lnTo>
                  <a:lnTo>
                    <a:pt x="99" y="353"/>
                  </a:lnTo>
                  <a:lnTo>
                    <a:pt x="112" y="355"/>
                  </a:lnTo>
                  <a:lnTo>
                    <a:pt x="129" y="357"/>
                  </a:lnTo>
                  <a:lnTo>
                    <a:pt x="150" y="357"/>
                  </a:lnTo>
                  <a:lnTo>
                    <a:pt x="173" y="355"/>
                  </a:lnTo>
                  <a:lnTo>
                    <a:pt x="198" y="349"/>
                  </a:lnTo>
                  <a:lnTo>
                    <a:pt x="226" y="340"/>
                  </a:lnTo>
                  <a:lnTo>
                    <a:pt x="226" y="340"/>
                  </a:lnTo>
                  <a:lnTo>
                    <a:pt x="238" y="336"/>
                  </a:lnTo>
                  <a:lnTo>
                    <a:pt x="247" y="328"/>
                  </a:lnTo>
                  <a:lnTo>
                    <a:pt x="257" y="322"/>
                  </a:lnTo>
                  <a:lnTo>
                    <a:pt x="264" y="313"/>
                  </a:lnTo>
                  <a:lnTo>
                    <a:pt x="272" y="303"/>
                  </a:lnTo>
                  <a:lnTo>
                    <a:pt x="280" y="294"/>
                  </a:lnTo>
                  <a:lnTo>
                    <a:pt x="285" y="284"/>
                  </a:lnTo>
                  <a:lnTo>
                    <a:pt x="291" y="273"/>
                  </a:lnTo>
                  <a:lnTo>
                    <a:pt x="295" y="261"/>
                  </a:lnTo>
                  <a:lnTo>
                    <a:pt x="297" y="250"/>
                  </a:lnTo>
                  <a:lnTo>
                    <a:pt x="297" y="239"/>
                  </a:lnTo>
                  <a:lnTo>
                    <a:pt x="297" y="225"/>
                  </a:lnTo>
                  <a:lnTo>
                    <a:pt x="295" y="214"/>
                  </a:lnTo>
                  <a:lnTo>
                    <a:pt x="291" y="202"/>
                  </a:lnTo>
                  <a:lnTo>
                    <a:pt x="287" y="191"/>
                  </a:lnTo>
                  <a:lnTo>
                    <a:pt x="280" y="181"/>
                  </a:lnTo>
                  <a:lnTo>
                    <a:pt x="280" y="181"/>
                  </a:lnTo>
                  <a:close/>
                  <a:moveTo>
                    <a:pt x="158" y="94"/>
                  </a:moveTo>
                  <a:lnTo>
                    <a:pt x="158" y="94"/>
                  </a:lnTo>
                  <a:lnTo>
                    <a:pt x="154" y="92"/>
                  </a:lnTo>
                  <a:lnTo>
                    <a:pt x="156" y="90"/>
                  </a:lnTo>
                  <a:lnTo>
                    <a:pt x="158" y="84"/>
                  </a:lnTo>
                  <a:lnTo>
                    <a:pt x="158" y="84"/>
                  </a:lnTo>
                  <a:lnTo>
                    <a:pt x="162" y="86"/>
                  </a:lnTo>
                  <a:lnTo>
                    <a:pt x="160" y="88"/>
                  </a:lnTo>
                  <a:lnTo>
                    <a:pt x="158" y="94"/>
                  </a:lnTo>
                  <a:lnTo>
                    <a:pt x="158" y="94"/>
                  </a:lnTo>
                  <a:close/>
                  <a:moveTo>
                    <a:pt x="184" y="88"/>
                  </a:moveTo>
                  <a:lnTo>
                    <a:pt x="184" y="88"/>
                  </a:lnTo>
                  <a:lnTo>
                    <a:pt x="190" y="90"/>
                  </a:lnTo>
                  <a:lnTo>
                    <a:pt x="192" y="92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6" y="94"/>
                  </a:lnTo>
                  <a:lnTo>
                    <a:pt x="184" y="92"/>
                  </a:lnTo>
                  <a:lnTo>
                    <a:pt x="184" y="88"/>
                  </a:lnTo>
                  <a:lnTo>
                    <a:pt x="184" y="88"/>
                  </a:lnTo>
                  <a:close/>
                  <a:moveTo>
                    <a:pt x="196" y="84"/>
                  </a:moveTo>
                  <a:lnTo>
                    <a:pt x="196" y="84"/>
                  </a:lnTo>
                  <a:lnTo>
                    <a:pt x="192" y="80"/>
                  </a:lnTo>
                  <a:lnTo>
                    <a:pt x="192" y="78"/>
                  </a:lnTo>
                  <a:lnTo>
                    <a:pt x="190" y="75"/>
                  </a:lnTo>
                  <a:lnTo>
                    <a:pt x="190" y="75"/>
                  </a:lnTo>
                  <a:lnTo>
                    <a:pt x="194" y="77"/>
                  </a:lnTo>
                  <a:lnTo>
                    <a:pt x="196" y="78"/>
                  </a:lnTo>
                  <a:lnTo>
                    <a:pt x="196" y="80"/>
                  </a:lnTo>
                  <a:lnTo>
                    <a:pt x="196" y="84"/>
                  </a:lnTo>
                  <a:lnTo>
                    <a:pt x="196" y="84"/>
                  </a:lnTo>
                  <a:close/>
                  <a:moveTo>
                    <a:pt x="213" y="77"/>
                  </a:moveTo>
                  <a:lnTo>
                    <a:pt x="213" y="77"/>
                  </a:lnTo>
                  <a:lnTo>
                    <a:pt x="219" y="78"/>
                  </a:lnTo>
                  <a:lnTo>
                    <a:pt x="221" y="80"/>
                  </a:lnTo>
                  <a:lnTo>
                    <a:pt x="222" y="84"/>
                  </a:lnTo>
                  <a:lnTo>
                    <a:pt x="222" y="84"/>
                  </a:lnTo>
                  <a:lnTo>
                    <a:pt x="219" y="82"/>
                  </a:lnTo>
                  <a:lnTo>
                    <a:pt x="217" y="82"/>
                  </a:lnTo>
                  <a:lnTo>
                    <a:pt x="213" y="77"/>
                  </a:lnTo>
                  <a:lnTo>
                    <a:pt x="213" y="77"/>
                  </a:lnTo>
                  <a:close/>
                  <a:moveTo>
                    <a:pt x="116" y="29"/>
                  </a:moveTo>
                  <a:lnTo>
                    <a:pt x="116" y="29"/>
                  </a:lnTo>
                  <a:lnTo>
                    <a:pt x="114" y="31"/>
                  </a:lnTo>
                  <a:lnTo>
                    <a:pt x="110" y="31"/>
                  </a:lnTo>
                  <a:lnTo>
                    <a:pt x="104" y="31"/>
                  </a:lnTo>
                  <a:lnTo>
                    <a:pt x="104" y="29"/>
                  </a:lnTo>
                  <a:lnTo>
                    <a:pt x="104" y="27"/>
                  </a:lnTo>
                  <a:lnTo>
                    <a:pt x="104" y="27"/>
                  </a:lnTo>
                  <a:lnTo>
                    <a:pt x="110" y="27"/>
                  </a:lnTo>
                  <a:lnTo>
                    <a:pt x="116" y="29"/>
                  </a:lnTo>
                  <a:lnTo>
                    <a:pt x="116" y="29"/>
                  </a:lnTo>
                  <a:close/>
                  <a:moveTo>
                    <a:pt x="99" y="31"/>
                  </a:moveTo>
                  <a:lnTo>
                    <a:pt x="99" y="31"/>
                  </a:lnTo>
                  <a:lnTo>
                    <a:pt x="97" y="36"/>
                  </a:lnTo>
                  <a:lnTo>
                    <a:pt x="95" y="38"/>
                  </a:lnTo>
                  <a:lnTo>
                    <a:pt x="91" y="3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9" y="35"/>
                  </a:lnTo>
                  <a:lnTo>
                    <a:pt x="91" y="33"/>
                  </a:lnTo>
                  <a:lnTo>
                    <a:pt x="95" y="31"/>
                  </a:lnTo>
                  <a:lnTo>
                    <a:pt x="99" y="31"/>
                  </a:lnTo>
                  <a:lnTo>
                    <a:pt x="99" y="31"/>
                  </a:lnTo>
                  <a:close/>
                  <a:moveTo>
                    <a:pt x="72" y="56"/>
                  </a:moveTo>
                  <a:lnTo>
                    <a:pt x="72" y="56"/>
                  </a:lnTo>
                  <a:lnTo>
                    <a:pt x="80" y="54"/>
                  </a:lnTo>
                  <a:lnTo>
                    <a:pt x="87" y="50"/>
                  </a:lnTo>
                  <a:lnTo>
                    <a:pt x="93" y="46"/>
                  </a:lnTo>
                  <a:lnTo>
                    <a:pt x="102" y="44"/>
                  </a:lnTo>
                  <a:lnTo>
                    <a:pt x="102" y="44"/>
                  </a:lnTo>
                  <a:lnTo>
                    <a:pt x="97" y="52"/>
                  </a:lnTo>
                  <a:lnTo>
                    <a:pt x="91" y="57"/>
                  </a:lnTo>
                  <a:lnTo>
                    <a:pt x="78" y="67"/>
                  </a:lnTo>
                  <a:lnTo>
                    <a:pt x="60" y="75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45" y="78"/>
                  </a:lnTo>
                  <a:lnTo>
                    <a:pt x="47" y="75"/>
                  </a:lnTo>
                  <a:lnTo>
                    <a:pt x="51" y="71"/>
                  </a:lnTo>
                  <a:lnTo>
                    <a:pt x="55" y="67"/>
                  </a:lnTo>
                  <a:lnTo>
                    <a:pt x="64" y="63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2" y="56"/>
                  </a:lnTo>
                  <a:close/>
                  <a:moveTo>
                    <a:pt x="72" y="82"/>
                  </a:moveTo>
                  <a:lnTo>
                    <a:pt x="72" y="82"/>
                  </a:lnTo>
                  <a:lnTo>
                    <a:pt x="70" y="88"/>
                  </a:lnTo>
                  <a:lnTo>
                    <a:pt x="66" y="92"/>
                  </a:lnTo>
                  <a:lnTo>
                    <a:pt x="55" y="96"/>
                  </a:lnTo>
                  <a:lnTo>
                    <a:pt x="55" y="96"/>
                  </a:lnTo>
                  <a:lnTo>
                    <a:pt x="57" y="90"/>
                  </a:lnTo>
                  <a:lnTo>
                    <a:pt x="62" y="86"/>
                  </a:lnTo>
                  <a:lnTo>
                    <a:pt x="68" y="82"/>
                  </a:lnTo>
                  <a:lnTo>
                    <a:pt x="72" y="82"/>
                  </a:lnTo>
                  <a:lnTo>
                    <a:pt x="72" y="82"/>
                  </a:lnTo>
                  <a:close/>
                  <a:moveTo>
                    <a:pt x="60" y="109"/>
                  </a:moveTo>
                  <a:lnTo>
                    <a:pt x="60" y="109"/>
                  </a:lnTo>
                  <a:lnTo>
                    <a:pt x="57" y="115"/>
                  </a:lnTo>
                  <a:lnTo>
                    <a:pt x="53" y="120"/>
                  </a:lnTo>
                  <a:lnTo>
                    <a:pt x="41" y="126"/>
                  </a:lnTo>
                  <a:lnTo>
                    <a:pt x="41" y="126"/>
                  </a:lnTo>
                  <a:lnTo>
                    <a:pt x="43" y="120"/>
                  </a:lnTo>
                  <a:lnTo>
                    <a:pt x="47" y="113"/>
                  </a:lnTo>
                  <a:lnTo>
                    <a:pt x="53" y="109"/>
                  </a:lnTo>
                  <a:lnTo>
                    <a:pt x="57" y="107"/>
                  </a:lnTo>
                  <a:lnTo>
                    <a:pt x="60" y="109"/>
                  </a:lnTo>
                  <a:lnTo>
                    <a:pt x="60" y="109"/>
                  </a:lnTo>
                  <a:close/>
                  <a:moveTo>
                    <a:pt x="47" y="149"/>
                  </a:moveTo>
                  <a:lnTo>
                    <a:pt x="47" y="149"/>
                  </a:lnTo>
                  <a:lnTo>
                    <a:pt x="40" y="155"/>
                  </a:lnTo>
                  <a:lnTo>
                    <a:pt x="32" y="158"/>
                  </a:lnTo>
                  <a:lnTo>
                    <a:pt x="32" y="158"/>
                  </a:lnTo>
                  <a:lnTo>
                    <a:pt x="36" y="151"/>
                  </a:lnTo>
                  <a:lnTo>
                    <a:pt x="41" y="143"/>
                  </a:lnTo>
                  <a:lnTo>
                    <a:pt x="43" y="141"/>
                  </a:lnTo>
                  <a:lnTo>
                    <a:pt x="47" y="141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49"/>
                  </a:lnTo>
                  <a:close/>
                  <a:moveTo>
                    <a:pt x="19" y="147"/>
                  </a:moveTo>
                  <a:lnTo>
                    <a:pt x="19" y="147"/>
                  </a:lnTo>
                  <a:lnTo>
                    <a:pt x="20" y="147"/>
                  </a:lnTo>
                  <a:lnTo>
                    <a:pt x="22" y="149"/>
                  </a:lnTo>
                  <a:lnTo>
                    <a:pt x="22" y="149"/>
                  </a:lnTo>
                  <a:lnTo>
                    <a:pt x="19" y="157"/>
                  </a:lnTo>
                  <a:lnTo>
                    <a:pt x="19" y="157"/>
                  </a:lnTo>
                  <a:lnTo>
                    <a:pt x="19" y="155"/>
                  </a:lnTo>
                  <a:lnTo>
                    <a:pt x="17" y="153"/>
                  </a:lnTo>
                  <a:lnTo>
                    <a:pt x="19" y="147"/>
                  </a:lnTo>
                  <a:lnTo>
                    <a:pt x="19" y="147"/>
                  </a:lnTo>
                  <a:close/>
                  <a:moveTo>
                    <a:pt x="40" y="164"/>
                  </a:moveTo>
                  <a:lnTo>
                    <a:pt x="40" y="164"/>
                  </a:lnTo>
                  <a:lnTo>
                    <a:pt x="41" y="166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1" y="178"/>
                  </a:lnTo>
                  <a:lnTo>
                    <a:pt x="40" y="187"/>
                  </a:lnTo>
                  <a:lnTo>
                    <a:pt x="40" y="187"/>
                  </a:lnTo>
                  <a:lnTo>
                    <a:pt x="32" y="189"/>
                  </a:lnTo>
                  <a:lnTo>
                    <a:pt x="26" y="193"/>
                  </a:lnTo>
                  <a:lnTo>
                    <a:pt x="19" y="197"/>
                  </a:lnTo>
                  <a:lnTo>
                    <a:pt x="11" y="197"/>
                  </a:lnTo>
                  <a:lnTo>
                    <a:pt x="11" y="197"/>
                  </a:lnTo>
                  <a:lnTo>
                    <a:pt x="13" y="193"/>
                  </a:lnTo>
                  <a:lnTo>
                    <a:pt x="17" y="189"/>
                  </a:lnTo>
                  <a:lnTo>
                    <a:pt x="24" y="181"/>
                  </a:lnTo>
                  <a:lnTo>
                    <a:pt x="32" y="174"/>
                  </a:lnTo>
                  <a:lnTo>
                    <a:pt x="36" y="170"/>
                  </a:lnTo>
                  <a:lnTo>
                    <a:pt x="40" y="164"/>
                  </a:lnTo>
                  <a:lnTo>
                    <a:pt x="40" y="164"/>
                  </a:lnTo>
                  <a:close/>
                  <a:moveTo>
                    <a:pt x="38" y="214"/>
                  </a:moveTo>
                  <a:lnTo>
                    <a:pt x="38" y="214"/>
                  </a:lnTo>
                  <a:lnTo>
                    <a:pt x="30" y="216"/>
                  </a:lnTo>
                  <a:lnTo>
                    <a:pt x="26" y="218"/>
                  </a:lnTo>
                  <a:lnTo>
                    <a:pt x="22" y="218"/>
                  </a:lnTo>
                  <a:lnTo>
                    <a:pt x="22" y="218"/>
                  </a:lnTo>
                  <a:lnTo>
                    <a:pt x="24" y="212"/>
                  </a:lnTo>
                  <a:lnTo>
                    <a:pt x="28" y="206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38" y="200"/>
                  </a:lnTo>
                  <a:lnTo>
                    <a:pt x="38" y="204"/>
                  </a:lnTo>
                  <a:lnTo>
                    <a:pt x="38" y="214"/>
                  </a:lnTo>
                  <a:lnTo>
                    <a:pt x="38" y="214"/>
                  </a:lnTo>
                  <a:close/>
                  <a:moveTo>
                    <a:pt x="13" y="237"/>
                  </a:moveTo>
                  <a:lnTo>
                    <a:pt x="13" y="237"/>
                  </a:lnTo>
                  <a:lnTo>
                    <a:pt x="9" y="235"/>
                  </a:lnTo>
                  <a:lnTo>
                    <a:pt x="9" y="233"/>
                  </a:lnTo>
                  <a:lnTo>
                    <a:pt x="7" y="227"/>
                  </a:lnTo>
                  <a:lnTo>
                    <a:pt x="7" y="227"/>
                  </a:lnTo>
                  <a:lnTo>
                    <a:pt x="13" y="231"/>
                  </a:lnTo>
                  <a:lnTo>
                    <a:pt x="13" y="235"/>
                  </a:lnTo>
                  <a:lnTo>
                    <a:pt x="13" y="237"/>
                  </a:lnTo>
                  <a:lnTo>
                    <a:pt x="13" y="237"/>
                  </a:lnTo>
                  <a:close/>
                  <a:moveTo>
                    <a:pt x="38" y="225"/>
                  </a:moveTo>
                  <a:lnTo>
                    <a:pt x="38" y="225"/>
                  </a:lnTo>
                  <a:lnTo>
                    <a:pt x="40" y="227"/>
                  </a:lnTo>
                  <a:lnTo>
                    <a:pt x="40" y="231"/>
                  </a:lnTo>
                  <a:lnTo>
                    <a:pt x="40" y="239"/>
                  </a:lnTo>
                  <a:lnTo>
                    <a:pt x="40" y="239"/>
                  </a:lnTo>
                  <a:lnTo>
                    <a:pt x="30" y="244"/>
                  </a:lnTo>
                  <a:lnTo>
                    <a:pt x="22" y="246"/>
                  </a:lnTo>
                  <a:lnTo>
                    <a:pt x="17" y="248"/>
                  </a:lnTo>
                  <a:lnTo>
                    <a:pt x="17" y="248"/>
                  </a:lnTo>
                  <a:lnTo>
                    <a:pt x="19" y="240"/>
                  </a:lnTo>
                  <a:lnTo>
                    <a:pt x="24" y="235"/>
                  </a:lnTo>
                  <a:lnTo>
                    <a:pt x="38" y="225"/>
                  </a:lnTo>
                  <a:lnTo>
                    <a:pt x="38" y="225"/>
                  </a:lnTo>
                  <a:close/>
                  <a:moveTo>
                    <a:pt x="45" y="261"/>
                  </a:moveTo>
                  <a:lnTo>
                    <a:pt x="45" y="261"/>
                  </a:lnTo>
                  <a:lnTo>
                    <a:pt x="38" y="263"/>
                  </a:lnTo>
                  <a:lnTo>
                    <a:pt x="34" y="265"/>
                  </a:lnTo>
                  <a:lnTo>
                    <a:pt x="28" y="269"/>
                  </a:lnTo>
                  <a:lnTo>
                    <a:pt x="22" y="269"/>
                  </a:lnTo>
                  <a:lnTo>
                    <a:pt x="22" y="269"/>
                  </a:lnTo>
                  <a:lnTo>
                    <a:pt x="26" y="261"/>
                  </a:lnTo>
                  <a:lnTo>
                    <a:pt x="34" y="254"/>
                  </a:lnTo>
                  <a:lnTo>
                    <a:pt x="38" y="252"/>
                  </a:lnTo>
                  <a:lnTo>
                    <a:pt x="41" y="252"/>
                  </a:lnTo>
                  <a:lnTo>
                    <a:pt x="43" y="254"/>
                  </a:lnTo>
                  <a:lnTo>
                    <a:pt x="45" y="261"/>
                  </a:lnTo>
                  <a:lnTo>
                    <a:pt x="45" y="261"/>
                  </a:lnTo>
                  <a:close/>
                  <a:moveTo>
                    <a:pt x="49" y="271"/>
                  </a:moveTo>
                  <a:lnTo>
                    <a:pt x="49" y="271"/>
                  </a:lnTo>
                  <a:lnTo>
                    <a:pt x="53" y="275"/>
                  </a:lnTo>
                  <a:lnTo>
                    <a:pt x="55" y="282"/>
                  </a:lnTo>
                  <a:lnTo>
                    <a:pt x="55" y="282"/>
                  </a:lnTo>
                  <a:lnTo>
                    <a:pt x="45" y="284"/>
                  </a:lnTo>
                  <a:lnTo>
                    <a:pt x="41" y="286"/>
                  </a:lnTo>
                  <a:lnTo>
                    <a:pt x="38" y="288"/>
                  </a:lnTo>
                  <a:lnTo>
                    <a:pt x="38" y="288"/>
                  </a:lnTo>
                  <a:lnTo>
                    <a:pt x="36" y="284"/>
                  </a:lnTo>
                  <a:lnTo>
                    <a:pt x="38" y="282"/>
                  </a:lnTo>
                  <a:lnTo>
                    <a:pt x="41" y="279"/>
                  </a:lnTo>
                  <a:lnTo>
                    <a:pt x="45" y="275"/>
                  </a:lnTo>
                  <a:lnTo>
                    <a:pt x="47" y="273"/>
                  </a:lnTo>
                  <a:lnTo>
                    <a:pt x="49" y="271"/>
                  </a:lnTo>
                  <a:lnTo>
                    <a:pt x="49" y="271"/>
                  </a:lnTo>
                  <a:close/>
                  <a:moveTo>
                    <a:pt x="68" y="317"/>
                  </a:moveTo>
                  <a:lnTo>
                    <a:pt x="68" y="317"/>
                  </a:lnTo>
                  <a:lnTo>
                    <a:pt x="68" y="313"/>
                  </a:lnTo>
                  <a:lnTo>
                    <a:pt x="68" y="311"/>
                  </a:lnTo>
                  <a:lnTo>
                    <a:pt x="72" y="305"/>
                  </a:lnTo>
                  <a:lnTo>
                    <a:pt x="72" y="305"/>
                  </a:lnTo>
                  <a:lnTo>
                    <a:pt x="70" y="303"/>
                  </a:lnTo>
                  <a:lnTo>
                    <a:pt x="66" y="301"/>
                  </a:lnTo>
                  <a:lnTo>
                    <a:pt x="60" y="301"/>
                  </a:lnTo>
                  <a:lnTo>
                    <a:pt x="49" y="303"/>
                  </a:lnTo>
                  <a:lnTo>
                    <a:pt x="49" y="303"/>
                  </a:lnTo>
                  <a:lnTo>
                    <a:pt x="51" y="298"/>
                  </a:lnTo>
                  <a:lnTo>
                    <a:pt x="53" y="296"/>
                  </a:lnTo>
                  <a:lnTo>
                    <a:pt x="60" y="290"/>
                  </a:lnTo>
                  <a:lnTo>
                    <a:pt x="60" y="290"/>
                  </a:lnTo>
                  <a:lnTo>
                    <a:pt x="74" y="299"/>
                  </a:lnTo>
                  <a:lnTo>
                    <a:pt x="80" y="305"/>
                  </a:lnTo>
                  <a:lnTo>
                    <a:pt x="83" y="311"/>
                  </a:lnTo>
                  <a:lnTo>
                    <a:pt x="83" y="311"/>
                  </a:lnTo>
                  <a:lnTo>
                    <a:pt x="76" y="313"/>
                  </a:lnTo>
                  <a:lnTo>
                    <a:pt x="68" y="317"/>
                  </a:lnTo>
                  <a:lnTo>
                    <a:pt x="68" y="317"/>
                  </a:lnTo>
                  <a:close/>
                  <a:moveTo>
                    <a:pt x="85" y="326"/>
                  </a:moveTo>
                  <a:lnTo>
                    <a:pt x="85" y="326"/>
                  </a:lnTo>
                  <a:lnTo>
                    <a:pt x="87" y="324"/>
                  </a:lnTo>
                  <a:lnTo>
                    <a:pt x="89" y="322"/>
                  </a:lnTo>
                  <a:lnTo>
                    <a:pt x="91" y="320"/>
                  </a:lnTo>
                  <a:lnTo>
                    <a:pt x="91" y="319"/>
                  </a:lnTo>
                  <a:lnTo>
                    <a:pt x="91" y="319"/>
                  </a:lnTo>
                  <a:lnTo>
                    <a:pt x="95" y="319"/>
                  </a:lnTo>
                  <a:lnTo>
                    <a:pt x="99" y="322"/>
                  </a:lnTo>
                  <a:lnTo>
                    <a:pt x="99" y="322"/>
                  </a:lnTo>
                  <a:lnTo>
                    <a:pt x="97" y="324"/>
                  </a:lnTo>
                  <a:lnTo>
                    <a:pt x="93" y="326"/>
                  </a:lnTo>
                  <a:lnTo>
                    <a:pt x="85" y="326"/>
                  </a:lnTo>
                  <a:lnTo>
                    <a:pt x="85" y="326"/>
                  </a:lnTo>
                  <a:close/>
                  <a:moveTo>
                    <a:pt x="263" y="303"/>
                  </a:moveTo>
                  <a:lnTo>
                    <a:pt x="263" y="303"/>
                  </a:lnTo>
                  <a:lnTo>
                    <a:pt x="257" y="309"/>
                  </a:lnTo>
                  <a:lnTo>
                    <a:pt x="249" y="317"/>
                  </a:lnTo>
                  <a:lnTo>
                    <a:pt x="232" y="326"/>
                  </a:lnTo>
                  <a:lnTo>
                    <a:pt x="211" y="332"/>
                  </a:lnTo>
                  <a:lnTo>
                    <a:pt x="188" y="336"/>
                  </a:lnTo>
                  <a:lnTo>
                    <a:pt x="165" y="336"/>
                  </a:lnTo>
                  <a:lnTo>
                    <a:pt x="142" y="332"/>
                  </a:lnTo>
                  <a:lnTo>
                    <a:pt x="120" y="324"/>
                  </a:lnTo>
                  <a:lnTo>
                    <a:pt x="101" y="315"/>
                  </a:lnTo>
                  <a:lnTo>
                    <a:pt x="101" y="315"/>
                  </a:lnTo>
                  <a:lnTo>
                    <a:pt x="89" y="305"/>
                  </a:lnTo>
                  <a:lnTo>
                    <a:pt x="80" y="296"/>
                  </a:lnTo>
                  <a:lnTo>
                    <a:pt x="68" y="284"/>
                  </a:lnTo>
                  <a:lnTo>
                    <a:pt x="60" y="271"/>
                  </a:lnTo>
                  <a:lnTo>
                    <a:pt x="55" y="254"/>
                  </a:lnTo>
                  <a:lnTo>
                    <a:pt x="49" y="237"/>
                  </a:lnTo>
                  <a:lnTo>
                    <a:pt x="47" y="218"/>
                  </a:lnTo>
                  <a:lnTo>
                    <a:pt x="47" y="197"/>
                  </a:lnTo>
                  <a:lnTo>
                    <a:pt x="47" y="197"/>
                  </a:lnTo>
                  <a:lnTo>
                    <a:pt x="51" y="172"/>
                  </a:lnTo>
                  <a:lnTo>
                    <a:pt x="57" y="145"/>
                  </a:lnTo>
                  <a:lnTo>
                    <a:pt x="64" y="122"/>
                  </a:lnTo>
                  <a:lnTo>
                    <a:pt x="74" y="99"/>
                  </a:lnTo>
                  <a:lnTo>
                    <a:pt x="85" y="78"/>
                  </a:lnTo>
                  <a:lnTo>
                    <a:pt x="101" y="59"/>
                  </a:lnTo>
                  <a:lnTo>
                    <a:pt x="116" y="42"/>
                  </a:lnTo>
                  <a:lnTo>
                    <a:pt x="133" y="31"/>
                  </a:lnTo>
                  <a:lnTo>
                    <a:pt x="133" y="31"/>
                  </a:lnTo>
                  <a:lnTo>
                    <a:pt x="142" y="25"/>
                  </a:lnTo>
                  <a:lnTo>
                    <a:pt x="154" y="21"/>
                  </a:lnTo>
                  <a:lnTo>
                    <a:pt x="165" y="17"/>
                  </a:lnTo>
                  <a:lnTo>
                    <a:pt x="179" y="14"/>
                  </a:lnTo>
                  <a:lnTo>
                    <a:pt x="194" y="12"/>
                  </a:lnTo>
                  <a:lnTo>
                    <a:pt x="207" y="12"/>
                  </a:lnTo>
                  <a:lnTo>
                    <a:pt x="221" y="14"/>
                  </a:lnTo>
                  <a:lnTo>
                    <a:pt x="232" y="19"/>
                  </a:lnTo>
                  <a:lnTo>
                    <a:pt x="232" y="19"/>
                  </a:lnTo>
                  <a:lnTo>
                    <a:pt x="243" y="25"/>
                  </a:lnTo>
                  <a:lnTo>
                    <a:pt x="255" y="31"/>
                  </a:lnTo>
                  <a:lnTo>
                    <a:pt x="264" y="40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61" y="67"/>
                  </a:lnTo>
                  <a:lnTo>
                    <a:pt x="251" y="73"/>
                  </a:lnTo>
                  <a:lnTo>
                    <a:pt x="247" y="75"/>
                  </a:lnTo>
                  <a:lnTo>
                    <a:pt x="242" y="77"/>
                  </a:lnTo>
                  <a:lnTo>
                    <a:pt x="242" y="77"/>
                  </a:lnTo>
                  <a:lnTo>
                    <a:pt x="234" y="75"/>
                  </a:lnTo>
                  <a:lnTo>
                    <a:pt x="226" y="73"/>
                  </a:lnTo>
                  <a:lnTo>
                    <a:pt x="219" y="69"/>
                  </a:lnTo>
                  <a:lnTo>
                    <a:pt x="211" y="67"/>
                  </a:lnTo>
                  <a:lnTo>
                    <a:pt x="211" y="67"/>
                  </a:lnTo>
                  <a:lnTo>
                    <a:pt x="196" y="65"/>
                  </a:lnTo>
                  <a:lnTo>
                    <a:pt x="181" y="67"/>
                  </a:lnTo>
                  <a:lnTo>
                    <a:pt x="181" y="67"/>
                  </a:lnTo>
                  <a:lnTo>
                    <a:pt x="173" y="69"/>
                  </a:lnTo>
                  <a:lnTo>
                    <a:pt x="165" y="71"/>
                  </a:lnTo>
                  <a:lnTo>
                    <a:pt x="150" y="78"/>
                  </a:lnTo>
                  <a:lnTo>
                    <a:pt x="137" y="92"/>
                  </a:lnTo>
                  <a:lnTo>
                    <a:pt x="125" y="107"/>
                  </a:lnTo>
                  <a:lnTo>
                    <a:pt x="116" y="124"/>
                  </a:lnTo>
                  <a:lnTo>
                    <a:pt x="110" y="143"/>
                  </a:lnTo>
                  <a:lnTo>
                    <a:pt x="108" y="162"/>
                  </a:lnTo>
                  <a:lnTo>
                    <a:pt x="108" y="181"/>
                  </a:lnTo>
                  <a:lnTo>
                    <a:pt x="108" y="181"/>
                  </a:lnTo>
                  <a:lnTo>
                    <a:pt x="118" y="176"/>
                  </a:lnTo>
                  <a:lnTo>
                    <a:pt x="125" y="168"/>
                  </a:lnTo>
                  <a:lnTo>
                    <a:pt x="133" y="160"/>
                  </a:lnTo>
                  <a:lnTo>
                    <a:pt x="142" y="155"/>
                  </a:lnTo>
                  <a:lnTo>
                    <a:pt x="142" y="155"/>
                  </a:lnTo>
                  <a:lnTo>
                    <a:pt x="162" y="149"/>
                  </a:lnTo>
                  <a:lnTo>
                    <a:pt x="179" y="145"/>
                  </a:lnTo>
                  <a:lnTo>
                    <a:pt x="198" y="147"/>
                  </a:lnTo>
                  <a:lnTo>
                    <a:pt x="217" y="149"/>
                  </a:lnTo>
                  <a:lnTo>
                    <a:pt x="234" y="155"/>
                  </a:lnTo>
                  <a:lnTo>
                    <a:pt x="251" y="164"/>
                  </a:lnTo>
                  <a:lnTo>
                    <a:pt x="263" y="174"/>
                  </a:lnTo>
                  <a:lnTo>
                    <a:pt x="272" y="187"/>
                  </a:lnTo>
                  <a:lnTo>
                    <a:pt x="272" y="187"/>
                  </a:lnTo>
                  <a:lnTo>
                    <a:pt x="278" y="200"/>
                  </a:lnTo>
                  <a:lnTo>
                    <a:pt x="282" y="216"/>
                  </a:lnTo>
                  <a:lnTo>
                    <a:pt x="283" y="231"/>
                  </a:lnTo>
                  <a:lnTo>
                    <a:pt x="283" y="248"/>
                  </a:lnTo>
                  <a:lnTo>
                    <a:pt x="280" y="263"/>
                  </a:lnTo>
                  <a:lnTo>
                    <a:pt x="276" y="279"/>
                  </a:lnTo>
                  <a:lnTo>
                    <a:pt x="270" y="292"/>
                  </a:lnTo>
                  <a:lnTo>
                    <a:pt x="263" y="303"/>
                  </a:lnTo>
                  <a:lnTo>
                    <a:pt x="263" y="303"/>
                  </a:lnTo>
                  <a:close/>
                  <a:moveTo>
                    <a:pt x="173" y="197"/>
                  </a:moveTo>
                  <a:lnTo>
                    <a:pt x="173" y="197"/>
                  </a:lnTo>
                  <a:lnTo>
                    <a:pt x="165" y="198"/>
                  </a:lnTo>
                  <a:lnTo>
                    <a:pt x="158" y="202"/>
                  </a:lnTo>
                  <a:lnTo>
                    <a:pt x="144" y="210"/>
                  </a:lnTo>
                  <a:lnTo>
                    <a:pt x="135" y="221"/>
                  </a:lnTo>
                  <a:lnTo>
                    <a:pt x="131" y="227"/>
                  </a:lnTo>
                  <a:lnTo>
                    <a:pt x="129" y="233"/>
                  </a:lnTo>
                  <a:lnTo>
                    <a:pt x="129" y="233"/>
                  </a:lnTo>
                  <a:lnTo>
                    <a:pt x="127" y="244"/>
                  </a:lnTo>
                  <a:lnTo>
                    <a:pt x="129" y="254"/>
                  </a:lnTo>
                  <a:lnTo>
                    <a:pt x="133" y="263"/>
                  </a:lnTo>
                  <a:lnTo>
                    <a:pt x="139" y="271"/>
                  </a:lnTo>
                  <a:lnTo>
                    <a:pt x="144" y="277"/>
                  </a:lnTo>
                  <a:lnTo>
                    <a:pt x="152" y="280"/>
                  </a:lnTo>
                  <a:lnTo>
                    <a:pt x="160" y="282"/>
                  </a:lnTo>
                  <a:lnTo>
                    <a:pt x="167" y="284"/>
                  </a:lnTo>
                  <a:lnTo>
                    <a:pt x="167" y="284"/>
                  </a:lnTo>
                  <a:lnTo>
                    <a:pt x="179" y="284"/>
                  </a:lnTo>
                  <a:lnTo>
                    <a:pt x="190" y="282"/>
                  </a:lnTo>
                  <a:lnTo>
                    <a:pt x="202" y="279"/>
                  </a:lnTo>
                  <a:lnTo>
                    <a:pt x="211" y="273"/>
                  </a:lnTo>
                  <a:lnTo>
                    <a:pt x="221" y="267"/>
                  </a:lnTo>
                  <a:lnTo>
                    <a:pt x="226" y="259"/>
                  </a:lnTo>
                  <a:lnTo>
                    <a:pt x="232" y="250"/>
                  </a:lnTo>
                  <a:lnTo>
                    <a:pt x="234" y="239"/>
                  </a:lnTo>
                  <a:lnTo>
                    <a:pt x="234" y="239"/>
                  </a:lnTo>
                  <a:lnTo>
                    <a:pt x="232" y="229"/>
                  </a:lnTo>
                  <a:lnTo>
                    <a:pt x="226" y="221"/>
                  </a:lnTo>
                  <a:lnTo>
                    <a:pt x="221" y="214"/>
                  </a:lnTo>
                  <a:lnTo>
                    <a:pt x="211" y="208"/>
                  </a:lnTo>
                  <a:lnTo>
                    <a:pt x="202" y="202"/>
                  </a:lnTo>
                  <a:lnTo>
                    <a:pt x="192" y="198"/>
                  </a:lnTo>
                  <a:lnTo>
                    <a:pt x="181" y="197"/>
                  </a:lnTo>
                  <a:lnTo>
                    <a:pt x="173" y="197"/>
                  </a:lnTo>
                  <a:lnTo>
                    <a:pt x="173" y="197"/>
                  </a:lnTo>
                  <a:close/>
                  <a:moveTo>
                    <a:pt x="188" y="208"/>
                  </a:moveTo>
                  <a:lnTo>
                    <a:pt x="188" y="208"/>
                  </a:lnTo>
                  <a:lnTo>
                    <a:pt x="184" y="210"/>
                  </a:lnTo>
                  <a:lnTo>
                    <a:pt x="181" y="212"/>
                  </a:lnTo>
                  <a:lnTo>
                    <a:pt x="177" y="210"/>
                  </a:lnTo>
                  <a:lnTo>
                    <a:pt x="175" y="204"/>
                  </a:lnTo>
                  <a:lnTo>
                    <a:pt x="175" y="204"/>
                  </a:lnTo>
                  <a:lnTo>
                    <a:pt x="182" y="204"/>
                  </a:lnTo>
                  <a:lnTo>
                    <a:pt x="186" y="206"/>
                  </a:lnTo>
                  <a:lnTo>
                    <a:pt x="188" y="208"/>
                  </a:lnTo>
                  <a:lnTo>
                    <a:pt x="188" y="208"/>
                  </a:lnTo>
                  <a:close/>
                  <a:moveTo>
                    <a:pt x="188" y="258"/>
                  </a:moveTo>
                  <a:lnTo>
                    <a:pt x="188" y="258"/>
                  </a:lnTo>
                  <a:lnTo>
                    <a:pt x="184" y="263"/>
                  </a:lnTo>
                  <a:lnTo>
                    <a:pt x="182" y="267"/>
                  </a:lnTo>
                  <a:lnTo>
                    <a:pt x="173" y="273"/>
                  </a:lnTo>
                  <a:lnTo>
                    <a:pt x="163" y="273"/>
                  </a:lnTo>
                  <a:lnTo>
                    <a:pt x="154" y="271"/>
                  </a:lnTo>
                  <a:lnTo>
                    <a:pt x="144" y="265"/>
                  </a:lnTo>
                  <a:lnTo>
                    <a:pt x="139" y="258"/>
                  </a:lnTo>
                  <a:lnTo>
                    <a:pt x="135" y="248"/>
                  </a:lnTo>
                  <a:lnTo>
                    <a:pt x="133" y="242"/>
                  </a:lnTo>
                  <a:lnTo>
                    <a:pt x="135" y="237"/>
                  </a:lnTo>
                  <a:lnTo>
                    <a:pt x="135" y="237"/>
                  </a:lnTo>
                  <a:lnTo>
                    <a:pt x="139" y="227"/>
                  </a:lnTo>
                  <a:lnTo>
                    <a:pt x="144" y="219"/>
                  </a:lnTo>
                  <a:lnTo>
                    <a:pt x="154" y="216"/>
                  </a:lnTo>
                  <a:lnTo>
                    <a:pt x="163" y="212"/>
                  </a:lnTo>
                  <a:lnTo>
                    <a:pt x="163" y="212"/>
                  </a:lnTo>
                  <a:lnTo>
                    <a:pt x="169" y="212"/>
                  </a:lnTo>
                  <a:lnTo>
                    <a:pt x="175" y="214"/>
                  </a:lnTo>
                  <a:lnTo>
                    <a:pt x="181" y="219"/>
                  </a:lnTo>
                  <a:lnTo>
                    <a:pt x="184" y="225"/>
                  </a:lnTo>
                  <a:lnTo>
                    <a:pt x="188" y="233"/>
                  </a:lnTo>
                  <a:lnTo>
                    <a:pt x="190" y="242"/>
                  </a:lnTo>
                  <a:lnTo>
                    <a:pt x="190" y="250"/>
                  </a:lnTo>
                  <a:lnTo>
                    <a:pt x="188" y="258"/>
                  </a:lnTo>
                  <a:lnTo>
                    <a:pt x="188" y="258"/>
                  </a:lnTo>
                  <a:close/>
                  <a:moveTo>
                    <a:pt x="211" y="219"/>
                  </a:moveTo>
                  <a:lnTo>
                    <a:pt x="211" y="219"/>
                  </a:lnTo>
                  <a:lnTo>
                    <a:pt x="205" y="221"/>
                  </a:lnTo>
                  <a:lnTo>
                    <a:pt x="198" y="221"/>
                  </a:lnTo>
                  <a:lnTo>
                    <a:pt x="198" y="221"/>
                  </a:lnTo>
                  <a:lnTo>
                    <a:pt x="198" y="218"/>
                  </a:lnTo>
                  <a:lnTo>
                    <a:pt x="200" y="216"/>
                  </a:lnTo>
                  <a:lnTo>
                    <a:pt x="203" y="214"/>
                  </a:lnTo>
                  <a:lnTo>
                    <a:pt x="209" y="216"/>
                  </a:lnTo>
                  <a:lnTo>
                    <a:pt x="211" y="218"/>
                  </a:lnTo>
                  <a:lnTo>
                    <a:pt x="211" y="219"/>
                  </a:lnTo>
                  <a:lnTo>
                    <a:pt x="211" y="219"/>
                  </a:lnTo>
                  <a:close/>
                  <a:moveTo>
                    <a:pt x="209" y="239"/>
                  </a:moveTo>
                  <a:lnTo>
                    <a:pt x="209" y="239"/>
                  </a:lnTo>
                  <a:lnTo>
                    <a:pt x="211" y="233"/>
                  </a:lnTo>
                  <a:lnTo>
                    <a:pt x="217" y="229"/>
                  </a:lnTo>
                  <a:lnTo>
                    <a:pt x="219" y="227"/>
                  </a:lnTo>
                  <a:lnTo>
                    <a:pt x="221" y="227"/>
                  </a:lnTo>
                  <a:lnTo>
                    <a:pt x="222" y="229"/>
                  </a:lnTo>
                  <a:lnTo>
                    <a:pt x="222" y="233"/>
                  </a:lnTo>
                  <a:lnTo>
                    <a:pt x="222" y="233"/>
                  </a:lnTo>
                  <a:lnTo>
                    <a:pt x="222" y="237"/>
                  </a:lnTo>
                  <a:lnTo>
                    <a:pt x="219" y="239"/>
                  </a:lnTo>
                  <a:lnTo>
                    <a:pt x="209" y="239"/>
                  </a:lnTo>
                  <a:lnTo>
                    <a:pt x="209" y="2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42"/>
            <p:cNvSpPr>
              <a:spLocks noChangeArrowheads="1"/>
            </p:cNvSpPr>
            <p:nvPr/>
          </p:nvSpPr>
          <p:spPr bwMode="auto">
            <a:xfrm>
              <a:off x="7934071" y="4879571"/>
              <a:ext cx="2115644" cy="6463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a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dmire</a:t>
              </a:r>
              <a:r>
                <a:rPr lang="en-US" altLang="zh-CN" sz="3600" b="1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d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9" name="矩形 52"/>
          <p:cNvSpPr>
            <a:spLocks noChangeArrowheads="1"/>
          </p:cNvSpPr>
          <p:nvPr/>
        </p:nvSpPr>
        <p:spPr bwMode="auto">
          <a:xfrm>
            <a:off x="10217847" y="4942106"/>
            <a:ext cx="1723549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受到爱戴的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7" grpId="0"/>
      <p:bldP spid="16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椭圆 31"/>
          <p:cNvSpPr/>
          <p:nvPr/>
        </p:nvSpPr>
        <p:spPr>
          <a:xfrm rot="16200000" flipH="1">
            <a:off x="5694424" y="1200564"/>
            <a:ext cx="5596609" cy="519392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67351">
                <a:moveTo>
                  <a:pt x="72869" y="23576"/>
                </a:moveTo>
                <a:cubicBezTo>
                  <a:pt x="184450" y="15112"/>
                  <a:pt x="500961" y="-25493"/>
                  <a:pt x="660478" y="24503"/>
                </a:cubicBezTo>
                <a:cubicBezTo>
                  <a:pt x="621347" y="102828"/>
                  <a:pt x="636508" y="437325"/>
                  <a:pt x="661574" y="550186"/>
                </a:cubicBezTo>
                <a:cubicBezTo>
                  <a:pt x="560227" y="571764"/>
                  <a:pt x="148547" y="585268"/>
                  <a:pt x="52398" y="512809"/>
                </a:cubicBezTo>
                <a:cubicBezTo>
                  <a:pt x="-13816" y="401434"/>
                  <a:pt x="-27876" y="101288"/>
                  <a:pt x="72869" y="2357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椭圆 31"/>
          <p:cNvSpPr/>
          <p:nvPr/>
        </p:nvSpPr>
        <p:spPr>
          <a:xfrm rot="5400000">
            <a:off x="856760" y="1244771"/>
            <a:ext cx="5596609" cy="510550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57693">
                <a:moveTo>
                  <a:pt x="72869" y="13918"/>
                </a:moveTo>
                <a:cubicBezTo>
                  <a:pt x="184450" y="5454"/>
                  <a:pt x="435949" y="-13117"/>
                  <a:pt x="660478" y="14845"/>
                </a:cubicBezTo>
                <a:cubicBezTo>
                  <a:pt x="621347" y="93170"/>
                  <a:pt x="636508" y="427667"/>
                  <a:pt x="661574" y="540528"/>
                </a:cubicBezTo>
                <a:cubicBezTo>
                  <a:pt x="560227" y="562106"/>
                  <a:pt x="148547" y="575610"/>
                  <a:pt x="52398" y="503151"/>
                </a:cubicBezTo>
                <a:cubicBezTo>
                  <a:pt x="-13816" y="391776"/>
                  <a:pt x="-27876" y="91630"/>
                  <a:pt x="72869" y="13918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6429490" y="2003578"/>
            <a:ext cx="4220360" cy="75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How old is she when she passed away?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  <a:sym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7192" y="286199"/>
            <a:ext cx="11550108" cy="883855"/>
            <a:chOff x="257192" y="286199"/>
            <a:chExt cx="11550108" cy="883855"/>
          </a:xfrm>
        </p:grpSpPr>
        <p:sp>
          <p:nvSpPr>
            <p:cNvPr id="17" name="文本框 16"/>
            <p:cNvSpPr txBox="1"/>
            <p:nvPr/>
          </p:nvSpPr>
          <p:spPr>
            <a:xfrm>
              <a:off x="1285083" y="466517"/>
              <a:ext cx="105222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Read Paragraph 1-3 and answer the following questions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18" name="图片 1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40" y="1490401"/>
            <a:ext cx="4334868" cy="483892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429490" y="2756799"/>
            <a:ext cx="4220360" cy="75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宋体" panose="02010600030101010101" pitchFamily="2" charset="-122"/>
              </a:rPr>
              <a:t>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Can you guess the meaning of “rebuilding”?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29490" y="3546484"/>
            <a:ext cx="4220360" cy="75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、</a:t>
            </a:r>
            <a:r>
              <a:rPr lang="en-US" altLang="zh-CN" sz="1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宋体" panose="02010600030101010101" pitchFamily="2" charset="-122"/>
              </a:rPr>
              <a:t>Do you know anything about the Commonwealth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?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82548" y="4336169"/>
            <a:ext cx="4220360" cy="75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宋体" panose="02010600030101010101" pitchFamily="2" charset="-122"/>
              </a:rPr>
              <a:t>4</a:t>
            </a:r>
            <a:r>
              <a:rPr lang="zh-CN" altLang="en-US" sz="1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宋体" panose="02010600030101010101" pitchFamily="2" charset="-122"/>
              </a:rPr>
              <a:t>、</a:t>
            </a:r>
            <a:r>
              <a:rPr lang="en-US" altLang="zh-CN" sz="1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宋体" panose="02010600030101010101" pitchFamily="2" charset="-122"/>
              </a:rPr>
              <a:t>Was queen admired around the world? Why?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82548" y="5071156"/>
            <a:ext cx="4220360" cy="75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宋体" panose="02010600030101010101" pitchFamily="2" charset="-122"/>
              </a:rPr>
              <a:t>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、</a:t>
            </a:r>
            <a:r>
              <a:rPr lang="en-US" altLang="zh-CN" sz="1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宋体" panose="02010600030101010101" pitchFamily="2" charset="-122"/>
              </a:rPr>
              <a:t>How do people show their respect to the queen?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59179" y="228316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96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55825" y="3107696"/>
            <a:ext cx="1779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Build again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63983" y="4603666"/>
            <a:ext cx="65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Yes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516161" y="4865276"/>
            <a:ext cx="3970239" cy="582490"/>
            <a:chOff x="1516161" y="4865276"/>
            <a:chExt cx="3970239" cy="58249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3202289" y="4865276"/>
              <a:ext cx="196196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516161" y="5202502"/>
              <a:ext cx="397023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539315" y="5447766"/>
              <a:ext cx="394708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1482374" y="5736353"/>
            <a:ext cx="4004026" cy="586760"/>
            <a:chOff x="1482374" y="5736353"/>
            <a:chExt cx="4004026" cy="58676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1539315" y="5736353"/>
              <a:ext cx="394708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482374" y="6047638"/>
              <a:ext cx="394708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539314" y="6323113"/>
              <a:ext cx="191660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1" name="图片 9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89" y="3546484"/>
            <a:ext cx="1029406" cy="1029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5" grpId="0"/>
      <p:bldP spid="6" grpId="0"/>
      <p:bldP spid="7" grpId="0"/>
      <p:bldP spid="8" grpId="0"/>
      <p:bldP spid="2" grpId="0"/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矩形 42"/>
          <p:cNvSpPr>
            <a:spLocks noChangeArrowheads="1"/>
          </p:cNvSpPr>
          <p:nvPr/>
        </p:nvSpPr>
        <p:spPr bwMode="auto">
          <a:xfrm>
            <a:off x="6640061" y="5714482"/>
            <a:ext cx="1710774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Canada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257192" y="286199"/>
            <a:ext cx="4172764" cy="883855"/>
            <a:chOff x="257192" y="286199"/>
            <a:chExt cx="4172764" cy="883855"/>
          </a:xfrm>
        </p:grpSpPr>
        <p:sp>
          <p:nvSpPr>
            <p:cNvPr id="51" name="文本框 50"/>
            <p:cNvSpPr txBox="1"/>
            <p:nvPr/>
          </p:nvSpPr>
          <p:spPr>
            <a:xfrm>
              <a:off x="1285083" y="466517"/>
              <a:ext cx="3144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Commonwealth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pic>
        <p:nvPicPr>
          <p:cNvPr id="3" name="图片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27" y="1277264"/>
            <a:ext cx="4617953" cy="44362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973" y="4291168"/>
            <a:ext cx="2266950" cy="1209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716" y="4191155"/>
            <a:ext cx="2571750" cy="1409700"/>
          </a:xfrm>
          <a:prstGeom prst="rect">
            <a:avLst/>
          </a:prstGeom>
        </p:spPr>
      </p:pic>
      <p:sp>
        <p:nvSpPr>
          <p:cNvPr id="9" name="矩形 42"/>
          <p:cNvSpPr>
            <a:spLocks noChangeArrowheads="1"/>
          </p:cNvSpPr>
          <p:nvPr/>
        </p:nvSpPr>
        <p:spPr bwMode="auto">
          <a:xfrm>
            <a:off x="9523303" y="5713527"/>
            <a:ext cx="205857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Australia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0" name="矩形 42"/>
          <p:cNvSpPr>
            <a:spLocks noChangeArrowheads="1"/>
          </p:cNvSpPr>
          <p:nvPr/>
        </p:nvSpPr>
        <p:spPr bwMode="auto">
          <a:xfrm>
            <a:off x="6254758" y="986253"/>
            <a:ext cx="5198405" cy="25545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 The commonwealth is made up of 53 countries around the world and they have the same queen or king!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椭圆 31"/>
          <p:cNvSpPr/>
          <p:nvPr/>
        </p:nvSpPr>
        <p:spPr>
          <a:xfrm rot="16200000" flipH="1">
            <a:off x="5694424" y="1200564"/>
            <a:ext cx="5596609" cy="519392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67351">
                <a:moveTo>
                  <a:pt x="72869" y="23576"/>
                </a:moveTo>
                <a:cubicBezTo>
                  <a:pt x="184450" y="15112"/>
                  <a:pt x="500961" y="-25493"/>
                  <a:pt x="660478" y="24503"/>
                </a:cubicBezTo>
                <a:cubicBezTo>
                  <a:pt x="621347" y="102828"/>
                  <a:pt x="636508" y="437325"/>
                  <a:pt x="661574" y="550186"/>
                </a:cubicBezTo>
                <a:cubicBezTo>
                  <a:pt x="560227" y="571764"/>
                  <a:pt x="148547" y="585268"/>
                  <a:pt x="52398" y="512809"/>
                </a:cubicBezTo>
                <a:cubicBezTo>
                  <a:pt x="-13816" y="401434"/>
                  <a:pt x="-27876" y="101288"/>
                  <a:pt x="72869" y="2357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椭圆 31"/>
          <p:cNvSpPr/>
          <p:nvPr/>
        </p:nvSpPr>
        <p:spPr>
          <a:xfrm rot="5400000">
            <a:off x="856760" y="1244771"/>
            <a:ext cx="5596609" cy="510550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57693">
                <a:moveTo>
                  <a:pt x="72869" y="13918"/>
                </a:moveTo>
                <a:cubicBezTo>
                  <a:pt x="184450" y="5454"/>
                  <a:pt x="435949" y="-13117"/>
                  <a:pt x="660478" y="14845"/>
                </a:cubicBezTo>
                <a:cubicBezTo>
                  <a:pt x="621347" y="93170"/>
                  <a:pt x="636508" y="427667"/>
                  <a:pt x="661574" y="540528"/>
                </a:cubicBezTo>
                <a:cubicBezTo>
                  <a:pt x="560227" y="562106"/>
                  <a:pt x="148547" y="575610"/>
                  <a:pt x="52398" y="503151"/>
                </a:cubicBezTo>
                <a:cubicBezTo>
                  <a:pt x="-13816" y="391776"/>
                  <a:pt x="-27876" y="91630"/>
                  <a:pt x="72869" y="13918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6429489" y="2003578"/>
            <a:ext cx="4571785" cy="75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The UK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 has half a month of national mourning.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  <a:sym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7192" y="286199"/>
            <a:ext cx="11550108" cy="883855"/>
            <a:chOff x="257192" y="286199"/>
            <a:chExt cx="11550108" cy="883855"/>
          </a:xfrm>
        </p:grpSpPr>
        <p:sp>
          <p:nvSpPr>
            <p:cNvPr id="17" name="文本框 16"/>
            <p:cNvSpPr txBox="1"/>
            <p:nvPr/>
          </p:nvSpPr>
          <p:spPr>
            <a:xfrm>
              <a:off x="1285083" y="466517"/>
              <a:ext cx="105222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Read Paragraph 4-5 and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tel</a:t>
              </a:r>
              <a:r>
                <a:rPr lang="en-US" altLang="zh-CN" sz="2800" b="1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l if sentences are True or False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18" name="图片 1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380619" y="3390553"/>
            <a:ext cx="4571785" cy="406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People lay flowers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 before her homes.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29489" y="4417752"/>
            <a:ext cx="4220360" cy="10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Charles thinks Queen’s death has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rPr>
              <a:t> nothing to do with the people around the world.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34" y="3546484"/>
            <a:ext cx="4427633" cy="26250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35" y="1784452"/>
            <a:ext cx="4427633" cy="1527064"/>
          </a:xfrm>
          <a:prstGeom prst="rect">
            <a:avLst/>
          </a:prstGeom>
        </p:spPr>
      </p:pic>
      <p:sp>
        <p:nvSpPr>
          <p:cNvPr id="11" name="矩形 42"/>
          <p:cNvSpPr>
            <a:spLocks noChangeArrowheads="1"/>
          </p:cNvSpPr>
          <p:nvPr/>
        </p:nvSpPr>
        <p:spPr bwMode="auto">
          <a:xfrm>
            <a:off x="9463705" y="2478706"/>
            <a:ext cx="44275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F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3" name="矩形 42"/>
          <p:cNvSpPr>
            <a:spLocks noChangeArrowheads="1"/>
          </p:cNvSpPr>
          <p:nvPr/>
        </p:nvSpPr>
        <p:spPr bwMode="auto">
          <a:xfrm>
            <a:off x="9494161" y="5193205"/>
            <a:ext cx="44275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F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4" name="矩形 42"/>
          <p:cNvSpPr>
            <a:spLocks noChangeArrowheads="1"/>
          </p:cNvSpPr>
          <p:nvPr/>
        </p:nvSpPr>
        <p:spPr bwMode="auto">
          <a:xfrm>
            <a:off x="9463705" y="3736376"/>
            <a:ext cx="473206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82" name="图片 8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404" y="3273232"/>
            <a:ext cx="1144520" cy="114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5" grpId="0"/>
      <p:bldP spid="6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>
            <a:off x="257192" y="286199"/>
            <a:ext cx="4211250" cy="883855"/>
            <a:chOff x="257192" y="286199"/>
            <a:chExt cx="4211250" cy="883855"/>
          </a:xfrm>
        </p:grpSpPr>
        <p:sp>
          <p:nvSpPr>
            <p:cNvPr id="82" name="文本框 81"/>
            <p:cNvSpPr txBox="1"/>
            <p:nvPr/>
          </p:nvSpPr>
          <p:spPr>
            <a:xfrm>
              <a:off x="1285084" y="466517"/>
              <a:ext cx="3183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Queen’s homes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108" name="图片 10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grpSp>
        <p:nvGrpSpPr>
          <p:cNvPr id="172" name="组合 171"/>
          <p:cNvGrpSpPr/>
          <p:nvPr/>
        </p:nvGrpSpPr>
        <p:grpSpPr>
          <a:xfrm>
            <a:off x="1204206" y="4753180"/>
            <a:ext cx="3697802" cy="1071033"/>
            <a:chOff x="1063859" y="4539400"/>
            <a:chExt cx="3697802" cy="1071033"/>
          </a:xfrm>
        </p:grpSpPr>
        <p:sp>
          <p:nvSpPr>
            <p:cNvPr id="92" name="文本框 91"/>
            <p:cNvSpPr txBox="1"/>
            <p:nvPr/>
          </p:nvSpPr>
          <p:spPr>
            <a:xfrm>
              <a:off x="2393127" y="4990806"/>
              <a:ext cx="2368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spc="-300">
                  <a:solidFill>
                    <a:schemeClr val="accent1">
                      <a:lumMod val="50000"/>
                    </a:schemeClr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Buckingham Palace</a:t>
              </a:r>
              <a:endParaRPr kumimoji="0" lang="zh-CN" altLang="en-US" sz="2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3859" y="4539400"/>
              <a:ext cx="1083735" cy="1071033"/>
              <a:chOff x="4154488" y="3006726"/>
              <a:chExt cx="812801" cy="803275"/>
            </a:xfrm>
          </p:grpSpPr>
          <p:sp>
            <p:nvSpPr>
              <p:cNvPr id="16" name="Freeform 173"/>
              <p:cNvSpPr/>
              <p:nvPr/>
            </p:nvSpPr>
            <p:spPr bwMode="auto">
              <a:xfrm>
                <a:off x="4217988" y="3468688"/>
                <a:ext cx="39688" cy="61913"/>
              </a:xfrm>
              <a:custGeom>
                <a:avLst/>
                <a:gdLst/>
                <a:ahLst/>
                <a:cxnLst>
                  <a:cxn ang="0">
                    <a:pos x="70" y="1"/>
                  </a:cxn>
                  <a:cxn ang="0">
                    <a:pos x="70" y="1"/>
                  </a:cxn>
                  <a:cxn ang="0">
                    <a:pos x="65" y="3"/>
                  </a:cxn>
                  <a:cxn ang="0">
                    <a:pos x="60" y="6"/>
                  </a:cxn>
                  <a:cxn ang="0">
                    <a:pos x="54" y="10"/>
                  </a:cxn>
                  <a:cxn ang="0">
                    <a:pos x="50" y="15"/>
                  </a:cxn>
                  <a:cxn ang="0">
                    <a:pos x="42" y="26"/>
                  </a:cxn>
                  <a:cxn ang="0">
                    <a:pos x="39" y="31"/>
                  </a:cxn>
                  <a:cxn ang="0">
                    <a:pos x="37" y="36"/>
                  </a:cxn>
                  <a:cxn ang="0">
                    <a:pos x="37" y="36"/>
                  </a:cxn>
                  <a:cxn ang="0">
                    <a:pos x="33" y="45"/>
                  </a:cxn>
                  <a:cxn ang="0">
                    <a:pos x="27" y="55"/>
                  </a:cxn>
                  <a:cxn ang="0">
                    <a:pos x="17" y="72"/>
                  </a:cxn>
                  <a:cxn ang="0">
                    <a:pos x="11" y="81"/>
                  </a:cxn>
                  <a:cxn ang="0">
                    <a:pos x="7" y="91"/>
                  </a:cxn>
                  <a:cxn ang="0">
                    <a:pos x="3" y="101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1" y="116"/>
                  </a:cxn>
                  <a:cxn ang="0">
                    <a:pos x="4" y="118"/>
                  </a:cxn>
                  <a:cxn ang="0">
                    <a:pos x="6" y="118"/>
                  </a:cxn>
                  <a:cxn ang="0">
                    <a:pos x="7" y="117"/>
                  </a:cxn>
                  <a:cxn ang="0">
                    <a:pos x="9" y="116"/>
                  </a:cxn>
                  <a:cxn ang="0">
                    <a:pos x="9" y="114"/>
                  </a:cxn>
                  <a:cxn ang="0">
                    <a:pos x="9" y="114"/>
                  </a:cxn>
                  <a:cxn ang="0">
                    <a:pos x="11" y="106"/>
                  </a:cxn>
                  <a:cxn ang="0">
                    <a:pos x="13" y="98"/>
                  </a:cxn>
                  <a:cxn ang="0">
                    <a:pos x="19" y="84"/>
                  </a:cxn>
                  <a:cxn ang="0">
                    <a:pos x="27" y="70"/>
                  </a:cxn>
                  <a:cxn ang="0">
                    <a:pos x="37" y="57"/>
                  </a:cxn>
                  <a:cxn ang="0">
                    <a:pos x="37" y="57"/>
                  </a:cxn>
                  <a:cxn ang="0">
                    <a:pos x="44" y="44"/>
                  </a:cxn>
                  <a:cxn ang="0">
                    <a:pos x="51" y="30"/>
                  </a:cxn>
                  <a:cxn ang="0">
                    <a:pos x="55" y="23"/>
                  </a:cxn>
                  <a:cxn ang="0">
                    <a:pos x="61" y="17"/>
                  </a:cxn>
                  <a:cxn ang="0">
                    <a:pos x="66" y="13"/>
                  </a:cxn>
                  <a:cxn ang="0">
                    <a:pos x="72" y="10"/>
                  </a:cxn>
                  <a:cxn ang="0">
                    <a:pos x="72" y="10"/>
                  </a:cxn>
                  <a:cxn ang="0">
                    <a:pos x="74" y="9"/>
                  </a:cxn>
                  <a:cxn ang="0">
                    <a:pos x="75" y="7"/>
                  </a:cxn>
                  <a:cxn ang="0">
                    <a:pos x="75" y="4"/>
                  </a:cxn>
                  <a:cxn ang="0">
                    <a:pos x="75" y="2"/>
                  </a:cxn>
                  <a:cxn ang="0">
                    <a:pos x="73" y="1"/>
                  </a:cxn>
                  <a:cxn ang="0">
                    <a:pos x="72" y="0"/>
                  </a:cxn>
                  <a:cxn ang="0">
                    <a:pos x="70" y="1"/>
                  </a:cxn>
                  <a:cxn ang="0">
                    <a:pos x="70" y="1"/>
                  </a:cxn>
                </a:cxnLst>
                <a:rect l="0" t="0" r="r" b="b"/>
                <a:pathLst>
                  <a:path w="75" h="118">
                    <a:moveTo>
                      <a:pt x="70" y="1"/>
                    </a:moveTo>
                    <a:lnTo>
                      <a:pt x="70" y="1"/>
                    </a:lnTo>
                    <a:lnTo>
                      <a:pt x="65" y="3"/>
                    </a:lnTo>
                    <a:lnTo>
                      <a:pt x="60" y="6"/>
                    </a:lnTo>
                    <a:lnTo>
                      <a:pt x="54" y="10"/>
                    </a:lnTo>
                    <a:lnTo>
                      <a:pt x="50" y="15"/>
                    </a:lnTo>
                    <a:lnTo>
                      <a:pt x="42" y="26"/>
                    </a:lnTo>
                    <a:lnTo>
                      <a:pt x="39" y="31"/>
                    </a:lnTo>
                    <a:lnTo>
                      <a:pt x="37" y="36"/>
                    </a:lnTo>
                    <a:lnTo>
                      <a:pt x="37" y="36"/>
                    </a:lnTo>
                    <a:lnTo>
                      <a:pt x="33" y="45"/>
                    </a:lnTo>
                    <a:lnTo>
                      <a:pt x="27" y="55"/>
                    </a:lnTo>
                    <a:lnTo>
                      <a:pt x="17" y="72"/>
                    </a:lnTo>
                    <a:lnTo>
                      <a:pt x="11" y="81"/>
                    </a:lnTo>
                    <a:lnTo>
                      <a:pt x="7" y="91"/>
                    </a:lnTo>
                    <a:lnTo>
                      <a:pt x="3" y="101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1" y="116"/>
                    </a:lnTo>
                    <a:lnTo>
                      <a:pt x="4" y="118"/>
                    </a:lnTo>
                    <a:lnTo>
                      <a:pt x="6" y="118"/>
                    </a:lnTo>
                    <a:lnTo>
                      <a:pt x="7" y="117"/>
                    </a:lnTo>
                    <a:lnTo>
                      <a:pt x="9" y="116"/>
                    </a:lnTo>
                    <a:lnTo>
                      <a:pt x="9" y="114"/>
                    </a:lnTo>
                    <a:lnTo>
                      <a:pt x="9" y="114"/>
                    </a:lnTo>
                    <a:lnTo>
                      <a:pt x="11" y="106"/>
                    </a:lnTo>
                    <a:lnTo>
                      <a:pt x="13" y="98"/>
                    </a:lnTo>
                    <a:lnTo>
                      <a:pt x="19" y="84"/>
                    </a:lnTo>
                    <a:lnTo>
                      <a:pt x="27" y="70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4" y="44"/>
                    </a:lnTo>
                    <a:lnTo>
                      <a:pt x="51" y="30"/>
                    </a:lnTo>
                    <a:lnTo>
                      <a:pt x="55" y="23"/>
                    </a:lnTo>
                    <a:lnTo>
                      <a:pt x="61" y="17"/>
                    </a:lnTo>
                    <a:lnTo>
                      <a:pt x="66" y="13"/>
                    </a:lnTo>
                    <a:lnTo>
                      <a:pt x="72" y="10"/>
                    </a:lnTo>
                    <a:lnTo>
                      <a:pt x="72" y="10"/>
                    </a:lnTo>
                    <a:lnTo>
                      <a:pt x="74" y="9"/>
                    </a:lnTo>
                    <a:lnTo>
                      <a:pt x="75" y="7"/>
                    </a:lnTo>
                    <a:lnTo>
                      <a:pt x="75" y="4"/>
                    </a:lnTo>
                    <a:lnTo>
                      <a:pt x="75" y="2"/>
                    </a:lnTo>
                    <a:lnTo>
                      <a:pt x="73" y="1"/>
                    </a:lnTo>
                    <a:lnTo>
                      <a:pt x="72" y="0"/>
                    </a:lnTo>
                    <a:lnTo>
                      <a:pt x="70" y="1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" name="Freeform 174"/>
              <p:cNvSpPr/>
              <p:nvPr/>
            </p:nvSpPr>
            <p:spPr bwMode="auto">
              <a:xfrm>
                <a:off x="4229100" y="3509963"/>
                <a:ext cx="44450" cy="74613"/>
              </a:xfrm>
              <a:custGeom>
                <a:avLst/>
                <a:gdLst/>
                <a:ahLst/>
                <a:cxnLst>
                  <a:cxn ang="0">
                    <a:pos x="77" y="1"/>
                  </a:cxn>
                  <a:cxn ang="0">
                    <a:pos x="77" y="1"/>
                  </a:cxn>
                  <a:cxn ang="0">
                    <a:pos x="65" y="16"/>
                  </a:cxn>
                  <a:cxn ang="0">
                    <a:pos x="55" y="31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5" y="80"/>
                  </a:cxn>
                  <a:cxn ang="0">
                    <a:pos x="16" y="98"/>
                  </a:cxn>
                  <a:cxn ang="0">
                    <a:pos x="6" y="115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0" y="136"/>
                  </a:cxn>
                  <a:cxn ang="0">
                    <a:pos x="0" y="137"/>
                  </a:cxn>
                  <a:cxn ang="0">
                    <a:pos x="1" y="139"/>
                  </a:cxn>
                  <a:cxn ang="0">
                    <a:pos x="3" y="139"/>
                  </a:cxn>
                  <a:cxn ang="0">
                    <a:pos x="5" y="140"/>
                  </a:cxn>
                  <a:cxn ang="0">
                    <a:pos x="6" y="139"/>
                  </a:cxn>
                  <a:cxn ang="0">
                    <a:pos x="8" y="138"/>
                  </a:cxn>
                  <a:cxn ang="0">
                    <a:pos x="10" y="136"/>
                  </a:cxn>
                  <a:cxn ang="0">
                    <a:pos x="10" y="136"/>
                  </a:cxn>
                  <a:cxn ang="0">
                    <a:pos x="16" y="119"/>
                  </a:cxn>
                  <a:cxn ang="0">
                    <a:pos x="24" y="101"/>
                  </a:cxn>
                  <a:cxn ang="0">
                    <a:pos x="44" y="68"/>
                  </a:cxn>
                  <a:cxn ang="0">
                    <a:pos x="44" y="68"/>
                  </a:cxn>
                  <a:cxn ang="0">
                    <a:pos x="53" y="52"/>
                  </a:cxn>
                  <a:cxn ang="0">
                    <a:pos x="62" y="37"/>
                  </a:cxn>
                  <a:cxn ang="0">
                    <a:pos x="73" y="22"/>
                  </a:cxn>
                  <a:cxn ang="0">
                    <a:pos x="84" y="9"/>
                  </a:cxn>
                  <a:cxn ang="0">
                    <a:pos x="84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4"/>
                  </a:cxn>
                  <a:cxn ang="0">
                    <a:pos x="84" y="1"/>
                  </a:cxn>
                  <a:cxn ang="0">
                    <a:pos x="82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1"/>
                  </a:cxn>
                  <a:cxn ang="0">
                    <a:pos x="77" y="1"/>
                  </a:cxn>
                </a:cxnLst>
                <a:rect l="0" t="0" r="r" b="b"/>
                <a:pathLst>
                  <a:path w="85" h="140">
                    <a:moveTo>
                      <a:pt x="77" y="1"/>
                    </a:moveTo>
                    <a:lnTo>
                      <a:pt x="77" y="1"/>
                    </a:lnTo>
                    <a:lnTo>
                      <a:pt x="65" y="16"/>
                    </a:lnTo>
                    <a:lnTo>
                      <a:pt x="55" y="31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5" y="80"/>
                    </a:lnTo>
                    <a:lnTo>
                      <a:pt x="16" y="98"/>
                    </a:lnTo>
                    <a:lnTo>
                      <a:pt x="6" y="115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136"/>
                    </a:lnTo>
                    <a:lnTo>
                      <a:pt x="0" y="137"/>
                    </a:lnTo>
                    <a:lnTo>
                      <a:pt x="1" y="139"/>
                    </a:lnTo>
                    <a:lnTo>
                      <a:pt x="3" y="139"/>
                    </a:lnTo>
                    <a:lnTo>
                      <a:pt x="5" y="140"/>
                    </a:lnTo>
                    <a:lnTo>
                      <a:pt x="6" y="139"/>
                    </a:lnTo>
                    <a:lnTo>
                      <a:pt x="8" y="138"/>
                    </a:lnTo>
                    <a:lnTo>
                      <a:pt x="10" y="136"/>
                    </a:lnTo>
                    <a:lnTo>
                      <a:pt x="10" y="136"/>
                    </a:lnTo>
                    <a:lnTo>
                      <a:pt x="16" y="119"/>
                    </a:lnTo>
                    <a:lnTo>
                      <a:pt x="24" y="101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3" y="52"/>
                    </a:lnTo>
                    <a:lnTo>
                      <a:pt x="62" y="37"/>
                    </a:lnTo>
                    <a:lnTo>
                      <a:pt x="73" y="22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1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8" name="Freeform 175"/>
              <p:cNvSpPr/>
              <p:nvPr/>
            </p:nvSpPr>
            <p:spPr bwMode="auto">
              <a:xfrm>
                <a:off x="4256088" y="3554413"/>
                <a:ext cx="38100" cy="50800"/>
              </a:xfrm>
              <a:custGeom>
                <a:avLst/>
                <a:gdLst/>
                <a:ahLst/>
                <a:cxnLst>
                  <a:cxn ang="0">
                    <a:pos x="62" y="1"/>
                  </a:cxn>
                  <a:cxn ang="0">
                    <a:pos x="62" y="1"/>
                  </a:cxn>
                  <a:cxn ang="0">
                    <a:pos x="42" y="23"/>
                  </a:cxn>
                  <a:cxn ang="0">
                    <a:pos x="21" y="46"/>
                  </a:cxn>
                  <a:cxn ang="0">
                    <a:pos x="21" y="46"/>
                  </a:cxn>
                  <a:cxn ang="0">
                    <a:pos x="18" y="51"/>
                  </a:cxn>
                  <a:cxn ang="0">
                    <a:pos x="16" y="57"/>
                  </a:cxn>
                  <a:cxn ang="0">
                    <a:pos x="10" y="69"/>
                  </a:cxn>
                  <a:cxn ang="0">
                    <a:pos x="10" y="69"/>
                  </a:cxn>
                  <a:cxn ang="0">
                    <a:pos x="1" y="93"/>
                  </a:cxn>
                  <a:cxn ang="0">
                    <a:pos x="1" y="93"/>
                  </a:cxn>
                  <a:cxn ang="0">
                    <a:pos x="0" y="95"/>
                  </a:cxn>
                  <a:cxn ang="0">
                    <a:pos x="1" y="96"/>
                  </a:cxn>
                  <a:cxn ang="0">
                    <a:pos x="2" y="97"/>
                  </a:cxn>
                  <a:cxn ang="0">
                    <a:pos x="4" y="98"/>
                  </a:cxn>
                  <a:cxn ang="0">
                    <a:pos x="7" y="98"/>
                  </a:cxn>
                  <a:cxn ang="0">
                    <a:pos x="9" y="97"/>
                  </a:cxn>
                  <a:cxn ang="0">
                    <a:pos x="10" y="95"/>
                  </a:cxn>
                  <a:cxn ang="0">
                    <a:pos x="10" y="95"/>
                  </a:cxn>
                  <a:cxn ang="0">
                    <a:pos x="20" y="71"/>
                  </a:cxn>
                  <a:cxn ang="0">
                    <a:pos x="25" y="58"/>
                  </a:cxn>
                  <a:cxn ang="0">
                    <a:pos x="28" y="53"/>
                  </a:cxn>
                  <a:cxn ang="0">
                    <a:pos x="31" y="48"/>
                  </a:cxn>
                  <a:cxn ang="0">
                    <a:pos x="31" y="48"/>
                  </a:cxn>
                  <a:cxn ang="0">
                    <a:pos x="40" y="38"/>
                  </a:cxn>
                  <a:cxn ang="0">
                    <a:pos x="50" y="27"/>
                  </a:cxn>
                  <a:cxn ang="0">
                    <a:pos x="70" y="9"/>
                  </a:cxn>
                  <a:cxn ang="0">
                    <a:pos x="70" y="9"/>
                  </a:cxn>
                  <a:cxn ang="0">
                    <a:pos x="71" y="7"/>
                  </a:cxn>
                  <a:cxn ang="0">
                    <a:pos x="71" y="4"/>
                  </a:cxn>
                  <a:cxn ang="0">
                    <a:pos x="70" y="3"/>
                  </a:cxn>
                  <a:cxn ang="0">
                    <a:pos x="68" y="1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4" y="0"/>
                  </a:cxn>
                  <a:cxn ang="0">
                    <a:pos x="62" y="1"/>
                  </a:cxn>
                  <a:cxn ang="0">
                    <a:pos x="62" y="1"/>
                  </a:cxn>
                </a:cxnLst>
                <a:rect l="0" t="0" r="r" b="b"/>
                <a:pathLst>
                  <a:path w="71" h="98">
                    <a:moveTo>
                      <a:pt x="62" y="1"/>
                    </a:moveTo>
                    <a:lnTo>
                      <a:pt x="62" y="1"/>
                    </a:lnTo>
                    <a:lnTo>
                      <a:pt x="42" y="23"/>
                    </a:lnTo>
                    <a:lnTo>
                      <a:pt x="21" y="46"/>
                    </a:lnTo>
                    <a:lnTo>
                      <a:pt x="21" y="46"/>
                    </a:lnTo>
                    <a:lnTo>
                      <a:pt x="18" y="51"/>
                    </a:lnTo>
                    <a:lnTo>
                      <a:pt x="16" y="57"/>
                    </a:lnTo>
                    <a:lnTo>
                      <a:pt x="10" y="69"/>
                    </a:lnTo>
                    <a:lnTo>
                      <a:pt x="10" y="69"/>
                    </a:lnTo>
                    <a:lnTo>
                      <a:pt x="1" y="93"/>
                    </a:lnTo>
                    <a:lnTo>
                      <a:pt x="1" y="93"/>
                    </a:lnTo>
                    <a:lnTo>
                      <a:pt x="0" y="95"/>
                    </a:lnTo>
                    <a:lnTo>
                      <a:pt x="1" y="96"/>
                    </a:lnTo>
                    <a:lnTo>
                      <a:pt x="2" y="97"/>
                    </a:lnTo>
                    <a:lnTo>
                      <a:pt x="4" y="98"/>
                    </a:lnTo>
                    <a:lnTo>
                      <a:pt x="7" y="98"/>
                    </a:lnTo>
                    <a:lnTo>
                      <a:pt x="9" y="97"/>
                    </a:lnTo>
                    <a:lnTo>
                      <a:pt x="10" y="95"/>
                    </a:lnTo>
                    <a:lnTo>
                      <a:pt x="10" y="95"/>
                    </a:lnTo>
                    <a:lnTo>
                      <a:pt x="20" y="71"/>
                    </a:lnTo>
                    <a:lnTo>
                      <a:pt x="25" y="58"/>
                    </a:lnTo>
                    <a:lnTo>
                      <a:pt x="28" y="53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40" y="38"/>
                    </a:lnTo>
                    <a:lnTo>
                      <a:pt x="50" y="27"/>
                    </a:lnTo>
                    <a:lnTo>
                      <a:pt x="70" y="9"/>
                    </a:lnTo>
                    <a:lnTo>
                      <a:pt x="70" y="9"/>
                    </a:lnTo>
                    <a:lnTo>
                      <a:pt x="71" y="7"/>
                    </a:lnTo>
                    <a:lnTo>
                      <a:pt x="71" y="4"/>
                    </a:lnTo>
                    <a:lnTo>
                      <a:pt x="70" y="3"/>
                    </a:lnTo>
                    <a:lnTo>
                      <a:pt x="68" y="1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4" y="0"/>
                    </a:lnTo>
                    <a:lnTo>
                      <a:pt x="62" y="1"/>
                    </a:lnTo>
                    <a:lnTo>
                      <a:pt x="62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9" name="Freeform 176"/>
              <p:cNvSpPr/>
              <p:nvPr/>
            </p:nvSpPr>
            <p:spPr bwMode="auto">
              <a:xfrm>
                <a:off x="4279900" y="3590925"/>
                <a:ext cx="34925" cy="58738"/>
              </a:xfrm>
              <a:custGeom>
                <a:avLst/>
                <a:gdLst/>
                <a:ahLst/>
                <a:cxnLst>
                  <a:cxn ang="0">
                    <a:pos x="55" y="2"/>
                  </a:cxn>
                  <a:cxn ang="0">
                    <a:pos x="55" y="2"/>
                  </a:cxn>
                  <a:cxn ang="0">
                    <a:pos x="37" y="27"/>
                  </a:cxn>
                  <a:cxn ang="0">
                    <a:pos x="29" y="38"/>
                  </a:cxn>
                  <a:cxn ang="0">
                    <a:pos x="20" y="51"/>
                  </a:cxn>
                  <a:cxn ang="0">
                    <a:pos x="13" y="64"/>
                  </a:cxn>
                  <a:cxn ang="0">
                    <a:pos x="7" y="76"/>
                  </a:cxn>
                  <a:cxn ang="0">
                    <a:pos x="3" y="91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1" y="108"/>
                  </a:cxn>
                  <a:cxn ang="0">
                    <a:pos x="2" y="110"/>
                  </a:cxn>
                  <a:cxn ang="0">
                    <a:pos x="3" y="111"/>
                  </a:cxn>
                  <a:cxn ang="0">
                    <a:pos x="5" y="111"/>
                  </a:cxn>
                  <a:cxn ang="0">
                    <a:pos x="8" y="110"/>
                  </a:cxn>
                  <a:cxn ang="0">
                    <a:pos x="9" y="108"/>
                  </a:cxn>
                  <a:cxn ang="0">
                    <a:pos x="10" y="107"/>
                  </a:cxn>
                  <a:cxn ang="0">
                    <a:pos x="10" y="107"/>
                  </a:cxn>
                  <a:cxn ang="0">
                    <a:pos x="12" y="92"/>
                  </a:cxn>
                  <a:cxn ang="0">
                    <a:pos x="16" y="79"/>
                  </a:cxn>
                  <a:cxn ang="0">
                    <a:pos x="22" y="65"/>
                  </a:cxn>
                  <a:cxn ang="0">
                    <a:pos x="30" y="54"/>
                  </a:cxn>
                  <a:cxn ang="0">
                    <a:pos x="38" y="41"/>
                  </a:cxn>
                  <a:cxn ang="0">
                    <a:pos x="46" y="30"/>
                  </a:cxn>
                  <a:cxn ang="0">
                    <a:pos x="63" y="7"/>
                  </a:cxn>
                  <a:cxn ang="0">
                    <a:pos x="63" y="7"/>
                  </a:cxn>
                  <a:cxn ang="0">
                    <a:pos x="64" y="5"/>
                  </a:cxn>
                  <a:cxn ang="0">
                    <a:pos x="64" y="3"/>
                  </a:cxn>
                  <a:cxn ang="0">
                    <a:pos x="63" y="2"/>
                  </a:cxn>
                  <a:cxn ang="0">
                    <a:pos x="62" y="1"/>
                  </a:cxn>
                  <a:cxn ang="0">
                    <a:pos x="58" y="0"/>
                  </a:cxn>
                  <a:cxn ang="0">
                    <a:pos x="57" y="1"/>
                  </a:cxn>
                  <a:cxn ang="0">
                    <a:pos x="55" y="2"/>
                  </a:cxn>
                  <a:cxn ang="0">
                    <a:pos x="55" y="2"/>
                  </a:cxn>
                </a:cxnLst>
                <a:rect l="0" t="0" r="r" b="b"/>
                <a:pathLst>
                  <a:path w="64" h="111">
                    <a:moveTo>
                      <a:pt x="55" y="2"/>
                    </a:moveTo>
                    <a:lnTo>
                      <a:pt x="55" y="2"/>
                    </a:lnTo>
                    <a:lnTo>
                      <a:pt x="37" y="27"/>
                    </a:lnTo>
                    <a:lnTo>
                      <a:pt x="29" y="38"/>
                    </a:lnTo>
                    <a:lnTo>
                      <a:pt x="20" y="51"/>
                    </a:lnTo>
                    <a:lnTo>
                      <a:pt x="13" y="64"/>
                    </a:lnTo>
                    <a:lnTo>
                      <a:pt x="7" y="76"/>
                    </a:lnTo>
                    <a:lnTo>
                      <a:pt x="3" y="91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1" y="108"/>
                    </a:lnTo>
                    <a:lnTo>
                      <a:pt x="2" y="110"/>
                    </a:lnTo>
                    <a:lnTo>
                      <a:pt x="3" y="111"/>
                    </a:lnTo>
                    <a:lnTo>
                      <a:pt x="5" y="111"/>
                    </a:lnTo>
                    <a:lnTo>
                      <a:pt x="8" y="110"/>
                    </a:lnTo>
                    <a:lnTo>
                      <a:pt x="9" y="108"/>
                    </a:lnTo>
                    <a:lnTo>
                      <a:pt x="10" y="107"/>
                    </a:lnTo>
                    <a:lnTo>
                      <a:pt x="10" y="107"/>
                    </a:lnTo>
                    <a:lnTo>
                      <a:pt x="12" y="92"/>
                    </a:lnTo>
                    <a:lnTo>
                      <a:pt x="16" y="79"/>
                    </a:lnTo>
                    <a:lnTo>
                      <a:pt x="22" y="65"/>
                    </a:lnTo>
                    <a:lnTo>
                      <a:pt x="30" y="54"/>
                    </a:lnTo>
                    <a:lnTo>
                      <a:pt x="38" y="41"/>
                    </a:lnTo>
                    <a:lnTo>
                      <a:pt x="46" y="3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4" y="5"/>
                    </a:lnTo>
                    <a:lnTo>
                      <a:pt x="64" y="3"/>
                    </a:lnTo>
                    <a:lnTo>
                      <a:pt x="63" y="2"/>
                    </a:lnTo>
                    <a:lnTo>
                      <a:pt x="62" y="1"/>
                    </a:lnTo>
                    <a:lnTo>
                      <a:pt x="58" y="0"/>
                    </a:lnTo>
                    <a:lnTo>
                      <a:pt x="57" y="1"/>
                    </a:lnTo>
                    <a:lnTo>
                      <a:pt x="55" y="2"/>
                    </a:lnTo>
                    <a:lnTo>
                      <a:pt x="55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0" name="Freeform 177"/>
              <p:cNvSpPr/>
              <p:nvPr/>
            </p:nvSpPr>
            <p:spPr bwMode="auto">
              <a:xfrm>
                <a:off x="4322763" y="3608388"/>
                <a:ext cx="34925" cy="58738"/>
              </a:xfrm>
              <a:custGeom>
                <a:avLst/>
                <a:gdLst/>
                <a:ahLst/>
                <a:cxnLst>
                  <a:cxn ang="0">
                    <a:pos x="58" y="2"/>
                  </a:cxn>
                  <a:cxn ang="0">
                    <a:pos x="58" y="2"/>
                  </a:cxn>
                  <a:cxn ang="0">
                    <a:pos x="43" y="28"/>
                  </a:cxn>
                  <a:cxn ang="0">
                    <a:pos x="27" y="54"/>
                  </a:cxn>
                  <a:cxn ang="0">
                    <a:pos x="13" y="80"/>
                  </a:cxn>
                  <a:cxn ang="0">
                    <a:pos x="7" y="93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110"/>
                  </a:cxn>
                  <a:cxn ang="0">
                    <a:pos x="0" y="111"/>
                  </a:cxn>
                  <a:cxn ang="0">
                    <a:pos x="1" y="113"/>
                  </a:cxn>
                  <a:cxn ang="0">
                    <a:pos x="4" y="113"/>
                  </a:cxn>
                  <a:cxn ang="0">
                    <a:pos x="7" y="113"/>
                  </a:cxn>
                  <a:cxn ang="0">
                    <a:pos x="9" y="112"/>
                  </a:cxn>
                  <a:cxn ang="0">
                    <a:pos x="10" y="110"/>
                  </a:cxn>
                  <a:cxn ang="0">
                    <a:pos x="10" y="110"/>
                  </a:cxn>
                  <a:cxn ang="0">
                    <a:pos x="15" y="96"/>
                  </a:cxn>
                  <a:cxn ang="0">
                    <a:pos x="22" y="83"/>
                  </a:cxn>
                  <a:cxn ang="0">
                    <a:pos x="37" y="58"/>
                  </a:cxn>
                  <a:cxn ang="0">
                    <a:pos x="51" y="32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7" y="5"/>
                  </a:cxn>
                  <a:cxn ang="0">
                    <a:pos x="67" y="3"/>
                  </a:cxn>
                  <a:cxn ang="0">
                    <a:pos x="66" y="1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60" y="0"/>
                  </a:cxn>
                  <a:cxn ang="0">
                    <a:pos x="58" y="2"/>
                  </a:cxn>
                  <a:cxn ang="0">
                    <a:pos x="58" y="2"/>
                  </a:cxn>
                </a:cxnLst>
                <a:rect l="0" t="0" r="r" b="b"/>
                <a:pathLst>
                  <a:path w="67" h="113">
                    <a:moveTo>
                      <a:pt x="58" y="2"/>
                    </a:moveTo>
                    <a:lnTo>
                      <a:pt x="58" y="2"/>
                    </a:lnTo>
                    <a:lnTo>
                      <a:pt x="43" y="28"/>
                    </a:lnTo>
                    <a:lnTo>
                      <a:pt x="27" y="54"/>
                    </a:lnTo>
                    <a:lnTo>
                      <a:pt x="13" y="80"/>
                    </a:lnTo>
                    <a:lnTo>
                      <a:pt x="7" y="93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110"/>
                    </a:lnTo>
                    <a:lnTo>
                      <a:pt x="0" y="111"/>
                    </a:lnTo>
                    <a:lnTo>
                      <a:pt x="1" y="113"/>
                    </a:lnTo>
                    <a:lnTo>
                      <a:pt x="4" y="113"/>
                    </a:lnTo>
                    <a:lnTo>
                      <a:pt x="7" y="113"/>
                    </a:lnTo>
                    <a:lnTo>
                      <a:pt x="9" y="112"/>
                    </a:lnTo>
                    <a:lnTo>
                      <a:pt x="10" y="110"/>
                    </a:lnTo>
                    <a:lnTo>
                      <a:pt x="10" y="110"/>
                    </a:lnTo>
                    <a:lnTo>
                      <a:pt x="15" y="96"/>
                    </a:lnTo>
                    <a:lnTo>
                      <a:pt x="22" y="83"/>
                    </a:lnTo>
                    <a:lnTo>
                      <a:pt x="37" y="58"/>
                    </a:lnTo>
                    <a:lnTo>
                      <a:pt x="51" y="32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5"/>
                    </a:lnTo>
                    <a:lnTo>
                      <a:pt x="67" y="3"/>
                    </a:lnTo>
                    <a:lnTo>
                      <a:pt x="66" y="1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60" y="0"/>
                    </a:lnTo>
                    <a:lnTo>
                      <a:pt x="58" y="2"/>
                    </a:lnTo>
                    <a:lnTo>
                      <a:pt x="58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" name="Freeform 178"/>
              <p:cNvSpPr/>
              <p:nvPr/>
            </p:nvSpPr>
            <p:spPr bwMode="auto">
              <a:xfrm>
                <a:off x="4376738" y="3624263"/>
                <a:ext cx="28575" cy="49213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45" y="4"/>
                  </a:cxn>
                  <a:cxn ang="0">
                    <a:pos x="44" y="8"/>
                  </a:cxn>
                  <a:cxn ang="0">
                    <a:pos x="41" y="13"/>
                  </a:cxn>
                  <a:cxn ang="0">
                    <a:pos x="36" y="23"/>
                  </a:cxn>
                  <a:cxn ang="0">
                    <a:pos x="30" y="32"/>
                  </a:cxn>
                  <a:cxn ang="0">
                    <a:pos x="26" y="40"/>
                  </a:cxn>
                  <a:cxn ang="0">
                    <a:pos x="26" y="40"/>
                  </a:cxn>
                  <a:cxn ang="0">
                    <a:pos x="20" y="52"/>
                  </a:cxn>
                  <a:cxn ang="0">
                    <a:pos x="13" y="63"/>
                  </a:cxn>
                  <a:cxn ang="0">
                    <a:pos x="6" y="74"/>
                  </a:cxn>
                  <a:cxn ang="0">
                    <a:pos x="0" y="85"/>
                  </a:cxn>
                  <a:cxn ang="0">
                    <a:pos x="0" y="85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3" y="91"/>
                  </a:cxn>
                  <a:cxn ang="0">
                    <a:pos x="4" y="92"/>
                  </a:cxn>
                  <a:cxn ang="0">
                    <a:pos x="6" y="92"/>
                  </a:cxn>
                  <a:cxn ang="0">
                    <a:pos x="7" y="91"/>
                  </a:cxn>
                  <a:cxn ang="0">
                    <a:pos x="8" y="90"/>
                  </a:cxn>
                  <a:cxn ang="0">
                    <a:pos x="8" y="90"/>
                  </a:cxn>
                  <a:cxn ang="0">
                    <a:pos x="15" y="78"/>
                  </a:cxn>
                  <a:cxn ang="0">
                    <a:pos x="22" y="65"/>
                  </a:cxn>
                  <a:cxn ang="0">
                    <a:pos x="37" y="42"/>
                  </a:cxn>
                  <a:cxn ang="0">
                    <a:pos x="37" y="42"/>
                  </a:cxn>
                  <a:cxn ang="0">
                    <a:pos x="42" y="34"/>
                  </a:cxn>
                  <a:cxn ang="0">
                    <a:pos x="47" y="25"/>
                  </a:cxn>
                  <a:cxn ang="0">
                    <a:pos x="51" y="16"/>
                  </a:cxn>
                  <a:cxn ang="0">
                    <a:pos x="54" y="6"/>
                  </a:cxn>
                  <a:cxn ang="0">
                    <a:pos x="54" y="6"/>
                  </a:cxn>
                  <a:cxn ang="0">
                    <a:pos x="54" y="4"/>
                  </a:cxn>
                  <a:cxn ang="0">
                    <a:pos x="53" y="2"/>
                  </a:cxn>
                  <a:cxn ang="0">
                    <a:pos x="50" y="0"/>
                  </a:cxn>
                  <a:cxn ang="0">
                    <a:pos x="48" y="0"/>
                  </a:cxn>
                  <a:cxn ang="0">
                    <a:pos x="47" y="1"/>
                  </a:cxn>
                  <a:cxn ang="0">
                    <a:pos x="46" y="2"/>
                  </a:cxn>
                  <a:cxn ang="0">
                    <a:pos x="45" y="4"/>
                  </a:cxn>
                  <a:cxn ang="0">
                    <a:pos x="45" y="4"/>
                  </a:cxn>
                </a:cxnLst>
                <a:rect l="0" t="0" r="r" b="b"/>
                <a:pathLst>
                  <a:path w="54" h="92">
                    <a:moveTo>
                      <a:pt x="45" y="4"/>
                    </a:moveTo>
                    <a:lnTo>
                      <a:pt x="45" y="4"/>
                    </a:lnTo>
                    <a:lnTo>
                      <a:pt x="44" y="8"/>
                    </a:lnTo>
                    <a:lnTo>
                      <a:pt x="41" y="13"/>
                    </a:lnTo>
                    <a:lnTo>
                      <a:pt x="36" y="23"/>
                    </a:lnTo>
                    <a:lnTo>
                      <a:pt x="30" y="32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0" y="52"/>
                    </a:lnTo>
                    <a:lnTo>
                      <a:pt x="13" y="63"/>
                    </a:lnTo>
                    <a:lnTo>
                      <a:pt x="6" y="74"/>
                    </a:lnTo>
                    <a:lnTo>
                      <a:pt x="0" y="85"/>
                    </a:lnTo>
                    <a:lnTo>
                      <a:pt x="0" y="85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3" y="91"/>
                    </a:lnTo>
                    <a:lnTo>
                      <a:pt x="4" y="92"/>
                    </a:lnTo>
                    <a:lnTo>
                      <a:pt x="6" y="92"/>
                    </a:lnTo>
                    <a:lnTo>
                      <a:pt x="7" y="91"/>
                    </a:lnTo>
                    <a:lnTo>
                      <a:pt x="8" y="90"/>
                    </a:lnTo>
                    <a:lnTo>
                      <a:pt x="8" y="90"/>
                    </a:lnTo>
                    <a:lnTo>
                      <a:pt x="15" y="78"/>
                    </a:lnTo>
                    <a:lnTo>
                      <a:pt x="22" y="6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42" y="34"/>
                    </a:lnTo>
                    <a:lnTo>
                      <a:pt x="47" y="25"/>
                    </a:lnTo>
                    <a:lnTo>
                      <a:pt x="51" y="1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3" y="2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47" y="1"/>
                    </a:lnTo>
                    <a:lnTo>
                      <a:pt x="46" y="2"/>
                    </a:lnTo>
                    <a:lnTo>
                      <a:pt x="45" y="4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" name="Freeform 179"/>
              <p:cNvSpPr/>
              <p:nvPr/>
            </p:nvSpPr>
            <p:spPr bwMode="auto">
              <a:xfrm>
                <a:off x="4427538" y="3629025"/>
                <a:ext cx="26988" cy="47625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42" y="3"/>
                  </a:cxn>
                  <a:cxn ang="0">
                    <a:pos x="37" y="13"/>
                  </a:cxn>
                  <a:cxn ang="0">
                    <a:pos x="31" y="22"/>
                  </a:cxn>
                  <a:cxn ang="0">
                    <a:pos x="31" y="22"/>
                  </a:cxn>
                  <a:cxn ang="0">
                    <a:pos x="22" y="31"/>
                  </a:cxn>
                  <a:cxn ang="0">
                    <a:pos x="19" y="37"/>
                  </a:cxn>
                  <a:cxn ang="0">
                    <a:pos x="16" y="42"/>
                  </a:cxn>
                  <a:cxn ang="0">
                    <a:pos x="16" y="42"/>
                  </a:cxn>
                  <a:cxn ang="0">
                    <a:pos x="13" y="53"/>
                  </a:cxn>
                  <a:cxn ang="0">
                    <a:pos x="9" y="62"/>
                  </a:cxn>
                  <a:cxn ang="0">
                    <a:pos x="4" y="73"/>
                  </a:cxn>
                  <a:cxn ang="0">
                    <a:pos x="0" y="83"/>
                  </a:cxn>
                  <a:cxn ang="0">
                    <a:pos x="0" y="83"/>
                  </a:cxn>
                  <a:cxn ang="0">
                    <a:pos x="0" y="85"/>
                  </a:cxn>
                  <a:cxn ang="0">
                    <a:pos x="0" y="87"/>
                  </a:cxn>
                  <a:cxn ang="0">
                    <a:pos x="3" y="88"/>
                  </a:cxn>
                  <a:cxn ang="0">
                    <a:pos x="4" y="89"/>
                  </a:cxn>
                  <a:cxn ang="0">
                    <a:pos x="6" y="89"/>
                  </a:cxn>
                  <a:cxn ang="0">
                    <a:pos x="7" y="88"/>
                  </a:cxn>
                  <a:cxn ang="0">
                    <a:pos x="9" y="87"/>
                  </a:cxn>
                  <a:cxn ang="0">
                    <a:pos x="10" y="86"/>
                  </a:cxn>
                  <a:cxn ang="0">
                    <a:pos x="10" y="86"/>
                  </a:cxn>
                  <a:cxn ang="0">
                    <a:pos x="13" y="77"/>
                  </a:cxn>
                  <a:cxn ang="0">
                    <a:pos x="17" y="68"/>
                  </a:cxn>
                  <a:cxn ang="0">
                    <a:pos x="24" y="49"/>
                  </a:cxn>
                  <a:cxn ang="0">
                    <a:pos x="24" y="49"/>
                  </a:cxn>
                  <a:cxn ang="0">
                    <a:pos x="26" y="44"/>
                  </a:cxn>
                  <a:cxn ang="0">
                    <a:pos x="29" y="39"/>
                  </a:cxn>
                  <a:cxn ang="0">
                    <a:pos x="37" y="28"/>
                  </a:cxn>
                  <a:cxn ang="0">
                    <a:pos x="44" y="18"/>
                  </a:cxn>
                  <a:cxn ang="0">
                    <a:pos x="50" y="8"/>
                  </a:cxn>
                  <a:cxn ang="0">
                    <a:pos x="50" y="8"/>
                  </a:cxn>
                  <a:cxn ang="0">
                    <a:pos x="51" y="5"/>
                  </a:cxn>
                  <a:cxn ang="0">
                    <a:pos x="50" y="4"/>
                  </a:cxn>
                  <a:cxn ang="0">
                    <a:pos x="50" y="2"/>
                  </a:cxn>
                  <a:cxn ang="0">
                    <a:pos x="48" y="1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3" y="1"/>
                  </a:cxn>
                  <a:cxn ang="0">
                    <a:pos x="42" y="3"/>
                  </a:cxn>
                  <a:cxn ang="0">
                    <a:pos x="42" y="3"/>
                  </a:cxn>
                </a:cxnLst>
                <a:rect l="0" t="0" r="r" b="b"/>
                <a:pathLst>
                  <a:path w="51" h="89">
                    <a:moveTo>
                      <a:pt x="42" y="3"/>
                    </a:moveTo>
                    <a:lnTo>
                      <a:pt x="42" y="3"/>
                    </a:lnTo>
                    <a:lnTo>
                      <a:pt x="37" y="13"/>
                    </a:lnTo>
                    <a:lnTo>
                      <a:pt x="31" y="22"/>
                    </a:lnTo>
                    <a:lnTo>
                      <a:pt x="31" y="22"/>
                    </a:lnTo>
                    <a:lnTo>
                      <a:pt x="22" y="31"/>
                    </a:lnTo>
                    <a:lnTo>
                      <a:pt x="19" y="37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3" y="53"/>
                    </a:lnTo>
                    <a:lnTo>
                      <a:pt x="9" y="62"/>
                    </a:lnTo>
                    <a:lnTo>
                      <a:pt x="4" y="73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0" y="87"/>
                    </a:lnTo>
                    <a:lnTo>
                      <a:pt x="3" y="88"/>
                    </a:lnTo>
                    <a:lnTo>
                      <a:pt x="4" y="89"/>
                    </a:lnTo>
                    <a:lnTo>
                      <a:pt x="6" y="89"/>
                    </a:lnTo>
                    <a:lnTo>
                      <a:pt x="7" y="88"/>
                    </a:lnTo>
                    <a:lnTo>
                      <a:pt x="9" y="87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3" y="77"/>
                    </a:lnTo>
                    <a:lnTo>
                      <a:pt x="17" y="68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26" y="44"/>
                    </a:lnTo>
                    <a:lnTo>
                      <a:pt x="29" y="39"/>
                    </a:lnTo>
                    <a:lnTo>
                      <a:pt x="37" y="28"/>
                    </a:lnTo>
                    <a:lnTo>
                      <a:pt x="44" y="18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1" y="5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48" y="1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3" y="1"/>
                    </a:lnTo>
                    <a:lnTo>
                      <a:pt x="42" y="3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3" name="Freeform 180"/>
              <p:cNvSpPr/>
              <p:nvPr/>
            </p:nvSpPr>
            <p:spPr bwMode="auto">
              <a:xfrm>
                <a:off x="4484688" y="3627438"/>
                <a:ext cx="28575" cy="53975"/>
              </a:xfrm>
              <a:custGeom>
                <a:avLst/>
                <a:gdLst/>
                <a:ahLst/>
                <a:cxnLst>
                  <a:cxn ang="0">
                    <a:pos x="46" y="3"/>
                  </a:cxn>
                  <a:cxn ang="0">
                    <a:pos x="46" y="3"/>
                  </a:cxn>
                  <a:cxn ang="0">
                    <a:pos x="39" y="19"/>
                  </a:cxn>
                  <a:cxn ang="0">
                    <a:pos x="31" y="34"/>
                  </a:cxn>
                  <a:cxn ang="0">
                    <a:pos x="23" y="49"/>
                  </a:cxn>
                  <a:cxn ang="0">
                    <a:pos x="15" y="64"/>
                  </a:cxn>
                  <a:cxn ang="0">
                    <a:pos x="15" y="64"/>
                  </a:cxn>
                  <a:cxn ang="0">
                    <a:pos x="10" y="72"/>
                  </a:cxn>
                  <a:cxn ang="0">
                    <a:pos x="4" y="80"/>
                  </a:cxn>
                  <a:cxn ang="0">
                    <a:pos x="2" y="84"/>
                  </a:cxn>
                  <a:cxn ang="0">
                    <a:pos x="1" y="89"/>
                  </a:cxn>
                  <a:cxn ang="0">
                    <a:pos x="0" y="94"/>
                  </a:cxn>
                  <a:cxn ang="0">
                    <a:pos x="1" y="98"/>
                  </a:cxn>
                  <a:cxn ang="0">
                    <a:pos x="1" y="98"/>
                  </a:cxn>
                  <a:cxn ang="0">
                    <a:pos x="2" y="100"/>
                  </a:cxn>
                  <a:cxn ang="0">
                    <a:pos x="3" y="101"/>
                  </a:cxn>
                  <a:cxn ang="0">
                    <a:pos x="5" y="101"/>
                  </a:cxn>
                  <a:cxn ang="0">
                    <a:pos x="7" y="101"/>
                  </a:cxn>
                  <a:cxn ang="0">
                    <a:pos x="9" y="100"/>
                  </a:cxn>
                  <a:cxn ang="0">
                    <a:pos x="10" y="99"/>
                  </a:cxn>
                  <a:cxn ang="0">
                    <a:pos x="11" y="97"/>
                  </a:cxn>
                  <a:cxn ang="0">
                    <a:pos x="11" y="95"/>
                  </a:cxn>
                  <a:cxn ang="0">
                    <a:pos x="11" y="95"/>
                  </a:cxn>
                  <a:cxn ang="0">
                    <a:pos x="11" y="90"/>
                  </a:cxn>
                  <a:cxn ang="0">
                    <a:pos x="12" y="85"/>
                  </a:cxn>
                  <a:cxn ang="0">
                    <a:pos x="15" y="80"/>
                  </a:cxn>
                  <a:cxn ang="0">
                    <a:pos x="18" y="74"/>
                  </a:cxn>
                  <a:cxn ang="0">
                    <a:pos x="26" y="62"/>
                  </a:cxn>
                  <a:cxn ang="0">
                    <a:pos x="32" y="54"/>
                  </a:cxn>
                  <a:cxn ang="0">
                    <a:pos x="32" y="54"/>
                  </a:cxn>
                  <a:cxn ang="0">
                    <a:pos x="39" y="43"/>
                  </a:cxn>
                  <a:cxn ang="0">
                    <a:pos x="45" y="30"/>
                  </a:cxn>
                  <a:cxn ang="0">
                    <a:pos x="55" y="5"/>
                  </a:cxn>
                  <a:cxn ang="0">
                    <a:pos x="55" y="5"/>
                  </a:cxn>
                  <a:cxn ang="0">
                    <a:pos x="55" y="3"/>
                  </a:cxn>
                  <a:cxn ang="0">
                    <a:pos x="54" y="2"/>
                  </a:cxn>
                  <a:cxn ang="0">
                    <a:pos x="53" y="0"/>
                  </a:cxn>
                  <a:cxn ang="0">
                    <a:pos x="52" y="0"/>
                  </a:cxn>
                  <a:cxn ang="0">
                    <a:pos x="48" y="0"/>
                  </a:cxn>
                  <a:cxn ang="0">
                    <a:pos x="47" y="1"/>
                  </a:cxn>
                  <a:cxn ang="0">
                    <a:pos x="46" y="3"/>
                  </a:cxn>
                  <a:cxn ang="0">
                    <a:pos x="46" y="3"/>
                  </a:cxn>
                </a:cxnLst>
                <a:rect l="0" t="0" r="r" b="b"/>
                <a:pathLst>
                  <a:path w="55" h="101">
                    <a:moveTo>
                      <a:pt x="46" y="3"/>
                    </a:moveTo>
                    <a:lnTo>
                      <a:pt x="46" y="3"/>
                    </a:lnTo>
                    <a:lnTo>
                      <a:pt x="39" y="19"/>
                    </a:lnTo>
                    <a:lnTo>
                      <a:pt x="31" y="34"/>
                    </a:lnTo>
                    <a:lnTo>
                      <a:pt x="23" y="49"/>
                    </a:lnTo>
                    <a:lnTo>
                      <a:pt x="15" y="64"/>
                    </a:lnTo>
                    <a:lnTo>
                      <a:pt x="15" y="64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2" y="84"/>
                    </a:lnTo>
                    <a:lnTo>
                      <a:pt x="1" y="89"/>
                    </a:lnTo>
                    <a:lnTo>
                      <a:pt x="0" y="94"/>
                    </a:lnTo>
                    <a:lnTo>
                      <a:pt x="1" y="98"/>
                    </a:lnTo>
                    <a:lnTo>
                      <a:pt x="1" y="98"/>
                    </a:lnTo>
                    <a:lnTo>
                      <a:pt x="2" y="100"/>
                    </a:lnTo>
                    <a:lnTo>
                      <a:pt x="3" y="101"/>
                    </a:lnTo>
                    <a:lnTo>
                      <a:pt x="5" y="101"/>
                    </a:lnTo>
                    <a:lnTo>
                      <a:pt x="7" y="101"/>
                    </a:lnTo>
                    <a:lnTo>
                      <a:pt x="9" y="100"/>
                    </a:lnTo>
                    <a:lnTo>
                      <a:pt x="10" y="99"/>
                    </a:lnTo>
                    <a:lnTo>
                      <a:pt x="11" y="97"/>
                    </a:lnTo>
                    <a:lnTo>
                      <a:pt x="11" y="95"/>
                    </a:lnTo>
                    <a:lnTo>
                      <a:pt x="11" y="95"/>
                    </a:lnTo>
                    <a:lnTo>
                      <a:pt x="11" y="90"/>
                    </a:lnTo>
                    <a:lnTo>
                      <a:pt x="12" y="85"/>
                    </a:lnTo>
                    <a:lnTo>
                      <a:pt x="15" y="80"/>
                    </a:lnTo>
                    <a:lnTo>
                      <a:pt x="18" y="74"/>
                    </a:lnTo>
                    <a:lnTo>
                      <a:pt x="26" y="62"/>
                    </a:lnTo>
                    <a:lnTo>
                      <a:pt x="32" y="54"/>
                    </a:lnTo>
                    <a:lnTo>
                      <a:pt x="32" y="54"/>
                    </a:lnTo>
                    <a:lnTo>
                      <a:pt x="39" y="43"/>
                    </a:lnTo>
                    <a:lnTo>
                      <a:pt x="45" y="30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7" y="1"/>
                    </a:lnTo>
                    <a:lnTo>
                      <a:pt x="46" y="3"/>
                    </a:lnTo>
                    <a:lnTo>
                      <a:pt x="46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4" name="Freeform 181"/>
              <p:cNvSpPr/>
              <p:nvPr/>
            </p:nvSpPr>
            <p:spPr bwMode="auto">
              <a:xfrm>
                <a:off x="4537075" y="3627438"/>
                <a:ext cx="23813" cy="49213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35" y="4"/>
                  </a:cxn>
                  <a:cxn ang="0">
                    <a:pos x="32" y="15"/>
                  </a:cxn>
                  <a:cxn ang="0">
                    <a:pos x="27" y="25"/>
                  </a:cxn>
                  <a:cxn ang="0">
                    <a:pos x="16" y="47"/>
                  </a:cxn>
                  <a:cxn ang="0">
                    <a:pos x="16" y="47"/>
                  </a:cxn>
                  <a:cxn ang="0">
                    <a:pos x="11" y="56"/>
                  </a:cxn>
                  <a:cxn ang="0">
                    <a:pos x="8" y="67"/>
                  </a:cxn>
                  <a:cxn ang="0">
                    <a:pos x="1" y="86"/>
                  </a:cxn>
                  <a:cxn ang="0">
                    <a:pos x="1" y="86"/>
                  </a:cxn>
                  <a:cxn ang="0">
                    <a:pos x="0" y="88"/>
                  </a:cxn>
                  <a:cxn ang="0">
                    <a:pos x="1" y="90"/>
                  </a:cxn>
                  <a:cxn ang="0">
                    <a:pos x="2" y="91"/>
                  </a:cxn>
                  <a:cxn ang="0">
                    <a:pos x="4" y="92"/>
                  </a:cxn>
                  <a:cxn ang="0">
                    <a:pos x="7" y="91"/>
                  </a:cxn>
                  <a:cxn ang="0">
                    <a:pos x="9" y="90"/>
                  </a:cxn>
                  <a:cxn ang="0">
                    <a:pos x="10" y="89"/>
                  </a:cxn>
                  <a:cxn ang="0">
                    <a:pos x="10" y="89"/>
                  </a:cxn>
                  <a:cxn ang="0">
                    <a:pos x="12" y="80"/>
                  </a:cxn>
                  <a:cxn ang="0">
                    <a:pos x="14" y="71"/>
                  </a:cxn>
                  <a:cxn ang="0">
                    <a:pos x="14" y="71"/>
                  </a:cxn>
                  <a:cxn ang="0">
                    <a:pos x="16" y="64"/>
                  </a:cxn>
                  <a:cxn ang="0">
                    <a:pos x="19" y="58"/>
                  </a:cxn>
                  <a:cxn ang="0">
                    <a:pos x="27" y="47"/>
                  </a:cxn>
                  <a:cxn ang="0">
                    <a:pos x="27" y="47"/>
                  </a:cxn>
                  <a:cxn ang="0">
                    <a:pos x="36" y="27"/>
                  </a:cxn>
                  <a:cxn ang="0">
                    <a:pos x="41" y="17"/>
                  </a:cxn>
                  <a:cxn ang="0">
                    <a:pos x="44" y="6"/>
                  </a:cxn>
                  <a:cxn ang="0">
                    <a:pos x="44" y="6"/>
                  </a:cxn>
                  <a:cxn ang="0">
                    <a:pos x="45" y="4"/>
                  </a:cxn>
                  <a:cxn ang="0">
                    <a:pos x="44" y="3"/>
                  </a:cxn>
                  <a:cxn ang="0">
                    <a:pos x="43" y="1"/>
                  </a:cxn>
                  <a:cxn ang="0">
                    <a:pos x="41" y="1"/>
                  </a:cxn>
                  <a:cxn ang="0">
                    <a:pos x="40" y="0"/>
                  </a:cxn>
                  <a:cxn ang="0">
                    <a:pos x="38" y="1"/>
                  </a:cxn>
                  <a:cxn ang="0">
                    <a:pos x="36" y="2"/>
                  </a:cxn>
                  <a:cxn ang="0">
                    <a:pos x="35" y="4"/>
                  </a:cxn>
                  <a:cxn ang="0">
                    <a:pos x="35" y="4"/>
                  </a:cxn>
                </a:cxnLst>
                <a:rect l="0" t="0" r="r" b="b"/>
                <a:pathLst>
                  <a:path w="45" h="92">
                    <a:moveTo>
                      <a:pt x="35" y="4"/>
                    </a:moveTo>
                    <a:lnTo>
                      <a:pt x="35" y="4"/>
                    </a:lnTo>
                    <a:lnTo>
                      <a:pt x="32" y="15"/>
                    </a:lnTo>
                    <a:lnTo>
                      <a:pt x="27" y="25"/>
                    </a:lnTo>
                    <a:lnTo>
                      <a:pt x="16" y="47"/>
                    </a:lnTo>
                    <a:lnTo>
                      <a:pt x="16" y="47"/>
                    </a:lnTo>
                    <a:lnTo>
                      <a:pt x="11" y="56"/>
                    </a:lnTo>
                    <a:lnTo>
                      <a:pt x="8" y="67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0" y="88"/>
                    </a:lnTo>
                    <a:lnTo>
                      <a:pt x="1" y="90"/>
                    </a:lnTo>
                    <a:lnTo>
                      <a:pt x="2" y="91"/>
                    </a:lnTo>
                    <a:lnTo>
                      <a:pt x="4" y="92"/>
                    </a:lnTo>
                    <a:lnTo>
                      <a:pt x="7" y="91"/>
                    </a:lnTo>
                    <a:lnTo>
                      <a:pt x="9" y="90"/>
                    </a:lnTo>
                    <a:lnTo>
                      <a:pt x="10" y="89"/>
                    </a:lnTo>
                    <a:lnTo>
                      <a:pt x="10" y="89"/>
                    </a:lnTo>
                    <a:lnTo>
                      <a:pt x="12" y="80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6" y="64"/>
                    </a:lnTo>
                    <a:lnTo>
                      <a:pt x="19" y="58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36" y="27"/>
                    </a:lnTo>
                    <a:lnTo>
                      <a:pt x="41" y="17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5" y="4"/>
                    </a:lnTo>
                    <a:lnTo>
                      <a:pt x="44" y="3"/>
                    </a:lnTo>
                    <a:lnTo>
                      <a:pt x="43" y="1"/>
                    </a:lnTo>
                    <a:lnTo>
                      <a:pt x="41" y="1"/>
                    </a:lnTo>
                    <a:lnTo>
                      <a:pt x="40" y="0"/>
                    </a:lnTo>
                    <a:lnTo>
                      <a:pt x="38" y="1"/>
                    </a:lnTo>
                    <a:lnTo>
                      <a:pt x="36" y="2"/>
                    </a:lnTo>
                    <a:lnTo>
                      <a:pt x="35" y="4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5" name="Freeform 182"/>
              <p:cNvSpPr/>
              <p:nvPr/>
            </p:nvSpPr>
            <p:spPr bwMode="auto">
              <a:xfrm>
                <a:off x="4575175" y="3627438"/>
                <a:ext cx="25400" cy="53975"/>
              </a:xfrm>
              <a:custGeom>
                <a:avLst/>
                <a:gdLst/>
                <a:ahLst/>
                <a:cxnLst>
                  <a:cxn ang="0">
                    <a:pos x="39" y="5"/>
                  </a:cxn>
                  <a:cxn ang="0">
                    <a:pos x="39" y="5"/>
                  </a:cxn>
                  <a:cxn ang="0">
                    <a:pos x="38" y="12"/>
                  </a:cxn>
                  <a:cxn ang="0">
                    <a:pos x="37" y="18"/>
                  </a:cxn>
                  <a:cxn ang="0">
                    <a:pos x="31" y="30"/>
                  </a:cxn>
                  <a:cxn ang="0">
                    <a:pos x="26" y="42"/>
                  </a:cxn>
                  <a:cxn ang="0">
                    <a:pos x="20" y="53"/>
                  </a:cxn>
                  <a:cxn ang="0">
                    <a:pos x="20" y="53"/>
                  </a:cxn>
                  <a:cxn ang="0">
                    <a:pos x="14" y="63"/>
                  </a:cxn>
                  <a:cxn ang="0">
                    <a:pos x="10" y="74"/>
                  </a:cxn>
                  <a:cxn ang="0">
                    <a:pos x="0" y="96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1"/>
                  </a:cxn>
                  <a:cxn ang="0">
                    <a:pos x="3" y="102"/>
                  </a:cxn>
                  <a:cxn ang="0">
                    <a:pos x="6" y="102"/>
                  </a:cxn>
                  <a:cxn ang="0">
                    <a:pos x="9" y="101"/>
                  </a:cxn>
                  <a:cxn ang="0">
                    <a:pos x="10" y="99"/>
                  </a:cxn>
                  <a:cxn ang="0">
                    <a:pos x="10" y="99"/>
                  </a:cxn>
                  <a:cxn ang="0">
                    <a:pos x="15" y="87"/>
                  </a:cxn>
                  <a:cxn ang="0">
                    <a:pos x="20" y="76"/>
                  </a:cxn>
                  <a:cxn ang="0">
                    <a:pos x="32" y="53"/>
                  </a:cxn>
                  <a:cxn ang="0">
                    <a:pos x="38" y="42"/>
                  </a:cxn>
                  <a:cxn ang="0">
                    <a:pos x="43" y="29"/>
                  </a:cxn>
                  <a:cxn ang="0">
                    <a:pos x="46" y="18"/>
                  </a:cxn>
                  <a:cxn ang="0">
                    <a:pos x="48" y="5"/>
                  </a:cxn>
                  <a:cxn ang="0">
                    <a:pos x="48" y="5"/>
                  </a:cxn>
                  <a:cxn ang="0">
                    <a:pos x="48" y="3"/>
                  </a:cxn>
                  <a:cxn ang="0">
                    <a:pos x="47" y="2"/>
                  </a:cxn>
                  <a:cxn ang="0">
                    <a:pos x="45" y="1"/>
                  </a:cxn>
                  <a:cxn ang="0">
                    <a:pos x="44" y="0"/>
                  </a:cxn>
                  <a:cxn ang="0">
                    <a:pos x="42" y="1"/>
                  </a:cxn>
                  <a:cxn ang="0">
                    <a:pos x="40" y="2"/>
                  </a:cxn>
                  <a:cxn ang="0">
                    <a:pos x="39" y="3"/>
                  </a:cxn>
                  <a:cxn ang="0">
                    <a:pos x="39" y="5"/>
                  </a:cxn>
                  <a:cxn ang="0">
                    <a:pos x="39" y="5"/>
                  </a:cxn>
                </a:cxnLst>
                <a:rect l="0" t="0" r="r" b="b"/>
                <a:pathLst>
                  <a:path w="48" h="102">
                    <a:moveTo>
                      <a:pt x="39" y="5"/>
                    </a:moveTo>
                    <a:lnTo>
                      <a:pt x="39" y="5"/>
                    </a:lnTo>
                    <a:lnTo>
                      <a:pt x="38" y="12"/>
                    </a:lnTo>
                    <a:lnTo>
                      <a:pt x="37" y="18"/>
                    </a:lnTo>
                    <a:lnTo>
                      <a:pt x="31" y="30"/>
                    </a:lnTo>
                    <a:lnTo>
                      <a:pt x="26" y="42"/>
                    </a:lnTo>
                    <a:lnTo>
                      <a:pt x="20" y="53"/>
                    </a:lnTo>
                    <a:lnTo>
                      <a:pt x="20" y="53"/>
                    </a:lnTo>
                    <a:lnTo>
                      <a:pt x="14" y="63"/>
                    </a:lnTo>
                    <a:lnTo>
                      <a:pt x="10" y="74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1"/>
                    </a:lnTo>
                    <a:lnTo>
                      <a:pt x="3" y="102"/>
                    </a:lnTo>
                    <a:lnTo>
                      <a:pt x="6" y="102"/>
                    </a:lnTo>
                    <a:lnTo>
                      <a:pt x="9" y="101"/>
                    </a:lnTo>
                    <a:lnTo>
                      <a:pt x="10" y="99"/>
                    </a:lnTo>
                    <a:lnTo>
                      <a:pt x="10" y="99"/>
                    </a:lnTo>
                    <a:lnTo>
                      <a:pt x="15" y="87"/>
                    </a:lnTo>
                    <a:lnTo>
                      <a:pt x="20" y="76"/>
                    </a:lnTo>
                    <a:lnTo>
                      <a:pt x="32" y="53"/>
                    </a:lnTo>
                    <a:lnTo>
                      <a:pt x="38" y="42"/>
                    </a:lnTo>
                    <a:lnTo>
                      <a:pt x="43" y="29"/>
                    </a:lnTo>
                    <a:lnTo>
                      <a:pt x="46" y="18"/>
                    </a:lnTo>
                    <a:lnTo>
                      <a:pt x="48" y="5"/>
                    </a:lnTo>
                    <a:lnTo>
                      <a:pt x="48" y="5"/>
                    </a:lnTo>
                    <a:lnTo>
                      <a:pt x="48" y="3"/>
                    </a:lnTo>
                    <a:lnTo>
                      <a:pt x="47" y="2"/>
                    </a:lnTo>
                    <a:lnTo>
                      <a:pt x="45" y="1"/>
                    </a:lnTo>
                    <a:lnTo>
                      <a:pt x="44" y="0"/>
                    </a:lnTo>
                    <a:lnTo>
                      <a:pt x="42" y="1"/>
                    </a:lnTo>
                    <a:lnTo>
                      <a:pt x="40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9" y="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6" name="Freeform 183"/>
              <p:cNvSpPr/>
              <p:nvPr/>
            </p:nvSpPr>
            <p:spPr bwMode="auto">
              <a:xfrm>
                <a:off x="4622800" y="3640138"/>
                <a:ext cx="22225" cy="41275"/>
              </a:xfrm>
              <a:custGeom>
                <a:avLst/>
                <a:gdLst/>
                <a:ahLst/>
                <a:cxnLst>
                  <a:cxn ang="0">
                    <a:pos x="33" y="2"/>
                  </a:cxn>
                  <a:cxn ang="0">
                    <a:pos x="33" y="2"/>
                  </a:cxn>
                  <a:cxn ang="0">
                    <a:pos x="24" y="17"/>
                  </a:cxn>
                  <a:cxn ang="0">
                    <a:pos x="18" y="32"/>
                  </a:cxn>
                  <a:cxn ang="0">
                    <a:pos x="18" y="32"/>
                  </a:cxn>
                  <a:cxn ang="0">
                    <a:pos x="14" y="42"/>
                  </a:cxn>
                  <a:cxn ang="0">
                    <a:pos x="9" y="52"/>
                  </a:cxn>
                  <a:cxn ang="0">
                    <a:pos x="5" y="62"/>
                  </a:cxn>
                  <a:cxn ang="0">
                    <a:pos x="0" y="73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2" y="78"/>
                  </a:cxn>
                  <a:cxn ang="0">
                    <a:pos x="3" y="79"/>
                  </a:cxn>
                  <a:cxn ang="0">
                    <a:pos x="6" y="79"/>
                  </a:cxn>
                  <a:cxn ang="0">
                    <a:pos x="7" y="79"/>
                  </a:cxn>
                  <a:cxn ang="0">
                    <a:pos x="9" y="78"/>
                  </a:cxn>
                  <a:cxn ang="0">
                    <a:pos x="10" y="76"/>
                  </a:cxn>
                  <a:cxn ang="0">
                    <a:pos x="10" y="76"/>
                  </a:cxn>
                  <a:cxn ang="0">
                    <a:pos x="13" y="66"/>
                  </a:cxn>
                  <a:cxn ang="0">
                    <a:pos x="17" y="58"/>
                  </a:cxn>
                  <a:cxn ang="0">
                    <a:pos x="21" y="50"/>
                  </a:cxn>
                  <a:cxn ang="0">
                    <a:pos x="25" y="40"/>
                  </a:cxn>
                  <a:cxn ang="0">
                    <a:pos x="25" y="40"/>
                  </a:cxn>
                  <a:cxn ang="0">
                    <a:pos x="33" y="23"/>
                  </a:cxn>
                  <a:cxn ang="0">
                    <a:pos x="36" y="15"/>
                  </a:cxn>
                  <a:cxn ang="0">
                    <a:pos x="41" y="7"/>
                  </a:cxn>
                  <a:cxn ang="0">
                    <a:pos x="41" y="7"/>
                  </a:cxn>
                  <a:cxn ang="0">
                    <a:pos x="42" y="5"/>
                  </a:cxn>
                  <a:cxn ang="0">
                    <a:pos x="41" y="3"/>
                  </a:cxn>
                  <a:cxn ang="0">
                    <a:pos x="41" y="2"/>
                  </a:cxn>
                  <a:cxn ang="0">
                    <a:pos x="39" y="1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1"/>
                  </a:cxn>
                  <a:cxn ang="0">
                    <a:pos x="33" y="2"/>
                  </a:cxn>
                  <a:cxn ang="0">
                    <a:pos x="33" y="2"/>
                  </a:cxn>
                </a:cxnLst>
                <a:rect l="0" t="0" r="r" b="b"/>
                <a:pathLst>
                  <a:path w="42" h="79">
                    <a:moveTo>
                      <a:pt x="33" y="2"/>
                    </a:moveTo>
                    <a:lnTo>
                      <a:pt x="33" y="2"/>
                    </a:lnTo>
                    <a:lnTo>
                      <a:pt x="24" y="17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14" y="42"/>
                    </a:lnTo>
                    <a:lnTo>
                      <a:pt x="9" y="52"/>
                    </a:lnTo>
                    <a:lnTo>
                      <a:pt x="5" y="62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2" y="78"/>
                    </a:lnTo>
                    <a:lnTo>
                      <a:pt x="3" y="79"/>
                    </a:lnTo>
                    <a:lnTo>
                      <a:pt x="6" y="79"/>
                    </a:lnTo>
                    <a:lnTo>
                      <a:pt x="7" y="79"/>
                    </a:lnTo>
                    <a:lnTo>
                      <a:pt x="9" y="78"/>
                    </a:lnTo>
                    <a:lnTo>
                      <a:pt x="10" y="76"/>
                    </a:lnTo>
                    <a:lnTo>
                      <a:pt x="10" y="76"/>
                    </a:lnTo>
                    <a:lnTo>
                      <a:pt x="13" y="66"/>
                    </a:lnTo>
                    <a:lnTo>
                      <a:pt x="17" y="58"/>
                    </a:lnTo>
                    <a:lnTo>
                      <a:pt x="21" y="50"/>
                    </a:lnTo>
                    <a:lnTo>
                      <a:pt x="25" y="40"/>
                    </a:lnTo>
                    <a:lnTo>
                      <a:pt x="25" y="40"/>
                    </a:lnTo>
                    <a:lnTo>
                      <a:pt x="33" y="23"/>
                    </a:lnTo>
                    <a:lnTo>
                      <a:pt x="36" y="15"/>
                    </a:lnTo>
                    <a:lnTo>
                      <a:pt x="41" y="7"/>
                    </a:lnTo>
                    <a:lnTo>
                      <a:pt x="41" y="7"/>
                    </a:lnTo>
                    <a:lnTo>
                      <a:pt x="42" y="5"/>
                    </a:lnTo>
                    <a:lnTo>
                      <a:pt x="41" y="3"/>
                    </a:lnTo>
                    <a:lnTo>
                      <a:pt x="41" y="2"/>
                    </a:lnTo>
                    <a:lnTo>
                      <a:pt x="39" y="1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3" y="2"/>
                    </a:lnTo>
                    <a:lnTo>
                      <a:pt x="33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7" name="Freeform 184"/>
              <p:cNvSpPr/>
              <p:nvPr/>
            </p:nvSpPr>
            <p:spPr bwMode="auto">
              <a:xfrm>
                <a:off x="4673600" y="3633788"/>
                <a:ext cx="17463" cy="47625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6" y="4"/>
                  </a:cxn>
                  <a:cxn ang="0">
                    <a:pos x="25" y="14"/>
                  </a:cxn>
                  <a:cxn ang="0">
                    <a:pos x="23" y="24"/>
                  </a:cxn>
                  <a:cxn ang="0">
                    <a:pos x="16" y="45"/>
                  </a:cxn>
                  <a:cxn ang="0">
                    <a:pos x="8" y="66"/>
                  </a:cxn>
                  <a:cxn ang="0">
                    <a:pos x="1" y="85"/>
                  </a:cxn>
                  <a:cxn ang="0">
                    <a:pos x="1" y="85"/>
                  </a:cxn>
                  <a:cxn ang="0">
                    <a:pos x="0" y="87"/>
                  </a:cxn>
                  <a:cxn ang="0">
                    <a:pos x="1" y="89"/>
                  </a:cxn>
                  <a:cxn ang="0">
                    <a:pos x="2" y="90"/>
                  </a:cxn>
                  <a:cxn ang="0">
                    <a:pos x="3" y="91"/>
                  </a:cxn>
                  <a:cxn ang="0">
                    <a:pos x="7" y="91"/>
                  </a:cxn>
                  <a:cxn ang="0">
                    <a:pos x="8" y="90"/>
                  </a:cxn>
                  <a:cxn ang="0">
                    <a:pos x="10" y="88"/>
                  </a:cxn>
                  <a:cxn ang="0">
                    <a:pos x="10" y="88"/>
                  </a:cxn>
                  <a:cxn ang="0">
                    <a:pos x="17" y="67"/>
                  </a:cxn>
                  <a:cxn ang="0">
                    <a:pos x="26" y="46"/>
                  </a:cxn>
                  <a:cxn ang="0">
                    <a:pos x="29" y="36"/>
                  </a:cxn>
                  <a:cxn ang="0">
                    <a:pos x="32" y="25"/>
                  </a:cxn>
                  <a:cxn ang="0">
                    <a:pos x="34" y="14"/>
                  </a:cxn>
                  <a:cxn ang="0">
                    <a:pos x="35" y="4"/>
                  </a:cxn>
                  <a:cxn ang="0">
                    <a:pos x="35" y="4"/>
                  </a:cxn>
                  <a:cxn ang="0">
                    <a:pos x="35" y="2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8" y="1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4"/>
                  </a:cxn>
                </a:cxnLst>
                <a:rect l="0" t="0" r="r" b="b"/>
                <a:pathLst>
                  <a:path w="35" h="91">
                    <a:moveTo>
                      <a:pt x="26" y="4"/>
                    </a:moveTo>
                    <a:lnTo>
                      <a:pt x="26" y="4"/>
                    </a:lnTo>
                    <a:lnTo>
                      <a:pt x="25" y="14"/>
                    </a:lnTo>
                    <a:lnTo>
                      <a:pt x="23" y="24"/>
                    </a:lnTo>
                    <a:lnTo>
                      <a:pt x="16" y="45"/>
                    </a:lnTo>
                    <a:lnTo>
                      <a:pt x="8" y="66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0" y="87"/>
                    </a:lnTo>
                    <a:lnTo>
                      <a:pt x="1" y="89"/>
                    </a:lnTo>
                    <a:lnTo>
                      <a:pt x="2" y="90"/>
                    </a:lnTo>
                    <a:lnTo>
                      <a:pt x="3" y="91"/>
                    </a:lnTo>
                    <a:lnTo>
                      <a:pt x="7" y="91"/>
                    </a:lnTo>
                    <a:lnTo>
                      <a:pt x="8" y="90"/>
                    </a:lnTo>
                    <a:lnTo>
                      <a:pt x="10" y="88"/>
                    </a:lnTo>
                    <a:lnTo>
                      <a:pt x="10" y="88"/>
                    </a:lnTo>
                    <a:lnTo>
                      <a:pt x="17" y="67"/>
                    </a:lnTo>
                    <a:lnTo>
                      <a:pt x="26" y="46"/>
                    </a:lnTo>
                    <a:lnTo>
                      <a:pt x="29" y="36"/>
                    </a:lnTo>
                    <a:lnTo>
                      <a:pt x="32" y="25"/>
                    </a:lnTo>
                    <a:lnTo>
                      <a:pt x="34" y="1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5" y="2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8" y="1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8" name="Freeform 185"/>
              <p:cNvSpPr/>
              <p:nvPr/>
            </p:nvSpPr>
            <p:spPr bwMode="auto">
              <a:xfrm>
                <a:off x="4721225" y="3630613"/>
                <a:ext cx="25400" cy="50800"/>
              </a:xfrm>
              <a:custGeom>
                <a:avLst/>
                <a:gdLst/>
                <a:ahLst/>
                <a:cxnLst>
                  <a:cxn ang="0">
                    <a:pos x="39" y="4"/>
                  </a:cxn>
                  <a:cxn ang="0">
                    <a:pos x="39" y="4"/>
                  </a:cxn>
                  <a:cxn ang="0">
                    <a:pos x="21" y="46"/>
                  </a:cxn>
                  <a:cxn ang="0">
                    <a:pos x="11" y="68"/>
                  </a:cxn>
                  <a:cxn ang="0">
                    <a:pos x="1" y="89"/>
                  </a:cxn>
                  <a:cxn ang="0">
                    <a:pos x="1" y="89"/>
                  </a:cxn>
                  <a:cxn ang="0">
                    <a:pos x="0" y="91"/>
                  </a:cxn>
                  <a:cxn ang="0">
                    <a:pos x="1" y="93"/>
                  </a:cxn>
                  <a:cxn ang="0">
                    <a:pos x="2" y="95"/>
                  </a:cxn>
                  <a:cxn ang="0">
                    <a:pos x="3" y="96"/>
                  </a:cxn>
                  <a:cxn ang="0">
                    <a:pos x="4" y="96"/>
                  </a:cxn>
                  <a:cxn ang="0">
                    <a:pos x="6" y="96"/>
                  </a:cxn>
                  <a:cxn ang="0">
                    <a:pos x="8" y="95"/>
                  </a:cxn>
                  <a:cxn ang="0">
                    <a:pos x="9" y="94"/>
                  </a:cxn>
                  <a:cxn ang="0">
                    <a:pos x="9" y="94"/>
                  </a:cxn>
                  <a:cxn ang="0">
                    <a:pos x="20" y="73"/>
                  </a:cxn>
                  <a:cxn ang="0">
                    <a:pos x="29" y="51"/>
                  </a:cxn>
                  <a:cxn ang="0">
                    <a:pos x="48" y="8"/>
                  </a:cxn>
                  <a:cxn ang="0">
                    <a:pos x="48" y="8"/>
                  </a:cxn>
                  <a:cxn ang="0">
                    <a:pos x="48" y="6"/>
                  </a:cxn>
                  <a:cxn ang="0">
                    <a:pos x="48" y="5"/>
                  </a:cxn>
                  <a:cxn ang="0">
                    <a:pos x="45" y="1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1"/>
                  </a:cxn>
                  <a:cxn ang="0">
                    <a:pos x="39" y="4"/>
                  </a:cxn>
                  <a:cxn ang="0">
                    <a:pos x="39" y="4"/>
                  </a:cxn>
                </a:cxnLst>
                <a:rect l="0" t="0" r="r" b="b"/>
                <a:pathLst>
                  <a:path w="48" h="96">
                    <a:moveTo>
                      <a:pt x="39" y="4"/>
                    </a:moveTo>
                    <a:lnTo>
                      <a:pt x="39" y="4"/>
                    </a:lnTo>
                    <a:lnTo>
                      <a:pt x="21" y="46"/>
                    </a:lnTo>
                    <a:lnTo>
                      <a:pt x="11" y="68"/>
                    </a:lnTo>
                    <a:lnTo>
                      <a:pt x="1" y="89"/>
                    </a:lnTo>
                    <a:lnTo>
                      <a:pt x="1" y="89"/>
                    </a:lnTo>
                    <a:lnTo>
                      <a:pt x="0" y="91"/>
                    </a:lnTo>
                    <a:lnTo>
                      <a:pt x="1" y="93"/>
                    </a:lnTo>
                    <a:lnTo>
                      <a:pt x="2" y="95"/>
                    </a:lnTo>
                    <a:lnTo>
                      <a:pt x="3" y="96"/>
                    </a:lnTo>
                    <a:lnTo>
                      <a:pt x="4" y="96"/>
                    </a:lnTo>
                    <a:lnTo>
                      <a:pt x="6" y="96"/>
                    </a:lnTo>
                    <a:lnTo>
                      <a:pt x="8" y="95"/>
                    </a:lnTo>
                    <a:lnTo>
                      <a:pt x="9" y="94"/>
                    </a:lnTo>
                    <a:lnTo>
                      <a:pt x="9" y="94"/>
                    </a:lnTo>
                    <a:lnTo>
                      <a:pt x="20" y="73"/>
                    </a:lnTo>
                    <a:lnTo>
                      <a:pt x="29" y="51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6"/>
                    </a:lnTo>
                    <a:lnTo>
                      <a:pt x="48" y="5"/>
                    </a:lnTo>
                    <a:lnTo>
                      <a:pt x="45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1"/>
                    </a:lnTo>
                    <a:lnTo>
                      <a:pt x="39" y="4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9" name="Freeform 186"/>
              <p:cNvSpPr/>
              <p:nvPr/>
            </p:nvSpPr>
            <p:spPr bwMode="auto">
              <a:xfrm>
                <a:off x="4845050" y="3554413"/>
                <a:ext cx="20638" cy="44450"/>
              </a:xfrm>
              <a:custGeom>
                <a:avLst/>
                <a:gdLst/>
                <a:ahLst/>
                <a:cxnLst>
                  <a:cxn ang="0">
                    <a:pos x="33" y="1"/>
                  </a:cxn>
                  <a:cxn ang="0">
                    <a:pos x="33" y="1"/>
                  </a:cxn>
                  <a:cxn ang="0">
                    <a:pos x="28" y="8"/>
                  </a:cxn>
                  <a:cxn ang="0">
                    <a:pos x="25" y="15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17" y="43"/>
                  </a:cxn>
                  <a:cxn ang="0">
                    <a:pos x="11" y="54"/>
                  </a:cxn>
                  <a:cxn ang="0">
                    <a:pos x="0" y="78"/>
                  </a:cxn>
                  <a:cxn ang="0">
                    <a:pos x="0" y="78"/>
                  </a:cxn>
                  <a:cxn ang="0">
                    <a:pos x="0" y="80"/>
                  </a:cxn>
                  <a:cxn ang="0">
                    <a:pos x="0" y="82"/>
                  </a:cxn>
                  <a:cxn ang="0">
                    <a:pos x="1" y="84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5" y="85"/>
                  </a:cxn>
                  <a:cxn ang="0">
                    <a:pos x="7" y="85"/>
                  </a:cxn>
                  <a:cxn ang="0">
                    <a:pos x="8" y="83"/>
                  </a:cxn>
                  <a:cxn ang="0">
                    <a:pos x="8" y="83"/>
                  </a:cxn>
                  <a:cxn ang="0">
                    <a:pos x="18" y="66"/>
                  </a:cxn>
                  <a:cxn ang="0">
                    <a:pos x="26" y="47"/>
                  </a:cxn>
                  <a:cxn ang="0">
                    <a:pos x="26" y="47"/>
                  </a:cxn>
                  <a:cxn ang="0">
                    <a:pos x="28" y="39"/>
                  </a:cxn>
                  <a:cxn ang="0">
                    <a:pos x="30" y="29"/>
                  </a:cxn>
                  <a:cxn ang="0">
                    <a:pos x="33" y="21"/>
                  </a:cxn>
                  <a:cxn ang="0">
                    <a:pos x="36" y="13"/>
                  </a:cxn>
                  <a:cxn ang="0">
                    <a:pos x="36" y="13"/>
                  </a:cxn>
                  <a:cxn ang="0">
                    <a:pos x="39" y="11"/>
                  </a:cxn>
                  <a:cxn ang="0">
                    <a:pos x="41" y="10"/>
                  </a:cxn>
                  <a:cxn ang="0">
                    <a:pos x="41" y="8"/>
                  </a:cxn>
                  <a:cxn ang="0">
                    <a:pos x="41" y="4"/>
                  </a:cxn>
                  <a:cxn ang="0">
                    <a:pos x="41" y="4"/>
                  </a:cxn>
                  <a:cxn ang="0">
                    <a:pos x="41" y="2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1"/>
                  </a:cxn>
                  <a:cxn ang="0">
                    <a:pos x="33" y="1"/>
                  </a:cxn>
                </a:cxnLst>
                <a:rect l="0" t="0" r="r" b="b"/>
                <a:pathLst>
                  <a:path w="41" h="85">
                    <a:moveTo>
                      <a:pt x="33" y="1"/>
                    </a:moveTo>
                    <a:lnTo>
                      <a:pt x="33" y="1"/>
                    </a:lnTo>
                    <a:lnTo>
                      <a:pt x="28" y="8"/>
                    </a:lnTo>
                    <a:lnTo>
                      <a:pt x="25" y="15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17" y="43"/>
                    </a:lnTo>
                    <a:lnTo>
                      <a:pt x="11" y="5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80"/>
                    </a:lnTo>
                    <a:lnTo>
                      <a:pt x="0" y="82"/>
                    </a:lnTo>
                    <a:lnTo>
                      <a:pt x="1" y="84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5" y="85"/>
                    </a:lnTo>
                    <a:lnTo>
                      <a:pt x="7" y="85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18" y="66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8" y="39"/>
                    </a:lnTo>
                    <a:lnTo>
                      <a:pt x="30" y="29"/>
                    </a:lnTo>
                    <a:lnTo>
                      <a:pt x="33" y="21"/>
                    </a:lnTo>
                    <a:lnTo>
                      <a:pt x="36" y="13"/>
                    </a:lnTo>
                    <a:lnTo>
                      <a:pt x="36" y="13"/>
                    </a:lnTo>
                    <a:lnTo>
                      <a:pt x="39" y="11"/>
                    </a:lnTo>
                    <a:lnTo>
                      <a:pt x="41" y="10"/>
                    </a:lnTo>
                    <a:lnTo>
                      <a:pt x="41" y="8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1" y="2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3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0" name="Freeform 187"/>
              <p:cNvSpPr/>
              <p:nvPr/>
            </p:nvSpPr>
            <p:spPr bwMode="auto">
              <a:xfrm>
                <a:off x="4886325" y="3551238"/>
                <a:ext cx="23813" cy="39688"/>
              </a:xfrm>
              <a:custGeom>
                <a:avLst/>
                <a:gdLst/>
                <a:ahLst/>
                <a:cxnLst>
                  <a:cxn ang="0">
                    <a:pos x="35" y="3"/>
                  </a:cxn>
                  <a:cxn ang="0">
                    <a:pos x="35" y="3"/>
                  </a:cxn>
                  <a:cxn ang="0">
                    <a:pos x="34" y="7"/>
                  </a:cxn>
                  <a:cxn ang="0">
                    <a:pos x="32" y="10"/>
                  </a:cxn>
                  <a:cxn ang="0">
                    <a:pos x="28" y="18"/>
                  </a:cxn>
                  <a:cxn ang="0">
                    <a:pos x="23" y="24"/>
                  </a:cxn>
                  <a:cxn ang="0">
                    <a:pos x="20" y="31"/>
                  </a:cxn>
                  <a:cxn ang="0">
                    <a:pos x="20" y="31"/>
                  </a:cxn>
                  <a:cxn ang="0">
                    <a:pos x="15" y="42"/>
                  </a:cxn>
                  <a:cxn ang="0">
                    <a:pos x="10" y="51"/>
                  </a:cxn>
                  <a:cxn ang="0">
                    <a:pos x="1" y="69"/>
                  </a:cxn>
                  <a:cxn ang="0">
                    <a:pos x="1" y="69"/>
                  </a:cxn>
                  <a:cxn ang="0">
                    <a:pos x="0" y="71"/>
                  </a:cxn>
                  <a:cxn ang="0">
                    <a:pos x="0" y="73"/>
                  </a:cxn>
                  <a:cxn ang="0">
                    <a:pos x="1" y="74"/>
                  </a:cxn>
                  <a:cxn ang="0">
                    <a:pos x="3" y="75"/>
                  </a:cxn>
                  <a:cxn ang="0">
                    <a:pos x="4" y="76"/>
                  </a:cxn>
                  <a:cxn ang="0">
                    <a:pos x="6" y="76"/>
                  </a:cxn>
                  <a:cxn ang="0">
                    <a:pos x="7" y="75"/>
                  </a:cxn>
                  <a:cxn ang="0">
                    <a:pos x="9" y="74"/>
                  </a:cxn>
                  <a:cxn ang="0">
                    <a:pos x="9" y="74"/>
                  </a:cxn>
                  <a:cxn ang="0">
                    <a:pos x="17" y="58"/>
                  </a:cxn>
                  <a:cxn ang="0">
                    <a:pos x="22" y="50"/>
                  </a:cxn>
                  <a:cxn ang="0">
                    <a:pos x="26" y="42"/>
                  </a:cxn>
                  <a:cxn ang="0">
                    <a:pos x="26" y="42"/>
                  </a:cxn>
                  <a:cxn ang="0">
                    <a:pos x="30" y="32"/>
                  </a:cxn>
                  <a:cxn ang="0">
                    <a:pos x="36" y="23"/>
                  </a:cxn>
                  <a:cxn ang="0">
                    <a:pos x="36" y="23"/>
                  </a:cxn>
                  <a:cxn ang="0">
                    <a:pos x="41" y="15"/>
                  </a:cxn>
                  <a:cxn ang="0">
                    <a:pos x="43" y="10"/>
                  </a:cxn>
                  <a:cxn ang="0">
                    <a:pos x="44" y="5"/>
                  </a:cxn>
                  <a:cxn ang="0">
                    <a:pos x="44" y="5"/>
                  </a:cxn>
                  <a:cxn ang="0">
                    <a:pos x="44" y="3"/>
                  </a:cxn>
                  <a:cxn ang="0">
                    <a:pos x="43" y="2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6" y="1"/>
                  </a:cxn>
                  <a:cxn ang="0">
                    <a:pos x="35" y="3"/>
                  </a:cxn>
                  <a:cxn ang="0">
                    <a:pos x="35" y="3"/>
                  </a:cxn>
                </a:cxnLst>
                <a:rect l="0" t="0" r="r" b="b"/>
                <a:pathLst>
                  <a:path w="44" h="76">
                    <a:moveTo>
                      <a:pt x="35" y="3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3" y="24"/>
                    </a:lnTo>
                    <a:lnTo>
                      <a:pt x="20" y="31"/>
                    </a:lnTo>
                    <a:lnTo>
                      <a:pt x="20" y="31"/>
                    </a:lnTo>
                    <a:lnTo>
                      <a:pt x="15" y="42"/>
                    </a:lnTo>
                    <a:lnTo>
                      <a:pt x="10" y="51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0" y="71"/>
                    </a:lnTo>
                    <a:lnTo>
                      <a:pt x="0" y="73"/>
                    </a:lnTo>
                    <a:lnTo>
                      <a:pt x="1" y="74"/>
                    </a:lnTo>
                    <a:lnTo>
                      <a:pt x="3" y="75"/>
                    </a:lnTo>
                    <a:lnTo>
                      <a:pt x="4" y="76"/>
                    </a:lnTo>
                    <a:lnTo>
                      <a:pt x="6" y="76"/>
                    </a:lnTo>
                    <a:lnTo>
                      <a:pt x="7" y="75"/>
                    </a:lnTo>
                    <a:lnTo>
                      <a:pt x="9" y="74"/>
                    </a:lnTo>
                    <a:lnTo>
                      <a:pt x="9" y="74"/>
                    </a:lnTo>
                    <a:lnTo>
                      <a:pt x="17" y="58"/>
                    </a:lnTo>
                    <a:lnTo>
                      <a:pt x="22" y="50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30" y="32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41" y="15"/>
                    </a:lnTo>
                    <a:lnTo>
                      <a:pt x="43" y="10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44" y="3"/>
                    </a:lnTo>
                    <a:lnTo>
                      <a:pt x="43" y="2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6" y="1"/>
                    </a:lnTo>
                    <a:lnTo>
                      <a:pt x="35" y="3"/>
                    </a:lnTo>
                    <a:lnTo>
                      <a:pt x="35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1" name="Freeform 188"/>
              <p:cNvSpPr/>
              <p:nvPr/>
            </p:nvSpPr>
            <p:spPr bwMode="auto">
              <a:xfrm>
                <a:off x="4919663" y="3527425"/>
                <a:ext cx="12700" cy="41275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4" y="4"/>
                  </a:cxn>
                  <a:cxn ang="0">
                    <a:pos x="13" y="12"/>
                  </a:cxn>
                  <a:cxn ang="0">
                    <a:pos x="11" y="19"/>
                  </a:cxn>
                  <a:cxn ang="0">
                    <a:pos x="10" y="26"/>
                  </a:cxn>
                  <a:cxn ang="0">
                    <a:pos x="9" y="34"/>
                  </a:cxn>
                  <a:cxn ang="0">
                    <a:pos x="9" y="34"/>
                  </a:cxn>
                  <a:cxn ang="0">
                    <a:pos x="9" y="44"/>
                  </a:cxn>
                  <a:cxn ang="0">
                    <a:pos x="8" y="53"/>
                  </a:cxn>
                  <a:cxn ang="0">
                    <a:pos x="5" y="63"/>
                  </a:cxn>
                  <a:cxn ang="0">
                    <a:pos x="1" y="71"/>
                  </a:cxn>
                  <a:cxn ang="0">
                    <a:pos x="1" y="71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1" y="76"/>
                  </a:cxn>
                  <a:cxn ang="0">
                    <a:pos x="2" y="77"/>
                  </a:cxn>
                  <a:cxn ang="0">
                    <a:pos x="4" y="78"/>
                  </a:cxn>
                  <a:cxn ang="0">
                    <a:pos x="6" y="78"/>
                  </a:cxn>
                  <a:cxn ang="0">
                    <a:pos x="7" y="77"/>
                  </a:cxn>
                  <a:cxn ang="0">
                    <a:pos x="9" y="76"/>
                  </a:cxn>
                  <a:cxn ang="0">
                    <a:pos x="9" y="76"/>
                  </a:cxn>
                  <a:cxn ang="0">
                    <a:pos x="14" y="69"/>
                  </a:cxn>
                  <a:cxn ang="0">
                    <a:pos x="17" y="61"/>
                  </a:cxn>
                  <a:cxn ang="0">
                    <a:pos x="18" y="52"/>
                  </a:cxn>
                  <a:cxn ang="0">
                    <a:pos x="19" y="43"/>
                  </a:cxn>
                  <a:cxn ang="0">
                    <a:pos x="19" y="43"/>
                  </a:cxn>
                  <a:cxn ang="0">
                    <a:pos x="21" y="23"/>
                  </a:cxn>
                  <a:cxn ang="0">
                    <a:pos x="22" y="14"/>
                  </a:cxn>
                  <a:cxn ang="0">
                    <a:pos x="23" y="4"/>
                  </a:cxn>
                  <a:cxn ang="0">
                    <a:pos x="23" y="4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4" y="4"/>
                  </a:cxn>
                  <a:cxn ang="0">
                    <a:pos x="14" y="4"/>
                  </a:cxn>
                </a:cxnLst>
                <a:rect l="0" t="0" r="r" b="b"/>
                <a:pathLst>
                  <a:path w="23" h="78">
                    <a:moveTo>
                      <a:pt x="14" y="4"/>
                    </a:moveTo>
                    <a:lnTo>
                      <a:pt x="14" y="4"/>
                    </a:lnTo>
                    <a:lnTo>
                      <a:pt x="13" y="12"/>
                    </a:lnTo>
                    <a:lnTo>
                      <a:pt x="11" y="19"/>
                    </a:lnTo>
                    <a:lnTo>
                      <a:pt x="10" y="26"/>
                    </a:lnTo>
                    <a:lnTo>
                      <a:pt x="9" y="34"/>
                    </a:lnTo>
                    <a:lnTo>
                      <a:pt x="9" y="34"/>
                    </a:lnTo>
                    <a:lnTo>
                      <a:pt x="9" y="44"/>
                    </a:lnTo>
                    <a:lnTo>
                      <a:pt x="8" y="53"/>
                    </a:lnTo>
                    <a:lnTo>
                      <a:pt x="5" y="63"/>
                    </a:lnTo>
                    <a:lnTo>
                      <a:pt x="1" y="71"/>
                    </a:lnTo>
                    <a:lnTo>
                      <a:pt x="1" y="71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1" y="76"/>
                    </a:lnTo>
                    <a:lnTo>
                      <a:pt x="2" y="77"/>
                    </a:lnTo>
                    <a:lnTo>
                      <a:pt x="4" y="78"/>
                    </a:lnTo>
                    <a:lnTo>
                      <a:pt x="6" y="78"/>
                    </a:lnTo>
                    <a:lnTo>
                      <a:pt x="7" y="77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14" y="69"/>
                    </a:lnTo>
                    <a:lnTo>
                      <a:pt x="17" y="61"/>
                    </a:lnTo>
                    <a:lnTo>
                      <a:pt x="18" y="52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21" y="23"/>
                    </a:lnTo>
                    <a:lnTo>
                      <a:pt x="22" y="14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2" y="2"/>
                    </a:lnTo>
                    <a:lnTo>
                      <a:pt x="21" y="1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5" y="1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4" name="Freeform 189"/>
              <p:cNvSpPr/>
              <p:nvPr/>
            </p:nvSpPr>
            <p:spPr bwMode="auto">
              <a:xfrm>
                <a:off x="4814888" y="3349625"/>
                <a:ext cx="12700" cy="33338"/>
              </a:xfrm>
              <a:custGeom>
                <a:avLst/>
                <a:gdLst/>
                <a:ahLst/>
                <a:cxnLst>
                  <a:cxn ang="0">
                    <a:pos x="16" y="5"/>
                  </a:cxn>
                  <a:cxn ang="0">
                    <a:pos x="16" y="5"/>
                  </a:cxn>
                  <a:cxn ang="0">
                    <a:pos x="15" y="12"/>
                  </a:cxn>
                  <a:cxn ang="0">
                    <a:pos x="14" y="18"/>
                  </a:cxn>
                  <a:cxn ang="0">
                    <a:pos x="8" y="32"/>
                  </a:cxn>
                  <a:cxn ang="0">
                    <a:pos x="3" y="44"/>
                  </a:cxn>
                  <a:cxn ang="0">
                    <a:pos x="0" y="58"/>
                  </a:cxn>
                  <a:cxn ang="0">
                    <a:pos x="0" y="58"/>
                  </a:cxn>
                  <a:cxn ang="0">
                    <a:pos x="0" y="60"/>
                  </a:cxn>
                  <a:cxn ang="0">
                    <a:pos x="0" y="61"/>
                  </a:cxn>
                  <a:cxn ang="0">
                    <a:pos x="2" y="63"/>
                  </a:cxn>
                  <a:cxn ang="0">
                    <a:pos x="3" y="63"/>
                  </a:cxn>
                  <a:cxn ang="0">
                    <a:pos x="5" y="63"/>
                  </a:cxn>
                  <a:cxn ang="0">
                    <a:pos x="7" y="63"/>
                  </a:cxn>
                  <a:cxn ang="0">
                    <a:pos x="8" y="62"/>
                  </a:cxn>
                  <a:cxn ang="0">
                    <a:pos x="9" y="60"/>
                  </a:cxn>
                  <a:cxn ang="0">
                    <a:pos x="9" y="60"/>
                  </a:cxn>
                  <a:cxn ang="0">
                    <a:pos x="13" y="46"/>
                  </a:cxn>
                  <a:cxn ang="0">
                    <a:pos x="18" y="33"/>
                  </a:cxn>
                  <a:cxn ang="0">
                    <a:pos x="23" y="19"/>
                  </a:cxn>
                  <a:cxn ang="0">
                    <a:pos x="24" y="12"/>
                  </a:cxn>
                  <a:cxn ang="0">
                    <a:pos x="25" y="5"/>
                  </a:cxn>
                  <a:cxn ang="0">
                    <a:pos x="25" y="5"/>
                  </a:cxn>
                  <a:cxn ang="0">
                    <a:pos x="25" y="3"/>
                  </a:cxn>
                  <a:cxn ang="0">
                    <a:pos x="24" y="2"/>
                  </a:cxn>
                  <a:cxn ang="0">
                    <a:pos x="22" y="1"/>
                  </a:cxn>
                  <a:cxn ang="0">
                    <a:pos x="21" y="0"/>
                  </a:cxn>
                  <a:cxn ang="0">
                    <a:pos x="19" y="1"/>
                  </a:cxn>
                  <a:cxn ang="0">
                    <a:pos x="17" y="2"/>
                  </a:cxn>
                  <a:cxn ang="0">
                    <a:pos x="16" y="3"/>
                  </a:cxn>
                  <a:cxn ang="0">
                    <a:pos x="16" y="5"/>
                  </a:cxn>
                  <a:cxn ang="0">
                    <a:pos x="16" y="5"/>
                  </a:cxn>
                </a:cxnLst>
                <a:rect l="0" t="0" r="r" b="b"/>
                <a:pathLst>
                  <a:path w="25" h="63">
                    <a:moveTo>
                      <a:pt x="16" y="5"/>
                    </a:moveTo>
                    <a:lnTo>
                      <a:pt x="16" y="5"/>
                    </a:lnTo>
                    <a:lnTo>
                      <a:pt x="15" y="12"/>
                    </a:lnTo>
                    <a:lnTo>
                      <a:pt x="14" y="18"/>
                    </a:lnTo>
                    <a:lnTo>
                      <a:pt x="8" y="32"/>
                    </a:lnTo>
                    <a:lnTo>
                      <a:pt x="3" y="44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0" y="61"/>
                    </a:lnTo>
                    <a:lnTo>
                      <a:pt x="2" y="63"/>
                    </a:lnTo>
                    <a:lnTo>
                      <a:pt x="3" y="63"/>
                    </a:lnTo>
                    <a:lnTo>
                      <a:pt x="5" y="63"/>
                    </a:lnTo>
                    <a:lnTo>
                      <a:pt x="7" y="63"/>
                    </a:lnTo>
                    <a:lnTo>
                      <a:pt x="8" y="62"/>
                    </a:lnTo>
                    <a:lnTo>
                      <a:pt x="9" y="60"/>
                    </a:lnTo>
                    <a:lnTo>
                      <a:pt x="9" y="60"/>
                    </a:lnTo>
                    <a:lnTo>
                      <a:pt x="13" y="46"/>
                    </a:lnTo>
                    <a:lnTo>
                      <a:pt x="18" y="33"/>
                    </a:lnTo>
                    <a:lnTo>
                      <a:pt x="23" y="19"/>
                    </a:lnTo>
                    <a:lnTo>
                      <a:pt x="24" y="12"/>
                    </a:lnTo>
                    <a:lnTo>
                      <a:pt x="25" y="5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4" y="2"/>
                    </a:lnTo>
                    <a:lnTo>
                      <a:pt x="22" y="1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7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5" name="Freeform 190"/>
              <p:cNvSpPr/>
              <p:nvPr/>
            </p:nvSpPr>
            <p:spPr bwMode="auto">
              <a:xfrm>
                <a:off x="4838700" y="3357563"/>
                <a:ext cx="19050" cy="31750"/>
              </a:xfrm>
              <a:custGeom>
                <a:avLst/>
                <a:gdLst/>
                <a:ahLst/>
                <a:cxnLst>
                  <a:cxn ang="0">
                    <a:pos x="27" y="1"/>
                  </a:cxn>
                  <a:cxn ang="0">
                    <a:pos x="27" y="1"/>
                  </a:cxn>
                  <a:cxn ang="0">
                    <a:pos x="17" y="13"/>
                  </a:cxn>
                  <a:cxn ang="0">
                    <a:pos x="9" y="26"/>
                  </a:cxn>
                  <a:cxn ang="0">
                    <a:pos x="6" y="32"/>
                  </a:cxn>
                  <a:cxn ang="0">
                    <a:pos x="3" y="40"/>
                  </a:cxn>
                  <a:cxn ang="0">
                    <a:pos x="1" y="48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1" y="57"/>
                  </a:cxn>
                  <a:cxn ang="0">
                    <a:pos x="2" y="59"/>
                  </a:cxn>
                  <a:cxn ang="0">
                    <a:pos x="3" y="59"/>
                  </a:cxn>
                  <a:cxn ang="0">
                    <a:pos x="5" y="60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9" y="57"/>
                  </a:cxn>
                  <a:cxn ang="0">
                    <a:pos x="10" y="55"/>
                  </a:cxn>
                  <a:cxn ang="0">
                    <a:pos x="10" y="55"/>
                  </a:cxn>
                  <a:cxn ang="0">
                    <a:pos x="10" y="49"/>
                  </a:cxn>
                  <a:cxn ang="0">
                    <a:pos x="12" y="42"/>
                  </a:cxn>
                  <a:cxn ang="0">
                    <a:pos x="14" y="35"/>
                  </a:cxn>
                  <a:cxn ang="0">
                    <a:pos x="17" y="29"/>
                  </a:cxn>
                  <a:cxn ang="0">
                    <a:pos x="25" y="18"/>
                  </a:cxn>
                  <a:cxn ang="0">
                    <a:pos x="34" y="8"/>
                  </a:cxn>
                  <a:cxn ang="0">
                    <a:pos x="34" y="8"/>
                  </a:cxn>
                  <a:cxn ang="0">
                    <a:pos x="35" y="6"/>
                  </a:cxn>
                  <a:cxn ang="0">
                    <a:pos x="35" y="4"/>
                  </a:cxn>
                  <a:cxn ang="0">
                    <a:pos x="35" y="2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1"/>
                  </a:cxn>
                  <a:cxn ang="0">
                    <a:pos x="27" y="1"/>
                  </a:cxn>
                </a:cxnLst>
                <a:rect l="0" t="0" r="r" b="b"/>
                <a:pathLst>
                  <a:path w="35" h="60">
                    <a:moveTo>
                      <a:pt x="27" y="1"/>
                    </a:moveTo>
                    <a:lnTo>
                      <a:pt x="27" y="1"/>
                    </a:lnTo>
                    <a:lnTo>
                      <a:pt x="17" y="13"/>
                    </a:lnTo>
                    <a:lnTo>
                      <a:pt x="9" y="26"/>
                    </a:lnTo>
                    <a:lnTo>
                      <a:pt x="6" y="32"/>
                    </a:lnTo>
                    <a:lnTo>
                      <a:pt x="3" y="40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2" y="59"/>
                    </a:lnTo>
                    <a:lnTo>
                      <a:pt x="3" y="59"/>
                    </a:lnTo>
                    <a:lnTo>
                      <a:pt x="5" y="60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0" y="49"/>
                    </a:lnTo>
                    <a:lnTo>
                      <a:pt x="12" y="42"/>
                    </a:lnTo>
                    <a:lnTo>
                      <a:pt x="14" y="35"/>
                    </a:lnTo>
                    <a:lnTo>
                      <a:pt x="17" y="29"/>
                    </a:lnTo>
                    <a:lnTo>
                      <a:pt x="25" y="1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5" y="6"/>
                    </a:lnTo>
                    <a:lnTo>
                      <a:pt x="35" y="4"/>
                    </a:lnTo>
                    <a:lnTo>
                      <a:pt x="35" y="2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7" name="Freeform 191"/>
              <p:cNvSpPr/>
              <p:nvPr/>
            </p:nvSpPr>
            <p:spPr bwMode="auto">
              <a:xfrm>
                <a:off x="4862513" y="3367088"/>
                <a:ext cx="17463" cy="34925"/>
              </a:xfrm>
              <a:custGeom>
                <a:avLst/>
                <a:gdLst/>
                <a:ahLst/>
                <a:cxnLst>
                  <a:cxn ang="0">
                    <a:pos x="23" y="5"/>
                  </a:cxn>
                  <a:cxn ang="0">
                    <a:pos x="23" y="5"/>
                  </a:cxn>
                  <a:cxn ang="0">
                    <a:pos x="22" y="12"/>
                  </a:cxn>
                  <a:cxn ang="0">
                    <a:pos x="20" y="20"/>
                  </a:cxn>
                  <a:cxn ang="0">
                    <a:pos x="17" y="26"/>
                  </a:cxn>
                  <a:cxn ang="0">
                    <a:pos x="14" y="33"/>
                  </a:cxn>
                  <a:cxn ang="0">
                    <a:pos x="7" y="47"/>
                  </a:cxn>
                  <a:cxn ang="0">
                    <a:pos x="3" y="54"/>
                  </a:cxn>
                  <a:cxn ang="0">
                    <a:pos x="0" y="60"/>
                  </a:cxn>
                  <a:cxn ang="0">
                    <a:pos x="0" y="60"/>
                  </a:cxn>
                  <a:cxn ang="0">
                    <a:pos x="0" y="62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4" y="66"/>
                  </a:cxn>
                  <a:cxn ang="0">
                    <a:pos x="5" y="66"/>
                  </a:cxn>
                  <a:cxn ang="0">
                    <a:pos x="8" y="66"/>
                  </a:cxn>
                  <a:cxn ang="0">
                    <a:pos x="9" y="65"/>
                  </a:cxn>
                  <a:cxn ang="0">
                    <a:pos x="10" y="63"/>
                  </a:cxn>
                  <a:cxn ang="0">
                    <a:pos x="10" y="63"/>
                  </a:cxn>
                  <a:cxn ang="0">
                    <a:pos x="13" y="55"/>
                  </a:cxn>
                  <a:cxn ang="0">
                    <a:pos x="17" y="48"/>
                  </a:cxn>
                  <a:cxn ang="0">
                    <a:pos x="21" y="39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8" y="26"/>
                  </a:cxn>
                  <a:cxn ang="0">
                    <a:pos x="30" y="21"/>
                  </a:cxn>
                  <a:cxn ang="0">
                    <a:pos x="30" y="21"/>
                  </a:cxn>
                  <a:cxn ang="0">
                    <a:pos x="32" y="12"/>
                  </a:cxn>
                  <a:cxn ang="0">
                    <a:pos x="32" y="5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0" y="1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6" y="0"/>
                  </a:cxn>
                  <a:cxn ang="0">
                    <a:pos x="24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32" h="66">
                    <a:moveTo>
                      <a:pt x="23" y="5"/>
                    </a:moveTo>
                    <a:lnTo>
                      <a:pt x="23" y="5"/>
                    </a:lnTo>
                    <a:lnTo>
                      <a:pt x="22" y="12"/>
                    </a:lnTo>
                    <a:lnTo>
                      <a:pt x="20" y="20"/>
                    </a:lnTo>
                    <a:lnTo>
                      <a:pt x="17" y="26"/>
                    </a:lnTo>
                    <a:lnTo>
                      <a:pt x="14" y="33"/>
                    </a:lnTo>
                    <a:lnTo>
                      <a:pt x="7" y="47"/>
                    </a:lnTo>
                    <a:lnTo>
                      <a:pt x="3" y="54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1" y="64"/>
                    </a:lnTo>
                    <a:lnTo>
                      <a:pt x="2" y="65"/>
                    </a:lnTo>
                    <a:lnTo>
                      <a:pt x="4" y="66"/>
                    </a:lnTo>
                    <a:lnTo>
                      <a:pt x="5" y="66"/>
                    </a:lnTo>
                    <a:lnTo>
                      <a:pt x="8" y="66"/>
                    </a:lnTo>
                    <a:lnTo>
                      <a:pt x="9" y="65"/>
                    </a:lnTo>
                    <a:lnTo>
                      <a:pt x="10" y="63"/>
                    </a:lnTo>
                    <a:lnTo>
                      <a:pt x="10" y="63"/>
                    </a:lnTo>
                    <a:lnTo>
                      <a:pt x="13" y="55"/>
                    </a:lnTo>
                    <a:lnTo>
                      <a:pt x="17" y="48"/>
                    </a:lnTo>
                    <a:lnTo>
                      <a:pt x="21" y="39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8" y="26"/>
                    </a:lnTo>
                    <a:lnTo>
                      <a:pt x="30" y="21"/>
                    </a:lnTo>
                    <a:lnTo>
                      <a:pt x="30" y="21"/>
                    </a:lnTo>
                    <a:lnTo>
                      <a:pt x="32" y="12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24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8" name="Freeform 192"/>
              <p:cNvSpPr/>
              <p:nvPr/>
            </p:nvSpPr>
            <p:spPr bwMode="auto">
              <a:xfrm>
                <a:off x="4878388" y="3389313"/>
                <a:ext cx="17463" cy="38100"/>
              </a:xfrm>
              <a:custGeom>
                <a:avLst/>
                <a:gdLst/>
                <a:ahLst/>
                <a:cxnLst>
                  <a:cxn ang="0">
                    <a:pos x="25" y="3"/>
                  </a:cxn>
                  <a:cxn ang="0">
                    <a:pos x="25" y="3"/>
                  </a:cxn>
                  <a:cxn ang="0">
                    <a:pos x="20" y="20"/>
                  </a:cxn>
                  <a:cxn ang="0">
                    <a:pos x="15" y="36"/>
                  </a:cxn>
                  <a:cxn ang="0">
                    <a:pos x="8" y="51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0" y="68"/>
                  </a:cxn>
                  <a:cxn ang="0">
                    <a:pos x="0" y="70"/>
                  </a:cxn>
                  <a:cxn ang="0">
                    <a:pos x="1" y="71"/>
                  </a:cxn>
                  <a:cxn ang="0">
                    <a:pos x="2" y="73"/>
                  </a:cxn>
                  <a:cxn ang="0">
                    <a:pos x="4" y="73"/>
                  </a:cxn>
                  <a:cxn ang="0">
                    <a:pos x="7" y="73"/>
                  </a:cxn>
                  <a:cxn ang="0">
                    <a:pos x="8" y="72"/>
                  </a:cxn>
                  <a:cxn ang="0">
                    <a:pos x="9" y="71"/>
                  </a:cxn>
                  <a:cxn ang="0">
                    <a:pos x="9" y="71"/>
                  </a:cxn>
                  <a:cxn ang="0">
                    <a:pos x="17" y="55"/>
                  </a:cxn>
                  <a:cxn ang="0">
                    <a:pos x="23" y="39"/>
                  </a:cxn>
                  <a:cxn ang="0">
                    <a:pos x="29" y="23"/>
                  </a:cxn>
                  <a:cxn ang="0">
                    <a:pos x="35" y="7"/>
                  </a:cxn>
                  <a:cxn ang="0">
                    <a:pos x="35" y="7"/>
                  </a:cxn>
                  <a:cxn ang="0">
                    <a:pos x="35" y="5"/>
                  </a:cxn>
                  <a:cxn ang="0">
                    <a:pos x="35" y="2"/>
                  </a:cxn>
                  <a:cxn ang="0">
                    <a:pos x="33" y="1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8" y="0"/>
                  </a:cxn>
                  <a:cxn ang="0">
                    <a:pos x="26" y="1"/>
                  </a:cxn>
                  <a:cxn ang="0">
                    <a:pos x="25" y="3"/>
                  </a:cxn>
                  <a:cxn ang="0">
                    <a:pos x="25" y="3"/>
                  </a:cxn>
                </a:cxnLst>
                <a:rect l="0" t="0" r="r" b="b"/>
                <a:pathLst>
                  <a:path w="35" h="73">
                    <a:moveTo>
                      <a:pt x="25" y="3"/>
                    </a:moveTo>
                    <a:lnTo>
                      <a:pt x="25" y="3"/>
                    </a:lnTo>
                    <a:lnTo>
                      <a:pt x="20" y="20"/>
                    </a:lnTo>
                    <a:lnTo>
                      <a:pt x="15" y="36"/>
                    </a:lnTo>
                    <a:lnTo>
                      <a:pt x="8" y="51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1" y="71"/>
                    </a:lnTo>
                    <a:lnTo>
                      <a:pt x="2" y="73"/>
                    </a:lnTo>
                    <a:lnTo>
                      <a:pt x="4" y="73"/>
                    </a:lnTo>
                    <a:lnTo>
                      <a:pt x="7" y="73"/>
                    </a:lnTo>
                    <a:lnTo>
                      <a:pt x="8" y="72"/>
                    </a:lnTo>
                    <a:lnTo>
                      <a:pt x="9" y="71"/>
                    </a:lnTo>
                    <a:lnTo>
                      <a:pt x="9" y="71"/>
                    </a:lnTo>
                    <a:lnTo>
                      <a:pt x="17" y="55"/>
                    </a:lnTo>
                    <a:lnTo>
                      <a:pt x="23" y="39"/>
                    </a:lnTo>
                    <a:lnTo>
                      <a:pt x="29" y="23"/>
                    </a:lnTo>
                    <a:lnTo>
                      <a:pt x="35" y="7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5" y="2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6" y="1"/>
                    </a:lnTo>
                    <a:lnTo>
                      <a:pt x="25" y="3"/>
                    </a:lnTo>
                    <a:lnTo>
                      <a:pt x="25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9" name="Freeform 193"/>
              <p:cNvSpPr/>
              <p:nvPr/>
            </p:nvSpPr>
            <p:spPr bwMode="auto">
              <a:xfrm>
                <a:off x="4897438" y="3411538"/>
                <a:ext cx="23813" cy="50800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8" y="2"/>
                  </a:cxn>
                  <a:cxn ang="0">
                    <a:pos x="33" y="12"/>
                  </a:cxn>
                  <a:cxn ang="0">
                    <a:pos x="28" y="24"/>
                  </a:cxn>
                  <a:cxn ang="0">
                    <a:pos x="18" y="46"/>
                  </a:cxn>
                  <a:cxn ang="0">
                    <a:pos x="10" y="68"/>
                  </a:cxn>
                  <a:cxn ang="0">
                    <a:pos x="5" y="80"/>
                  </a:cxn>
                  <a:cxn ang="0">
                    <a:pos x="0" y="91"/>
                  </a:cxn>
                  <a:cxn ang="0">
                    <a:pos x="0" y="91"/>
                  </a:cxn>
                  <a:cxn ang="0">
                    <a:pos x="0" y="92"/>
                  </a:cxn>
                  <a:cxn ang="0">
                    <a:pos x="0" y="94"/>
                  </a:cxn>
                  <a:cxn ang="0">
                    <a:pos x="1" y="96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5" y="97"/>
                  </a:cxn>
                  <a:cxn ang="0">
                    <a:pos x="7" y="97"/>
                  </a:cxn>
                  <a:cxn ang="0">
                    <a:pos x="8" y="95"/>
                  </a:cxn>
                  <a:cxn ang="0">
                    <a:pos x="8" y="95"/>
                  </a:cxn>
                  <a:cxn ang="0">
                    <a:pos x="13" y="85"/>
                  </a:cxn>
                  <a:cxn ang="0">
                    <a:pos x="18" y="73"/>
                  </a:cxn>
                  <a:cxn ang="0">
                    <a:pos x="27" y="51"/>
                  </a:cxn>
                  <a:cxn ang="0">
                    <a:pos x="36" y="29"/>
                  </a:cxn>
                  <a:cxn ang="0">
                    <a:pos x="41" y="17"/>
                  </a:cxn>
                  <a:cxn ang="0">
                    <a:pos x="46" y="6"/>
                  </a:cxn>
                  <a:cxn ang="0">
                    <a:pos x="46" y="6"/>
                  </a:cxn>
                  <a:cxn ang="0">
                    <a:pos x="46" y="5"/>
                  </a:cxn>
                  <a:cxn ang="0">
                    <a:pos x="46" y="3"/>
                  </a:cxn>
                  <a:cxn ang="0">
                    <a:pos x="45" y="1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2"/>
                  </a:cxn>
                  <a:cxn ang="0">
                    <a:pos x="38" y="2"/>
                  </a:cxn>
                </a:cxnLst>
                <a:rect l="0" t="0" r="r" b="b"/>
                <a:pathLst>
                  <a:path w="46" h="97">
                    <a:moveTo>
                      <a:pt x="38" y="2"/>
                    </a:moveTo>
                    <a:lnTo>
                      <a:pt x="38" y="2"/>
                    </a:lnTo>
                    <a:lnTo>
                      <a:pt x="33" y="12"/>
                    </a:lnTo>
                    <a:lnTo>
                      <a:pt x="28" y="24"/>
                    </a:lnTo>
                    <a:lnTo>
                      <a:pt x="18" y="46"/>
                    </a:lnTo>
                    <a:lnTo>
                      <a:pt x="10" y="68"/>
                    </a:lnTo>
                    <a:lnTo>
                      <a:pt x="5" y="8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2"/>
                    </a:lnTo>
                    <a:lnTo>
                      <a:pt x="0" y="94"/>
                    </a:lnTo>
                    <a:lnTo>
                      <a:pt x="1" y="96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5" y="97"/>
                    </a:lnTo>
                    <a:lnTo>
                      <a:pt x="7" y="97"/>
                    </a:lnTo>
                    <a:lnTo>
                      <a:pt x="8" y="95"/>
                    </a:lnTo>
                    <a:lnTo>
                      <a:pt x="8" y="95"/>
                    </a:lnTo>
                    <a:lnTo>
                      <a:pt x="13" y="85"/>
                    </a:lnTo>
                    <a:lnTo>
                      <a:pt x="18" y="73"/>
                    </a:lnTo>
                    <a:lnTo>
                      <a:pt x="27" y="51"/>
                    </a:lnTo>
                    <a:lnTo>
                      <a:pt x="36" y="29"/>
                    </a:lnTo>
                    <a:lnTo>
                      <a:pt x="41" y="17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5"/>
                    </a:lnTo>
                    <a:lnTo>
                      <a:pt x="46" y="3"/>
                    </a:lnTo>
                    <a:lnTo>
                      <a:pt x="45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2"/>
                    </a:lnTo>
                    <a:lnTo>
                      <a:pt x="38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0" name="Freeform 194"/>
              <p:cNvSpPr/>
              <p:nvPr/>
            </p:nvSpPr>
            <p:spPr bwMode="auto">
              <a:xfrm>
                <a:off x="4216400" y="3729038"/>
                <a:ext cx="19050" cy="36513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6" y="2"/>
                  </a:cxn>
                  <a:cxn ang="0">
                    <a:pos x="18" y="16"/>
                  </a:cxn>
                  <a:cxn ang="0">
                    <a:pos x="12" y="32"/>
                  </a:cxn>
                  <a:cxn ang="0">
                    <a:pos x="6" y="48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0" y="65"/>
                  </a:cxn>
                  <a:cxn ang="0">
                    <a:pos x="1" y="67"/>
                  </a:cxn>
                  <a:cxn ang="0">
                    <a:pos x="2" y="68"/>
                  </a:cxn>
                  <a:cxn ang="0">
                    <a:pos x="4" y="69"/>
                  </a:cxn>
                  <a:cxn ang="0">
                    <a:pos x="6" y="69"/>
                  </a:cxn>
                  <a:cxn ang="0">
                    <a:pos x="8" y="69"/>
                  </a:cxn>
                  <a:cxn ang="0">
                    <a:pos x="9" y="68"/>
                  </a:cxn>
                  <a:cxn ang="0">
                    <a:pos x="10" y="66"/>
                  </a:cxn>
                  <a:cxn ang="0">
                    <a:pos x="10" y="66"/>
                  </a:cxn>
                  <a:cxn ang="0">
                    <a:pos x="15" y="51"/>
                  </a:cxn>
                  <a:cxn ang="0">
                    <a:pos x="20" y="36"/>
                  </a:cxn>
                  <a:cxn ang="0">
                    <a:pos x="27" y="21"/>
                  </a:cxn>
                  <a:cxn ang="0">
                    <a:pos x="35" y="7"/>
                  </a:cxn>
                  <a:cxn ang="0">
                    <a:pos x="35" y="7"/>
                  </a:cxn>
                  <a:cxn ang="0">
                    <a:pos x="36" y="5"/>
                  </a:cxn>
                  <a:cxn ang="0">
                    <a:pos x="36" y="3"/>
                  </a:cxn>
                  <a:cxn ang="0">
                    <a:pos x="35" y="2"/>
                  </a:cxn>
                  <a:cxn ang="0">
                    <a:pos x="34" y="1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8" y="1"/>
                  </a:cxn>
                  <a:cxn ang="0">
                    <a:pos x="26" y="2"/>
                  </a:cxn>
                  <a:cxn ang="0">
                    <a:pos x="26" y="2"/>
                  </a:cxn>
                </a:cxnLst>
                <a:rect l="0" t="0" r="r" b="b"/>
                <a:pathLst>
                  <a:path w="36" h="69">
                    <a:moveTo>
                      <a:pt x="26" y="2"/>
                    </a:moveTo>
                    <a:lnTo>
                      <a:pt x="26" y="2"/>
                    </a:lnTo>
                    <a:lnTo>
                      <a:pt x="18" y="16"/>
                    </a:lnTo>
                    <a:lnTo>
                      <a:pt x="12" y="32"/>
                    </a:lnTo>
                    <a:lnTo>
                      <a:pt x="6" y="48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5"/>
                    </a:lnTo>
                    <a:lnTo>
                      <a:pt x="1" y="67"/>
                    </a:lnTo>
                    <a:lnTo>
                      <a:pt x="2" y="68"/>
                    </a:lnTo>
                    <a:lnTo>
                      <a:pt x="4" y="69"/>
                    </a:lnTo>
                    <a:lnTo>
                      <a:pt x="6" y="69"/>
                    </a:lnTo>
                    <a:lnTo>
                      <a:pt x="8" y="69"/>
                    </a:lnTo>
                    <a:lnTo>
                      <a:pt x="9" y="68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15" y="51"/>
                    </a:lnTo>
                    <a:lnTo>
                      <a:pt x="20" y="36"/>
                    </a:lnTo>
                    <a:lnTo>
                      <a:pt x="27" y="21"/>
                    </a:lnTo>
                    <a:lnTo>
                      <a:pt x="35" y="7"/>
                    </a:lnTo>
                    <a:lnTo>
                      <a:pt x="35" y="7"/>
                    </a:lnTo>
                    <a:lnTo>
                      <a:pt x="36" y="5"/>
                    </a:lnTo>
                    <a:lnTo>
                      <a:pt x="36" y="3"/>
                    </a:lnTo>
                    <a:lnTo>
                      <a:pt x="35" y="2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8" y="1"/>
                    </a:lnTo>
                    <a:lnTo>
                      <a:pt x="26" y="2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1" name="Freeform 195"/>
              <p:cNvSpPr/>
              <p:nvPr/>
            </p:nvSpPr>
            <p:spPr bwMode="auto">
              <a:xfrm>
                <a:off x="4251325" y="3738563"/>
                <a:ext cx="25400" cy="39688"/>
              </a:xfrm>
              <a:custGeom>
                <a:avLst/>
                <a:gdLst/>
                <a:ahLst/>
                <a:cxnLst>
                  <a:cxn ang="0">
                    <a:pos x="39" y="2"/>
                  </a:cxn>
                  <a:cxn ang="0">
                    <a:pos x="39" y="2"/>
                  </a:cxn>
                  <a:cxn ang="0">
                    <a:pos x="28" y="17"/>
                  </a:cxn>
                  <a:cxn ang="0">
                    <a:pos x="17" y="34"/>
                  </a:cxn>
                  <a:cxn ang="0">
                    <a:pos x="8" y="51"/>
                  </a:cxn>
                  <a:cxn ang="0">
                    <a:pos x="1" y="69"/>
                  </a:cxn>
                  <a:cxn ang="0">
                    <a:pos x="1" y="69"/>
                  </a:cxn>
                  <a:cxn ang="0">
                    <a:pos x="0" y="71"/>
                  </a:cxn>
                  <a:cxn ang="0">
                    <a:pos x="1" y="72"/>
                  </a:cxn>
                  <a:cxn ang="0">
                    <a:pos x="2" y="74"/>
                  </a:cxn>
                  <a:cxn ang="0">
                    <a:pos x="3" y="74"/>
                  </a:cxn>
                  <a:cxn ang="0">
                    <a:pos x="7" y="74"/>
                  </a:cxn>
                  <a:cxn ang="0">
                    <a:pos x="8" y="73"/>
                  </a:cxn>
                  <a:cxn ang="0">
                    <a:pos x="9" y="71"/>
                  </a:cxn>
                  <a:cxn ang="0">
                    <a:pos x="9" y="71"/>
                  </a:cxn>
                  <a:cxn ang="0">
                    <a:pos x="17" y="55"/>
                  </a:cxn>
                  <a:cxn ang="0">
                    <a:pos x="26" y="38"/>
                  </a:cxn>
                  <a:cxn ang="0">
                    <a:pos x="36" y="21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7" y="3"/>
                  </a:cxn>
                  <a:cxn ang="0">
                    <a:pos x="47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9" y="2"/>
                  </a:cxn>
                  <a:cxn ang="0">
                    <a:pos x="39" y="2"/>
                  </a:cxn>
                </a:cxnLst>
                <a:rect l="0" t="0" r="r" b="b"/>
                <a:pathLst>
                  <a:path w="47" h="74">
                    <a:moveTo>
                      <a:pt x="39" y="2"/>
                    </a:moveTo>
                    <a:lnTo>
                      <a:pt x="39" y="2"/>
                    </a:lnTo>
                    <a:lnTo>
                      <a:pt x="28" y="17"/>
                    </a:lnTo>
                    <a:lnTo>
                      <a:pt x="17" y="34"/>
                    </a:lnTo>
                    <a:lnTo>
                      <a:pt x="8" y="51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0" y="71"/>
                    </a:lnTo>
                    <a:lnTo>
                      <a:pt x="1" y="72"/>
                    </a:lnTo>
                    <a:lnTo>
                      <a:pt x="2" y="74"/>
                    </a:lnTo>
                    <a:lnTo>
                      <a:pt x="3" y="74"/>
                    </a:lnTo>
                    <a:lnTo>
                      <a:pt x="7" y="74"/>
                    </a:lnTo>
                    <a:lnTo>
                      <a:pt x="8" y="73"/>
                    </a:lnTo>
                    <a:lnTo>
                      <a:pt x="9" y="71"/>
                    </a:lnTo>
                    <a:lnTo>
                      <a:pt x="9" y="71"/>
                    </a:lnTo>
                    <a:lnTo>
                      <a:pt x="17" y="55"/>
                    </a:lnTo>
                    <a:lnTo>
                      <a:pt x="26" y="38"/>
                    </a:lnTo>
                    <a:lnTo>
                      <a:pt x="36" y="21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7" y="3"/>
                    </a:lnTo>
                    <a:lnTo>
                      <a:pt x="47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2"/>
                    </a:lnTo>
                    <a:lnTo>
                      <a:pt x="39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2" name="Freeform 196"/>
              <p:cNvSpPr/>
              <p:nvPr/>
            </p:nvSpPr>
            <p:spPr bwMode="auto">
              <a:xfrm>
                <a:off x="4294188" y="3748088"/>
                <a:ext cx="23813" cy="46038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35" y="4"/>
                  </a:cxn>
                  <a:cxn ang="0">
                    <a:pos x="34" y="9"/>
                  </a:cxn>
                  <a:cxn ang="0">
                    <a:pos x="32" y="11"/>
                  </a:cxn>
                  <a:cxn ang="0">
                    <a:pos x="30" y="13"/>
                  </a:cxn>
                  <a:cxn ang="0">
                    <a:pos x="29" y="16"/>
                  </a:cxn>
                  <a:cxn ang="0">
                    <a:pos x="29" y="16"/>
                  </a:cxn>
                  <a:cxn ang="0">
                    <a:pos x="22" y="27"/>
                  </a:cxn>
                  <a:cxn ang="0">
                    <a:pos x="16" y="39"/>
                  </a:cxn>
                  <a:cxn ang="0">
                    <a:pos x="16" y="39"/>
                  </a:cxn>
                  <a:cxn ang="0">
                    <a:pos x="11" y="48"/>
                  </a:cxn>
                  <a:cxn ang="0">
                    <a:pos x="7" y="58"/>
                  </a:cxn>
                  <a:cxn ang="0">
                    <a:pos x="0" y="79"/>
                  </a:cxn>
                  <a:cxn ang="0">
                    <a:pos x="0" y="79"/>
                  </a:cxn>
                  <a:cxn ang="0">
                    <a:pos x="0" y="81"/>
                  </a:cxn>
                  <a:cxn ang="0">
                    <a:pos x="1" y="83"/>
                  </a:cxn>
                  <a:cxn ang="0">
                    <a:pos x="2" y="84"/>
                  </a:cxn>
                  <a:cxn ang="0">
                    <a:pos x="3" y="85"/>
                  </a:cxn>
                  <a:cxn ang="0">
                    <a:pos x="5" y="85"/>
                  </a:cxn>
                  <a:cxn ang="0">
                    <a:pos x="7" y="85"/>
                  </a:cxn>
                  <a:cxn ang="0">
                    <a:pos x="8" y="84"/>
                  </a:cxn>
                  <a:cxn ang="0">
                    <a:pos x="9" y="82"/>
                  </a:cxn>
                  <a:cxn ang="0">
                    <a:pos x="9" y="82"/>
                  </a:cxn>
                  <a:cxn ang="0">
                    <a:pos x="13" y="70"/>
                  </a:cxn>
                  <a:cxn ang="0">
                    <a:pos x="18" y="57"/>
                  </a:cxn>
                  <a:cxn ang="0">
                    <a:pos x="23" y="46"/>
                  </a:cxn>
                  <a:cxn ang="0">
                    <a:pos x="31" y="34"/>
                  </a:cxn>
                  <a:cxn ang="0">
                    <a:pos x="31" y="34"/>
                  </a:cxn>
                  <a:cxn ang="0">
                    <a:pos x="39" y="20"/>
                  </a:cxn>
                  <a:cxn ang="0">
                    <a:pos x="42" y="13"/>
                  </a:cxn>
                  <a:cxn ang="0">
                    <a:pos x="44" y="4"/>
                  </a:cxn>
                  <a:cxn ang="0">
                    <a:pos x="44" y="4"/>
                  </a:cxn>
                  <a:cxn ang="0">
                    <a:pos x="44" y="2"/>
                  </a:cxn>
                  <a:cxn ang="0">
                    <a:pos x="43" y="1"/>
                  </a:cxn>
                  <a:cxn ang="0">
                    <a:pos x="41" y="0"/>
                  </a:cxn>
                  <a:cxn ang="0">
                    <a:pos x="40" y="0"/>
                  </a:cxn>
                  <a:cxn ang="0">
                    <a:pos x="36" y="1"/>
                  </a:cxn>
                  <a:cxn ang="0">
                    <a:pos x="35" y="2"/>
                  </a:cxn>
                  <a:cxn ang="0">
                    <a:pos x="35" y="4"/>
                  </a:cxn>
                  <a:cxn ang="0">
                    <a:pos x="35" y="4"/>
                  </a:cxn>
                </a:cxnLst>
                <a:rect l="0" t="0" r="r" b="b"/>
                <a:pathLst>
                  <a:path w="44" h="85">
                    <a:moveTo>
                      <a:pt x="35" y="4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2" y="11"/>
                    </a:lnTo>
                    <a:lnTo>
                      <a:pt x="30" y="13"/>
                    </a:lnTo>
                    <a:lnTo>
                      <a:pt x="29" y="16"/>
                    </a:lnTo>
                    <a:lnTo>
                      <a:pt x="29" y="16"/>
                    </a:lnTo>
                    <a:lnTo>
                      <a:pt x="22" y="27"/>
                    </a:lnTo>
                    <a:lnTo>
                      <a:pt x="16" y="39"/>
                    </a:lnTo>
                    <a:lnTo>
                      <a:pt x="16" y="39"/>
                    </a:lnTo>
                    <a:lnTo>
                      <a:pt x="11" y="48"/>
                    </a:lnTo>
                    <a:lnTo>
                      <a:pt x="7" y="58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1" y="83"/>
                    </a:lnTo>
                    <a:lnTo>
                      <a:pt x="2" y="84"/>
                    </a:lnTo>
                    <a:lnTo>
                      <a:pt x="3" y="85"/>
                    </a:lnTo>
                    <a:lnTo>
                      <a:pt x="5" y="85"/>
                    </a:lnTo>
                    <a:lnTo>
                      <a:pt x="7" y="85"/>
                    </a:lnTo>
                    <a:lnTo>
                      <a:pt x="8" y="84"/>
                    </a:lnTo>
                    <a:lnTo>
                      <a:pt x="9" y="82"/>
                    </a:lnTo>
                    <a:lnTo>
                      <a:pt x="9" y="82"/>
                    </a:lnTo>
                    <a:lnTo>
                      <a:pt x="13" y="70"/>
                    </a:lnTo>
                    <a:lnTo>
                      <a:pt x="18" y="57"/>
                    </a:lnTo>
                    <a:lnTo>
                      <a:pt x="23" y="46"/>
                    </a:lnTo>
                    <a:lnTo>
                      <a:pt x="31" y="34"/>
                    </a:lnTo>
                    <a:lnTo>
                      <a:pt x="31" y="34"/>
                    </a:lnTo>
                    <a:lnTo>
                      <a:pt x="39" y="20"/>
                    </a:lnTo>
                    <a:lnTo>
                      <a:pt x="42" y="13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2"/>
                    </a:lnTo>
                    <a:lnTo>
                      <a:pt x="43" y="1"/>
                    </a:lnTo>
                    <a:lnTo>
                      <a:pt x="41" y="0"/>
                    </a:lnTo>
                    <a:lnTo>
                      <a:pt x="40" y="0"/>
                    </a:lnTo>
                    <a:lnTo>
                      <a:pt x="36" y="1"/>
                    </a:lnTo>
                    <a:lnTo>
                      <a:pt x="35" y="2"/>
                    </a:lnTo>
                    <a:lnTo>
                      <a:pt x="35" y="4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3" name="Freeform 197"/>
              <p:cNvSpPr/>
              <p:nvPr/>
            </p:nvSpPr>
            <p:spPr bwMode="auto">
              <a:xfrm>
                <a:off x="4332288" y="3759200"/>
                <a:ext cx="20638" cy="39688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9" y="3"/>
                  </a:cxn>
                  <a:cxn ang="0">
                    <a:pos x="27" y="12"/>
                  </a:cxn>
                  <a:cxn ang="0">
                    <a:pos x="25" y="21"/>
                  </a:cxn>
                  <a:cxn ang="0">
                    <a:pos x="19" y="37"/>
                  </a:cxn>
                  <a:cxn ang="0">
                    <a:pos x="10" y="53"/>
                  </a:cxn>
                  <a:cxn ang="0">
                    <a:pos x="1" y="69"/>
                  </a:cxn>
                  <a:cxn ang="0">
                    <a:pos x="1" y="69"/>
                  </a:cxn>
                  <a:cxn ang="0">
                    <a:pos x="0" y="70"/>
                  </a:cxn>
                  <a:cxn ang="0">
                    <a:pos x="1" y="72"/>
                  </a:cxn>
                  <a:cxn ang="0">
                    <a:pos x="1" y="75"/>
                  </a:cxn>
                  <a:cxn ang="0">
                    <a:pos x="3" y="76"/>
                  </a:cxn>
                  <a:cxn ang="0">
                    <a:pos x="4" y="76"/>
                  </a:cxn>
                  <a:cxn ang="0">
                    <a:pos x="6" y="76"/>
                  </a:cxn>
                  <a:cxn ang="0">
                    <a:pos x="8" y="76"/>
                  </a:cxn>
                  <a:cxn ang="0">
                    <a:pos x="9" y="74"/>
                  </a:cxn>
                  <a:cxn ang="0">
                    <a:pos x="9" y="74"/>
                  </a:cxn>
                  <a:cxn ang="0">
                    <a:pos x="19" y="58"/>
                  </a:cxn>
                  <a:cxn ang="0">
                    <a:pos x="27" y="41"/>
                  </a:cxn>
                  <a:cxn ang="0">
                    <a:pos x="34" y="24"/>
                  </a:cxn>
                  <a:cxn ang="0">
                    <a:pos x="36" y="15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7" y="2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30" y="2"/>
                  </a:cxn>
                  <a:cxn ang="0">
                    <a:pos x="29" y="3"/>
                  </a:cxn>
                  <a:cxn ang="0">
                    <a:pos x="29" y="3"/>
                  </a:cxn>
                </a:cxnLst>
                <a:rect l="0" t="0" r="r" b="b"/>
                <a:pathLst>
                  <a:path w="38" h="76">
                    <a:moveTo>
                      <a:pt x="29" y="3"/>
                    </a:moveTo>
                    <a:lnTo>
                      <a:pt x="29" y="3"/>
                    </a:lnTo>
                    <a:lnTo>
                      <a:pt x="27" y="12"/>
                    </a:lnTo>
                    <a:lnTo>
                      <a:pt x="25" y="21"/>
                    </a:lnTo>
                    <a:lnTo>
                      <a:pt x="19" y="37"/>
                    </a:lnTo>
                    <a:lnTo>
                      <a:pt x="10" y="53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0" y="70"/>
                    </a:lnTo>
                    <a:lnTo>
                      <a:pt x="1" y="72"/>
                    </a:lnTo>
                    <a:lnTo>
                      <a:pt x="1" y="75"/>
                    </a:lnTo>
                    <a:lnTo>
                      <a:pt x="3" y="76"/>
                    </a:lnTo>
                    <a:lnTo>
                      <a:pt x="4" y="76"/>
                    </a:lnTo>
                    <a:lnTo>
                      <a:pt x="6" y="76"/>
                    </a:lnTo>
                    <a:lnTo>
                      <a:pt x="8" y="76"/>
                    </a:lnTo>
                    <a:lnTo>
                      <a:pt x="9" y="74"/>
                    </a:lnTo>
                    <a:lnTo>
                      <a:pt x="9" y="74"/>
                    </a:lnTo>
                    <a:lnTo>
                      <a:pt x="19" y="58"/>
                    </a:lnTo>
                    <a:lnTo>
                      <a:pt x="27" y="41"/>
                    </a:lnTo>
                    <a:lnTo>
                      <a:pt x="34" y="24"/>
                    </a:lnTo>
                    <a:lnTo>
                      <a:pt x="36" y="15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8" y="4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30" y="2"/>
                    </a:lnTo>
                    <a:lnTo>
                      <a:pt x="29" y="3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4" name="Freeform 198"/>
              <p:cNvSpPr/>
              <p:nvPr/>
            </p:nvSpPr>
            <p:spPr bwMode="auto">
              <a:xfrm>
                <a:off x="4378325" y="3763963"/>
                <a:ext cx="15875" cy="34925"/>
              </a:xfrm>
              <a:custGeom>
                <a:avLst/>
                <a:gdLst/>
                <a:ahLst/>
                <a:cxnLst>
                  <a:cxn ang="0">
                    <a:pos x="22" y="5"/>
                  </a:cxn>
                  <a:cxn ang="0">
                    <a:pos x="22" y="5"/>
                  </a:cxn>
                  <a:cxn ang="0">
                    <a:pos x="22" y="13"/>
                  </a:cxn>
                  <a:cxn ang="0">
                    <a:pos x="20" y="20"/>
                  </a:cxn>
                  <a:cxn ang="0">
                    <a:pos x="14" y="33"/>
                  </a:cxn>
                  <a:cxn ang="0">
                    <a:pos x="7" y="47"/>
                  </a:cxn>
                  <a:cxn ang="0">
                    <a:pos x="1" y="60"/>
                  </a:cxn>
                  <a:cxn ang="0">
                    <a:pos x="1" y="60"/>
                  </a:cxn>
                  <a:cxn ang="0">
                    <a:pos x="0" y="62"/>
                  </a:cxn>
                  <a:cxn ang="0">
                    <a:pos x="1" y="63"/>
                  </a:cxn>
                  <a:cxn ang="0">
                    <a:pos x="3" y="67"/>
                  </a:cxn>
                  <a:cxn ang="0">
                    <a:pos x="4" y="68"/>
                  </a:cxn>
                  <a:cxn ang="0">
                    <a:pos x="6" y="67"/>
                  </a:cxn>
                  <a:cxn ang="0">
                    <a:pos x="7" y="67"/>
                  </a:cxn>
                  <a:cxn ang="0">
                    <a:pos x="8" y="65"/>
                  </a:cxn>
                  <a:cxn ang="0">
                    <a:pos x="8" y="65"/>
                  </a:cxn>
                  <a:cxn ang="0">
                    <a:pos x="16" y="50"/>
                  </a:cxn>
                  <a:cxn ang="0">
                    <a:pos x="23" y="35"/>
                  </a:cxn>
                  <a:cxn ang="0">
                    <a:pos x="26" y="28"/>
                  </a:cxn>
                  <a:cxn ang="0">
                    <a:pos x="29" y="21"/>
                  </a:cxn>
                  <a:cxn ang="0">
                    <a:pos x="31" y="14"/>
                  </a:cxn>
                  <a:cxn ang="0">
                    <a:pos x="32" y="5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0" y="1"/>
                  </a:cxn>
                  <a:cxn ang="0">
                    <a:pos x="29" y="1"/>
                  </a:cxn>
                  <a:cxn ang="0">
                    <a:pos x="27" y="0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3"/>
                  </a:cxn>
                  <a:cxn ang="0">
                    <a:pos x="22" y="5"/>
                  </a:cxn>
                  <a:cxn ang="0">
                    <a:pos x="22" y="5"/>
                  </a:cxn>
                </a:cxnLst>
                <a:rect l="0" t="0" r="r" b="b"/>
                <a:pathLst>
                  <a:path w="32" h="68">
                    <a:moveTo>
                      <a:pt x="22" y="5"/>
                    </a:moveTo>
                    <a:lnTo>
                      <a:pt x="22" y="5"/>
                    </a:lnTo>
                    <a:lnTo>
                      <a:pt x="22" y="13"/>
                    </a:lnTo>
                    <a:lnTo>
                      <a:pt x="20" y="20"/>
                    </a:lnTo>
                    <a:lnTo>
                      <a:pt x="14" y="33"/>
                    </a:lnTo>
                    <a:lnTo>
                      <a:pt x="7" y="47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0" y="62"/>
                    </a:lnTo>
                    <a:lnTo>
                      <a:pt x="1" y="63"/>
                    </a:lnTo>
                    <a:lnTo>
                      <a:pt x="3" y="67"/>
                    </a:lnTo>
                    <a:lnTo>
                      <a:pt x="4" y="68"/>
                    </a:lnTo>
                    <a:lnTo>
                      <a:pt x="6" y="67"/>
                    </a:lnTo>
                    <a:lnTo>
                      <a:pt x="7" y="67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6" y="50"/>
                    </a:lnTo>
                    <a:lnTo>
                      <a:pt x="23" y="35"/>
                    </a:lnTo>
                    <a:lnTo>
                      <a:pt x="26" y="28"/>
                    </a:lnTo>
                    <a:lnTo>
                      <a:pt x="29" y="21"/>
                    </a:lnTo>
                    <a:lnTo>
                      <a:pt x="31" y="14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3"/>
                    </a:lnTo>
                    <a:lnTo>
                      <a:pt x="22" y="5"/>
                    </a:lnTo>
                    <a:lnTo>
                      <a:pt x="22" y="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5" name="Freeform 199"/>
              <p:cNvSpPr/>
              <p:nvPr/>
            </p:nvSpPr>
            <p:spPr bwMode="auto">
              <a:xfrm>
                <a:off x="4432300" y="3756025"/>
                <a:ext cx="23813" cy="3968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8" y="2"/>
                  </a:cxn>
                  <a:cxn ang="0">
                    <a:pos x="31" y="19"/>
                  </a:cxn>
                  <a:cxn ang="0">
                    <a:pos x="21" y="36"/>
                  </a:cxn>
                  <a:cxn ang="0">
                    <a:pos x="12" y="53"/>
                  </a:cxn>
                  <a:cxn ang="0">
                    <a:pos x="1" y="67"/>
                  </a:cxn>
                  <a:cxn ang="0">
                    <a:pos x="1" y="67"/>
                  </a:cxn>
                  <a:cxn ang="0">
                    <a:pos x="0" y="69"/>
                  </a:cxn>
                  <a:cxn ang="0">
                    <a:pos x="0" y="71"/>
                  </a:cxn>
                  <a:cxn ang="0">
                    <a:pos x="2" y="74"/>
                  </a:cxn>
                  <a:cxn ang="0">
                    <a:pos x="3" y="75"/>
                  </a:cxn>
                  <a:cxn ang="0">
                    <a:pos x="5" y="76"/>
                  </a:cxn>
                  <a:cxn ang="0">
                    <a:pos x="6" y="75"/>
                  </a:cxn>
                  <a:cxn ang="0">
                    <a:pos x="8" y="74"/>
                  </a:cxn>
                  <a:cxn ang="0">
                    <a:pos x="8" y="74"/>
                  </a:cxn>
                  <a:cxn ang="0">
                    <a:pos x="19" y="59"/>
                  </a:cxn>
                  <a:cxn ang="0">
                    <a:pos x="30" y="42"/>
                  </a:cxn>
                  <a:cxn ang="0">
                    <a:pos x="38" y="25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47" y="5"/>
                  </a:cxn>
                  <a:cxn ang="0">
                    <a:pos x="46" y="3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2"/>
                  </a:cxn>
                </a:cxnLst>
                <a:rect l="0" t="0" r="r" b="b"/>
                <a:pathLst>
                  <a:path w="47" h="76">
                    <a:moveTo>
                      <a:pt x="38" y="2"/>
                    </a:moveTo>
                    <a:lnTo>
                      <a:pt x="38" y="2"/>
                    </a:lnTo>
                    <a:lnTo>
                      <a:pt x="31" y="19"/>
                    </a:lnTo>
                    <a:lnTo>
                      <a:pt x="21" y="36"/>
                    </a:lnTo>
                    <a:lnTo>
                      <a:pt x="12" y="53"/>
                    </a:lnTo>
                    <a:lnTo>
                      <a:pt x="1" y="67"/>
                    </a:lnTo>
                    <a:lnTo>
                      <a:pt x="1" y="67"/>
                    </a:lnTo>
                    <a:lnTo>
                      <a:pt x="0" y="69"/>
                    </a:lnTo>
                    <a:lnTo>
                      <a:pt x="0" y="71"/>
                    </a:lnTo>
                    <a:lnTo>
                      <a:pt x="2" y="74"/>
                    </a:lnTo>
                    <a:lnTo>
                      <a:pt x="3" y="75"/>
                    </a:lnTo>
                    <a:lnTo>
                      <a:pt x="5" y="76"/>
                    </a:lnTo>
                    <a:lnTo>
                      <a:pt x="6" y="75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19" y="59"/>
                    </a:lnTo>
                    <a:lnTo>
                      <a:pt x="30" y="42"/>
                    </a:lnTo>
                    <a:lnTo>
                      <a:pt x="38" y="25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6" name="Freeform 200"/>
              <p:cNvSpPr/>
              <p:nvPr/>
            </p:nvSpPr>
            <p:spPr bwMode="auto">
              <a:xfrm>
                <a:off x="4481513" y="3760788"/>
                <a:ext cx="25400" cy="36513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8" y="2"/>
                  </a:cxn>
                  <a:cxn ang="0">
                    <a:pos x="28" y="18"/>
                  </a:cxn>
                  <a:cxn ang="0">
                    <a:pos x="17" y="32"/>
                  </a:cxn>
                  <a:cxn ang="0">
                    <a:pos x="7" y="47"/>
                  </a:cxn>
                  <a:cxn ang="0">
                    <a:pos x="3" y="55"/>
                  </a:cxn>
                  <a:cxn ang="0">
                    <a:pos x="0" y="64"/>
                  </a:cxn>
                  <a:cxn ang="0">
                    <a:pos x="0" y="64"/>
                  </a:cxn>
                  <a:cxn ang="0">
                    <a:pos x="0" y="66"/>
                  </a:cxn>
                  <a:cxn ang="0">
                    <a:pos x="0" y="67"/>
                  </a:cxn>
                  <a:cxn ang="0">
                    <a:pos x="1" y="68"/>
                  </a:cxn>
                  <a:cxn ang="0">
                    <a:pos x="3" y="69"/>
                  </a:cxn>
                  <a:cxn ang="0">
                    <a:pos x="5" y="69"/>
                  </a:cxn>
                  <a:cxn ang="0">
                    <a:pos x="6" y="69"/>
                  </a:cxn>
                  <a:cxn ang="0">
                    <a:pos x="8" y="68"/>
                  </a:cxn>
                  <a:cxn ang="0">
                    <a:pos x="9" y="66"/>
                  </a:cxn>
                  <a:cxn ang="0">
                    <a:pos x="9" y="66"/>
                  </a:cxn>
                  <a:cxn ang="0">
                    <a:pos x="12" y="58"/>
                  </a:cxn>
                  <a:cxn ang="0">
                    <a:pos x="16" y="50"/>
                  </a:cxn>
                  <a:cxn ang="0">
                    <a:pos x="26" y="35"/>
                  </a:cxn>
                  <a:cxn ang="0">
                    <a:pos x="36" y="22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8" y="5"/>
                  </a:cxn>
                  <a:cxn ang="0">
                    <a:pos x="48" y="3"/>
                  </a:cxn>
                  <a:cxn ang="0">
                    <a:pos x="47" y="2"/>
                  </a:cxn>
                  <a:cxn ang="0">
                    <a:pos x="45" y="1"/>
                  </a:cxn>
                  <a:cxn ang="0">
                    <a:pos x="44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2"/>
                  </a:cxn>
                </a:cxnLst>
                <a:rect l="0" t="0" r="r" b="b"/>
                <a:pathLst>
                  <a:path w="48" h="69">
                    <a:moveTo>
                      <a:pt x="38" y="2"/>
                    </a:moveTo>
                    <a:lnTo>
                      <a:pt x="38" y="2"/>
                    </a:lnTo>
                    <a:lnTo>
                      <a:pt x="28" y="18"/>
                    </a:lnTo>
                    <a:lnTo>
                      <a:pt x="17" y="32"/>
                    </a:lnTo>
                    <a:lnTo>
                      <a:pt x="7" y="47"/>
                    </a:lnTo>
                    <a:lnTo>
                      <a:pt x="3" y="55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0" y="67"/>
                    </a:lnTo>
                    <a:lnTo>
                      <a:pt x="1" y="68"/>
                    </a:lnTo>
                    <a:lnTo>
                      <a:pt x="3" y="69"/>
                    </a:lnTo>
                    <a:lnTo>
                      <a:pt x="5" y="69"/>
                    </a:lnTo>
                    <a:lnTo>
                      <a:pt x="6" y="69"/>
                    </a:lnTo>
                    <a:lnTo>
                      <a:pt x="8" y="68"/>
                    </a:lnTo>
                    <a:lnTo>
                      <a:pt x="9" y="66"/>
                    </a:lnTo>
                    <a:lnTo>
                      <a:pt x="9" y="66"/>
                    </a:lnTo>
                    <a:lnTo>
                      <a:pt x="12" y="58"/>
                    </a:lnTo>
                    <a:lnTo>
                      <a:pt x="16" y="50"/>
                    </a:lnTo>
                    <a:lnTo>
                      <a:pt x="26" y="35"/>
                    </a:lnTo>
                    <a:lnTo>
                      <a:pt x="36" y="22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8" y="5"/>
                    </a:lnTo>
                    <a:lnTo>
                      <a:pt x="48" y="3"/>
                    </a:lnTo>
                    <a:lnTo>
                      <a:pt x="47" y="2"/>
                    </a:lnTo>
                    <a:lnTo>
                      <a:pt x="45" y="1"/>
                    </a:lnTo>
                    <a:lnTo>
                      <a:pt x="44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7" name="Freeform 201"/>
              <p:cNvSpPr/>
              <p:nvPr/>
            </p:nvSpPr>
            <p:spPr bwMode="auto">
              <a:xfrm>
                <a:off x="4527550" y="3765550"/>
                <a:ext cx="23813" cy="36513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5"/>
                  </a:cxn>
                  <a:cxn ang="0">
                    <a:pos x="32" y="13"/>
                  </a:cxn>
                  <a:cxn ang="0">
                    <a:pos x="28" y="21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10" y="50"/>
                  </a:cxn>
                  <a:cxn ang="0">
                    <a:pos x="2" y="63"/>
                  </a:cxn>
                  <a:cxn ang="0">
                    <a:pos x="2" y="63"/>
                  </a:cxn>
                  <a:cxn ang="0">
                    <a:pos x="1" y="64"/>
                  </a:cxn>
                  <a:cxn ang="0">
                    <a:pos x="0" y="66"/>
                  </a:cxn>
                  <a:cxn ang="0">
                    <a:pos x="1" y="68"/>
                  </a:cxn>
                  <a:cxn ang="0">
                    <a:pos x="2" y="69"/>
                  </a:cxn>
                  <a:cxn ang="0">
                    <a:pos x="3" y="70"/>
                  </a:cxn>
                  <a:cxn ang="0">
                    <a:pos x="5" y="71"/>
                  </a:cxn>
                  <a:cxn ang="0">
                    <a:pos x="7" y="70"/>
                  </a:cxn>
                  <a:cxn ang="0">
                    <a:pos x="8" y="69"/>
                  </a:cxn>
                  <a:cxn ang="0">
                    <a:pos x="8" y="69"/>
                  </a:cxn>
                  <a:cxn ang="0">
                    <a:pos x="19" y="56"/>
                  </a:cxn>
                  <a:cxn ang="0">
                    <a:pos x="27" y="42"/>
                  </a:cxn>
                  <a:cxn ang="0">
                    <a:pos x="27" y="42"/>
                  </a:cxn>
                  <a:cxn ang="0">
                    <a:pos x="36" y="25"/>
                  </a:cxn>
                  <a:cxn ang="0">
                    <a:pos x="41" y="16"/>
                  </a:cxn>
                  <a:cxn ang="0">
                    <a:pos x="45" y="7"/>
                  </a:cxn>
                  <a:cxn ang="0">
                    <a:pos x="45" y="7"/>
                  </a:cxn>
                  <a:cxn ang="0">
                    <a:pos x="45" y="5"/>
                  </a:cxn>
                  <a:cxn ang="0">
                    <a:pos x="45" y="2"/>
                  </a:cxn>
                  <a:cxn ang="0">
                    <a:pos x="43" y="1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7" y="1"/>
                  </a:cxn>
                  <a:cxn ang="0">
                    <a:pos x="36" y="2"/>
                  </a:cxn>
                  <a:cxn ang="0">
                    <a:pos x="35" y="5"/>
                  </a:cxn>
                  <a:cxn ang="0">
                    <a:pos x="35" y="5"/>
                  </a:cxn>
                </a:cxnLst>
                <a:rect l="0" t="0" r="r" b="b"/>
                <a:pathLst>
                  <a:path w="45" h="71">
                    <a:moveTo>
                      <a:pt x="35" y="5"/>
                    </a:moveTo>
                    <a:lnTo>
                      <a:pt x="35" y="5"/>
                    </a:lnTo>
                    <a:lnTo>
                      <a:pt x="32" y="13"/>
                    </a:lnTo>
                    <a:lnTo>
                      <a:pt x="28" y="21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0" y="50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1" y="64"/>
                    </a:lnTo>
                    <a:lnTo>
                      <a:pt x="0" y="66"/>
                    </a:lnTo>
                    <a:lnTo>
                      <a:pt x="1" y="68"/>
                    </a:lnTo>
                    <a:lnTo>
                      <a:pt x="2" y="69"/>
                    </a:lnTo>
                    <a:lnTo>
                      <a:pt x="3" y="70"/>
                    </a:lnTo>
                    <a:lnTo>
                      <a:pt x="5" y="71"/>
                    </a:lnTo>
                    <a:lnTo>
                      <a:pt x="7" y="70"/>
                    </a:lnTo>
                    <a:lnTo>
                      <a:pt x="8" y="69"/>
                    </a:lnTo>
                    <a:lnTo>
                      <a:pt x="8" y="69"/>
                    </a:lnTo>
                    <a:lnTo>
                      <a:pt x="19" y="56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36" y="25"/>
                    </a:lnTo>
                    <a:lnTo>
                      <a:pt x="41" y="16"/>
                    </a:lnTo>
                    <a:lnTo>
                      <a:pt x="45" y="7"/>
                    </a:lnTo>
                    <a:lnTo>
                      <a:pt x="45" y="7"/>
                    </a:lnTo>
                    <a:lnTo>
                      <a:pt x="45" y="5"/>
                    </a:lnTo>
                    <a:lnTo>
                      <a:pt x="45" y="2"/>
                    </a:lnTo>
                    <a:lnTo>
                      <a:pt x="43" y="1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7" y="1"/>
                    </a:lnTo>
                    <a:lnTo>
                      <a:pt x="36" y="2"/>
                    </a:lnTo>
                    <a:lnTo>
                      <a:pt x="35" y="5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8" name="Freeform 202"/>
              <p:cNvSpPr/>
              <p:nvPr/>
            </p:nvSpPr>
            <p:spPr bwMode="auto">
              <a:xfrm>
                <a:off x="4568825" y="3763963"/>
                <a:ext cx="15875" cy="33338"/>
              </a:xfrm>
              <a:custGeom>
                <a:avLst/>
                <a:gdLst/>
                <a:ahLst/>
                <a:cxnLst>
                  <a:cxn ang="0">
                    <a:pos x="18" y="5"/>
                  </a:cxn>
                  <a:cxn ang="0">
                    <a:pos x="18" y="5"/>
                  </a:cxn>
                  <a:cxn ang="0">
                    <a:pos x="18" y="13"/>
                  </a:cxn>
                  <a:cxn ang="0">
                    <a:pos x="17" y="19"/>
                  </a:cxn>
                  <a:cxn ang="0">
                    <a:pos x="15" y="25"/>
                  </a:cxn>
                  <a:cxn ang="0">
                    <a:pos x="12" y="31"/>
                  </a:cxn>
                  <a:cxn ang="0">
                    <a:pos x="12" y="31"/>
                  </a:cxn>
                  <a:cxn ang="0">
                    <a:pos x="6" y="44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0" y="58"/>
                  </a:cxn>
                  <a:cxn ang="0">
                    <a:pos x="0" y="60"/>
                  </a:cxn>
                  <a:cxn ang="0">
                    <a:pos x="3" y="63"/>
                  </a:cxn>
                  <a:cxn ang="0">
                    <a:pos x="4" y="63"/>
                  </a:cxn>
                  <a:cxn ang="0">
                    <a:pos x="6" y="63"/>
                  </a:cxn>
                  <a:cxn ang="0">
                    <a:pos x="7" y="63"/>
                  </a:cxn>
                  <a:cxn ang="0">
                    <a:pos x="8" y="61"/>
                  </a:cxn>
                  <a:cxn ang="0">
                    <a:pos x="8" y="61"/>
                  </a:cxn>
                  <a:cxn ang="0">
                    <a:pos x="15" y="47"/>
                  </a:cxn>
                  <a:cxn ang="0">
                    <a:pos x="23" y="33"/>
                  </a:cxn>
                  <a:cxn ang="0">
                    <a:pos x="23" y="33"/>
                  </a:cxn>
                  <a:cxn ang="0">
                    <a:pos x="26" y="26"/>
                  </a:cxn>
                  <a:cxn ang="0">
                    <a:pos x="27" y="20"/>
                  </a:cxn>
                  <a:cxn ang="0">
                    <a:pos x="28" y="13"/>
                  </a:cxn>
                  <a:cxn ang="0">
                    <a:pos x="28" y="5"/>
                  </a:cxn>
                  <a:cxn ang="0">
                    <a:pos x="28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5" y="1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0" y="3"/>
                  </a:cxn>
                  <a:cxn ang="0">
                    <a:pos x="18" y="5"/>
                  </a:cxn>
                  <a:cxn ang="0">
                    <a:pos x="18" y="5"/>
                  </a:cxn>
                </a:cxnLst>
                <a:rect l="0" t="0" r="r" b="b"/>
                <a:pathLst>
                  <a:path w="28" h="63">
                    <a:moveTo>
                      <a:pt x="18" y="5"/>
                    </a:moveTo>
                    <a:lnTo>
                      <a:pt x="18" y="5"/>
                    </a:lnTo>
                    <a:lnTo>
                      <a:pt x="18" y="13"/>
                    </a:lnTo>
                    <a:lnTo>
                      <a:pt x="17" y="19"/>
                    </a:lnTo>
                    <a:lnTo>
                      <a:pt x="15" y="25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6" y="4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3" y="63"/>
                    </a:lnTo>
                    <a:lnTo>
                      <a:pt x="4" y="63"/>
                    </a:lnTo>
                    <a:lnTo>
                      <a:pt x="6" y="63"/>
                    </a:lnTo>
                    <a:lnTo>
                      <a:pt x="7" y="63"/>
                    </a:lnTo>
                    <a:lnTo>
                      <a:pt x="8" y="61"/>
                    </a:lnTo>
                    <a:lnTo>
                      <a:pt x="8" y="61"/>
                    </a:lnTo>
                    <a:lnTo>
                      <a:pt x="15" y="47"/>
                    </a:lnTo>
                    <a:lnTo>
                      <a:pt x="23" y="33"/>
                    </a:lnTo>
                    <a:lnTo>
                      <a:pt x="23" y="33"/>
                    </a:lnTo>
                    <a:lnTo>
                      <a:pt x="26" y="26"/>
                    </a:lnTo>
                    <a:lnTo>
                      <a:pt x="27" y="20"/>
                    </a:lnTo>
                    <a:lnTo>
                      <a:pt x="28" y="13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5" y="1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18" y="5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9" name="Freeform 203"/>
              <p:cNvSpPr/>
              <p:nvPr/>
            </p:nvSpPr>
            <p:spPr bwMode="auto">
              <a:xfrm>
                <a:off x="4621213" y="3759200"/>
                <a:ext cx="23813" cy="42863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44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6" y="2"/>
                  </a:cxn>
                  <a:cxn ang="0">
                    <a:pos x="36" y="4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34" y="10"/>
                  </a:cxn>
                  <a:cxn ang="0">
                    <a:pos x="33" y="14"/>
                  </a:cxn>
                  <a:cxn ang="0">
                    <a:pos x="31" y="20"/>
                  </a:cxn>
                  <a:cxn ang="0">
                    <a:pos x="28" y="24"/>
                  </a:cxn>
                  <a:cxn ang="0">
                    <a:pos x="17" y="40"/>
                  </a:cxn>
                  <a:cxn ang="0">
                    <a:pos x="17" y="40"/>
                  </a:cxn>
                  <a:cxn ang="0">
                    <a:pos x="12" y="49"/>
                  </a:cxn>
                  <a:cxn ang="0">
                    <a:pos x="6" y="58"/>
                  </a:cxn>
                  <a:cxn ang="0">
                    <a:pos x="3" y="67"/>
                  </a:cxn>
                  <a:cxn ang="0">
                    <a:pos x="0" y="77"/>
                  </a:cxn>
                  <a:cxn ang="0">
                    <a:pos x="0" y="77"/>
                  </a:cxn>
                  <a:cxn ang="0">
                    <a:pos x="0" y="79"/>
                  </a:cxn>
                  <a:cxn ang="0">
                    <a:pos x="0" y="80"/>
                  </a:cxn>
                  <a:cxn ang="0">
                    <a:pos x="1" y="82"/>
                  </a:cxn>
                  <a:cxn ang="0">
                    <a:pos x="3" y="82"/>
                  </a:cxn>
                  <a:cxn ang="0">
                    <a:pos x="5" y="82"/>
                  </a:cxn>
                  <a:cxn ang="0">
                    <a:pos x="6" y="82"/>
                  </a:cxn>
                  <a:cxn ang="0">
                    <a:pos x="9" y="81"/>
                  </a:cxn>
                  <a:cxn ang="0">
                    <a:pos x="10" y="79"/>
                  </a:cxn>
                  <a:cxn ang="0">
                    <a:pos x="10" y="79"/>
                  </a:cxn>
                  <a:cxn ang="0">
                    <a:pos x="14" y="67"/>
                  </a:cxn>
                  <a:cxn ang="0">
                    <a:pos x="19" y="56"/>
                  </a:cxn>
                  <a:cxn ang="0">
                    <a:pos x="25" y="44"/>
                  </a:cxn>
                  <a:cxn ang="0">
                    <a:pos x="32" y="34"/>
                  </a:cxn>
                  <a:cxn ang="0">
                    <a:pos x="32" y="34"/>
                  </a:cxn>
                  <a:cxn ang="0">
                    <a:pos x="38" y="27"/>
                  </a:cxn>
                  <a:cxn ang="0">
                    <a:pos x="42" y="20"/>
                  </a:cxn>
                  <a:cxn ang="0">
                    <a:pos x="44" y="11"/>
                  </a:cxn>
                  <a:cxn ang="0">
                    <a:pos x="45" y="7"/>
                  </a:cxn>
                  <a:cxn ang="0">
                    <a:pos x="44" y="3"/>
                  </a:cxn>
                  <a:cxn ang="0">
                    <a:pos x="44" y="3"/>
                  </a:cxn>
                </a:cxnLst>
                <a:rect l="0" t="0" r="r" b="b"/>
                <a:pathLst>
                  <a:path w="45" h="82">
                    <a:moveTo>
                      <a:pt x="44" y="3"/>
                    </a:moveTo>
                    <a:lnTo>
                      <a:pt x="44" y="3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3" y="14"/>
                    </a:lnTo>
                    <a:lnTo>
                      <a:pt x="31" y="20"/>
                    </a:lnTo>
                    <a:lnTo>
                      <a:pt x="28" y="24"/>
                    </a:lnTo>
                    <a:lnTo>
                      <a:pt x="17" y="40"/>
                    </a:lnTo>
                    <a:lnTo>
                      <a:pt x="17" y="40"/>
                    </a:lnTo>
                    <a:lnTo>
                      <a:pt x="12" y="49"/>
                    </a:lnTo>
                    <a:lnTo>
                      <a:pt x="6" y="58"/>
                    </a:lnTo>
                    <a:lnTo>
                      <a:pt x="3" y="67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3" y="82"/>
                    </a:lnTo>
                    <a:lnTo>
                      <a:pt x="5" y="82"/>
                    </a:lnTo>
                    <a:lnTo>
                      <a:pt x="6" y="82"/>
                    </a:lnTo>
                    <a:lnTo>
                      <a:pt x="9" y="81"/>
                    </a:lnTo>
                    <a:lnTo>
                      <a:pt x="10" y="79"/>
                    </a:lnTo>
                    <a:lnTo>
                      <a:pt x="10" y="79"/>
                    </a:lnTo>
                    <a:lnTo>
                      <a:pt x="14" y="67"/>
                    </a:lnTo>
                    <a:lnTo>
                      <a:pt x="19" y="56"/>
                    </a:lnTo>
                    <a:lnTo>
                      <a:pt x="25" y="4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38" y="27"/>
                    </a:lnTo>
                    <a:lnTo>
                      <a:pt x="42" y="20"/>
                    </a:lnTo>
                    <a:lnTo>
                      <a:pt x="44" y="11"/>
                    </a:lnTo>
                    <a:lnTo>
                      <a:pt x="45" y="7"/>
                    </a:lnTo>
                    <a:lnTo>
                      <a:pt x="44" y="3"/>
                    </a:lnTo>
                    <a:lnTo>
                      <a:pt x="44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1" name="Freeform 204"/>
              <p:cNvSpPr/>
              <p:nvPr/>
            </p:nvSpPr>
            <p:spPr bwMode="auto">
              <a:xfrm>
                <a:off x="4664075" y="3767138"/>
                <a:ext cx="28575" cy="31750"/>
              </a:xfrm>
              <a:custGeom>
                <a:avLst/>
                <a:gdLst/>
                <a:ahLst/>
                <a:cxnLst>
                  <a:cxn ang="0">
                    <a:pos x="47" y="2"/>
                  </a:cxn>
                  <a:cxn ang="0">
                    <a:pos x="47" y="2"/>
                  </a:cxn>
                  <a:cxn ang="0">
                    <a:pos x="41" y="7"/>
                  </a:cxn>
                  <a:cxn ang="0">
                    <a:pos x="34" y="13"/>
                  </a:cxn>
                  <a:cxn ang="0">
                    <a:pos x="22" y="25"/>
                  </a:cxn>
                  <a:cxn ang="0">
                    <a:pos x="11" y="40"/>
                  </a:cxn>
                  <a:cxn ang="0">
                    <a:pos x="1" y="54"/>
                  </a:cxn>
                  <a:cxn ang="0">
                    <a:pos x="1" y="54"/>
                  </a:cxn>
                  <a:cxn ang="0">
                    <a:pos x="0" y="55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1"/>
                  </a:cxn>
                  <a:cxn ang="0">
                    <a:pos x="4" y="61"/>
                  </a:cxn>
                  <a:cxn ang="0">
                    <a:pos x="6" y="61"/>
                  </a:cxn>
                  <a:cxn ang="0">
                    <a:pos x="7" y="61"/>
                  </a:cxn>
                  <a:cxn ang="0">
                    <a:pos x="9" y="59"/>
                  </a:cxn>
                  <a:cxn ang="0">
                    <a:pos x="9" y="59"/>
                  </a:cxn>
                  <a:cxn ang="0">
                    <a:pos x="19" y="45"/>
                  </a:cxn>
                  <a:cxn ang="0">
                    <a:pos x="28" y="33"/>
                  </a:cxn>
                  <a:cxn ang="0">
                    <a:pos x="40" y="20"/>
                  </a:cxn>
                  <a:cxn ang="0">
                    <a:pos x="46" y="15"/>
                  </a:cxn>
                  <a:cxn ang="0">
                    <a:pos x="52" y="10"/>
                  </a:cxn>
                  <a:cxn ang="0">
                    <a:pos x="52" y="10"/>
                  </a:cxn>
                  <a:cxn ang="0">
                    <a:pos x="53" y="8"/>
                  </a:cxn>
                  <a:cxn ang="0">
                    <a:pos x="54" y="7"/>
                  </a:cxn>
                  <a:cxn ang="0">
                    <a:pos x="53" y="3"/>
                  </a:cxn>
                  <a:cxn ang="0">
                    <a:pos x="52" y="2"/>
                  </a:cxn>
                  <a:cxn ang="0">
                    <a:pos x="51" y="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7" y="2"/>
                  </a:cxn>
                </a:cxnLst>
                <a:rect l="0" t="0" r="r" b="b"/>
                <a:pathLst>
                  <a:path w="54" h="61">
                    <a:moveTo>
                      <a:pt x="47" y="2"/>
                    </a:moveTo>
                    <a:lnTo>
                      <a:pt x="47" y="2"/>
                    </a:lnTo>
                    <a:lnTo>
                      <a:pt x="41" y="7"/>
                    </a:lnTo>
                    <a:lnTo>
                      <a:pt x="34" y="13"/>
                    </a:lnTo>
                    <a:lnTo>
                      <a:pt x="22" y="25"/>
                    </a:lnTo>
                    <a:lnTo>
                      <a:pt x="11" y="40"/>
                    </a:lnTo>
                    <a:lnTo>
                      <a:pt x="1" y="54"/>
                    </a:lnTo>
                    <a:lnTo>
                      <a:pt x="1" y="54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1"/>
                    </a:lnTo>
                    <a:lnTo>
                      <a:pt x="4" y="61"/>
                    </a:lnTo>
                    <a:lnTo>
                      <a:pt x="6" y="61"/>
                    </a:lnTo>
                    <a:lnTo>
                      <a:pt x="7" y="61"/>
                    </a:lnTo>
                    <a:lnTo>
                      <a:pt x="9" y="59"/>
                    </a:lnTo>
                    <a:lnTo>
                      <a:pt x="9" y="59"/>
                    </a:lnTo>
                    <a:lnTo>
                      <a:pt x="19" y="45"/>
                    </a:lnTo>
                    <a:lnTo>
                      <a:pt x="28" y="33"/>
                    </a:lnTo>
                    <a:lnTo>
                      <a:pt x="40" y="20"/>
                    </a:lnTo>
                    <a:lnTo>
                      <a:pt x="46" y="15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3" y="8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2" y="2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7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4" name="Freeform 206"/>
              <p:cNvSpPr/>
              <p:nvPr/>
            </p:nvSpPr>
            <p:spPr bwMode="auto">
              <a:xfrm>
                <a:off x="4710113" y="3762376"/>
                <a:ext cx="17463" cy="36513"/>
              </a:xfrm>
              <a:custGeom>
                <a:avLst/>
                <a:gdLst/>
                <a:ahLst/>
                <a:cxnLst>
                  <a:cxn ang="0">
                    <a:pos x="25" y="3"/>
                  </a:cxn>
                  <a:cxn ang="0">
                    <a:pos x="25" y="3"/>
                  </a:cxn>
                  <a:cxn ang="0">
                    <a:pos x="25" y="7"/>
                  </a:cxn>
                  <a:cxn ang="0">
                    <a:pos x="23" y="11"/>
                  </a:cxn>
                  <a:cxn ang="0">
                    <a:pos x="19" y="18"/>
                  </a:cxn>
                  <a:cxn ang="0">
                    <a:pos x="19" y="18"/>
                  </a:cxn>
                  <a:cxn ang="0">
                    <a:pos x="16" y="25"/>
                  </a:cxn>
                  <a:cxn ang="0">
                    <a:pos x="13" y="32"/>
                  </a:cxn>
                  <a:cxn ang="0">
                    <a:pos x="13" y="32"/>
                  </a:cxn>
                  <a:cxn ang="0">
                    <a:pos x="8" y="41"/>
                  </a:cxn>
                  <a:cxn ang="0">
                    <a:pos x="4" y="48"/>
                  </a:cxn>
                  <a:cxn ang="0">
                    <a:pos x="1" y="56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0" y="68"/>
                  </a:cxn>
                  <a:cxn ang="0">
                    <a:pos x="1" y="69"/>
                  </a:cxn>
                  <a:cxn ang="0">
                    <a:pos x="2" y="70"/>
                  </a:cxn>
                  <a:cxn ang="0">
                    <a:pos x="4" y="70"/>
                  </a:cxn>
                  <a:cxn ang="0">
                    <a:pos x="6" y="70"/>
                  </a:cxn>
                  <a:cxn ang="0">
                    <a:pos x="7" y="69"/>
                  </a:cxn>
                  <a:cxn ang="0">
                    <a:pos x="8" y="68"/>
                  </a:cxn>
                  <a:cxn ang="0">
                    <a:pos x="10" y="65"/>
                  </a:cxn>
                  <a:cxn ang="0">
                    <a:pos x="10" y="65"/>
                  </a:cxn>
                  <a:cxn ang="0">
                    <a:pos x="11" y="60"/>
                  </a:cxn>
                  <a:cxn ang="0">
                    <a:pos x="12" y="55"/>
                  </a:cxn>
                  <a:cxn ang="0">
                    <a:pos x="17" y="45"/>
                  </a:cxn>
                  <a:cxn ang="0">
                    <a:pos x="17" y="45"/>
                  </a:cxn>
                  <a:cxn ang="0">
                    <a:pos x="21" y="36"/>
                  </a:cxn>
                  <a:cxn ang="0">
                    <a:pos x="24" y="32"/>
                  </a:cxn>
                  <a:cxn ang="0">
                    <a:pos x="25" y="28"/>
                  </a:cxn>
                  <a:cxn ang="0">
                    <a:pos x="25" y="28"/>
                  </a:cxn>
                  <a:cxn ang="0">
                    <a:pos x="27" y="23"/>
                  </a:cxn>
                  <a:cxn ang="0">
                    <a:pos x="30" y="18"/>
                  </a:cxn>
                  <a:cxn ang="0">
                    <a:pos x="33" y="13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3" y="2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1"/>
                  </a:cxn>
                  <a:cxn ang="0">
                    <a:pos x="26" y="2"/>
                  </a:cxn>
                  <a:cxn ang="0">
                    <a:pos x="25" y="3"/>
                  </a:cxn>
                  <a:cxn ang="0">
                    <a:pos x="25" y="3"/>
                  </a:cxn>
                </a:cxnLst>
                <a:rect l="0" t="0" r="r" b="b"/>
                <a:pathLst>
                  <a:path w="34" h="70">
                    <a:moveTo>
                      <a:pt x="25" y="3"/>
                    </a:moveTo>
                    <a:lnTo>
                      <a:pt x="25" y="3"/>
                    </a:lnTo>
                    <a:lnTo>
                      <a:pt x="25" y="7"/>
                    </a:lnTo>
                    <a:lnTo>
                      <a:pt x="23" y="11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6" y="25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8" y="41"/>
                    </a:lnTo>
                    <a:lnTo>
                      <a:pt x="4" y="48"/>
                    </a:lnTo>
                    <a:lnTo>
                      <a:pt x="1" y="56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0" y="68"/>
                    </a:lnTo>
                    <a:lnTo>
                      <a:pt x="1" y="69"/>
                    </a:lnTo>
                    <a:lnTo>
                      <a:pt x="2" y="70"/>
                    </a:lnTo>
                    <a:lnTo>
                      <a:pt x="4" y="70"/>
                    </a:lnTo>
                    <a:lnTo>
                      <a:pt x="6" y="70"/>
                    </a:lnTo>
                    <a:lnTo>
                      <a:pt x="7" y="69"/>
                    </a:lnTo>
                    <a:lnTo>
                      <a:pt x="8" y="68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11" y="60"/>
                    </a:lnTo>
                    <a:lnTo>
                      <a:pt x="12" y="55"/>
                    </a:lnTo>
                    <a:lnTo>
                      <a:pt x="17" y="45"/>
                    </a:lnTo>
                    <a:lnTo>
                      <a:pt x="17" y="45"/>
                    </a:lnTo>
                    <a:lnTo>
                      <a:pt x="21" y="36"/>
                    </a:lnTo>
                    <a:lnTo>
                      <a:pt x="24" y="32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7" y="23"/>
                    </a:lnTo>
                    <a:lnTo>
                      <a:pt x="30" y="18"/>
                    </a:lnTo>
                    <a:lnTo>
                      <a:pt x="33" y="13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4"/>
                    </a:lnTo>
                    <a:lnTo>
                      <a:pt x="33" y="2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6" y="2"/>
                    </a:lnTo>
                    <a:lnTo>
                      <a:pt x="25" y="3"/>
                    </a:lnTo>
                    <a:lnTo>
                      <a:pt x="25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8" name="Freeform 207"/>
              <p:cNvSpPr/>
              <p:nvPr/>
            </p:nvSpPr>
            <p:spPr bwMode="auto">
              <a:xfrm>
                <a:off x="4751388" y="3756026"/>
                <a:ext cx="20638" cy="38100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9" y="3"/>
                  </a:cxn>
                  <a:cxn ang="0">
                    <a:pos x="26" y="10"/>
                  </a:cxn>
                  <a:cxn ang="0">
                    <a:pos x="22" y="16"/>
                  </a:cxn>
                  <a:cxn ang="0">
                    <a:pos x="18" y="23"/>
                  </a:cxn>
                  <a:cxn ang="0">
                    <a:pos x="14" y="30"/>
                  </a:cxn>
                  <a:cxn ang="0">
                    <a:pos x="14" y="30"/>
                  </a:cxn>
                  <a:cxn ang="0">
                    <a:pos x="8" y="48"/>
                  </a:cxn>
                  <a:cxn ang="0">
                    <a:pos x="5" y="57"/>
                  </a:cxn>
                  <a:cxn ang="0">
                    <a:pos x="1" y="65"/>
                  </a:cxn>
                  <a:cxn ang="0">
                    <a:pos x="1" y="65"/>
                  </a:cxn>
                  <a:cxn ang="0">
                    <a:pos x="0" y="67"/>
                  </a:cxn>
                  <a:cxn ang="0">
                    <a:pos x="1" y="69"/>
                  </a:cxn>
                  <a:cxn ang="0">
                    <a:pos x="1" y="70"/>
                  </a:cxn>
                  <a:cxn ang="0">
                    <a:pos x="3" y="72"/>
                  </a:cxn>
                  <a:cxn ang="0">
                    <a:pos x="4" y="72"/>
                  </a:cxn>
                  <a:cxn ang="0">
                    <a:pos x="6" y="72"/>
                  </a:cxn>
                  <a:cxn ang="0">
                    <a:pos x="8" y="71"/>
                  </a:cxn>
                  <a:cxn ang="0">
                    <a:pos x="9" y="70"/>
                  </a:cxn>
                  <a:cxn ang="0">
                    <a:pos x="9" y="70"/>
                  </a:cxn>
                  <a:cxn ang="0">
                    <a:pos x="13" y="62"/>
                  </a:cxn>
                  <a:cxn ang="0">
                    <a:pos x="17" y="54"/>
                  </a:cxn>
                  <a:cxn ang="0">
                    <a:pos x="23" y="36"/>
                  </a:cxn>
                  <a:cxn ang="0">
                    <a:pos x="23" y="36"/>
                  </a:cxn>
                  <a:cxn ang="0">
                    <a:pos x="26" y="29"/>
                  </a:cxn>
                  <a:cxn ang="0">
                    <a:pos x="30" y="21"/>
                  </a:cxn>
                  <a:cxn ang="0">
                    <a:pos x="34" y="13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1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29" y="3"/>
                  </a:cxn>
                  <a:cxn ang="0">
                    <a:pos x="29" y="3"/>
                  </a:cxn>
                </a:cxnLst>
                <a:rect l="0" t="0" r="r" b="b"/>
                <a:pathLst>
                  <a:path w="38" h="72">
                    <a:moveTo>
                      <a:pt x="29" y="3"/>
                    </a:moveTo>
                    <a:lnTo>
                      <a:pt x="29" y="3"/>
                    </a:lnTo>
                    <a:lnTo>
                      <a:pt x="26" y="10"/>
                    </a:lnTo>
                    <a:lnTo>
                      <a:pt x="22" y="16"/>
                    </a:lnTo>
                    <a:lnTo>
                      <a:pt x="18" y="23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8" y="48"/>
                    </a:lnTo>
                    <a:lnTo>
                      <a:pt x="5" y="57"/>
                    </a:lnTo>
                    <a:lnTo>
                      <a:pt x="1" y="65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" y="69"/>
                    </a:lnTo>
                    <a:lnTo>
                      <a:pt x="1" y="70"/>
                    </a:lnTo>
                    <a:lnTo>
                      <a:pt x="3" y="72"/>
                    </a:lnTo>
                    <a:lnTo>
                      <a:pt x="4" y="72"/>
                    </a:lnTo>
                    <a:lnTo>
                      <a:pt x="6" y="72"/>
                    </a:lnTo>
                    <a:lnTo>
                      <a:pt x="8" y="71"/>
                    </a:lnTo>
                    <a:lnTo>
                      <a:pt x="9" y="70"/>
                    </a:lnTo>
                    <a:lnTo>
                      <a:pt x="9" y="70"/>
                    </a:lnTo>
                    <a:lnTo>
                      <a:pt x="13" y="62"/>
                    </a:lnTo>
                    <a:lnTo>
                      <a:pt x="17" y="54"/>
                    </a:lnTo>
                    <a:lnTo>
                      <a:pt x="23" y="36"/>
                    </a:lnTo>
                    <a:lnTo>
                      <a:pt x="23" y="36"/>
                    </a:lnTo>
                    <a:lnTo>
                      <a:pt x="26" y="29"/>
                    </a:lnTo>
                    <a:lnTo>
                      <a:pt x="30" y="21"/>
                    </a:lnTo>
                    <a:lnTo>
                      <a:pt x="34" y="13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1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29" y="3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9" name="Freeform 208"/>
              <p:cNvSpPr/>
              <p:nvPr/>
            </p:nvSpPr>
            <p:spPr bwMode="auto">
              <a:xfrm>
                <a:off x="4786313" y="3746501"/>
                <a:ext cx="22225" cy="3810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9" y="0"/>
                  </a:cxn>
                  <a:cxn ang="0">
                    <a:pos x="35" y="1"/>
                  </a:cxn>
                  <a:cxn ang="0">
                    <a:pos x="32" y="3"/>
                  </a:cxn>
                  <a:cxn ang="0">
                    <a:pos x="27" y="8"/>
                  </a:cxn>
                  <a:cxn ang="0">
                    <a:pos x="24" y="15"/>
                  </a:cxn>
                  <a:cxn ang="0">
                    <a:pos x="21" y="20"/>
                  </a:cxn>
                  <a:cxn ang="0">
                    <a:pos x="21" y="20"/>
                  </a:cxn>
                  <a:cxn ang="0">
                    <a:pos x="10" y="42"/>
                  </a:cxn>
                  <a:cxn ang="0">
                    <a:pos x="4" y="52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0" y="65"/>
                  </a:cxn>
                  <a:cxn ang="0">
                    <a:pos x="0" y="68"/>
                  </a:cxn>
                  <a:cxn ang="0">
                    <a:pos x="1" y="69"/>
                  </a:cxn>
                  <a:cxn ang="0">
                    <a:pos x="3" y="70"/>
                  </a:cxn>
                  <a:cxn ang="0">
                    <a:pos x="5" y="70"/>
                  </a:cxn>
                  <a:cxn ang="0">
                    <a:pos x="6" y="69"/>
                  </a:cxn>
                  <a:cxn ang="0">
                    <a:pos x="8" y="68"/>
                  </a:cxn>
                  <a:cxn ang="0">
                    <a:pos x="10" y="66"/>
                  </a:cxn>
                  <a:cxn ang="0">
                    <a:pos x="10" y="66"/>
                  </a:cxn>
                  <a:cxn ang="0">
                    <a:pos x="13" y="57"/>
                  </a:cxn>
                  <a:cxn ang="0">
                    <a:pos x="16" y="48"/>
                  </a:cxn>
                  <a:cxn ang="0">
                    <a:pos x="21" y="39"/>
                  </a:cxn>
                  <a:cxn ang="0">
                    <a:pos x="26" y="30"/>
                  </a:cxn>
                  <a:cxn ang="0">
                    <a:pos x="26" y="30"/>
                  </a:cxn>
                  <a:cxn ang="0">
                    <a:pos x="32" y="18"/>
                  </a:cxn>
                  <a:cxn ang="0">
                    <a:pos x="36" y="13"/>
                  </a:cxn>
                  <a:cxn ang="0">
                    <a:pos x="39" y="11"/>
                  </a:cxn>
                  <a:cxn ang="0">
                    <a:pos x="41" y="9"/>
                  </a:cxn>
                  <a:cxn ang="0">
                    <a:pos x="41" y="9"/>
                  </a:cxn>
                  <a:cxn ang="0">
                    <a:pos x="43" y="8"/>
                  </a:cxn>
                  <a:cxn ang="0">
                    <a:pos x="44" y="7"/>
                  </a:cxn>
                  <a:cxn ang="0">
                    <a:pos x="44" y="5"/>
                  </a:cxn>
                  <a:cxn ang="0">
                    <a:pos x="44" y="3"/>
                  </a:cxn>
                  <a:cxn ang="0">
                    <a:pos x="43" y="2"/>
                  </a:cxn>
                  <a:cxn ang="0">
                    <a:pos x="42" y="0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9" y="0"/>
                  </a:cxn>
                </a:cxnLst>
                <a:rect l="0" t="0" r="r" b="b"/>
                <a:pathLst>
                  <a:path w="44" h="70">
                    <a:moveTo>
                      <a:pt x="39" y="0"/>
                    </a:moveTo>
                    <a:lnTo>
                      <a:pt x="39" y="0"/>
                    </a:lnTo>
                    <a:lnTo>
                      <a:pt x="35" y="1"/>
                    </a:lnTo>
                    <a:lnTo>
                      <a:pt x="32" y="3"/>
                    </a:lnTo>
                    <a:lnTo>
                      <a:pt x="27" y="8"/>
                    </a:lnTo>
                    <a:lnTo>
                      <a:pt x="24" y="15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10" y="42"/>
                    </a:lnTo>
                    <a:lnTo>
                      <a:pt x="4" y="52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5"/>
                    </a:lnTo>
                    <a:lnTo>
                      <a:pt x="0" y="68"/>
                    </a:lnTo>
                    <a:lnTo>
                      <a:pt x="1" y="69"/>
                    </a:lnTo>
                    <a:lnTo>
                      <a:pt x="3" y="70"/>
                    </a:lnTo>
                    <a:lnTo>
                      <a:pt x="5" y="70"/>
                    </a:lnTo>
                    <a:lnTo>
                      <a:pt x="6" y="69"/>
                    </a:lnTo>
                    <a:lnTo>
                      <a:pt x="8" y="68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13" y="57"/>
                    </a:lnTo>
                    <a:lnTo>
                      <a:pt x="16" y="48"/>
                    </a:lnTo>
                    <a:lnTo>
                      <a:pt x="21" y="39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32" y="18"/>
                    </a:lnTo>
                    <a:lnTo>
                      <a:pt x="36" y="13"/>
                    </a:lnTo>
                    <a:lnTo>
                      <a:pt x="39" y="11"/>
                    </a:lnTo>
                    <a:lnTo>
                      <a:pt x="41" y="9"/>
                    </a:lnTo>
                    <a:lnTo>
                      <a:pt x="41" y="9"/>
                    </a:lnTo>
                    <a:lnTo>
                      <a:pt x="43" y="8"/>
                    </a:lnTo>
                    <a:lnTo>
                      <a:pt x="44" y="7"/>
                    </a:lnTo>
                    <a:lnTo>
                      <a:pt x="44" y="5"/>
                    </a:lnTo>
                    <a:lnTo>
                      <a:pt x="44" y="3"/>
                    </a:lnTo>
                    <a:lnTo>
                      <a:pt x="43" y="2"/>
                    </a:lnTo>
                    <a:lnTo>
                      <a:pt x="42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91" name="Freeform 209"/>
              <p:cNvSpPr/>
              <p:nvPr/>
            </p:nvSpPr>
            <p:spPr bwMode="auto">
              <a:xfrm>
                <a:off x="4824413" y="3735388"/>
                <a:ext cx="23813" cy="33338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5" y="6"/>
                  </a:cxn>
                  <a:cxn ang="0">
                    <a:pos x="34" y="10"/>
                  </a:cxn>
                  <a:cxn ang="0">
                    <a:pos x="32" y="13"/>
                  </a:cxn>
                  <a:cxn ang="0">
                    <a:pos x="27" y="18"/>
                  </a:cxn>
                  <a:cxn ang="0">
                    <a:pos x="27" y="18"/>
                  </a:cxn>
                  <a:cxn ang="0">
                    <a:pos x="23" y="23"/>
                  </a:cxn>
                  <a:cxn ang="0">
                    <a:pos x="19" y="28"/>
                  </a:cxn>
                  <a:cxn ang="0">
                    <a:pos x="19" y="28"/>
                  </a:cxn>
                  <a:cxn ang="0">
                    <a:pos x="10" y="43"/>
                  </a:cxn>
                  <a:cxn ang="0">
                    <a:pos x="1" y="56"/>
                  </a:cxn>
                  <a:cxn ang="0">
                    <a:pos x="1" y="56"/>
                  </a:cxn>
                  <a:cxn ang="0">
                    <a:pos x="0" y="58"/>
                  </a:cxn>
                  <a:cxn ang="0">
                    <a:pos x="0" y="60"/>
                  </a:cxn>
                  <a:cxn ang="0">
                    <a:pos x="1" y="62"/>
                  </a:cxn>
                  <a:cxn ang="0">
                    <a:pos x="2" y="63"/>
                  </a:cxn>
                  <a:cxn ang="0">
                    <a:pos x="5" y="64"/>
                  </a:cxn>
                  <a:cxn ang="0">
                    <a:pos x="7" y="63"/>
                  </a:cxn>
                  <a:cxn ang="0">
                    <a:pos x="8" y="62"/>
                  </a:cxn>
                  <a:cxn ang="0">
                    <a:pos x="8" y="62"/>
                  </a:cxn>
                  <a:cxn ang="0">
                    <a:pos x="20" y="44"/>
                  </a:cxn>
                  <a:cxn ang="0">
                    <a:pos x="32" y="26"/>
                  </a:cxn>
                  <a:cxn ang="0">
                    <a:pos x="32" y="26"/>
                  </a:cxn>
                  <a:cxn ang="0">
                    <a:pos x="34" y="24"/>
                  </a:cxn>
                  <a:cxn ang="0">
                    <a:pos x="36" y="22"/>
                  </a:cxn>
                  <a:cxn ang="0">
                    <a:pos x="38" y="20"/>
                  </a:cxn>
                  <a:cxn ang="0">
                    <a:pos x="40" y="18"/>
                  </a:cxn>
                  <a:cxn ang="0">
                    <a:pos x="40" y="18"/>
                  </a:cxn>
                  <a:cxn ang="0">
                    <a:pos x="43" y="12"/>
                  </a:cxn>
                  <a:cxn ang="0">
                    <a:pos x="44" y="6"/>
                  </a:cxn>
                  <a:cxn ang="0">
                    <a:pos x="44" y="6"/>
                  </a:cxn>
                  <a:cxn ang="0">
                    <a:pos x="43" y="3"/>
                  </a:cxn>
                  <a:cxn ang="0">
                    <a:pos x="43" y="1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1"/>
                  </a:cxn>
                  <a:cxn ang="0">
                    <a:pos x="36" y="1"/>
                  </a:cxn>
                  <a:cxn ang="0">
                    <a:pos x="35" y="3"/>
                  </a:cxn>
                  <a:cxn ang="0">
                    <a:pos x="35" y="6"/>
                  </a:cxn>
                  <a:cxn ang="0">
                    <a:pos x="35" y="6"/>
                  </a:cxn>
                </a:cxnLst>
                <a:rect l="0" t="0" r="r" b="b"/>
                <a:pathLst>
                  <a:path w="44" h="64">
                    <a:moveTo>
                      <a:pt x="35" y="6"/>
                    </a:moveTo>
                    <a:lnTo>
                      <a:pt x="35" y="6"/>
                    </a:lnTo>
                    <a:lnTo>
                      <a:pt x="34" y="10"/>
                    </a:lnTo>
                    <a:lnTo>
                      <a:pt x="32" y="13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23" y="23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10" y="43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1" y="62"/>
                    </a:lnTo>
                    <a:lnTo>
                      <a:pt x="2" y="63"/>
                    </a:lnTo>
                    <a:lnTo>
                      <a:pt x="5" y="64"/>
                    </a:lnTo>
                    <a:lnTo>
                      <a:pt x="7" y="63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20" y="44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4" y="24"/>
                    </a:lnTo>
                    <a:lnTo>
                      <a:pt x="36" y="22"/>
                    </a:lnTo>
                    <a:lnTo>
                      <a:pt x="38" y="20"/>
                    </a:lnTo>
                    <a:lnTo>
                      <a:pt x="40" y="18"/>
                    </a:lnTo>
                    <a:lnTo>
                      <a:pt x="40" y="18"/>
                    </a:lnTo>
                    <a:lnTo>
                      <a:pt x="43" y="12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3" y="3"/>
                    </a:lnTo>
                    <a:lnTo>
                      <a:pt x="43" y="1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1"/>
                    </a:lnTo>
                    <a:lnTo>
                      <a:pt x="36" y="1"/>
                    </a:lnTo>
                    <a:lnTo>
                      <a:pt x="35" y="3"/>
                    </a:lnTo>
                    <a:lnTo>
                      <a:pt x="35" y="6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93" name="Freeform 210"/>
              <p:cNvSpPr/>
              <p:nvPr/>
            </p:nvSpPr>
            <p:spPr bwMode="auto">
              <a:xfrm>
                <a:off x="4470401" y="3365501"/>
                <a:ext cx="26988" cy="38100"/>
              </a:xfrm>
              <a:custGeom>
                <a:avLst/>
                <a:gdLst/>
                <a:ahLst/>
                <a:cxnLst>
                  <a:cxn ang="0">
                    <a:pos x="43" y="1"/>
                  </a:cxn>
                  <a:cxn ang="0">
                    <a:pos x="43" y="1"/>
                  </a:cxn>
                  <a:cxn ang="0">
                    <a:pos x="31" y="16"/>
                  </a:cxn>
                  <a:cxn ang="0">
                    <a:pos x="20" y="32"/>
                  </a:cxn>
                  <a:cxn ang="0">
                    <a:pos x="10" y="49"/>
                  </a:cxn>
                  <a:cxn ang="0">
                    <a:pos x="1" y="65"/>
                  </a:cxn>
                  <a:cxn ang="0">
                    <a:pos x="1" y="65"/>
                  </a:cxn>
                  <a:cxn ang="0">
                    <a:pos x="0" y="67"/>
                  </a:cxn>
                  <a:cxn ang="0">
                    <a:pos x="1" y="69"/>
                  </a:cxn>
                  <a:cxn ang="0">
                    <a:pos x="3" y="72"/>
                  </a:cxn>
                  <a:cxn ang="0">
                    <a:pos x="5" y="72"/>
                  </a:cxn>
                  <a:cxn ang="0">
                    <a:pos x="6" y="72"/>
                  </a:cxn>
                  <a:cxn ang="0">
                    <a:pos x="9" y="72"/>
                  </a:cxn>
                  <a:cxn ang="0">
                    <a:pos x="10" y="70"/>
                  </a:cxn>
                  <a:cxn ang="0">
                    <a:pos x="10" y="70"/>
                  </a:cxn>
                  <a:cxn ang="0">
                    <a:pos x="18" y="54"/>
                  </a:cxn>
                  <a:cxn ang="0">
                    <a:pos x="27" y="38"/>
                  </a:cxn>
                  <a:cxn ang="0">
                    <a:pos x="39" y="23"/>
                  </a:cxn>
                  <a:cxn ang="0">
                    <a:pos x="50" y="8"/>
                  </a:cxn>
                  <a:cxn ang="0">
                    <a:pos x="50" y="8"/>
                  </a:cxn>
                  <a:cxn ang="0">
                    <a:pos x="51" y="6"/>
                  </a:cxn>
                  <a:cxn ang="0">
                    <a:pos x="51" y="4"/>
                  </a:cxn>
                  <a:cxn ang="0">
                    <a:pos x="49" y="1"/>
                  </a:cxn>
                  <a:cxn ang="0">
                    <a:pos x="48" y="0"/>
                  </a:cxn>
                  <a:cxn ang="0">
                    <a:pos x="46" y="0"/>
                  </a:cxn>
                  <a:cxn ang="0">
                    <a:pos x="45" y="0"/>
                  </a:cxn>
                  <a:cxn ang="0">
                    <a:pos x="43" y="1"/>
                  </a:cxn>
                  <a:cxn ang="0">
                    <a:pos x="43" y="1"/>
                  </a:cxn>
                </a:cxnLst>
                <a:rect l="0" t="0" r="r" b="b"/>
                <a:pathLst>
                  <a:path w="51" h="72">
                    <a:moveTo>
                      <a:pt x="43" y="1"/>
                    </a:moveTo>
                    <a:lnTo>
                      <a:pt x="43" y="1"/>
                    </a:lnTo>
                    <a:lnTo>
                      <a:pt x="31" y="16"/>
                    </a:lnTo>
                    <a:lnTo>
                      <a:pt x="20" y="32"/>
                    </a:lnTo>
                    <a:lnTo>
                      <a:pt x="10" y="49"/>
                    </a:lnTo>
                    <a:lnTo>
                      <a:pt x="1" y="65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" y="69"/>
                    </a:lnTo>
                    <a:lnTo>
                      <a:pt x="3" y="72"/>
                    </a:lnTo>
                    <a:lnTo>
                      <a:pt x="5" y="72"/>
                    </a:lnTo>
                    <a:lnTo>
                      <a:pt x="6" y="72"/>
                    </a:lnTo>
                    <a:lnTo>
                      <a:pt x="9" y="72"/>
                    </a:lnTo>
                    <a:lnTo>
                      <a:pt x="10" y="70"/>
                    </a:lnTo>
                    <a:lnTo>
                      <a:pt x="10" y="70"/>
                    </a:lnTo>
                    <a:lnTo>
                      <a:pt x="18" y="54"/>
                    </a:lnTo>
                    <a:lnTo>
                      <a:pt x="27" y="38"/>
                    </a:lnTo>
                    <a:lnTo>
                      <a:pt x="39" y="23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1" y="6"/>
                    </a:lnTo>
                    <a:lnTo>
                      <a:pt x="51" y="4"/>
                    </a:lnTo>
                    <a:lnTo>
                      <a:pt x="49" y="1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3" y="1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94" name="Freeform 211"/>
              <p:cNvSpPr/>
              <p:nvPr/>
            </p:nvSpPr>
            <p:spPr bwMode="auto">
              <a:xfrm>
                <a:off x="4513263" y="3387726"/>
                <a:ext cx="31750" cy="42863"/>
              </a:xfrm>
              <a:custGeom>
                <a:avLst/>
                <a:gdLst/>
                <a:ahLst/>
                <a:cxnLst>
                  <a:cxn ang="0">
                    <a:pos x="52" y="1"/>
                  </a:cxn>
                  <a:cxn ang="0">
                    <a:pos x="52" y="1"/>
                  </a:cxn>
                  <a:cxn ang="0">
                    <a:pos x="38" y="19"/>
                  </a:cxn>
                  <a:cxn ang="0">
                    <a:pos x="25" y="38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0" y="79"/>
                  </a:cxn>
                  <a:cxn ang="0">
                    <a:pos x="1" y="80"/>
                  </a:cxn>
                  <a:cxn ang="0">
                    <a:pos x="2" y="81"/>
                  </a:cxn>
                  <a:cxn ang="0">
                    <a:pos x="4" y="82"/>
                  </a:cxn>
                  <a:cxn ang="0">
                    <a:pos x="5" y="82"/>
                  </a:cxn>
                  <a:cxn ang="0">
                    <a:pos x="7" y="81"/>
                  </a:cxn>
                  <a:cxn ang="0">
                    <a:pos x="8" y="80"/>
                  </a:cxn>
                  <a:cxn ang="0">
                    <a:pos x="8" y="80"/>
                  </a:cxn>
                  <a:cxn ang="0">
                    <a:pos x="32" y="43"/>
                  </a:cxn>
                  <a:cxn ang="0">
                    <a:pos x="45" y="2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60" y="6"/>
                  </a:cxn>
                  <a:cxn ang="0">
                    <a:pos x="60" y="4"/>
                  </a:cxn>
                  <a:cxn ang="0">
                    <a:pos x="58" y="1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4" y="0"/>
                  </a:cxn>
                  <a:cxn ang="0">
                    <a:pos x="52" y="1"/>
                  </a:cxn>
                  <a:cxn ang="0">
                    <a:pos x="52" y="1"/>
                  </a:cxn>
                </a:cxnLst>
                <a:rect l="0" t="0" r="r" b="b"/>
                <a:pathLst>
                  <a:path w="60" h="82">
                    <a:moveTo>
                      <a:pt x="52" y="1"/>
                    </a:moveTo>
                    <a:lnTo>
                      <a:pt x="52" y="1"/>
                    </a:lnTo>
                    <a:lnTo>
                      <a:pt x="38" y="19"/>
                    </a:lnTo>
                    <a:lnTo>
                      <a:pt x="25" y="38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0"/>
                    </a:lnTo>
                    <a:lnTo>
                      <a:pt x="2" y="81"/>
                    </a:lnTo>
                    <a:lnTo>
                      <a:pt x="4" y="82"/>
                    </a:lnTo>
                    <a:lnTo>
                      <a:pt x="5" y="82"/>
                    </a:lnTo>
                    <a:lnTo>
                      <a:pt x="7" y="81"/>
                    </a:lnTo>
                    <a:lnTo>
                      <a:pt x="8" y="80"/>
                    </a:lnTo>
                    <a:lnTo>
                      <a:pt x="8" y="80"/>
                    </a:lnTo>
                    <a:lnTo>
                      <a:pt x="32" y="43"/>
                    </a:lnTo>
                    <a:lnTo>
                      <a:pt x="45" y="2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60" y="6"/>
                    </a:lnTo>
                    <a:lnTo>
                      <a:pt x="60" y="4"/>
                    </a:lnTo>
                    <a:lnTo>
                      <a:pt x="58" y="1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2" y="1"/>
                    </a:lnTo>
                    <a:lnTo>
                      <a:pt x="52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95" name="Freeform 212"/>
              <p:cNvSpPr/>
              <p:nvPr/>
            </p:nvSpPr>
            <p:spPr bwMode="auto">
              <a:xfrm>
                <a:off x="4646613" y="3490913"/>
                <a:ext cx="19050" cy="28575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28" y="4"/>
                  </a:cxn>
                  <a:cxn ang="0">
                    <a:pos x="27" y="8"/>
                  </a:cxn>
                  <a:cxn ang="0">
                    <a:pos x="25" y="13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15" y="26"/>
                  </a:cxn>
                  <a:cxn ang="0">
                    <a:pos x="14" y="29"/>
                  </a:cxn>
                  <a:cxn ang="0">
                    <a:pos x="11" y="32"/>
                  </a:cxn>
                  <a:cxn ang="0">
                    <a:pos x="11" y="32"/>
                  </a:cxn>
                  <a:cxn ang="0">
                    <a:pos x="7" y="36"/>
                  </a:cxn>
                  <a:cxn ang="0">
                    <a:pos x="4" y="41"/>
                  </a:cxn>
                  <a:cxn ang="0">
                    <a:pos x="1" y="46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1" y="55"/>
                  </a:cxn>
                  <a:cxn ang="0">
                    <a:pos x="2" y="56"/>
                  </a:cxn>
                  <a:cxn ang="0">
                    <a:pos x="4" y="56"/>
                  </a:cxn>
                  <a:cxn ang="0">
                    <a:pos x="7" y="55"/>
                  </a:cxn>
                  <a:cxn ang="0">
                    <a:pos x="8" y="54"/>
                  </a:cxn>
                  <a:cxn ang="0">
                    <a:pos x="9" y="52"/>
                  </a:cxn>
                  <a:cxn ang="0">
                    <a:pos x="9" y="52"/>
                  </a:cxn>
                  <a:cxn ang="0">
                    <a:pos x="9" y="49"/>
                  </a:cxn>
                  <a:cxn ang="0">
                    <a:pos x="11" y="46"/>
                  </a:cxn>
                  <a:cxn ang="0">
                    <a:pos x="15" y="41"/>
                  </a:cxn>
                  <a:cxn ang="0">
                    <a:pos x="21" y="36"/>
                  </a:cxn>
                  <a:cxn ang="0">
                    <a:pos x="23" y="33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8" y="24"/>
                  </a:cxn>
                  <a:cxn ang="0">
                    <a:pos x="32" y="18"/>
                  </a:cxn>
                  <a:cxn ang="0">
                    <a:pos x="35" y="11"/>
                  </a:cxn>
                  <a:cxn ang="0">
                    <a:pos x="37" y="8"/>
                  </a:cxn>
                  <a:cxn ang="0">
                    <a:pos x="37" y="4"/>
                  </a:cxn>
                  <a:cxn ang="0">
                    <a:pos x="37" y="4"/>
                  </a:cxn>
                  <a:cxn ang="0">
                    <a:pos x="37" y="2"/>
                  </a:cxn>
                  <a:cxn ang="0">
                    <a:pos x="36" y="1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0" y="1"/>
                  </a:cxn>
                  <a:cxn ang="0">
                    <a:pos x="29" y="2"/>
                  </a:cxn>
                  <a:cxn ang="0">
                    <a:pos x="28" y="4"/>
                  </a:cxn>
                  <a:cxn ang="0">
                    <a:pos x="28" y="4"/>
                  </a:cxn>
                </a:cxnLst>
                <a:rect l="0" t="0" r="r" b="b"/>
                <a:pathLst>
                  <a:path w="37" h="56">
                    <a:moveTo>
                      <a:pt x="28" y="4"/>
                    </a:moveTo>
                    <a:lnTo>
                      <a:pt x="28" y="4"/>
                    </a:lnTo>
                    <a:lnTo>
                      <a:pt x="27" y="8"/>
                    </a:lnTo>
                    <a:lnTo>
                      <a:pt x="25" y="13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15" y="26"/>
                    </a:lnTo>
                    <a:lnTo>
                      <a:pt x="14" y="29"/>
                    </a:lnTo>
                    <a:lnTo>
                      <a:pt x="11" y="32"/>
                    </a:lnTo>
                    <a:lnTo>
                      <a:pt x="11" y="32"/>
                    </a:lnTo>
                    <a:lnTo>
                      <a:pt x="7" y="36"/>
                    </a:lnTo>
                    <a:lnTo>
                      <a:pt x="4" y="41"/>
                    </a:lnTo>
                    <a:lnTo>
                      <a:pt x="1" y="46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7" y="55"/>
                    </a:lnTo>
                    <a:lnTo>
                      <a:pt x="8" y="54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49"/>
                    </a:lnTo>
                    <a:lnTo>
                      <a:pt x="11" y="46"/>
                    </a:lnTo>
                    <a:lnTo>
                      <a:pt x="15" y="41"/>
                    </a:lnTo>
                    <a:lnTo>
                      <a:pt x="21" y="36"/>
                    </a:lnTo>
                    <a:lnTo>
                      <a:pt x="23" y="33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8" y="24"/>
                    </a:lnTo>
                    <a:lnTo>
                      <a:pt x="32" y="18"/>
                    </a:lnTo>
                    <a:lnTo>
                      <a:pt x="35" y="11"/>
                    </a:lnTo>
                    <a:lnTo>
                      <a:pt x="37" y="8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6" y="1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29" y="2"/>
                    </a:lnTo>
                    <a:lnTo>
                      <a:pt x="28" y="4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96" name="Freeform 213"/>
              <p:cNvSpPr/>
              <p:nvPr/>
            </p:nvSpPr>
            <p:spPr bwMode="auto">
              <a:xfrm>
                <a:off x="4676776" y="3500438"/>
                <a:ext cx="26988" cy="31750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41" y="2"/>
                  </a:cxn>
                  <a:cxn ang="0">
                    <a:pos x="37" y="8"/>
                  </a:cxn>
                  <a:cxn ang="0">
                    <a:pos x="32" y="14"/>
                  </a:cxn>
                  <a:cxn ang="0">
                    <a:pos x="21" y="27"/>
                  </a:cxn>
                  <a:cxn ang="0">
                    <a:pos x="21" y="27"/>
                  </a:cxn>
                  <a:cxn ang="0">
                    <a:pos x="11" y="39"/>
                  </a:cxn>
                  <a:cxn ang="0">
                    <a:pos x="1" y="52"/>
                  </a:cxn>
                  <a:cxn ang="0">
                    <a:pos x="1" y="52"/>
                  </a:cxn>
                  <a:cxn ang="0">
                    <a:pos x="0" y="54"/>
                  </a:cxn>
                  <a:cxn ang="0">
                    <a:pos x="0" y="55"/>
                  </a:cxn>
                  <a:cxn ang="0">
                    <a:pos x="0" y="57"/>
                  </a:cxn>
                  <a:cxn ang="0">
                    <a:pos x="1" y="58"/>
                  </a:cxn>
                  <a:cxn ang="0">
                    <a:pos x="3" y="59"/>
                  </a:cxn>
                  <a:cxn ang="0">
                    <a:pos x="4" y="60"/>
                  </a:cxn>
                  <a:cxn ang="0">
                    <a:pos x="6" y="60"/>
                  </a:cxn>
                  <a:cxn ang="0">
                    <a:pos x="7" y="59"/>
                  </a:cxn>
                  <a:cxn ang="0">
                    <a:pos x="7" y="59"/>
                  </a:cxn>
                  <a:cxn ang="0">
                    <a:pos x="18" y="46"/>
                  </a:cxn>
                  <a:cxn ang="0">
                    <a:pos x="27" y="35"/>
                  </a:cxn>
                  <a:cxn ang="0">
                    <a:pos x="27" y="35"/>
                  </a:cxn>
                  <a:cxn ang="0">
                    <a:pos x="33" y="28"/>
                  </a:cxn>
                  <a:cxn ang="0">
                    <a:pos x="39" y="20"/>
                  </a:cxn>
                  <a:cxn ang="0">
                    <a:pos x="45" y="14"/>
                  </a:cxn>
                  <a:cxn ang="0">
                    <a:pos x="50" y="7"/>
                  </a:cxn>
                  <a:cxn ang="0">
                    <a:pos x="50" y="7"/>
                  </a:cxn>
                  <a:cxn ang="0">
                    <a:pos x="51" y="5"/>
                  </a:cxn>
                  <a:cxn ang="0">
                    <a:pos x="50" y="3"/>
                  </a:cxn>
                  <a:cxn ang="0">
                    <a:pos x="50" y="2"/>
                  </a:cxn>
                  <a:cxn ang="0">
                    <a:pos x="48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1"/>
                  </a:cxn>
                  <a:cxn ang="0">
                    <a:pos x="41" y="2"/>
                  </a:cxn>
                  <a:cxn ang="0">
                    <a:pos x="41" y="2"/>
                  </a:cxn>
                </a:cxnLst>
                <a:rect l="0" t="0" r="r" b="b"/>
                <a:pathLst>
                  <a:path w="51" h="60">
                    <a:moveTo>
                      <a:pt x="41" y="2"/>
                    </a:moveTo>
                    <a:lnTo>
                      <a:pt x="41" y="2"/>
                    </a:lnTo>
                    <a:lnTo>
                      <a:pt x="37" y="8"/>
                    </a:lnTo>
                    <a:lnTo>
                      <a:pt x="32" y="14"/>
                    </a:lnTo>
                    <a:lnTo>
                      <a:pt x="21" y="27"/>
                    </a:lnTo>
                    <a:lnTo>
                      <a:pt x="21" y="27"/>
                    </a:lnTo>
                    <a:lnTo>
                      <a:pt x="11" y="39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1" y="58"/>
                    </a:lnTo>
                    <a:lnTo>
                      <a:pt x="3" y="59"/>
                    </a:lnTo>
                    <a:lnTo>
                      <a:pt x="4" y="60"/>
                    </a:lnTo>
                    <a:lnTo>
                      <a:pt x="6" y="60"/>
                    </a:lnTo>
                    <a:lnTo>
                      <a:pt x="7" y="59"/>
                    </a:lnTo>
                    <a:lnTo>
                      <a:pt x="7" y="59"/>
                    </a:lnTo>
                    <a:lnTo>
                      <a:pt x="18" y="46"/>
                    </a:lnTo>
                    <a:lnTo>
                      <a:pt x="27" y="35"/>
                    </a:lnTo>
                    <a:lnTo>
                      <a:pt x="27" y="35"/>
                    </a:lnTo>
                    <a:lnTo>
                      <a:pt x="33" y="28"/>
                    </a:lnTo>
                    <a:lnTo>
                      <a:pt x="39" y="20"/>
                    </a:lnTo>
                    <a:lnTo>
                      <a:pt x="45" y="14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1" y="5"/>
                    </a:lnTo>
                    <a:lnTo>
                      <a:pt x="50" y="3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1"/>
                    </a:lnTo>
                    <a:lnTo>
                      <a:pt x="41" y="2"/>
                    </a:lnTo>
                    <a:lnTo>
                      <a:pt x="41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97" name="Freeform 214"/>
              <p:cNvSpPr/>
              <p:nvPr/>
            </p:nvSpPr>
            <p:spPr bwMode="auto">
              <a:xfrm>
                <a:off x="4370388" y="3413126"/>
                <a:ext cx="14288" cy="34925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8" y="4"/>
                  </a:cxn>
                  <a:cxn ang="0">
                    <a:pos x="13" y="18"/>
                  </a:cxn>
                  <a:cxn ang="0">
                    <a:pos x="7" y="32"/>
                  </a:cxn>
                  <a:cxn ang="0">
                    <a:pos x="2" y="47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1" y="65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6"/>
                  </a:cxn>
                  <a:cxn ang="0">
                    <a:pos x="7" y="65"/>
                  </a:cxn>
                  <a:cxn ang="0">
                    <a:pos x="8" y="64"/>
                  </a:cxn>
                  <a:cxn ang="0">
                    <a:pos x="9" y="62"/>
                  </a:cxn>
                  <a:cxn ang="0">
                    <a:pos x="9" y="62"/>
                  </a:cxn>
                  <a:cxn ang="0">
                    <a:pos x="10" y="55"/>
                  </a:cxn>
                  <a:cxn ang="0">
                    <a:pos x="11" y="48"/>
                  </a:cxn>
                  <a:cxn ang="0">
                    <a:pos x="16" y="33"/>
                  </a:cxn>
                  <a:cxn ang="0">
                    <a:pos x="22" y="20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28" y="4"/>
                  </a:cxn>
                  <a:cxn ang="0">
                    <a:pos x="28" y="2"/>
                  </a:cxn>
                  <a:cxn ang="0">
                    <a:pos x="27" y="1"/>
                  </a:cxn>
                  <a:cxn ang="0">
                    <a:pos x="24" y="1"/>
                  </a:cxn>
                  <a:cxn ang="0">
                    <a:pos x="22" y="0"/>
                  </a:cxn>
                  <a:cxn ang="0">
                    <a:pos x="21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8" y="4"/>
                  </a:cxn>
                </a:cxnLst>
                <a:rect l="0" t="0" r="r" b="b"/>
                <a:pathLst>
                  <a:path w="28" h="66">
                    <a:moveTo>
                      <a:pt x="18" y="4"/>
                    </a:moveTo>
                    <a:lnTo>
                      <a:pt x="18" y="4"/>
                    </a:lnTo>
                    <a:lnTo>
                      <a:pt x="13" y="18"/>
                    </a:lnTo>
                    <a:lnTo>
                      <a:pt x="7" y="32"/>
                    </a:lnTo>
                    <a:lnTo>
                      <a:pt x="2" y="47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1" y="65"/>
                    </a:lnTo>
                    <a:lnTo>
                      <a:pt x="2" y="66"/>
                    </a:lnTo>
                    <a:lnTo>
                      <a:pt x="4" y="66"/>
                    </a:lnTo>
                    <a:lnTo>
                      <a:pt x="6" y="66"/>
                    </a:lnTo>
                    <a:lnTo>
                      <a:pt x="7" y="65"/>
                    </a:lnTo>
                    <a:lnTo>
                      <a:pt x="8" y="64"/>
                    </a:lnTo>
                    <a:lnTo>
                      <a:pt x="9" y="62"/>
                    </a:lnTo>
                    <a:lnTo>
                      <a:pt x="9" y="62"/>
                    </a:lnTo>
                    <a:lnTo>
                      <a:pt x="10" y="55"/>
                    </a:lnTo>
                    <a:lnTo>
                      <a:pt x="11" y="48"/>
                    </a:lnTo>
                    <a:lnTo>
                      <a:pt x="16" y="33"/>
                    </a:lnTo>
                    <a:lnTo>
                      <a:pt x="22" y="20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4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19" y="2"/>
                    </a:lnTo>
                    <a:lnTo>
                      <a:pt x="18" y="4"/>
                    </a:lnTo>
                    <a:lnTo>
                      <a:pt x="18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98" name="Freeform 215"/>
              <p:cNvSpPr/>
              <p:nvPr/>
            </p:nvSpPr>
            <p:spPr bwMode="auto">
              <a:xfrm>
                <a:off x="4389438" y="3436938"/>
                <a:ext cx="31750" cy="55563"/>
              </a:xfrm>
              <a:custGeom>
                <a:avLst/>
                <a:gdLst/>
                <a:ahLst/>
                <a:cxnLst>
                  <a:cxn ang="0">
                    <a:pos x="53" y="1"/>
                  </a:cxn>
                  <a:cxn ang="0">
                    <a:pos x="53" y="1"/>
                  </a:cxn>
                  <a:cxn ang="0">
                    <a:pos x="43" y="12"/>
                  </a:cxn>
                  <a:cxn ang="0">
                    <a:pos x="35" y="22"/>
                  </a:cxn>
                  <a:cxn ang="0">
                    <a:pos x="28" y="35"/>
                  </a:cxn>
                  <a:cxn ang="0">
                    <a:pos x="22" y="47"/>
                  </a:cxn>
                  <a:cxn ang="0">
                    <a:pos x="10" y="72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2" y="103"/>
                  </a:cxn>
                  <a:cxn ang="0">
                    <a:pos x="3" y="104"/>
                  </a:cxn>
                  <a:cxn ang="0">
                    <a:pos x="7" y="103"/>
                  </a:cxn>
                  <a:cxn ang="0">
                    <a:pos x="8" y="102"/>
                  </a:cxn>
                  <a:cxn ang="0">
                    <a:pos x="9" y="101"/>
                  </a:cxn>
                  <a:cxn ang="0">
                    <a:pos x="9" y="101"/>
                  </a:cxn>
                  <a:cxn ang="0">
                    <a:pos x="20" y="76"/>
                  </a:cxn>
                  <a:cxn ang="0">
                    <a:pos x="30" y="51"/>
                  </a:cxn>
                  <a:cxn ang="0">
                    <a:pos x="36" y="40"/>
                  </a:cxn>
                  <a:cxn ang="0">
                    <a:pos x="42" y="29"/>
                  </a:cxn>
                  <a:cxn ang="0">
                    <a:pos x="51" y="18"/>
                  </a:cxn>
                  <a:cxn ang="0">
                    <a:pos x="59" y="8"/>
                  </a:cxn>
                  <a:cxn ang="0">
                    <a:pos x="59" y="8"/>
                  </a:cxn>
                  <a:cxn ang="0">
                    <a:pos x="60" y="6"/>
                  </a:cxn>
                  <a:cxn ang="0">
                    <a:pos x="60" y="4"/>
                  </a:cxn>
                  <a:cxn ang="0">
                    <a:pos x="60" y="3"/>
                  </a:cxn>
                  <a:cxn ang="0">
                    <a:pos x="59" y="1"/>
                  </a:cxn>
                  <a:cxn ang="0">
                    <a:pos x="58" y="0"/>
                  </a:cxn>
                  <a:cxn ang="0">
                    <a:pos x="56" y="0"/>
                  </a:cxn>
                  <a:cxn ang="0">
                    <a:pos x="54" y="0"/>
                  </a:cxn>
                  <a:cxn ang="0">
                    <a:pos x="53" y="1"/>
                  </a:cxn>
                  <a:cxn ang="0">
                    <a:pos x="53" y="1"/>
                  </a:cxn>
                </a:cxnLst>
                <a:rect l="0" t="0" r="r" b="b"/>
                <a:pathLst>
                  <a:path w="60" h="104">
                    <a:moveTo>
                      <a:pt x="53" y="1"/>
                    </a:moveTo>
                    <a:lnTo>
                      <a:pt x="53" y="1"/>
                    </a:lnTo>
                    <a:lnTo>
                      <a:pt x="43" y="12"/>
                    </a:lnTo>
                    <a:lnTo>
                      <a:pt x="35" y="22"/>
                    </a:lnTo>
                    <a:lnTo>
                      <a:pt x="28" y="35"/>
                    </a:lnTo>
                    <a:lnTo>
                      <a:pt x="22" y="47"/>
                    </a:lnTo>
                    <a:lnTo>
                      <a:pt x="10" y="72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3" y="104"/>
                    </a:lnTo>
                    <a:lnTo>
                      <a:pt x="7" y="103"/>
                    </a:lnTo>
                    <a:lnTo>
                      <a:pt x="8" y="102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20" y="76"/>
                    </a:lnTo>
                    <a:lnTo>
                      <a:pt x="30" y="51"/>
                    </a:lnTo>
                    <a:lnTo>
                      <a:pt x="36" y="40"/>
                    </a:lnTo>
                    <a:lnTo>
                      <a:pt x="42" y="29"/>
                    </a:lnTo>
                    <a:lnTo>
                      <a:pt x="51" y="18"/>
                    </a:lnTo>
                    <a:lnTo>
                      <a:pt x="59" y="8"/>
                    </a:lnTo>
                    <a:lnTo>
                      <a:pt x="59" y="8"/>
                    </a:lnTo>
                    <a:lnTo>
                      <a:pt x="60" y="6"/>
                    </a:lnTo>
                    <a:lnTo>
                      <a:pt x="60" y="4"/>
                    </a:lnTo>
                    <a:lnTo>
                      <a:pt x="60" y="3"/>
                    </a:lnTo>
                    <a:lnTo>
                      <a:pt x="59" y="1"/>
                    </a:lnTo>
                    <a:lnTo>
                      <a:pt x="58" y="0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3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99" name="Freeform 216"/>
              <p:cNvSpPr/>
              <p:nvPr/>
            </p:nvSpPr>
            <p:spPr bwMode="auto">
              <a:xfrm>
                <a:off x="4194176" y="3233738"/>
                <a:ext cx="641350" cy="466725"/>
              </a:xfrm>
              <a:custGeom>
                <a:avLst/>
                <a:gdLst/>
                <a:ahLst/>
                <a:cxnLst>
                  <a:cxn ang="0">
                    <a:pos x="1065" y="872"/>
                  </a:cxn>
                  <a:cxn ang="0">
                    <a:pos x="1065" y="852"/>
                  </a:cxn>
                  <a:cxn ang="0">
                    <a:pos x="1084" y="836"/>
                  </a:cxn>
                  <a:cxn ang="0">
                    <a:pos x="1102" y="797"/>
                  </a:cxn>
                  <a:cxn ang="0">
                    <a:pos x="1134" y="739"/>
                  </a:cxn>
                  <a:cxn ang="0">
                    <a:pos x="1169" y="637"/>
                  </a:cxn>
                  <a:cxn ang="0">
                    <a:pos x="1175" y="544"/>
                  </a:cxn>
                  <a:cxn ang="0">
                    <a:pos x="1169" y="489"/>
                  </a:cxn>
                  <a:cxn ang="0">
                    <a:pos x="1162" y="424"/>
                  </a:cxn>
                  <a:cxn ang="0">
                    <a:pos x="1138" y="328"/>
                  </a:cxn>
                  <a:cxn ang="0">
                    <a:pos x="1084" y="192"/>
                  </a:cxn>
                  <a:cxn ang="0">
                    <a:pos x="1037" y="97"/>
                  </a:cxn>
                  <a:cxn ang="0">
                    <a:pos x="971" y="37"/>
                  </a:cxn>
                  <a:cxn ang="0">
                    <a:pos x="818" y="36"/>
                  </a:cxn>
                  <a:cxn ang="0">
                    <a:pos x="695" y="38"/>
                  </a:cxn>
                  <a:cxn ang="0">
                    <a:pos x="616" y="46"/>
                  </a:cxn>
                  <a:cxn ang="0">
                    <a:pos x="198" y="44"/>
                  </a:cxn>
                  <a:cxn ang="0">
                    <a:pos x="147" y="114"/>
                  </a:cxn>
                  <a:cxn ang="0">
                    <a:pos x="95" y="212"/>
                  </a:cxn>
                  <a:cxn ang="0">
                    <a:pos x="42" y="389"/>
                  </a:cxn>
                  <a:cxn ang="0">
                    <a:pos x="37" y="476"/>
                  </a:cxn>
                  <a:cxn ang="0">
                    <a:pos x="44" y="540"/>
                  </a:cxn>
                  <a:cxn ang="0">
                    <a:pos x="49" y="590"/>
                  </a:cxn>
                  <a:cxn ang="0">
                    <a:pos x="81" y="663"/>
                  </a:cxn>
                  <a:cxn ang="0">
                    <a:pos x="118" y="748"/>
                  </a:cxn>
                  <a:cxn ang="0">
                    <a:pos x="147" y="790"/>
                  </a:cxn>
                  <a:cxn ang="0">
                    <a:pos x="155" y="799"/>
                  </a:cxn>
                  <a:cxn ang="0">
                    <a:pos x="180" y="821"/>
                  </a:cxn>
                  <a:cxn ang="0">
                    <a:pos x="191" y="840"/>
                  </a:cxn>
                  <a:cxn ang="0">
                    <a:pos x="185" y="857"/>
                  </a:cxn>
                  <a:cxn ang="0">
                    <a:pos x="169" y="861"/>
                  </a:cxn>
                  <a:cxn ang="0">
                    <a:pos x="143" y="842"/>
                  </a:cxn>
                  <a:cxn ang="0">
                    <a:pos x="104" y="798"/>
                  </a:cxn>
                  <a:cxn ang="0">
                    <a:pos x="52" y="689"/>
                  </a:cxn>
                  <a:cxn ang="0">
                    <a:pos x="23" y="633"/>
                  </a:cxn>
                  <a:cxn ang="0">
                    <a:pos x="7" y="580"/>
                  </a:cxn>
                  <a:cxn ang="0">
                    <a:pos x="1" y="463"/>
                  </a:cxn>
                  <a:cxn ang="0">
                    <a:pos x="14" y="342"/>
                  </a:cxn>
                  <a:cxn ang="0">
                    <a:pos x="68" y="185"/>
                  </a:cxn>
                  <a:cxn ang="0">
                    <a:pos x="137" y="66"/>
                  </a:cxn>
                  <a:cxn ang="0">
                    <a:pos x="163" y="19"/>
                  </a:cxn>
                  <a:cxn ang="0">
                    <a:pos x="175" y="7"/>
                  </a:cxn>
                  <a:cxn ang="0">
                    <a:pos x="484" y="9"/>
                  </a:cxn>
                  <a:cxn ang="0">
                    <a:pos x="616" y="9"/>
                  </a:cxn>
                  <a:cxn ang="0">
                    <a:pos x="824" y="0"/>
                  </a:cxn>
                  <a:cxn ang="0">
                    <a:pos x="1023" y="1"/>
                  </a:cxn>
                  <a:cxn ang="0">
                    <a:pos x="1038" y="10"/>
                  </a:cxn>
                  <a:cxn ang="0">
                    <a:pos x="1040" y="28"/>
                  </a:cxn>
                  <a:cxn ang="0">
                    <a:pos x="1081" y="104"/>
                  </a:cxn>
                  <a:cxn ang="0">
                    <a:pos x="1126" y="197"/>
                  </a:cxn>
                  <a:cxn ang="0">
                    <a:pos x="1184" y="368"/>
                  </a:cxn>
                  <a:cxn ang="0">
                    <a:pos x="1208" y="493"/>
                  </a:cxn>
                  <a:cxn ang="0">
                    <a:pos x="1211" y="543"/>
                  </a:cxn>
                  <a:cxn ang="0">
                    <a:pos x="1206" y="637"/>
                  </a:cxn>
                  <a:cxn ang="0">
                    <a:pos x="1182" y="707"/>
                  </a:cxn>
                  <a:cxn ang="0">
                    <a:pos x="1154" y="780"/>
                  </a:cxn>
                  <a:cxn ang="0">
                    <a:pos x="1124" y="837"/>
                  </a:cxn>
                  <a:cxn ang="0">
                    <a:pos x="1089" y="878"/>
                  </a:cxn>
                </a:cxnLst>
                <a:rect l="0" t="0" r="r" b="b"/>
                <a:pathLst>
                  <a:path w="1212" h="881">
                    <a:moveTo>
                      <a:pt x="1080" y="881"/>
                    </a:moveTo>
                    <a:lnTo>
                      <a:pt x="1080" y="881"/>
                    </a:lnTo>
                    <a:lnTo>
                      <a:pt x="1077" y="880"/>
                    </a:lnTo>
                    <a:lnTo>
                      <a:pt x="1074" y="880"/>
                    </a:lnTo>
                    <a:lnTo>
                      <a:pt x="1068" y="876"/>
                    </a:lnTo>
                    <a:lnTo>
                      <a:pt x="1065" y="872"/>
                    </a:lnTo>
                    <a:lnTo>
                      <a:pt x="1062" y="865"/>
                    </a:lnTo>
                    <a:lnTo>
                      <a:pt x="1062" y="865"/>
                    </a:lnTo>
                    <a:lnTo>
                      <a:pt x="1062" y="862"/>
                    </a:lnTo>
                    <a:lnTo>
                      <a:pt x="1062" y="857"/>
                    </a:lnTo>
                    <a:lnTo>
                      <a:pt x="1063" y="855"/>
                    </a:lnTo>
                    <a:lnTo>
                      <a:pt x="1065" y="852"/>
                    </a:lnTo>
                    <a:lnTo>
                      <a:pt x="1067" y="850"/>
                    </a:lnTo>
                    <a:lnTo>
                      <a:pt x="1070" y="847"/>
                    </a:lnTo>
                    <a:lnTo>
                      <a:pt x="1070" y="847"/>
                    </a:lnTo>
                    <a:lnTo>
                      <a:pt x="1076" y="844"/>
                    </a:lnTo>
                    <a:lnTo>
                      <a:pt x="1080" y="841"/>
                    </a:lnTo>
                    <a:lnTo>
                      <a:pt x="1084" y="836"/>
                    </a:lnTo>
                    <a:lnTo>
                      <a:pt x="1086" y="832"/>
                    </a:lnTo>
                    <a:lnTo>
                      <a:pt x="1091" y="823"/>
                    </a:lnTo>
                    <a:lnTo>
                      <a:pt x="1094" y="815"/>
                    </a:lnTo>
                    <a:lnTo>
                      <a:pt x="1094" y="815"/>
                    </a:lnTo>
                    <a:lnTo>
                      <a:pt x="1097" y="805"/>
                    </a:lnTo>
                    <a:lnTo>
                      <a:pt x="1102" y="797"/>
                    </a:lnTo>
                    <a:lnTo>
                      <a:pt x="1103" y="796"/>
                    </a:lnTo>
                    <a:lnTo>
                      <a:pt x="1103" y="796"/>
                    </a:lnTo>
                    <a:lnTo>
                      <a:pt x="1118" y="771"/>
                    </a:lnTo>
                    <a:lnTo>
                      <a:pt x="1125" y="758"/>
                    </a:lnTo>
                    <a:lnTo>
                      <a:pt x="1132" y="744"/>
                    </a:lnTo>
                    <a:lnTo>
                      <a:pt x="1134" y="739"/>
                    </a:lnTo>
                    <a:lnTo>
                      <a:pt x="1134" y="739"/>
                    </a:lnTo>
                    <a:lnTo>
                      <a:pt x="1144" y="715"/>
                    </a:lnTo>
                    <a:lnTo>
                      <a:pt x="1153" y="689"/>
                    </a:lnTo>
                    <a:lnTo>
                      <a:pt x="1163" y="662"/>
                    </a:lnTo>
                    <a:lnTo>
                      <a:pt x="1169" y="637"/>
                    </a:lnTo>
                    <a:lnTo>
                      <a:pt x="1169" y="637"/>
                    </a:lnTo>
                    <a:lnTo>
                      <a:pt x="1172" y="621"/>
                    </a:lnTo>
                    <a:lnTo>
                      <a:pt x="1174" y="604"/>
                    </a:lnTo>
                    <a:lnTo>
                      <a:pt x="1176" y="589"/>
                    </a:lnTo>
                    <a:lnTo>
                      <a:pt x="1176" y="573"/>
                    </a:lnTo>
                    <a:lnTo>
                      <a:pt x="1176" y="559"/>
                    </a:lnTo>
                    <a:lnTo>
                      <a:pt x="1175" y="544"/>
                    </a:lnTo>
                    <a:lnTo>
                      <a:pt x="1173" y="532"/>
                    </a:lnTo>
                    <a:lnTo>
                      <a:pt x="1170" y="518"/>
                    </a:lnTo>
                    <a:lnTo>
                      <a:pt x="1170" y="518"/>
                    </a:lnTo>
                    <a:lnTo>
                      <a:pt x="1169" y="512"/>
                    </a:lnTo>
                    <a:lnTo>
                      <a:pt x="1169" y="505"/>
                    </a:lnTo>
                    <a:lnTo>
                      <a:pt x="1169" y="489"/>
                    </a:lnTo>
                    <a:lnTo>
                      <a:pt x="1169" y="489"/>
                    </a:lnTo>
                    <a:lnTo>
                      <a:pt x="1170" y="476"/>
                    </a:lnTo>
                    <a:lnTo>
                      <a:pt x="1170" y="476"/>
                    </a:lnTo>
                    <a:lnTo>
                      <a:pt x="1169" y="462"/>
                    </a:lnTo>
                    <a:lnTo>
                      <a:pt x="1167" y="450"/>
                    </a:lnTo>
                    <a:lnTo>
                      <a:pt x="1162" y="424"/>
                    </a:lnTo>
                    <a:lnTo>
                      <a:pt x="1162" y="424"/>
                    </a:lnTo>
                    <a:lnTo>
                      <a:pt x="1159" y="411"/>
                    </a:lnTo>
                    <a:lnTo>
                      <a:pt x="1159" y="411"/>
                    </a:lnTo>
                    <a:lnTo>
                      <a:pt x="1152" y="382"/>
                    </a:lnTo>
                    <a:lnTo>
                      <a:pt x="1145" y="354"/>
                    </a:lnTo>
                    <a:lnTo>
                      <a:pt x="1138" y="328"/>
                    </a:lnTo>
                    <a:lnTo>
                      <a:pt x="1130" y="301"/>
                    </a:lnTo>
                    <a:lnTo>
                      <a:pt x="1120" y="275"/>
                    </a:lnTo>
                    <a:lnTo>
                      <a:pt x="1110" y="249"/>
                    </a:lnTo>
                    <a:lnTo>
                      <a:pt x="1100" y="225"/>
                    </a:lnTo>
                    <a:lnTo>
                      <a:pt x="1089" y="201"/>
                    </a:lnTo>
                    <a:lnTo>
                      <a:pt x="1084" y="192"/>
                    </a:lnTo>
                    <a:lnTo>
                      <a:pt x="1084" y="192"/>
                    </a:lnTo>
                    <a:lnTo>
                      <a:pt x="1067" y="157"/>
                    </a:lnTo>
                    <a:lnTo>
                      <a:pt x="1050" y="122"/>
                    </a:lnTo>
                    <a:lnTo>
                      <a:pt x="1050" y="122"/>
                    </a:lnTo>
                    <a:lnTo>
                      <a:pt x="1037" y="97"/>
                    </a:lnTo>
                    <a:lnTo>
                      <a:pt x="1037" y="97"/>
                    </a:lnTo>
                    <a:lnTo>
                      <a:pt x="1021" y="66"/>
                    </a:lnTo>
                    <a:lnTo>
                      <a:pt x="1012" y="52"/>
                    </a:lnTo>
                    <a:lnTo>
                      <a:pt x="1004" y="39"/>
                    </a:lnTo>
                    <a:lnTo>
                      <a:pt x="1003" y="37"/>
                    </a:lnTo>
                    <a:lnTo>
                      <a:pt x="971" y="37"/>
                    </a:lnTo>
                    <a:lnTo>
                      <a:pt x="971" y="37"/>
                    </a:lnTo>
                    <a:lnTo>
                      <a:pt x="919" y="37"/>
                    </a:lnTo>
                    <a:lnTo>
                      <a:pt x="919" y="37"/>
                    </a:lnTo>
                    <a:lnTo>
                      <a:pt x="841" y="36"/>
                    </a:lnTo>
                    <a:lnTo>
                      <a:pt x="841" y="36"/>
                    </a:lnTo>
                    <a:lnTo>
                      <a:pt x="818" y="36"/>
                    </a:lnTo>
                    <a:lnTo>
                      <a:pt x="818" y="36"/>
                    </a:lnTo>
                    <a:lnTo>
                      <a:pt x="763" y="35"/>
                    </a:lnTo>
                    <a:lnTo>
                      <a:pt x="763" y="35"/>
                    </a:lnTo>
                    <a:lnTo>
                      <a:pt x="740" y="35"/>
                    </a:lnTo>
                    <a:lnTo>
                      <a:pt x="718" y="36"/>
                    </a:lnTo>
                    <a:lnTo>
                      <a:pt x="718" y="36"/>
                    </a:lnTo>
                    <a:lnTo>
                      <a:pt x="695" y="38"/>
                    </a:lnTo>
                    <a:lnTo>
                      <a:pt x="673" y="41"/>
                    </a:lnTo>
                    <a:lnTo>
                      <a:pt x="673" y="41"/>
                    </a:lnTo>
                    <a:lnTo>
                      <a:pt x="645" y="45"/>
                    </a:lnTo>
                    <a:lnTo>
                      <a:pt x="630" y="46"/>
                    </a:lnTo>
                    <a:lnTo>
                      <a:pt x="616" y="46"/>
                    </a:lnTo>
                    <a:lnTo>
                      <a:pt x="616" y="46"/>
                    </a:lnTo>
                    <a:lnTo>
                      <a:pt x="531" y="47"/>
                    </a:lnTo>
                    <a:lnTo>
                      <a:pt x="531" y="47"/>
                    </a:lnTo>
                    <a:lnTo>
                      <a:pt x="442" y="47"/>
                    </a:lnTo>
                    <a:lnTo>
                      <a:pt x="354" y="45"/>
                    </a:lnTo>
                    <a:lnTo>
                      <a:pt x="354" y="45"/>
                    </a:lnTo>
                    <a:lnTo>
                      <a:pt x="198" y="44"/>
                    </a:lnTo>
                    <a:lnTo>
                      <a:pt x="195" y="44"/>
                    </a:lnTo>
                    <a:lnTo>
                      <a:pt x="194" y="46"/>
                    </a:lnTo>
                    <a:lnTo>
                      <a:pt x="194" y="46"/>
                    </a:lnTo>
                    <a:lnTo>
                      <a:pt x="168" y="84"/>
                    </a:lnTo>
                    <a:lnTo>
                      <a:pt x="168" y="84"/>
                    </a:lnTo>
                    <a:lnTo>
                      <a:pt x="147" y="114"/>
                    </a:lnTo>
                    <a:lnTo>
                      <a:pt x="127" y="145"/>
                    </a:lnTo>
                    <a:lnTo>
                      <a:pt x="118" y="161"/>
                    </a:lnTo>
                    <a:lnTo>
                      <a:pt x="110" y="177"/>
                    </a:lnTo>
                    <a:lnTo>
                      <a:pt x="102" y="194"/>
                    </a:lnTo>
                    <a:lnTo>
                      <a:pt x="95" y="212"/>
                    </a:lnTo>
                    <a:lnTo>
                      <a:pt x="95" y="212"/>
                    </a:lnTo>
                    <a:lnTo>
                      <a:pt x="81" y="259"/>
                    </a:lnTo>
                    <a:lnTo>
                      <a:pt x="66" y="307"/>
                    </a:lnTo>
                    <a:lnTo>
                      <a:pt x="59" y="331"/>
                    </a:lnTo>
                    <a:lnTo>
                      <a:pt x="59" y="331"/>
                    </a:lnTo>
                    <a:lnTo>
                      <a:pt x="51" y="358"/>
                    </a:lnTo>
                    <a:lnTo>
                      <a:pt x="42" y="389"/>
                    </a:lnTo>
                    <a:lnTo>
                      <a:pt x="39" y="405"/>
                    </a:lnTo>
                    <a:lnTo>
                      <a:pt x="37" y="421"/>
                    </a:lnTo>
                    <a:lnTo>
                      <a:pt x="36" y="436"/>
                    </a:lnTo>
                    <a:lnTo>
                      <a:pt x="36" y="451"/>
                    </a:lnTo>
                    <a:lnTo>
                      <a:pt x="36" y="451"/>
                    </a:lnTo>
                    <a:lnTo>
                      <a:pt x="37" y="476"/>
                    </a:lnTo>
                    <a:lnTo>
                      <a:pt x="38" y="503"/>
                    </a:lnTo>
                    <a:lnTo>
                      <a:pt x="38" y="503"/>
                    </a:lnTo>
                    <a:lnTo>
                      <a:pt x="40" y="515"/>
                    </a:lnTo>
                    <a:lnTo>
                      <a:pt x="42" y="527"/>
                    </a:lnTo>
                    <a:lnTo>
                      <a:pt x="42" y="527"/>
                    </a:lnTo>
                    <a:lnTo>
                      <a:pt x="44" y="540"/>
                    </a:lnTo>
                    <a:lnTo>
                      <a:pt x="44" y="545"/>
                    </a:lnTo>
                    <a:lnTo>
                      <a:pt x="44" y="551"/>
                    </a:lnTo>
                    <a:lnTo>
                      <a:pt x="44" y="551"/>
                    </a:lnTo>
                    <a:lnTo>
                      <a:pt x="44" y="565"/>
                    </a:lnTo>
                    <a:lnTo>
                      <a:pt x="47" y="577"/>
                    </a:lnTo>
                    <a:lnTo>
                      <a:pt x="49" y="590"/>
                    </a:lnTo>
                    <a:lnTo>
                      <a:pt x="52" y="601"/>
                    </a:lnTo>
                    <a:lnTo>
                      <a:pt x="56" y="613"/>
                    </a:lnTo>
                    <a:lnTo>
                      <a:pt x="61" y="624"/>
                    </a:lnTo>
                    <a:lnTo>
                      <a:pt x="71" y="646"/>
                    </a:lnTo>
                    <a:lnTo>
                      <a:pt x="71" y="646"/>
                    </a:lnTo>
                    <a:lnTo>
                      <a:pt x="81" y="663"/>
                    </a:lnTo>
                    <a:lnTo>
                      <a:pt x="81" y="663"/>
                    </a:lnTo>
                    <a:lnTo>
                      <a:pt x="89" y="683"/>
                    </a:lnTo>
                    <a:lnTo>
                      <a:pt x="98" y="704"/>
                    </a:lnTo>
                    <a:lnTo>
                      <a:pt x="98" y="704"/>
                    </a:lnTo>
                    <a:lnTo>
                      <a:pt x="111" y="734"/>
                    </a:lnTo>
                    <a:lnTo>
                      <a:pt x="118" y="748"/>
                    </a:lnTo>
                    <a:lnTo>
                      <a:pt x="125" y="763"/>
                    </a:lnTo>
                    <a:lnTo>
                      <a:pt x="125" y="763"/>
                    </a:lnTo>
                    <a:lnTo>
                      <a:pt x="129" y="770"/>
                    </a:lnTo>
                    <a:lnTo>
                      <a:pt x="136" y="777"/>
                    </a:lnTo>
                    <a:lnTo>
                      <a:pt x="147" y="790"/>
                    </a:lnTo>
                    <a:lnTo>
                      <a:pt x="147" y="790"/>
                    </a:lnTo>
                    <a:lnTo>
                      <a:pt x="155" y="799"/>
                    </a:lnTo>
                    <a:lnTo>
                      <a:pt x="155" y="799"/>
                    </a:lnTo>
                    <a:lnTo>
                      <a:pt x="155" y="799"/>
                    </a:lnTo>
                    <a:lnTo>
                      <a:pt x="155" y="799"/>
                    </a:lnTo>
                    <a:lnTo>
                      <a:pt x="155" y="799"/>
                    </a:lnTo>
                    <a:lnTo>
                      <a:pt x="155" y="799"/>
                    </a:lnTo>
                    <a:lnTo>
                      <a:pt x="165" y="812"/>
                    </a:lnTo>
                    <a:lnTo>
                      <a:pt x="171" y="819"/>
                    </a:lnTo>
                    <a:lnTo>
                      <a:pt x="173" y="819"/>
                    </a:lnTo>
                    <a:lnTo>
                      <a:pt x="173" y="819"/>
                    </a:lnTo>
                    <a:lnTo>
                      <a:pt x="177" y="820"/>
                    </a:lnTo>
                    <a:lnTo>
                      <a:pt x="180" y="821"/>
                    </a:lnTo>
                    <a:lnTo>
                      <a:pt x="183" y="824"/>
                    </a:lnTo>
                    <a:lnTo>
                      <a:pt x="186" y="827"/>
                    </a:lnTo>
                    <a:lnTo>
                      <a:pt x="186" y="827"/>
                    </a:lnTo>
                    <a:lnTo>
                      <a:pt x="189" y="831"/>
                    </a:lnTo>
                    <a:lnTo>
                      <a:pt x="191" y="835"/>
                    </a:lnTo>
                    <a:lnTo>
                      <a:pt x="191" y="840"/>
                    </a:lnTo>
                    <a:lnTo>
                      <a:pt x="190" y="844"/>
                    </a:lnTo>
                    <a:lnTo>
                      <a:pt x="190" y="844"/>
                    </a:lnTo>
                    <a:lnTo>
                      <a:pt x="190" y="845"/>
                    </a:lnTo>
                    <a:lnTo>
                      <a:pt x="190" y="845"/>
                    </a:lnTo>
                    <a:lnTo>
                      <a:pt x="189" y="851"/>
                    </a:lnTo>
                    <a:lnTo>
                      <a:pt x="185" y="857"/>
                    </a:lnTo>
                    <a:lnTo>
                      <a:pt x="183" y="859"/>
                    </a:lnTo>
                    <a:lnTo>
                      <a:pt x="180" y="861"/>
                    </a:lnTo>
                    <a:lnTo>
                      <a:pt x="178" y="862"/>
                    </a:lnTo>
                    <a:lnTo>
                      <a:pt x="175" y="862"/>
                    </a:lnTo>
                    <a:lnTo>
                      <a:pt x="175" y="862"/>
                    </a:lnTo>
                    <a:lnTo>
                      <a:pt x="169" y="861"/>
                    </a:lnTo>
                    <a:lnTo>
                      <a:pt x="169" y="861"/>
                    </a:lnTo>
                    <a:lnTo>
                      <a:pt x="159" y="857"/>
                    </a:lnTo>
                    <a:lnTo>
                      <a:pt x="153" y="854"/>
                    </a:lnTo>
                    <a:lnTo>
                      <a:pt x="148" y="849"/>
                    </a:lnTo>
                    <a:lnTo>
                      <a:pt x="143" y="842"/>
                    </a:lnTo>
                    <a:lnTo>
                      <a:pt x="143" y="842"/>
                    </a:lnTo>
                    <a:lnTo>
                      <a:pt x="138" y="834"/>
                    </a:lnTo>
                    <a:lnTo>
                      <a:pt x="133" y="828"/>
                    </a:lnTo>
                    <a:lnTo>
                      <a:pt x="121" y="817"/>
                    </a:lnTo>
                    <a:lnTo>
                      <a:pt x="121" y="817"/>
                    </a:lnTo>
                    <a:lnTo>
                      <a:pt x="110" y="804"/>
                    </a:lnTo>
                    <a:lnTo>
                      <a:pt x="104" y="798"/>
                    </a:lnTo>
                    <a:lnTo>
                      <a:pt x="99" y="791"/>
                    </a:lnTo>
                    <a:lnTo>
                      <a:pt x="99" y="791"/>
                    </a:lnTo>
                    <a:lnTo>
                      <a:pt x="86" y="766"/>
                    </a:lnTo>
                    <a:lnTo>
                      <a:pt x="73" y="740"/>
                    </a:lnTo>
                    <a:lnTo>
                      <a:pt x="62" y="714"/>
                    </a:lnTo>
                    <a:lnTo>
                      <a:pt x="52" y="689"/>
                    </a:lnTo>
                    <a:lnTo>
                      <a:pt x="52" y="689"/>
                    </a:lnTo>
                    <a:lnTo>
                      <a:pt x="48" y="680"/>
                    </a:lnTo>
                    <a:lnTo>
                      <a:pt x="43" y="671"/>
                    </a:lnTo>
                    <a:lnTo>
                      <a:pt x="33" y="651"/>
                    </a:lnTo>
                    <a:lnTo>
                      <a:pt x="33" y="651"/>
                    </a:lnTo>
                    <a:lnTo>
                      <a:pt x="23" y="633"/>
                    </a:lnTo>
                    <a:lnTo>
                      <a:pt x="14" y="616"/>
                    </a:lnTo>
                    <a:lnTo>
                      <a:pt x="11" y="607"/>
                    </a:lnTo>
                    <a:lnTo>
                      <a:pt x="9" y="598"/>
                    </a:lnTo>
                    <a:lnTo>
                      <a:pt x="7" y="590"/>
                    </a:lnTo>
                    <a:lnTo>
                      <a:pt x="7" y="580"/>
                    </a:lnTo>
                    <a:lnTo>
                      <a:pt x="7" y="580"/>
                    </a:lnTo>
                    <a:lnTo>
                      <a:pt x="7" y="560"/>
                    </a:lnTo>
                    <a:lnTo>
                      <a:pt x="7" y="539"/>
                    </a:lnTo>
                    <a:lnTo>
                      <a:pt x="3" y="496"/>
                    </a:lnTo>
                    <a:lnTo>
                      <a:pt x="3" y="496"/>
                    </a:lnTo>
                    <a:lnTo>
                      <a:pt x="1" y="463"/>
                    </a:lnTo>
                    <a:lnTo>
                      <a:pt x="1" y="463"/>
                    </a:lnTo>
                    <a:lnTo>
                      <a:pt x="0" y="448"/>
                    </a:lnTo>
                    <a:lnTo>
                      <a:pt x="0" y="433"/>
                    </a:lnTo>
                    <a:lnTo>
                      <a:pt x="1" y="419"/>
                    </a:lnTo>
                    <a:lnTo>
                      <a:pt x="3" y="403"/>
                    </a:lnTo>
                    <a:lnTo>
                      <a:pt x="8" y="373"/>
                    </a:lnTo>
                    <a:lnTo>
                      <a:pt x="14" y="342"/>
                    </a:lnTo>
                    <a:lnTo>
                      <a:pt x="24" y="312"/>
                    </a:lnTo>
                    <a:lnTo>
                      <a:pt x="33" y="282"/>
                    </a:lnTo>
                    <a:lnTo>
                      <a:pt x="54" y="223"/>
                    </a:lnTo>
                    <a:lnTo>
                      <a:pt x="60" y="203"/>
                    </a:lnTo>
                    <a:lnTo>
                      <a:pt x="60" y="203"/>
                    </a:lnTo>
                    <a:lnTo>
                      <a:pt x="68" y="185"/>
                    </a:lnTo>
                    <a:lnTo>
                      <a:pt x="76" y="166"/>
                    </a:lnTo>
                    <a:lnTo>
                      <a:pt x="85" y="149"/>
                    </a:lnTo>
                    <a:lnTo>
                      <a:pt x="94" y="132"/>
                    </a:lnTo>
                    <a:lnTo>
                      <a:pt x="115" y="98"/>
                    </a:lnTo>
                    <a:lnTo>
                      <a:pt x="137" y="66"/>
                    </a:lnTo>
                    <a:lnTo>
                      <a:pt x="137" y="66"/>
                    </a:lnTo>
                    <a:lnTo>
                      <a:pt x="161" y="30"/>
                    </a:lnTo>
                    <a:lnTo>
                      <a:pt x="162" y="28"/>
                    </a:lnTo>
                    <a:lnTo>
                      <a:pt x="162" y="27"/>
                    </a:lnTo>
                    <a:lnTo>
                      <a:pt x="162" y="27"/>
                    </a:lnTo>
                    <a:lnTo>
                      <a:pt x="162" y="23"/>
                    </a:lnTo>
                    <a:lnTo>
                      <a:pt x="163" y="19"/>
                    </a:lnTo>
                    <a:lnTo>
                      <a:pt x="165" y="16"/>
                    </a:lnTo>
                    <a:lnTo>
                      <a:pt x="167" y="12"/>
                    </a:lnTo>
                    <a:lnTo>
                      <a:pt x="167" y="12"/>
                    </a:lnTo>
                    <a:lnTo>
                      <a:pt x="169" y="10"/>
                    </a:lnTo>
                    <a:lnTo>
                      <a:pt x="172" y="8"/>
                    </a:lnTo>
                    <a:lnTo>
                      <a:pt x="175" y="7"/>
                    </a:lnTo>
                    <a:lnTo>
                      <a:pt x="179" y="7"/>
                    </a:lnTo>
                    <a:lnTo>
                      <a:pt x="403" y="7"/>
                    </a:lnTo>
                    <a:lnTo>
                      <a:pt x="403" y="7"/>
                    </a:lnTo>
                    <a:lnTo>
                      <a:pt x="443" y="8"/>
                    </a:lnTo>
                    <a:lnTo>
                      <a:pt x="484" y="9"/>
                    </a:lnTo>
                    <a:lnTo>
                      <a:pt x="484" y="9"/>
                    </a:lnTo>
                    <a:lnTo>
                      <a:pt x="525" y="10"/>
                    </a:lnTo>
                    <a:lnTo>
                      <a:pt x="567" y="11"/>
                    </a:lnTo>
                    <a:lnTo>
                      <a:pt x="567" y="11"/>
                    </a:lnTo>
                    <a:lnTo>
                      <a:pt x="593" y="10"/>
                    </a:lnTo>
                    <a:lnTo>
                      <a:pt x="616" y="9"/>
                    </a:lnTo>
                    <a:lnTo>
                      <a:pt x="616" y="9"/>
                    </a:lnTo>
                    <a:lnTo>
                      <a:pt x="668" y="7"/>
                    </a:lnTo>
                    <a:lnTo>
                      <a:pt x="668" y="7"/>
                    </a:lnTo>
                    <a:lnTo>
                      <a:pt x="746" y="2"/>
                    </a:lnTo>
                    <a:lnTo>
                      <a:pt x="784" y="1"/>
                    </a:lnTo>
                    <a:lnTo>
                      <a:pt x="824" y="0"/>
                    </a:lnTo>
                    <a:lnTo>
                      <a:pt x="824" y="0"/>
                    </a:lnTo>
                    <a:lnTo>
                      <a:pt x="841" y="1"/>
                    </a:lnTo>
                    <a:lnTo>
                      <a:pt x="841" y="1"/>
                    </a:lnTo>
                    <a:lnTo>
                      <a:pt x="924" y="1"/>
                    </a:lnTo>
                    <a:lnTo>
                      <a:pt x="924" y="1"/>
                    </a:lnTo>
                    <a:lnTo>
                      <a:pt x="1023" y="1"/>
                    </a:lnTo>
                    <a:lnTo>
                      <a:pt x="1023" y="1"/>
                    </a:lnTo>
                    <a:lnTo>
                      <a:pt x="1027" y="1"/>
                    </a:lnTo>
                    <a:lnTo>
                      <a:pt x="1030" y="2"/>
                    </a:lnTo>
                    <a:lnTo>
                      <a:pt x="1033" y="4"/>
                    </a:lnTo>
                    <a:lnTo>
                      <a:pt x="1036" y="7"/>
                    </a:lnTo>
                    <a:lnTo>
                      <a:pt x="1036" y="7"/>
                    </a:lnTo>
                    <a:lnTo>
                      <a:pt x="1038" y="10"/>
                    </a:lnTo>
                    <a:lnTo>
                      <a:pt x="1039" y="15"/>
                    </a:lnTo>
                    <a:lnTo>
                      <a:pt x="1039" y="20"/>
                    </a:lnTo>
                    <a:lnTo>
                      <a:pt x="1039" y="24"/>
                    </a:lnTo>
                    <a:lnTo>
                      <a:pt x="1038" y="26"/>
                    </a:lnTo>
                    <a:lnTo>
                      <a:pt x="1040" y="28"/>
                    </a:lnTo>
                    <a:lnTo>
                      <a:pt x="1040" y="28"/>
                    </a:lnTo>
                    <a:lnTo>
                      <a:pt x="1051" y="48"/>
                    </a:lnTo>
                    <a:lnTo>
                      <a:pt x="1061" y="67"/>
                    </a:lnTo>
                    <a:lnTo>
                      <a:pt x="1061" y="67"/>
                    </a:lnTo>
                    <a:lnTo>
                      <a:pt x="1070" y="86"/>
                    </a:lnTo>
                    <a:lnTo>
                      <a:pt x="1081" y="104"/>
                    </a:lnTo>
                    <a:lnTo>
                      <a:pt x="1081" y="104"/>
                    </a:lnTo>
                    <a:lnTo>
                      <a:pt x="1090" y="119"/>
                    </a:lnTo>
                    <a:lnTo>
                      <a:pt x="1098" y="136"/>
                    </a:lnTo>
                    <a:lnTo>
                      <a:pt x="1114" y="170"/>
                    </a:lnTo>
                    <a:lnTo>
                      <a:pt x="1114" y="170"/>
                    </a:lnTo>
                    <a:lnTo>
                      <a:pt x="1126" y="197"/>
                    </a:lnTo>
                    <a:lnTo>
                      <a:pt x="1126" y="197"/>
                    </a:lnTo>
                    <a:lnTo>
                      <a:pt x="1139" y="224"/>
                    </a:lnTo>
                    <a:lnTo>
                      <a:pt x="1150" y="252"/>
                    </a:lnTo>
                    <a:lnTo>
                      <a:pt x="1161" y="281"/>
                    </a:lnTo>
                    <a:lnTo>
                      <a:pt x="1169" y="309"/>
                    </a:lnTo>
                    <a:lnTo>
                      <a:pt x="1177" y="338"/>
                    </a:lnTo>
                    <a:lnTo>
                      <a:pt x="1184" y="368"/>
                    </a:lnTo>
                    <a:lnTo>
                      <a:pt x="1199" y="426"/>
                    </a:lnTo>
                    <a:lnTo>
                      <a:pt x="1205" y="452"/>
                    </a:lnTo>
                    <a:lnTo>
                      <a:pt x="1205" y="452"/>
                    </a:lnTo>
                    <a:lnTo>
                      <a:pt x="1206" y="461"/>
                    </a:lnTo>
                    <a:lnTo>
                      <a:pt x="1207" y="472"/>
                    </a:lnTo>
                    <a:lnTo>
                      <a:pt x="1208" y="493"/>
                    </a:lnTo>
                    <a:lnTo>
                      <a:pt x="1208" y="493"/>
                    </a:lnTo>
                    <a:lnTo>
                      <a:pt x="1208" y="513"/>
                    </a:lnTo>
                    <a:lnTo>
                      <a:pt x="1208" y="522"/>
                    </a:lnTo>
                    <a:lnTo>
                      <a:pt x="1209" y="532"/>
                    </a:lnTo>
                    <a:lnTo>
                      <a:pt x="1209" y="532"/>
                    </a:lnTo>
                    <a:lnTo>
                      <a:pt x="1211" y="543"/>
                    </a:lnTo>
                    <a:lnTo>
                      <a:pt x="1212" y="556"/>
                    </a:lnTo>
                    <a:lnTo>
                      <a:pt x="1212" y="577"/>
                    </a:lnTo>
                    <a:lnTo>
                      <a:pt x="1212" y="577"/>
                    </a:lnTo>
                    <a:lnTo>
                      <a:pt x="1210" y="609"/>
                    </a:lnTo>
                    <a:lnTo>
                      <a:pt x="1208" y="623"/>
                    </a:lnTo>
                    <a:lnTo>
                      <a:pt x="1206" y="637"/>
                    </a:lnTo>
                    <a:lnTo>
                      <a:pt x="1203" y="650"/>
                    </a:lnTo>
                    <a:lnTo>
                      <a:pt x="1200" y="662"/>
                    </a:lnTo>
                    <a:lnTo>
                      <a:pt x="1196" y="674"/>
                    </a:lnTo>
                    <a:lnTo>
                      <a:pt x="1192" y="685"/>
                    </a:lnTo>
                    <a:lnTo>
                      <a:pt x="1192" y="685"/>
                    </a:lnTo>
                    <a:lnTo>
                      <a:pt x="1182" y="707"/>
                    </a:lnTo>
                    <a:lnTo>
                      <a:pt x="1174" y="731"/>
                    </a:lnTo>
                    <a:lnTo>
                      <a:pt x="1174" y="731"/>
                    </a:lnTo>
                    <a:lnTo>
                      <a:pt x="1168" y="749"/>
                    </a:lnTo>
                    <a:lnTo>
                      <a:pt x="1162" y="767"/>
                    </a:lnTo>
                    <a:lnTo>
                      <a:pt x="1162" y="767"/>
                    </a:lnTo>
                    <a:lnTo>
                      <a:pt x="1154" y="780"/>
                    </a:lnTo>
                    <a:lnTo>
                      <a:pt x="1147" y="793"/>
                    </a:lnTo>
                    <a:lnTo>
                      <a:pt x="1147" y="793"/>
                    </a:lnTo>
                    <a:lnTo>
                      <a:pt x="1139" y="806"/>
                    </a:lnTo>
                    <a:lnTo>
                      <a:pt x="1132" y="820"/>
                    </a:lnTo>
                    <a:lnTo>
                      <a:pt x="1132" y="820"/>
                    </a:lnTo>
                    <a:lnTo>
                      <a:pt x="1124" y="837"/>
                    </a:lnTo>
                    <a:lnTo>
                      <a:pt x="1120" y="846"/>
                    </a:lnTo>
                    <a:lnTo>
                      <a:pt x="1115" y="853"/>
                    </a:lnTo>
                    <a:lnTo>
                      <a:pt x="1110" y="860"/>
                    </a:lnTo>
                    <a:lnTo>
                      <a:pt x="1104" y="868"/>
                    </a:lnTo>
                    <a:lnTo>
                      <a:pt x="1096" y="873"/>
                    </a:lnTo>
                    <a:lnTo>
                      <a:pt x="1089" y="878"/>
                    </a:lnTo>
                    <a:lnTo>
                      <a:pt x="1089" y="878"/>
                    </a:lnTo>
                    <a:lnTo>
                      <a:pt x="1084" y="880"/>
                    </a:lnTo>
                    <a:lnTo>
                      <a:pt x="1080" y="881"/>
                    </a:lnTo>
                    <a:lnTo>
                      <a:pt x="1080" y="88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03" name="Freeform 217"/>
              <p:cNvSpPr>
                <a:spLocks noEditPoints="1"/>
              </p:cNvSpPr>
              <p:nvPr/>
            </p:nvSpPr>
            <p:spPr bwMode="auto">
              <a:xfrm>
                <a:off x="4154488" y="3670301"/>
                <a:ext cx="739775" cy="139700"/>
              </a:xfrm>
              <a:custGeom>
                <a:avLst/>
                <a:gdLst/>
                <a:ahLst/>
                <a:cxnLst>
                  <a:cxn ang="0">
                    <a:pos x="677" y="260"/>
                  </a:cxn>
                  <a:cxn ang="0">
                    <a:pos x="549" y="256"/>
                  </a:cxn>
                  <a:cxn ang="0">
                    <a:pos x="460" y="255"/>
                  </a:cxn>
                  <a:cxn ang="0">
                    <a:pos x="333" y="246"/>
                  </a:cxn>
                  <a:cxn ang="0">
                    <a:pos x="166" y="227"/>
                  </a:cxn>
                  <a:cxn ang="0">
                    <a:pos x="109" y="195"/>
                  </a:cxn>
                  <a:cxn ang="0">
                    <a:pos x="45" y="129"/>
                  </a:cxn>
                  <a:cxn ang="0">
                    <a:pos x="9" y="79"/>
                  </a:cxn>
                  <a:cxn ang="0">
                    <a:pos x="0" y="36"/>
                  </a:cxn>
                  <a:cxn ang="0">
                    <a:pos x="13" y="15"/>
                  </a:cxn>
                  <a:cxn ang="0">
                    <a:pos x="51" y="1"/>
                  </a:cxn>
                  <a:cxn ang="0">
                    <a:pos x="63" y="1"/>
                  </a:cxn>
                  <a:cxn ang="0">
                    <a:pos x="204" y="7"/>
                  </a:cxn>
                  <a:cxn ang="0">
                    <a:pos x="382" y="14"/>
                  </a:cxn>
                  <a:cxn ang="0">
                    <a:pos x="751" y="11"/>
                  </a:cxn>
                  <a:cxn ang="0">
                    <a:pos x="849" y="16"/>
                  </a:cxn>
                  <a:cxn ang="0">
                    <a:pos x="991" y="23"/>
                  </a:cxn>
                  <a:cxn ang="0">
                    <a:pos x="1118" y="31"/>
                  </a:cxn>
                  <a:cxn ang="0">
                    <a:pos x="1167" y="29"/>
                  </a:cxn>
                  <a:cxn ang="0">
                    <a:pos x="1239" y="27"/>
                  </a:cxn>
                  <a:cxn ang="0">
                    <a:pos x="1327" y="20"/>
                  </a:cxn>
                  <a:cxn ang="0">
                    <a:pos x="1339" y="14"/>
                  </a:cxn>
                  <a:cxn ang="0">
                    <a:pos x="1375" y="21"/>
                  </a:cxn>
                  <a:cxn ang="0">
                    <a:pos x="1395" y="48"/>
                  </a:cxn>
                  <a:cxn ang="0">
                    <a:pos x="1392" y="106"/>
                  </a:cxn>
                  <a:cxn ang="0">
                    <a:pos x="1352" y="178"/>
                  </a:cxn>
                  <a:cxn ang="0">
                    <a:pos x="1277" y="229"/>
                  </a:cxn>
                  <a:cxn ang="0">
                    <a:pos x="1179" y="254"/>
                  </a:cxn>
                  <a:cxn ang="0">
                    <a:pos x="948" y="265"/>
                  </a:cxn>
                  <a:cxn ang="0">
                    <a:pos x="666" y="223"/>
                  </a:cxn>
                  <a:cxn ang="0">
                    <a:pos x="863" y="229"/>
                  </a:cxn>
                  <a:cxn ang="0">
                    <a:pos x="992" y="231"/>
                  </a:cxn>
                  <a:cxn ang="0">
                    <a:pos x="1102" y="220"/>
                  </a:cxn>
                  <a:cxn ang="0">
                    <a:pos x="1235" y="207"/>
                  </a:cxn>
                  <a:cxn ang="0">
                    <a:pos x="1300" y="175"/>
                  </a:cxn>
                  <a:cxn ang="0">
                    <a:pos x="1352" y="114"/>
                  </a:cxn>
                  <a:cxn ang="0">
                    <a:pos x="1359" y="74"/>
                  </a:cxn>
                  <a:cxn ang="0">
                    <a:pos x="1344" y="60"/>
                  </a:cxn>
                  <a:cxn ang="0">
                    <a:pos x="1319" y="58"/>
                  </a:cxn>
                  <a:cxn ang="0">
                    <a:pos x="1267" y="64"/>
                  </a:cxn>
                  <a:cxn ang="0">
                    <a:pos x="1235" y="63"/>
                  </a:cxn>
                  <a:cxn ang="0">
                    <a:pos x="1193" y="63"/>
                  </a:cxn>
                  <a:cxn ang="0">
                    <a:pos x="1123" y="67"/>
                  </a:cxn>
                  <a:cxn ang="0">
                    <a:pos x="1021" y="61"/>
                  </a:cxn>
                  <a:cxn ang="0">
                    <a:pos x="781" y="47"/>
                  </a:cxn>
                  <a:cxn ang="0">
                    <a:pos x="576" y="51"/>
                  </a:cxn>
                  <a:cxn ang="0">
                    <a:pos x="275" y="47"/>
                  </a:cxn>
                  <a:cxn ang="0">
                    <a:pos x="117" y="39"/>
                  </a:cxn>
                  <a:cxn ang="0">
                    <a:pos x="46" y="36"/>
                  </a:cxn>
                  <a:cxn ang="0">
                    <a:pos x="38" y="43"/>
                  </a:cxn>
                  <a:cxn ang="0">
                    <a:pos x="51" y="74"/>
                  </a:cxn>
                  <a:cxn ang="0">
                    <a:pos x="83" y="120"/>
                  </a:cxn>
                  <a:cxn ang="0">
                    <a:pos x="180" y="191"/>
                  </a:cxn>
                  <a:cxn ang="0">
                    <a:pos x="232" y="204"/>
                  </a:cxn>
                  <a:cxn ang="0">
                    <a:pos x="263" y="204"/>
                  </a:cxn>
                  <a:cxn ang="0">
                    <a:pos x="328" y="210"/>
                  </a:cxn>
                  <a:cxn ang="0">
                    <a:pos x="443" y="219"/>
                  </a:cxn>
                  <a:cxn ang="0">
                    <a:pos x="535" y="222"/>
                  </a:cxn>
                </a:cxnLst>
                <a:rect l="0" t="0" r="r" b="b"/>
                <a:pathLst>
                  <a:path w="1397" h="265">
                    <a:moveTo>
                      <a:pt x="759" y="265"/>
                    </a:moveTo>
                    <a:lnTo>
                      <a:pt x="759" y="265"/>
                    </a:lnTo>
                    <a:lnTo>
                      <a:pt x="738" y="264"/>
                    </a:lnTo>
                    <a:lnTo>
                      <a:pt x="718" y="263"/>
                    </a:lnTo>
                    <a:lnTo>
                      <a:pt x="677" y="260"/>
                    </a:lnTo>
                    <a:lnTo>
                      <a:pt x="677" y="260"/>
                    </a:lnTo>
                    <a:lnTo>
                      <a:pt x="650" y="258"/>
                    </a:lnTo>
                    <a:lnTo>
                      <a:pt x="623" y="257"/>
                    </a:lnTo>
                    <a:lnTo>
                      <a:pt x="623" y="257"/>
                    </a:lnTo>
                    <a:lnTo>
                      <a:pt x="585" y="256"/>
                    </a:lnTo>
                    <a:lnTo>
                      <a:pt x="585" y="256"/>
                    </a:lnTo>
                    <a:lnTo>
                      <a:pt x="549" y="256"/>
                    </a:lnTo>
                    <a:lnTo>
                      <a:pt x="549" y="256"/>
                    </a:lnTo>
                    <a:lnTo>
                      <a:pt x="513" y="257"/>
                    </a:lnTo>
                    <a:lnTo>
                      <a:pt x="513" y="257"/>
                    </a:lnTo>
                    <a:lnTo>
                      <a:pt x="484" y="256"/>
                    </a:lnTo>
                    <a:lnTo>
                      <a:pt x="460" y="255"/>
                    </a:lnTo>
                    <a:lnTo>
                      <a:pt x="460" y="255"/>
                    </a:lnTo>
                    <a:lnTo>
                      <a:pt x="422" y="252"/>
                    </a:lnTo>
                    <a:lnTo>
                      <a:pt x="422" y="252"/>
                    </a:lnTo>
                    <a:lnTo>
                      <a:pt x="378" y="248"/>
                    </a:lnTo>
                    <a:lnTo>
                      <a:pt x="355" y="247"/>
                    </a:lnTo>
                    <a:lnTo>
                      <a:pt x="333" y="246"/>
                    </a:lnTo>
                    <a:lnTo>
                      <a:pt x="333" y="246"/>
                    </a:lnTo>
                    <a:lnTo>
                      <a:pt x="281" y="246"/>
                    </a:lnTo>
                    <a:lnTo>
                      <a:pt x="255" y="245"/>
                    </a:lnTo>
                    <a:lnTo>
                      <a:pt x="229" y="242"/>
                    </a:lnTo>
                    <a:lnTo>
                      <a:pt x="203" y="237"/>
                    </a:lnTo>
                    <a:lnTo>
                      <a:pt x="179" y="231"/>
                    </a:lnTo>
                    <a:lnTo>
                      <a:pt x="166" y="227"/>
                    </a:lnTo>
                    <a:lnTo>
                      <a:pt x="154" y="222"/>
                    </a:lnTo>
                    <a:lnTo>
                      <a:pt x="142" y="217"/>
                    </a:lnTo>
                    <a:lnTo>
                      <a:pt x="131" y="210"/>
                    </a:lnTo>
                    <a:lnTo>
                      <a:pt x="131" y="210"/>
                    </a:lnTo>
                    <a:lnTo>
                      <a:pt x="120" y="203"/>
                    </a:lnTo>
                    <a:lnTo>
                      <a:pt x="109" y="195"/>
                    </a:lnTo>
                    <a:lnTo>
                      <a:pt x="98" y="187"/>
                    </a:lnTo>
                    <a:lnTo>
                      <a:pt x="86" y="176"/>
                    </a:lnTo>
                    <a:lnTo>
                      <a:pt x="76" y="166"/>
                    </a:lnTo>
                    <a:lnTo>
                      <a:pt x="65" y="154"/>
                    </a:lnTo>
                    <a:lnTo>
                      <a:pt x="54" y="142"/>
                    </a:lnTo>
                    <a:lnTo>
                      <a:pt x="45" y="129"/>
                    </a:lnTo>
                    <a:lnTo>
                      <a:pt x="45" y="129"/>
                    </a:lnTo>
                    <a:lnTo>
                      <a:pt x="35" y="117"/>
                    </a:lnTo>
                    <a:lnTo>
                      <a:pt x="35" y="117"/>
                    </a:lnTo>
                    <a:lnTo>
                      <a:pt x="25" y="105"/>
                    </a:lnTo>
                    <a:lnTo>
                      <a:pt x="17" y="92"/>
                    </a:lnTo>
                    <a:lnTo>
                      <a:pt x="9" y="79"/>
                    </a:lnTo>
                    <a:lnTo>
                      <a:pt x="6" y="73"/>
                    </a:lnTo>
                    <a:lnTo>
                      <a:pt x="3" y="66"/>
                    </a:lnTo>
                    <a:lnTo>
                      <a:pt x="3" y="66"/>
                    </a:lnTo>
                    <a:lnTo>
                      <a:pt x="0" y="54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1" y="31"/>
                    </a:lnTo>
                    <a:lnTo>
                      <a:pt x="3" y="27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9" y="19"/>
                    </a:lnTo>
                    <a:lnTo>
                      <a:pt x="13" y="15"/>
                    </a:lnTo>
                    <a:lnTo>
                      <a:pt x="21" y="8"/>
                    </a:lnTo>
                    <a:lnTo>
                      <a:pt x="31" y="4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9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61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95" y="2"/>
                    </a:lnTo>
                    <a:lnTo>
                      <a:pt x="126" y="4"/>
                    </a:lnTo>
                    <a:lnTo>
                      <a:pt x="126" y="4"/>
                    </a:lnTo>
                    <a:lnTo>
                      <a:pt x="165" y="6"/>
                    </a:lnTo>
                    <a:lnTo>
                      <a:pt x="204" y="7"/>
                    </a:lnTo>
                    <a:lnTo>
                      <a:pt x="204" y="7"/>
                    </a:lnTo>
                    <a:lnTo>
                      <a:pt x="248" y="8"/>
                    </a:lnTo>
                    <a:lnTo>
                      <a:pt x="293" y="10"/>
                    </a:lnTo>
                    <a:lnTo>
                      <a:pt x="293" y="10"/>
                    </a:lnTo>
                    <a:lnTo>
                      <a:pt x="337" y="12"/>
                    </a:lnTo>
                    <a:lnTo>
                      <a:pt x="382" y="14"/>
                    </a:lnTo>
                    <a:lnTo>
                      <a:pt x="382" y="14"/>
                    </a:lnTo>
                    <a:lnTo>
                      <a:pt x="471" y="14"/>
                    </a:lnTo>
                    <a:lnTo>
                      <a:pt x="471" y="14"/>
                    </a:lnTo>
                    <a:lnTo>
                      <a:pt x="560" y="14"/>
                    </a:lnTo>
                    <a:lnTo>
                      <a:pt x="560" y="14"/>
                    </a:lnTo>
                    <a:lnTo>
                      <a:pt x="648" y="14"/>
                    </a:lnTo>
                    <a:lnTo>
                      <a:pt x="751" y="11"/>
                    </a:lnTo>
                    <a:lnTo>
                      <a:pt x="751" y="11"/>
                    </a:lnTo>
                    <a:lnTo>
                      <a:pt x="765" y="11"/>
                    </a:lnTo>
                    <a:lnTo>
                      <a:pt x="765" y="11"/>
                    </a:lnTo>
                    <a:lnTo>
                      <a:pt x="787" y="11"/>
                    </a:lnTo>
                    <a:lnTo>
                      <a:pt x="808" y="12"/>
                    </a:lnTo>
                    <a:lnTo>
                      <a:pt x="849" y="16"/>
                    </a:lnTo>
                    <a:lnTo>
                      <a:pt x="849" y="16"/>
                    </a:lnTo>
                    <a:lnTo>
                      <a:pt x="877" y="18"/>
                    </a:lnTo>
                    <a:lnTo>
                      <a:pt x="905" y="20"/>
                    </a:lnTo>
                    <a:lnTo>
                      <a:pt x="905" y="20"/>
                    </a:lnTo>
                    <a:lnTo>
                      <a:pt x="991" y="23"/>
                    </a:lnTo>
                    <a:lnTo>
                      <a:pt x="991" y="23"/>
                    </a:lnTo>
                    <a:lnTo>
                      <a:pt x="1070" y="26"/>
                    </a:lnTo>
                    <a:lnTo>
                      <a:pt x="1070" y="26"/>
                    </a:lnTo>
                    <a:lnTo>
                      <a:pt x="1084" y="27"/>
                    </a:lnTo>
                    <a:lnTo>
                      <a:pt x="1099" y="29"/>
                    </a:lnTo>
                    <a:lnTo>
                      <a:pt x="1099" y="29"/>
                    </a:lnTo>
                    <a:lnTo>
                      <a:pt x="1118" y="31"/>
                    </a:lnTo>
                    <a:lnTo>
                      <a:pt x="1136" y="32"/>
                    </a:lnTo>
                    <a:lnTo>
                      <a:pt x="1136" y="32"/>
                    </a:lnTo>
                    <a:lnTo>
                      <a:pt x="1150" y="31"/>
                    </a:lnTo>
                    <a:lnTo>
                      <a:pt x="1150" y="31"/>
                    </a:lnTo>
                    <a:lnTo>
                      <a:pt x="1167" y="29"/>
                    </a:lnTo>
                    <a:lnTo>
                      <a:pt x="1167" y="29"/>
                    </a:lnTo>
                    <a:lnTo>
                      <a:pt x="1188" y="27"/>
                    </a:lnTo>
                    <a:lnTo>
                      <a:pt x="1209" y="26"/>
                    </a:lnTo>
                    <a:lnTo>
                      <a:pt x="1209" y="26"/>
                    </a:lnTo>
                    <a:lnTo>
                      <a:pt x="1221" y="27"/>
                    </a:lnTo>
                    <a:lnTo>
                      <a:pt x="1221" y="27"/>
                    </a:lnTo>
                    <a:lnTo>
                      <a:pt x="1239" y="27"/>
                    </a:lnTo>
                    <a:lnTo>
                      <a:pt x="1239" y="27"/>
                    </a:lnTo>
                    <a:lnTo>
                      <a:pt x="1264" y="26"/>
                    </a:lnTo>
                    <a:lnTo>
                      <a:pt x="1289" y="24"/>
                    </a:lnTo>
                    <a:lnTo>
                      <a:pt x="1289" y="24"/>
                    </a:lnTo>
                    <a:lnTo>
                      <a:pt x="1307" y="22"/>
                    </a:lnTo>
                    <a:lnTo>
                      <a:pt x="1327" y="20"/>
                    </a:lnTo>
                    <a:lnTo>
                      <a:pt x="1329" y="20"/>
                    </a:lnTo>
                    <a:lnTo>
                      <a:pt x="1330" y="18"/>
                    </a:lnTo>
                    <a:lnTo>
                      <a:pt x="1330" y="18"/>
                    </a:lnTo>
                    <a:lnTo>
                      <a:pt x="1333" y="16"/>
                    </a:lnTo>
                    <a:lnTo>
                      <a:pt x="1336" y="15"/>
                    </a:lnTo>
                    <a:lnTo>
                      <a:pt x="1339" y="14"/>
                    </a:lnTo>
                    <a:lnTo>
                      <a:pt x="1342" y="14"/>
                    </a:lnTo>
                    <a:lnTo>
                      <a:pt x="1342" y="14"/>
                    </a:lnTo>
                    <a:lnTo>
                      <a:pt x="1357" y="15"/>
                    </a:lnTo>
                    <a:lnTo>
                      <a:pt x="1363" y="16"/>
                    </a:lnTo>
                    <a:lnTo>
                      <a:pt x="1369" y="18"/>
                    </a:lnTo>
                    <a:lnTo>
                      <a:pt x="1375" y="21"/>
                    </a:lnTo>
                    <a:lnTo>
                      <a:pt x="1380" y="24"/>
                    </a:lnTo>
                    <a:lnTo>
                      <a:pt x="1384" y="27"/>
                    </a:lnTo>
                    <a:lnTo>
                      <a:pt x="1387" y="31"/>
                    </a:lnTo>
                    <a:lnTo>
                      <a:pt x="1387" y="31"/>
                    </a:lnTo>
                    <a:lnTo>
                      <a:pt x="1392" y="38"/>
                    </a:lnTo>
                    <a:lnTo>
                      <a:pt x="1395" y="48"/>
                    </a:lnTo>
                    <a:lnTo>
                      <a:pt x="1396" y="57"/>
                    </a:lnTo>
                    <a:lnTo>
                      <a:pt x="1397" y="67"/>
                    </a:lnTo>
                    <a:lnTo>
                      <a:pt x="1397" y="77"/>
                    </a:lnTo>
                    <a:lnTo>
                      <a:pt x="1396" y="87"/>
                    </a:lnTo>
                    <a:lnTo>
                      <a:pt x="1392" y="106"/>
                    </a:lnTo>
                    <a:lnTo>
                      <a:pt x="1392" y="106"/>
                    </a:lnTo>
                    <a:lnTo>
                      <a:pt x="1388" y="119"/>
                    </a:lnTo>
                    <a:lnTo>
                      <a:pt x="1383" y="132"/>
                    </a:lnTo>
                    <a:lnTo>
                      <a:pt x="1377" y="144"/>
                    </a:lnTo>
                    <a:lnTo>
                      <a:pt x="1369" y="156"/>
                    </a:lnTo>
                    <a:lnTo>
                      <a:pt x="1361" y="167"/>
                    </a:lnTo>
                    <a:lnTo>
                      <a:pt x="1352" y="178"/>
                    </a:lnTo>
                    <a:lnTo>
                      <a:pt x="1342" y="188"/>
                    </a:lnTo>
                    <a:lnTo>
                      <a:pt x="1331" y="197"/>
                    </a:lnTo>
                    <a:lnTo>
                      <a:pt x="1319" y="206"/>
                    </a:lnTo>
                    <a:lnTo>
                      <a:pt x="1306" y="215"/>
                    </a:lnTo>
                    <a:lnTo>
                      <a:pt x="1292" y="222"/>
                    </a:lnTo>
                    <a:lnTo>
                      <a:pt x="1277" y="229"/>
                    </a:lnTo>
                    <a:lnTo>
                      <a:pt x="1263" y="235"/>
                    </a:lnTo>
                    <a:lnTo>
                      <a:pt x="1246" y="241"/>
                    </a:lnTo>
                    <a:lnTo>
                      <a:pt x="1230" y="245"/>
                    </a:lnTo>
                    <a:lnTo>
                      <a:pt x="1212" y="249"/>
                    </a:lnTo>
                    <a:lnTo>
                      <a:pt x="1212" y="249"/>
                    </a:lnTo>
                    <a:lnTo>
                      <a:pt x="1179" y="254"/>
                    </a:lnTo>
                    <a:lnTo>
                      <a:pt x="1145" y="258"/>
                    </a:lnTo>
                    <a:lnTo>
                      <a:pt x="1111" y="261"/>
                    </a:lnTo>
                    <a:lnTo>
                      <a:pt x="1077" y="263"/>
                    </a:lnTo>
                    <a:lnTo>
                      <a:pt x="1044" y="264"/>
                    </a:lnTo>
                    <a:lnTo>
                      <a:pt x="1011" y="264"/>
                    </a:lnTo>
                    <a:lnTo>
                      <a:pt x="948" y="265"/>
                    </a:lnTo>
                    <a:lnTo>
                      <a:pt x="759" y="265"/>
                    </a:lnTo>
                    <a:close/>
                    <a:moveTo>
                      <a:pt x="592" y="220"/>
                    </a:moveTo>
                    <a:lnTo>
                      <a:pt x="592" y="220"/>
                    </a:lnTo>
                    <a:lnTo>
                      <a:pt x="606" y="220"/>
                    </a:lnTo>
                    <a:lnTo>
                      <a:pt x="606" y="220"/>
                    </a:lnTo>
                    <a:lnTo>
                      <a:pt x="666" y="223"/>
                    </a:lnTo>
                    <a:lnTo>
                      <a:pt x="666" y="223"/>
                    </a:lnTo>
                    <a:lnTo>
                      <a:pt x="748" y="227"/>
                    </a:lnTo>
                    <a:lnTo>
                      <a:pt x="788" y="228"/>
                    </a:lnTo>
                    <a:lnTo>
                      <a:pt x="829" y="229"/>
                    </a:lnTo>
                    <a:lnTo>
                      <a:pt x="829" y="229"/>
                    </a:lnTo>
                    <a:lnTo>
                      <a:pt x="863" y="229"/>
                    </a:lnTo>
                    <a:lnTo>
                      <a:pt x="896" y="230"/>
                    </a:lnTo>
                    <a:lnTo>
                      <a:pt x="896" y="230"/>
                    </a:lnTo>
                    <a:lnTo>
                      <a:pt x="930" y="231"/>
                    </a:lnTo>
                    <a:lnTo>
                      <a:pt x="964" y="232"/>
                    </a:lnTo>
                    <a:lnTo>
                      <a:pt x="964" y="232"/>
                    </a:lnTo>
                    <a:lnTo>
                      <a:pt x="992" y="231"/>
                    </a:lnTo>
                    <a:lnTo>
                      <a:pt x="1018" y="230"/>
                    </a:lnTo>
                    <a:lnTo>
                      <a:pt x="1042" y="228"/>
                    </a:lnTo>
                    <a:lnTo>
                      <a:pt x="1065" y="224"/>
                    </a:lnTo>
                    <a:lnTo>
                      <a:pt x="1065" y="224"/>
                    </a:lnTo>
                    <a:lnTo>
                      <a:pt x="1083" y="222"/>
                    </a:lnTo>
                    <a:lnTo>
                      <a:pt x="1102" y="220"/>
                    </a:lnTo>
                    <a:lnTo>
                      <a:pt x="1139" y="219"/>
                    </a:lnTo>
                    <a:lnTo>
                      <a:pt x="1139" y="219"/>
                    </a:lnTo>
                    <a:lnTo>
                      <a:pt x="1178" y="217"/>
                    </a:lnTo>
                    <a:lnTo>
                      <a:pt x="1197" y="215"/>
                    </a:lnTo>
                    <a:lnTo>
                      <a:pt x="1216" y="211"/>
                    </a:lnTo>
                    <a:lnTo>
                      <a:pt x="1235" y="207"/>
                    </a:lnTo>
                    <a:lnTo>
                      <a:pt x="1253" y="202"/>
                    </a:lnTo>
                    <a:lnTo>
                      <a:pt x="1272" y="194"/>
                    </a:lnTo>
                    <a:lnTo>
                      <a:pt x="1280" y="189"/>
                    </a:lnTo>
                    <a:lnTo>
                      <a:pt x="1290" y="184"/>
                    </a:lnTo>
                    <a:lnTo>
                      <a:pt x="1290" y="184"/>
                    </a:lnTo>
                    <a:lnTo>
                      <a:pt x="1300" y="175"/>
                    </a:lnTo>
                    <a:lnTo>
                      <a:pt x="1311" y="167"/>
                    </a:lnTo>
                    <a:lnTo>
                      <a:pt x="1322" y="158"/>
                    </a:lnTo>
                    <a:lnTo>
                      <a:pt x="1332" y="146"/>
                    </a:lnTo>
                    <a:lnTo>
                      <a:pt x="1341" y="135"/>
                    </a:lnTo>
                    <a:lnTo>
                      <a:pt x="1349" y="121"/>
                    </a:lnTo>
                    <a:lnTo>
                      <a:pt x="1352" y="114"/>
                    </a:lnTo>
                    <a:lnTo>
                      <a:pt x="1355" y="107"/>
                    </a:lnTo>
                    <a:lnTo>
                      <a:pt x="1356" y="99"/>
                    </a:lnTo>
                    <a:lnTo>
                      <a:pt x="1358" y="91"/>
                    </a:lnTo>
                    <a:lnTo>
                      <a:pt x="1358" y="85"/>
                    </a:lnTo>
                    <a:lnTo>
                      <a:pt x="1358" y="85"/>
                    </a:lnTo>
                    <a:lnTo>
                      <a:pt x="1359" y="74"/>
                    </a:lnTo>
                    <a:lnTo>
                      <a:pt x="1359" y="61"/>
                    </a:lnTo>
                    <a:lnTo>
                      <a:pt x="1359" y="47"/>
                    </a:lnTo>
                    <a:lnTo>
                      <a:pt x="1350" y="56"/>
                    </a:lnTo>
                    <a:lnTo>
                      <a:pt x="1350" y="56"/>
                    </a:lnTo>
                    <a:lnTo>
                      <a:pt x="1347" y="59"/>
                    </a:lnTo>
                    <a:lnTo>
                      <a:pt x="1344" y="60"/>
                    </a:lnTo>
                    <a:lnTo>
                      <a:pt x="1340" y="62"/>
                    </a:lnTo>
                    <a:lnTo>
                      <a:pt x="1336" y="62"/>
                    </a:lnTo>
                    <a:lnTo>
                      <a:pt x="1330" y="62"/>
                    </a:lnTo>
                    <a:lnTo>
                      <a:pt x="1330" y="62"/>
                    </a:lnTo>
                    <a:lnTo>
                      <a:pt x="1324" y="61"/>
                    </a:lnTo>
                    <a:lnTo>
                      <a:pt x="1319" y="58"/>
                    </a:lnTo>
                    <a:lnTo>
                      <a:pt x="1318" y="57"/>
                    </a:lnTo>
                    <a:lnTo>
                      <a:pt x="1314" y="57"/>
                    </a:lnTo>
                    <a:lnTo>
                      <a:pt x="1314" y="57"/>
                    </a:lnTo>
                    <a:lnTo>
                      <a:pt x="1292" y="59"/>
                    </a:lnTo>
                    <a:lnTo>
                      <a:pt x="1267" y="64"/>
                    </a:lnTo>
                    <a:lnTo>
                      <a:pt x="1267" y="64"/>
                    </a:lnTo>
                    <a:lnTo>
                      <a:pt x="1261" y="64"/>
                    </a:lnTo>
                    <a:lnTo>
                      <a:pt x="1253" y="65"/>
                    </a:lnTo>
                    <a:lnTo>
                      <a:pt x="1253" y="65"/>
                    </a:lnTo>
                    <a:lnTo>
                      <a:pt x="1244" y="64"/>
                    </a:lnTo>
                    <a:lnTo>
                      <a:pt x="1235" y="63"/>
                    </a:lnTo>
                    <a:lnTo>
                      <a:pt x="1235" y="63"/>
                    </a:lnTo>
                    <a:lnTo>
                      <a:pt x="1224" y="62"/>
                    </a:lnTo>
                    <a:lnTo>
                      <a:pt x="1214" y="62"/>
                    </a:lnTo>
                    <a:lnTo>
                      <a:pt x="1214" y="62"/>
                    </a:lnTo>
                    <a:lnTo>
                      <a:pt x="1210" y="62"/>
                    </a:lnTo>
                    <a:lnTo>
                      <a:pt x="1210" y="62"/>
                    </a:lnTo>
                    <a:lnTo>
                      <a:pt x="1193" y="63"/>
                    </a:lnTo>
                    <a:lnTo>
                      <a:pt x="1178" y="65"/>
                    </a:lnTo>
                    <a:lnTo>
                      <a:pt x="1178" y="65"/>
                    </a:lnTo>
                    <a:lnTo>
                      <a:pt x="1158" y="67"/>
                    </a:lnTo>
                    <a:lnTo>
                      <a:pt x="1138" y="68"/>
                    </a:lnTo>
                    <a:lnTo>
                      <a:pt x="1138" y="68"/>
                    </a:lnTo>
                    <a:lnTo>
                      <a:pt x="1123" y="67"/>
                    </a:lnTo>
                    <a:lnTo>
                      <a:pt x="1123" y="67"/>
                    </a:lnTo>
                    <a:lnTo>
                      <a:pt x="1089" y="64"/>
                    </a:lnTo>
                    <a:lnTo>
                      <a:pt x="1072" y="62"/>
                    </a:lnTo>
                    <a:lnTo>
                      <a:pt x="1055" y="62"/>
                    </a:lnTo>
                    <a:lnTo>
                      <a:pt x="1055" y="62"/>
                    </a:lnTo>
                    <a:lnTo>
                      <a:pt x="1021" y="61"/>
                    </a:lnTo>
                    <a:lnTo>
                      <a:pt x="987" y="60"/>
                    </a:lnTo>
                    <a:lnTo>
                      <a:pt x="919" y="54"/>
                    </a:lnTo>
                    <a:lnTo>
                      <a:pt x="919" y="54"/>
                    </a:lnTo>
                    <a:lnTo>
                      <a:pt x="850" y="49"/>
                    </a:lnTo>
                    <a:lnTo>
                      <a:pt x="815" y="48"/>
                    </a:lnTo>
                    <a:lnTo>
                      <a:pt x="781" y="47"/>
                    </a:lnTo>
                    <a:lnTo>
                      <a:pt x="781" y="47"/>
                    </a:lnTo>
                    <a:lnTo>
                      <a:pt x="751" y="48"/>
                    </a:lnTo>
                    <a:lnTo>
                      <a:pt x="751" y="48"/>
                    </a:lnTo>
                    <a:lnTo>
                      <a:pt x="670" y="50"/>
                    </a:lnTo>
                    <a:lnTo>
                      <a:pt x="576" y="51"/>
                    </a:lnTo>
                    <a:lnTo>
                      <a:pt x="576" y="51"/>
                    </a:lnTo>
                    <a:lnTo>
                      <a:pt x="469" y="50"/>
                    </a:lnTo>
                    <a:lnTo>
                      <a:pt x="469" y="50"/>
                    </a:lnTo>
                    <a:lnTo>
                      <a:pt x="363" y="50"/>
                    </a:lnTo>
                    <a:lnTo>
                      <a:pt x="363" y="50"/>
                    </a:lnTo>
                    <a:lnTo>
                      <a:pt x="320" y="49"/>
                    </a:lnTo>
                    <a:lnTo>
                      <a:pt x="275" y="47"/>
                    </a:lnTo>
                    <a:lnTo>
                      <a:pt x="275" y="47"/>
                    </a:lnTo>
                    <a:lnTo>
                      <a:pt x="231" y="44"/>
                    </a:lnTo>
                    <a:lnTo>
                      <a:pt x="187" y="44"/>
                    </a:lnTo>
                    <a:lnTo>
                      <a:pt x="187" y="44"/>
                    </a:lnTo>
                    <a:lnTo>
                      <a:pt x="153" y="43"/>
                    </a:lnTo>
                    <a:lnTo>
                      <a:pt x="117" y="39"/>
                    </a:lnTo>
                    <a:lnTo>
                      <a:pt x="117" y="39"/>
                    </a:lnTo>
                    <a:lnTo>
                      <a:pt x="83" y="37"/>
                    </a:lnTo>
                    <a:lnTo>
                      <a:pt x="49" y="36"/>
                    </a:lnTo>
                    <a:lnTo>
                      <a:pt x="49" y="36"/>
                    </a:lnTo>
                    <a:lnTo>
                      <a:pt x="47" y="36"/>
                    </a:lnTo>
                    <a:lnTo>
                      <a:pt x="46" y="36"/>
                    </a:lnTo>
                    <a:lnTo>
                      <a:pt x="45" y="36"/>
                    </a:lnTo>
                    <a:lnTo>
                      <a:pt x="45" y="36"/>
                    </a:lnTo>
                    <a:lnTo>
                      <a:pt x="42" y="37"/>
                    </a:lnTo>
                    <a:lnTo>
                      <a:pt x="40" y="39"/>
                    </a:lnTo>
                    <a:lnTo>
                      <a:pt x="38" y="43"/>
                    </a:lnTo>
                    <a:lnTo>
                      <a:pt x="38" y="43"/>
                    </a:lnTo>
                    <a:lnTo>
                      <a:pt x="37" y="47"/>
                    </a:lnTo>
                    <a:lnTo>
                      <a:pt x="38" y="51"/>
                    </a:lnTo>
                    <a:lnTo>
                      <a:pt x="41" y="56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51" y="74"/>
                    </a:lnTo>
                    <a:lnTo>
                      <a:pt x="57" y="83"/>
                    </a:lnTo>
                    <a:lnTo>
                      <a:pt x="57" y="83"/>
                    </a:lnTo>
                    <a:lnTo>
                      <a:pt x="64" y="94"/>
                    </a:lnTo>
                    <a:lnTo>
                      <a:pt x="72" y="105"/>
                    </a:lnTo>
                    <a:lnTo>
                      <a:pt x="72" y="105"/>
                    </a:lnTo>
                    <a:lnTo>
                      <a:pt x="83" y="120"/>
                    </a:lnTo>
                    <a:lnTo>
                      <a:pt x="97" y="134"/>
                    </a:lnTo>
                    <a:lnTo>
                      <a:pt x="111" y="147"/>
                    </a:lnTo>
                    <a:lnTo>
                      <a:pt x="126" y="159"/>
                    </a:lnTo>
                    <a:lnTo>
                      <a:pt x="142" y="170"/>
                    </a:lnTo>
                    <a:lnTo>
                      <a:pt x="161" y="180"/>
                    </a:lnTo>
                    <a:lnTo>
                      <a:pt x="180" y="191"/>
                    </a:lnTo>
                    <a:lnTo>
                      <a:pt x="200" y="199"/>
                    </a:lnTo>
                    <a:lnTo>
                      <a:pt x="200" y="199"/>
                    </a:lnTo>
                    <a:lnTo>
                      <a:pt x="209" y="202"/>
                    </a:lnTo>
                    <a:lnTo>
                      <a:pt x="217" y="203"/>
                    </a:lnTo>
                    <a:lnTo>
                      <a:pt x="232" y="204"/>
                    </a:lnTo>
                    <a:lnTo>
                      <a:pt x="232" y="204"/>
                    </a:lnTo>
                    <a:lnTo>
                      <a:pt x="242" y="204"/>
                    </a:lnTo>
                    <a:lnTo>
                      <a:pt x="242" y="204"/>
                    </a:lnTo>
                    <a:lnTo>
                      <a:pt x="251" y="204"/>
                    </a:lnTo>
                    <a:lnTo>
                      <a:pt x="251" y="204"/>
                    </a:lnTo>
                    <a:lnTo>
                      <a:pt x="263" y="204"/>
                    </a:lnTo>
                    <a:lnTo>
                      <a:pt x="263" y="204"/>
                    </a:lnTo>
                    <a:lnTo>
                      <a:pt x="276" y="207"/>
                    </a:lnTo>
                    <a:lnTo>
                      <a:pt x="276" y="207"/>
                    </a:lnTo>
                    <a:lnTo>
                      <a:pt x="286" y="209"/>
                    </a:lnTo>
                    <a:lnTo>
                      <a:pt x="297" y="209"/>
                    </a:lnTo>
                    <a:lnTo>
                      <a:pt x="297" y="209"/>
                    </a:lnTo>
                    <a:lnTo>
                      <a:pt x="328" y="210"/>
                    </a:lnTo>
                    <a:lnTo>
                      <a:pt x="358" y="214"/>
                    </a:lnTo>
                    <a:lnTo>
                      <a:pt x="358" y="214"/>
                    </a:lnTo>
                    <a:lnTo>
                      <a:pt x="396" y="216"/>
                    </a:lnTo>
                    <a:lnTo>
                      <a:pt x="396" y="216"/>
                    </a:lnTo>
                    <a:lnTo>
                      <a:pt x="443" y="219"/>
                    </a:lnTo>
                    <a:lnTo>
                      <a:pt x="443" y="219"/>
                    </a:lnTo>
                    <a:lnTo>
                      <a:pt x="475" y="221"/>
                    </a:lnTo>
                    <a:lnTo>
                      <a:pt x="508" y="222"/>
                    </a:lnTo>
                    <a:lnTo>
                      <a:pt x="508" y="222"/>
                    </a:lnTo>
                    <a:lnTo>
                      <a:pt x="515" y="222"/>
                    </a:lnTo>
                    <a:lnTo>
                      <a:pt x="515" y="222"/>
                    </a:lnTo>
                    <a:lnTo>
                      <a:pt x="535" y="222"/>
                    </a:lnTo>
                    <a:lnTo>
                      <a:pt x="554" y="221"/>
                    </a:lnTo>
                    <a:lnTo>
                      <a:pt x="554" y="221"/>
                    </a:lnTo>
                    <a:lnTo>
                      <a:pt x="573" y="220"/>
                    </a:lnTo>
                    <a:lnTo>
                      <a:pt x="592" y="220"/>
                    </a:lnTo>
                    <a:lnTo>
                      <a:pt x="592" y="22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09" name="Freeform 218"/>
              <p:cNvSpPr/>
              <p:nvPr/>
            </p:nvSpPr>
            <p:spPr bwMode="auto">
              <a:xfrm>
                <a:off x="4768851" y="3311526"/>
                <a:ext cx="198438" cy="303213"/>
              </a:xfrm>
              <a:custGeom>
                <a:avLst/>
                <a:gdLst/>
                <a:ahLst/>
                <a:cxnLst>
                  <a:cxn ang="0">
                    <a:pos x="98" y="574"/>
                  </a:cxn>
                  <a:cxn ang="0">
                    <a:pos x="88" y="568"/>
                  </a:cxn>
                  <a:cxn ang="0">
                    <a:pos x="82" y="559"/>
                  </a:cxn>
                  <a:cxn ang="0">
                    <a:pos x="82" y="552"/>
                  </a:cxn>
                  <a:cxn ang="0">
                    <a:pos x="87" y="542"/>
                  </a:cxn>
                  <a:cxn ang="0">
                    <a:pos x="94" y="540"/>
                  </a:cxn>
                  <a:cxn ang="0">
                    <a:pos x="165" y="527"/>
                  </a:cxn>
                  <a:cxn ang="0">
                    <a:pos x="230" y="504"/>
                  </a:cxn>
                  <a:cxn ang="0">
                    <a:pos x="271" y="480"/>
                  </a:cxn>
                  <a:cxn ang="0">
                    <a:pos x="292" y="459"/>
                  </a:cxn>
                  <a:cxn ang="0">
                    <a:pos x="317" y="422"/>
                  </a:cxn>
                  <a:cxn ang="0">
                    <a:pos x="332" y="381"/>
                  </a:cxn>
                  <a:cxn ang="0">
                    <a:pos x="338" y="337"/>
                  </a:cxn>
                  <a:cxn ang="0">
                    <a:pos x="336" y="294"/>
                  </a:cxn>
                  <a:cxn ang="0">
                    <a:pos x="331" y="267"/>
                  </a:cxn>
                  <a:cxn ang="0">
                    <a:pos x="308" y="191"/>
                  </a:cxn>
                  <a:cxn ang="0">
                    <a:pos x="279" y="135"/>
                  </a:cxn>
                  <a:cxn ang="0">
                    <a:pos x="255" y="105"/>
                  </a:cxn>
                  <a:cxn ang="0">
                    <a:pos x="234" y="86"/>
                  </a:cxn>
                  <a:cxn ang="0">
                    <a:pos x="200" y="65"/>
                  </a:cxn>
                  <a:cxn ang="0">
                    <a:pos x="161" y="51"/>
                  </a:cxn>
                  <a:cxn ang="0">
                    <a:pos x="104" y="41"/>
                  </a:cxn>
                  <a:cxn ang="0">
                    <a:pos x="17" y="36"/>
                  </a:cxn>
                  <a:cxn ang="0">
                    <a:pos x="9" y="34"/>
                  </a:cxn>
                  <a:cxn ang="0">
                    <a:pos x="2" y="27"/>
                  </a:cxn>
                  <a:cxn ang="0">
                    <a:pos x="0" y="18"/>
                  </a:cxn>
                  <a:cxn ang="0">
                    <a:pos x="4" y="5"/>
                  </a:cxn>
                  <a:cxn ang="0">
                    <a:pos x="13" y="0"/>
                  </a:cxn>
                  <a:cxn ang="0">
                    <a:pos x="49" y="0"/>
                  </a:cxn>
                  <a:cxn ang="0">
                    <a:pos x="147" y="11"/>
                  </a:cxn>
                  <a:cxn ang="0">
                    <a:pos x="194" y="23"/>
                  </a:cxn>
                  <a:cxn ang="0">
                    <a:pos x="236" y="44"/>
                  </a:cxn>
                  <a:cxn ang="0">
                    <a:pos x="261" y="61"/>
                  </a:cxn>
                  <a:cxn ang="0">
                    <a:pos x="292" y="93"/>
                  </a:cxn>
                  <a:cxn ang="0">
                    <a:pos x="318" y="130"/>
                  </a:cxn>
                  <a:cxn ang="0">
                    <a:pos x="339" y="171"/>
                  </a:cxn>
                  <a:cxn ang="0">
                    <a:pos x="356" y="216"/>
                  </a:cxn>
                  <a:cxn ang="0">
                    <a:pos x="370" y="283"/>
                  </a:cxn>
                  <a:cxn ang="0">
                    <a:pos x="373" y="315"/>
                  </a:cxn>
                  <a:cxn ang="0">
                    <a:pos x="371" y="360"/>
                  </a:cxn>
                  <a:cxn ang="0">
                    <a:pos x="363" y="401"/>
                  </a:cxn>
                  <a:cxn ang="0">
                    <a:pos x="346" y="441"/>
                  </a:cxn>
                  <a:cxn ang="0">
                    <a:pos x="322" y="477"/>
                  </a:cxn>
                  <a:cxn ang="0">
                    <a:pos x="303" y="500"/>
                  </a:cxn>
                  <a:cxn ang="0">
                    <a:pos x="272" y="526"/>
                  </a:cxn>
                  <a:cxn ang="0">
                    <a:pos x="234" y="544"/>
                  </a:cxn>
                  <a:cxn ang="0">
                    <a:pos x="181" y="561"/>
                  </a:cxn>
                  <a:cxn ang="0">
                    <a:pos x="105" y="574"/>
                  </a:cxn>
                  <a:cxn ang="0">
                    <a:pos x="102" y="574"/>
                  </a:cxn>
                </a:cxnLst>
                <a:rect l="0" t="0" r="r" b="b"/>
                <a:pathLst>
                  <a:path w="373" h="574">
                    <a:moveTo>
                      <a:pt x="102" y="574"/>
                    </a:moveTo>
                    <a:lnTo>
                      <a:pt x="102" y="574"/>
                    </a:lnTo>
                    <a:lnTo>
                      <a:pt x="98" y="574"/>
                    </a:lnTo>
                    <a:lnTo>
                      <a:pt x="94" y="573"/>
                    </a:lnTo>
                    <a:lnTo>
                      <a:pt x="90" y="571"/>
                    </a:lnTo>
                    <a:lnTo>
                      <a:pt x="88" y="568"/>
                    </a:lnTo>
                    <a:lnTo>
                      <a:pt x="85" y="565"/>
                    </a:lnTo>
                    <a:lnTo>
                      <a:pt x="84" y="562"/>
                    </a:lnTo>
                    <a:lnTo>
                      <a:pt x="82" y="559"/>
                    </a:lnTo>
                    <a:lnTo>
                      <a:pt x="82" y="555"/>
                    </a:lnTo>
                    <a:lnTo>
                      <a:pt x="82" y="555"/>
                    </a:lnTo>
                    <a:lnTo>
                      <a:pt x="82" y="552"/>
                    </a:lnTo>
                    <a:lnTo>
                      <a:pt x="83" y="546"/>
                    </a:lnTo>
                    <a:lnTo>
                      <a:pt x="85" y="544"/>
                    </a:lnTo>
                    <a:lnTo>
                      <a:pt x="87" y="542"/>
                    </a:lnTo>
                    <a:lnTo>
                      <a:pt x="90" y="541"/>
                    </a:lnTo>
                    <a:lnTo>
                      <a:pt x="94" y="540"/>
                    </a:lnTo>
                    <a:lnTo>
                      <a:pt x="94" y="540"/>
                    </a:lnTo>
                    <a:lnTo>
                      <a:pt x="118" y="536"/>
                    </a:lnTo>
                    <a:lnTo>
                      <a:pt x="141" y="532"/>
                    </a:lnTo>
                    <a:lnTo>
                      <a:pt x="165" y="527"/>
                    </a:lnTo>
                    <a:lnTo>
                      <a:pt x="187" y="521"/>
                    </a:lnTo>
                    <a:lnTo>
                      <a:pt x="209" y="513"/>
                    </a:lnTo>
                    <a:lnTo>
                      <a:pt x="230" y="504"/>
                    </a:lnTo>
                    <a:lnTo>
                      <a:pt x="251" y="493"/>
                    </a:lnTo>
                    <a:lnTo>
                      <a:pt x="261" y="486"/>
                    </a:lnTo>
                    <a:lnTo>
                      <a:pt x="271" y="480"/>
                    </a:lnTo>
                    <a:lnTo>
                      <a:pt x="271" y="480"/>
                    </a:lnTo>
                    <a:lnTo>
                      <a:pt x="282" y="470"/>
                    </a:lnTo>
                    <a:lnTo>
                      <a:pt x="292" y="459"/>
                    </a:lnTo>
                    <a:lnTo>
                      <a:pt x="302" y="447"/>
                    </a:lnTo>
                    <a:lnTo>
                      <a:pt x="310" y="434"/>
                    </a:lnTo>
                    <a:lnTo>
                      <a:pt x="317" y="422"/>
                    </a:lnTo>
                    <a:lnTo>
                      <a:pt x="323" y="409"/>
                    </a:lnTo>
                    <a:lnTo>
                      <a:pt x="328" y="395"/>
                    </a:lnTo>
                    <a:lnTo>
                      <a:pt x="332" y="381"/>
                    </a:lnTo>
                    <a:lnTo>
                      <a:pt x="335" y="366"/>
                    </a:lnTo>
                    <a:lnTo>
                      <a:pt x="337" y="352"/>
                    </a:lnTo>
                    <a:lnTo>
                      <a:pt x="338" y="337"/>
                    </a:lnTo>
                    <a:lnTo>
                      <a:pt x="338" y="323"/>
                    </a:lnTo>
                    <a:lnTo>
                      <a:pt x="337" y="308"/>
                    </a:lnTo>
                    <a:lnTo>
                      <a:pt x="336" y="294"/>
                    </a:lnTo>
                    <a:lnTo>
                      <a:pt x="334" y="280"/>
                    </a:lnTo>
                    <a:lnTo>
                      <a:pt x="331" y="267"/>
                    </a:lnTo>
                    <a:lnTo>
                      <a:pt x="331" y="267"/>
                    </a:lnTo>
                    <a:lnTo>
                      <a:pt x="323" y="241"/>
                    </a:lnTo>
                    <a:lnTo>
                      <a:pt x="316" y="216"/>
                    </a:lnTo>
                    <a:lnTo>
                      <a:pt x="308" y="191"/>
                    </a:lnTo>
                    <a:lnTo>
                      <a:pt x="298" y="168"/>
                    </a:lnTo>
                    <a:lnTo>
                      <a:pt x="286" y="145"/>
                    </a:lnTo>
                    <a:lnTo>
                      <a:pt x="279" y="135"/>
                    </a:lnTo>
                    <a:lnTo>
                      <a:pt x="272" y="125"/>
                    </a:lnTo>
                    <a:lnTo>
                      <a:pt x="263" y="114"/>
                    </a:lnTo>
                    <a:lnTo>
                      <a:pt x="255" y="105"/>
                    </a:lnTo>
                    <a:lnTo>
                      <a:pt x="245" y="96"/>
                    </a:lnTo>
                    <a:lnTo>
                      <a:pt x="234" y="86"/>
                    </a:lnTo>
                    <a:lnTo>
                      <a:pt x="234" y="86"/>
                    </a:lnTo>
                    <a:lnTo>
                      <a:pt x="224" y="79"/>
                    </a:lnTo>
                    <a:lnTo>
                      <a:pt x="213" y="72"/>
                    </a:lnTo>
                    <a:lnTo>
                      <a:pt x="200" y="65"/>
                    </a:lnTo>
                    <a:lnTo>
                      <a:pt x="188" y="60"/>
                    </a:lnTo>
                    <a:lnTo>
                      <a:pt x="174" y="55"/>
                    </a:lnTo>
                    <a:lnTo>
                      <a:pt x="161" y="51"/>
                    </a:lnTo>
                    <a:lnTo>
                      <a:pt x="146" y="48"/>
                    </a:lnTo>
                    <a:lnTo>
                      <a:pt x="133" y="45"/>
                    </a:lnTo>
                    <a:lnTo>
                      <a:pt x="104" y="41"/>
                    </a:lnTo>
                    <a:lnTo>
                      <a:pt x="74" y="38"/>
                    </a:lnTo>
                    <a:lnTo>
                      <a:pt x="45" y="3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5"/>
                    </a:lnTo>
                    <a:lnTo>
                      <a:pt x="9" y="34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2" y="27"/>
                    </a:lnTo>
                    <a:lnTo>
                      <a:pt x="1" y="24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81" y="2"/>
                    </a:lnTo>
                    <a:lnTo>
                      <a:pt x="114" y="5"/>
                    </a:lnTo>
                    <a:lnTo>
                      <a:pt x="147" y="11"/>
                    </a:lnTo>
                    <a:lnTo>
                      <a:pt x="163" y="14"/>
                    </a:lnTo>
                    <a:lnTo>
                      <a:pt x="178" y="19"/>
                    </a:lnTo>
                    <a:lnTo>
                      <a:pt x="194" y="23"/>
                    </a:lnTo>
                    <a:lnTo>
                      <a:pt x="208" y="29"/>
                    </a:lnTo>
                    <a:lnTo>
                      <a:pt x="223" y="35"/>
                    </a:lnTo>
                    <a:lnTo>
                      <a:pt x="236" y="44"/>
                    </a:lnTo>
                    <a:lnTo>
                      <a:pt x="249" y="52"/>
                    </a:lnTo>
                    <a:lnTo>
                      <a:pt x="261" y="61"/>
                    </a:lnTo>
                    <a:lnTo>
                      <a:pt x="261" y="61"/>
                    </a:lnTo>
                    <a:lnTo>
                      <a:pt x="272" y="72"/>
                    </a:lnTo>
                    <a:lnTo>
                      <a:pt x="282" y="83"/>
                    </a:lnTo>
                    <a:lnTo>
                      <a:pt x="292" y="93"/>
                    </a:lnTo>
                    <a:lnTo>
                      <a:pt x="302" y="106"/>
                    </a:lnTo>
                    <a:lnTo>
                      <a:pt x="310" y="117"/>
                    </a:lnTo>
                    <a:lnTo>
                      <a:pt x="318" y="130"/>
                    </a:lnTo>
                    <a:lnTo>
                      <a:pt x="326" y="143"/>
                    </a:lnTo>
                    <a:lnTo>
                      <a:pt x="333" y="157"/>
                    </a:lnTo>
                    <a:lnTo>
                      <a:pt x="339" y="171"/>
                    </a:lnTo>
                    <a:lnTo>
                      <a:pt x="345" y="186"/>
                    </a:lnTo>
                    <a:lnTo>
                      <a:pt x="350" y="200"/>
                    </a:lnTo>
                    <a:lnTo>
                      <a:pt x="356" y="216"/>
                    </a:lnTo>
                    <a:lnTo>
                      <a:pt x="360" y="232"/>
                    </a:lnTo>
                    <a:lnTo>
                      <a:pt x="364" y="249"/>
                    </a:lnTo>
                    <a:lnTo>
                      <a:pt x="370" y="283"/>
                    </a:lnTo>
                    <a:lnTo>
                      <a:pt x="370" y="283"/>
                    </a:lnTo>
                    <a:lnTo>
                      <a:pt x="372" y="300"/>
                    </a:lnTo>
                    <a:lnTo>
                      <a:pt x="373" y="315"/>
                    </a:lnTo>
                    <a:lnTo>
                      <a:pt x="373" y="331"/>
                    </a:lnTo>
                    <a:lnTo>
                      <a:pt x="373" y="345"/>
                    </a:lnTo>
                    <a:lnTo>
                      <a:pt x="371" y="360"/>
                    </a:lnTo>
                    <a:lnTo>
                      <a:pt x="369" y="374"/>
                    </a:lnTo>
                    <a:lnTo>
                      <a:pt x="366" y="388"/>
                    </a:lnTo>
                    <a:lnTo>
                      <a:pt x="363" y="401"/>
                    </a:lnTo>
                    <a:lnTo>
                      <a:pt x="358" y="415"/>
                    </a:lnTo>
                    <a:lnTo>
                      <a:pt x="352" y="428"/>
                    </a:lnTo>
                    <a:lnTo>
                      <a:pt x="346" y="441"/>
                    </a:lnTo>
                    <a:lnTo>
                      <a:pt x="339" y="453"/>
                    </a:lnTo>
                    <a:lnTo>
                      <a:pt x="332" y="465"/>
                    </a:lnTo>
                    <a:lnTo>
                      <a:pt x="322" y="477"/>
                    </a:lnTo>
                    <a:lnTo>
                      <a:pt x="313" y="488"/>
                    </a:lnTo>
                    <a:lnTo>
                      <a:pt x="303" y="500"/>
                    </a:lnTo>
                    <a:lnTo>
                      <a:pt x="303" y="500"/>
                    </a:lnTo>
                    <a:lnTo>
                      <a:pt x="292" y="509"/>
                    </a:lnTo>
                    <a:lnTo>
                      <a:pt x="282" y="518"/>
                    </a:lnTo>
                    <a:lnTo>
                      <a:pt x="272" y="526"/>
                    </a:lnTo>
                    <a:lnTo>
                      <a:pt x="259" y="533"/>
                    </a:lnTo>
                    <a:lnTo>
                      <a:pt x="247" y="539"/>
                    </a:lnTo>
                    <a:lnTo>
                      <a:pt x="234" y="544"/>
                    </a:lnTo>
                    <a:lnTo>
                      <a:pt x="222" y="550"/>
                    </a:lnTo>
                    <a:lnTo>
                      <a:pt x="208" y="554"/>
                    </a:lnTo>
                    <a:lnTo>
                      <a:pt x="181" y="561"/>
                    </a:lnTo>
                    <a:lnTo>
                      <a:pt x="156" y="566"/>
                    </a:lnTo>
                    <a:lnTo>
                      <a:pt x="130" y="570"/>
                    </a:lnTo>
                    <a:lnTo>
                      <a:pt x="105" y="574"/>
                    </a:lnTo>
                    <a:lnTo>
                      <a:pt x="105" y="574"/>
                    </a:lnTo>
                    <a:lnTo>
                      <a:pt x="102" y="574"/>
                    </a:lnTo>
                    <a:lnTo>
                      <a:pt x="102" y="5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0" name="Freeform 219"/>
              <p:cNvSpPr/>
              <p:nvPr/>
            </p:nvSpPr>
            <p:spPr bwMode="auto">
              <a:xfrm>
                <a:off x="4792663" y="3375026"/>
                <a:ext cx="111125" cy="166688"/>
              </a:xfrm>
              <a:custGeom>
                <a:avLst/>
                <a:gdLst/>
                <a:ahLst/>
                <a:cxnLst>
                  <a:cxn ang="0">
                    <a:pos x="71" y="316"/>
                  </a:cxn>
                  <a:cxn ang="0">
                    <a:pos x="65" y="314"/>
                  </a:cxn>
                  <a:cxn ang="0">
                    <a:pos x="60" y="311"/>
                  </a:cxn>
                  <a:cxn ang="0">
                    <a:pos x="57" y="300"/>
                  </a:cxn>
                  <a:cxn ang="0">
                    <a:pos x="58" y="293"/>
                  </a:cxn>
                  <a:cxn ang="0">
                    <a:pos x="61" y="286"/>
                  </a:cxn>
                  <a:cxn ang="0">
                    <a:pos x="66" y="281"/>
                  </a:cxn>
                  <a:cxn ang="0">
                    <a:pos x="74" y="279"/>
                  </a:cxn>
                  <a:cxn ang="0">
                    <a:pos x="84" y="278"/>
                  </a:cxn>
                  <a:cxn ang="0">
                    <a:pos x="106" y="273"/>
                  </a:cxn>
                  <a:cxn ang="0">
                    <a:pos x="130" y="264"/>
                  </a:cxn>
                  <a:cxn ang="0">
                    <a:pos x="152" y="249"/>
                  </a:cxn>
                  <a:cxn ang="0">
                    <a:pos x="160" y="240"/>
                  </a:cxn>
                  <a:cxn ang="0">
                    <a:pos x="171" y="222"/>
                  </a:cxn>
                  <a:cxn ang="0">
                    <a:pos x="173" y="204"/>
                  </a:cxn>
                  <a:cxn ang="0">
                    <a:pos x="172" y="191"/>
                  </a:cxn>
                  <a:cxn ang="0">
                    <a:pos x="166" y="160"/>
                  </a:cxn>
                  <a:cxn ang="0">
                    <a:pos x="155" y="128"/>
                  </a:cxn>
                  <a:cxn ang="0">
                    <a:pos x="140" y="99"/>
                  </a:cxn>
                  <a:cxn ang="0">
                    <a:pos x="129" y="87"/>
                  </a:cxn>
                  <a:cxn ang="0">
                    <a:pos x="117" y="78"/>
                  </a:cxn>
                  <a:cxn ang="0">
                    <a:pos x="91" y="65"/>
                  </a:cxn>
                  <a:cxn ang="0">
                    <a:pos x="78" y="60"/>
                  </a:cxn>
                  <a:cxn ang="0">
                    <a:pos x="47" y="45"/>
                  </a:cxn>
                  <a:cxn ang="0">
                    <a:pos x="44" y="44"/>
                  </a:cxn>
                  <a:cxn ang="0">
                    <a:pos x="33" y="37"/>
                  </a:cxn>
                  <a:cxn ang="0">
                    <a:pos x="16" y="37"/>
                  </a:cxn>
                  <a:cxn ang="0">
                    <a:pos x="9" y="35"/>
                  </a:cxn>
                  <a:cxn ang="0">
                    <a:pos x="4" y="30"/>
                  </a:cxn>
                  <a:cxn ang="0">
                    <a:pos x="1" y="25"/>
                  </a:cxn>
                  <a:cxn ang="0">
                    <a:pos x="0" y="18"/>
                  </a:cxn>
                  <a:cxn ang="0">
                    <a:pos x="2" y="9"/>
                  </a:cxn>
                  <a:cxn ang="0">
                    <a:pos x="6" y="4"/>
                  </a:cxn>
                  <a:cxn ang="0">
                    <a:pos x="12" y="0"/>
                  </a:cxn>
                  <a:cxn ang="0">
                    <a:pos x="42" y="0"/>
                  </a:cxn>
                  <a:cxn ang="0">
                    <a:pos x="47" y="1"/>
                  </a:cxn>
                  <a:cxn ang="0">
                    <a:pos x="57" y="9"/>
                  </a:cxn>
                  <a:cxn ang="0">
                    <a:pos x="69" y="11"/>
                  </a:cxn>
                  <a:cxn ang="0">
                    <a:pos x="72" y="14"/>
                  </a:cxn>
                  <a:cxn ang="0">
                    <a:pos x="78" y="17"/>
                  </a:cxn>
                  <a:cxn ang="0">
                    <a:pos x="91" y="22"/>
                  </a:cxn>
                  <a:cxn ang="0">
                    <a:pos x="101" y="26"/>
                  </a:cxn>
                  <a:cxn ang="0">
                    <a:pos x="111" y="32"/>
                  </a:cxn>
                  <a:cxn ang="0">
                    <a:pos x="134" y="45"/>
                  </a:cxn>
                  <a:cxn ang="0">
                    <a:pos x="150" y="57"/>
                  </a:cxn>
                  <a:cxn ang="0">
                    <a:pos x="155" y="62"/>
                  </a:cxn>
                  <a:cxn ang="0">
                    <a:pos x="173" y="86"/>
                  </a:cxn>
                  <a:cxn ang="0">
                    <a:pos x="187" y="117"/>
                  </a:cxn>
                  <a:cxn ang="0">
                    <a:pos x="200" y="150"/>
                  </a:cxn>
                  <a:cxn ang="0">
                    <a:pos x="207" y="185"/>
                  </a:cxn>
                  <a:cxn ang="0">
                    <a:pos x="209" y="196"/>
                  </a:cxn>
                  <a:cxn ang="0">
                    <a:pos x="208" y="216"/>
                  </a:cxn>
                  <a:cxn ang="0">
                    <a:pos x="204" y="235"/>
                  </a:cxn>
                  <a:cxn ang="0">
                    <a:pos x="196" y="252"/>
                  </a:cxn>
                  <a:cxn ang="0">
                    <a:pos x="189" y="261"/>
                  </a:cxn>
                  <a:cxn ang="0">
                    <a:pos x="169" y="281"/>
                  </a:cxn>
                  <a:cxn ang="0">
                    <a:pos x="141" y="298"/>
                  </a:cxn>
                  <a:cxn ang="0">
                    <a:pos x="108" y="309"/>
                  </a:cxn>
                  <a:cxn ang="0">
                    <a:pos x="73" y="316"/>
                  </a:cxn>
                  <a:cxn ang="0">
                    <a:pos x="71" y="316"/>
                  </a:cxn>
                  <a:cxn ang="0">
                    <a:pos x="71" y="316"/>
                  </a:cxn>
                </a:cxnLst>
                <a:rect l="0" t="0" r="r" b="b"/>
                <a:pathLst>
                  <a:path w="209" h="316">
                    <a:moveTo>
                      <a:pt x="71" y="316"/>
                    </a:moveTo>
                    <a:lnTo>
                      <a:pt x="71" y="316"/>
                    </a:lnTo>
                    <a:lnTo>
                      <a:pt x="68" y="316"/>
                    </a:lnTo>
                    <a:lnTo>
                      <a:pt x="65" y="314"/>
                    </a:lnTo>
                    <a:lnTo>
                      <a:pt x="62" y="312"/>
                    </a:lnTo>
                    <a:lnTo>
                      <a:pt x="60" y="311"/>
                    </a:lnTo>
                    <a:lnTo>
                      <a:pt x="58" y="306"/>
                    </a:lnTo>
                    <a:lnTo>
                      <a:pt x="57" y="300"/>
                    </a:lnTo>
                    <a:lnTo>
                      <a:pt x="57" y="300"/>
                    </a:lnTo>
                    <a:lnTo>
                      <a:pt x="58" y="293"/>
                    </a:lnTo>
                    <a:lnTo>
                      <a:pt x="59" y="290"/>
                    </a:lnTo>
                    <a:lnTo>
                      <a:pt x="61" y="286"/>
                    </a:lnTo>
                    <a:lnTo>
                      <a:pt x="63" y="284"/>
                    </a:lnTo>
                    <a:lnTo>
                      <a:pt x="66" y="281"/>
                    </a:lnTo>
                    <a:lnTo>
                      <a:pt x="70" y="280"/>
                    </a:lnTo>
                    <a:lnTo>
                      <a:pt x="74" y="279"/>
                    </a:lnTo>
                    <a:lnTo>
                      <a:pt x="74" y="279"/>
                    </a:lnTo>
                    <a:lnTo>
                      <a:pt x="84" y="278"/>
                    </a:lnTo>
                    <a:lnTo>
                      <a:pt x="94" y="276"/>
                    </a:lnTo>
                    <a:lnTo>
                      <a:pt x="106" y="273"/>
                    </a:lnTo>
                    <a:lnTo>
                      <a:pt x="118" y="269"/>
                    </a:lnTo>
                    <a:lnTo>
                      <a:pt x="130" y="264"/>
                    </a:lnTo>
                    <a:lnTo>
                      <a:pt x="142" y="256"/>
                    </a:lnTo>
                    <a:lnTo>
                      <a:pt x="152" y="249"/>
                    </a:lnTo>
                    <a:lnTo>
                      <a:pt x="160" y="240"/>
                    </a:lnTo>
                    <a:lnTo>
                      <a:pt x="160" y="240"/>
                    </a:lnTo>
                    <a:lnTo>
                      <a:pt x="167" y="232"/>
                    </a:lnTo>
                    <a:lnTo>
                      <a:pt x="171" y="222"/>
                    </a:lnTo>
                    <a:lnTo>
                      <a:pt x="173" y="213"/>
                    </a:lnTo>
                    <a:lnTo>
                      <a:pt x="173" y="204"/>
                    </a:lnTo>
                    <a:lnTo>
                      <a:pt x="173" y="204"/>
                    </a:lnTo>
                    <a:lnTo>
                      <a:pt x="172" y="191"/>
                    </a:lnTo>
                    <a:lnTo>
                      <a:pt x="170" y="177"/>
                    </a:lnTo>
                    <a:lnTo>
                      <a:pt x="166" y="160"/>
                    </a:lnTo>
                    <a:lnTo>
                      <a:pt x="161" y="143"/>
                    </a:lnTo>
                    <a:lnTo>
                      <a:pt x="155" y="128"/>
                    </a:lnTo>
                    <a:lnTo>
                      <a:pt x="148" y="112"/>
                    </a:lnTo>
                    <a:lnTo>
                      <a:pt x="140" y="99"/>
                    </a:lnTo>
                    <a:lnTo>
                      <a:pt x="134" y="93"/>
                    </a:lnTo>
                    <a:lnTo>
                      <a:pt x="129" y="87"/>
                    </a:lnTo>
                    <a:lnTo>
                      <a:pt x="129" y="87"/>
                    </a:lnTo>
                    <a:lnTo>
                      <a:pt x="117" y="78"/>
                    </a:lnTo>
                    <a:lnTo>
                      <a:pt x="104" y="71"/>
                    </a:lnTo>
                    <a:lnTo>
                      <a:pt x="91" y="65"/>
                    </a:lnTo>
                    <a:lnTo>
                      <a:pt x="78" y="60"/>
                    </a:lnTo>
                    <a:lnTo>
                      <a:pt x="78" y="60"/>
                    </a:lnTo>
                    <a:lnTo>
                      <a:pt x="63" y="52"/>
                    </a:lnTo>
                    <a:lnTo>
                      <a:pt x="47" y="45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35" y="38"/>
                    </a:lnTo>
                    <a:lnTo>
                      <a:pt x="33" y="37"/>
                    </a:lnTo>
                    <a:lnTo>
                      <a:pt x="16" y="37"/>
                    </a:lnTo>
                    <a:lnTo>
                      <a:pt x="16" y="37"/>
                    </a:lnTo>
                    <a:lnTo>
                      <a:pt x="12" y="36"/>
                    </a:lnTo>
                    <a:lnTo>
                      <a:pt x="9" y="35"/>
                    </a:lnTo>
                    <a:lnTo>
                      <a:pt x="6" y="34"/>
                    </a:lnTo>
                    <a:lnTo>
                      <a:pt x="4" y="30"/>
                    </a:lnTo>
                    <a:lnTo>
                      <a:pt x="2" y="28"/>
                    </a:lnTo>
                    <a:lnTo>
                      <a:pt x="1" y="25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2"/>
                    </a:lnTo>
                    <a:lnTo>
                      <a:pt x="2" y="9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1"/>
                    </a:lnTo>
                    <a:lnTo>
                      <a:pt x="53" y="5"/>
                    </a:lnTo>
                    <a:lnTo>
                      <a:pt x="57" y="9"/>
                    </a:lnTo>
                    <a:lnTo>
                      <a:pt x="60" y="14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2" y="14"/>
                    </a:lnTo>
                    <a:lnTo>
                      <a:pt x="72" y="14"/>
                    </a:lnTo>
                    <a:lnTo>
                      <a:pt x="78" y="17"/>
                    </a:lnTo>
                    <a:lnTo>
                      <a:pt x="84" y="20"/>
                    </a:lnTo>
                    <a:lnTo>
                      <a:pt x="91" y="22"/>
                    </a:lnTo>
                    <a:lnTo>
                      <a:pt x="91" y="22"/>
                    </a:lnTo>
                    <a:lnTo>
                      <a:pt x="101" y="26"/>
                    </a:lnTo>
                    <a:lnTo>
                      <a:pt x="111" y="32"/>
                    </a:lnTo>
                    <a:lnTo>
                      <a:pt x="111" y="32"/>
                    </a:lnTo>
                    <a:lnTo>
                      <a:pt x="122" y="38"/>
                    </a:lnTo>
                    <a:lnTo>
                      <a:pt x="134" y="45"/>
                    </a:lnTo>
                    <a:lnTo>
                      <a:pt x="146" y="52"/>
                    </a:lnTo>
                    <a:lnTo>
                      <a:pt x="150" y="57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64" y="74"/>
                    </a:lnTo>
                    <a:lnTo>
                      <a:pt x="173" y="86"/>
                    </a:lnTo>
                    <a:lnTo>
                      <a:pt x="180" y="101"/>
                    </a:lnTo>
                    <a:lnTo>
                      <a:pt x="187" y="117"/>
                    </a:lnTo>
                    <a:lnTo>
                      <a:pt x="193" y="132"/>
                    </a:lnTo>
                    <a:lnTo>
                      <a:pt x="200" y="150"/>
                    </a:lnTo>
                    <a:lnTo>
                      <a:pt x="204" y="167"/>
                    </a:lnTo>
                    <a:lnTo>
                      <a:pt x="207" y="185"/>
                    </a:lnTo>
                    <a:lnTo>
                      <a:pt x="207" y="185"/>
                    </a:lnTo>
                    <a:lnTo>
                      <a:pt x="209" y="196"/>
                    </a:lnTo>
                    <a:lnTo>
                      <a:pt x="209" y="206"/>
                    </a:lnTo>
                    <a:lnTo>
                      <a:pt x="208" y="216"/>
                    </a:lnTo>
                    <a:lnTo>
                      <a:pt x="207" y="225"/>
                    </a:lnTo>
                    <a:lnTo>
                      <a:pt x="204" y="235"/>
                    </a:lnTo>
                    <a:lnTo>
                      <a:pt x="200" y="244"/>
                    </a:lnTo>
                    <a:lnTo>
                      <a:pt x="196" y="252"/>
                    </a:lnTo>
                    <a:lnTo>
                      <a:pt x="189" y="261"/>
                    </a:lnTo>
                    <a:lnTo>
                      <a:pt x="189" y="261"/>
                    </a:lnTo>
                    <a:lnTo>
                      <a:pt x="180" y="272"/>
                    </a:lnTo>
                    <a:lnTo>
                      <a:pt x="169" y="281"/>
                    </a:lnTo>
                    <a:lnTo>
                      <a:pt x="155" y="291"/>
                    </a:lnTo>
                    <a:lnTo>
                      <a:pt x="141" y="298"/>
                    </a:lnTo>
                    <a:lnTo>
                      <a:pt x="125" y="304"/>
                    </a:lnTo>
                    <a:lnTo>
                      <a:pt x="108" y="309"/>
                    </a:lnTo>
                    <a:lnTo>
                      <a:pt x="91" y="313"/>
                    </a:lnTo>
                    <a:lnTo>
                      <a:pt x="73" y="316"/>
                    </a:lnTo>
                    <a:lnTo>
                      <a:pt x="73" y="316"/>
                    </a:lnTo>
                    <a:lnTo>
                      <a:pt x="71" y="316"/>
                    </a:lnTo>
                    <a:lnTo>
                      <a:pt x="71" y="316"/>
                    </a:lnTo>
                    <a:lnTo>
                      <a:pt x="71" y="316"/>
                    </a:lnTo>
                    <a:lnTo>
                      <a:pt x="71" y="31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1" name="Freeform 220"/>
              <p:cNvSpPr/>
              <p:nvPr/>
            </p:nvSpPr>
            <p:spPr bwMode="auto">
              <a:xfrm>
                <a:off x="4362451" y="3008313"/>
                <a:ext cx="50800" cy="196850"/>
              </a:xfrm>
              <a:custGeom>
                <a:avLst/>
                <a:gdLst/>
                <a:ahLst/>
                <a:cxnLst>
                  <a:cxn ang="0">
                    <a:pos x="56" y="372"/>
                  </a:cxn>
                  <a:cxn ang="0">
                    <a:pos x="45" y="368"/>
                  </a:cxn>
                  <a:cxn ang="0">
                    <a:pos x="37" y="362"/>
                  </a:cxn>
                  <a:cxn ang="0">
                    <a:pos x="26" y="348"/>
                  </a:cxn>
                  <a:cxn ang="0">
                    <a:pos x="16" y="333"/>
                  </a:cxn>
                  <a:cxn ang="0">
                    <a:pos x="8" y="316"/>
                  </a:cxn>
                  <a:cxn ang="0">
                    <a:pos x="3" y="299"/>
                  </a:cxn>
                  <a:cxn ang="0">
                    <a:pos x="0" y="280"/>
                  </a:cxn>
                  <a:cxn ang="0">
                    <a:pos x="0" y="261"/>
                  </a:cxn>
                  <a:cxn ang="0">
                    <a:pos x="2" y="243"/>
                  </a:cxn>
                  <a:cxn ang="0">
                    <a:pos x="4" y="233"/>
                  </a:cxn>
                  <a:cxn ang="0">
                    <a:pos x="20" y="193"/>
                  </a:cxn>
                  <a:cxn ang="0">
                    <a:pos x="40" y="156"/>
                  </a:cxn>
                  <a:cxn ang="0">
                    <a:pos x="45" y="148"/>
                  </a:cxn>
                  <a:cxn ang="0">
                    <a:pos x="56" y="120"/>
                  </a:cxn>
                  <a:cxn ang="0">
                    <a:pos x="60" y="89"/>
                  </a:cxn>
                  <a:cxn ang="0">
                    <a:pos x="58" y="57"/>
                  </a:cxn>
                  <a:cxn ang="0">
                    <a:pos x="49" y="28"/>
                  </a:cxn>
                  <a:cxn ang="0">
                    <a:pos x="47" y="23"/>
                  </a:cxn>
                  <a:cxn ang="0">
                    <a:pos x="48" y="14"/>
                  </a:cxn>
                  <a:cxn ang="0">
                    <a:pos x="50" y="10"/>
                  </a:cxn>
                  <a:cxn ang="0">
                    <a:pos x="57" y="3"/>
                  </a:cxn>
                  <a:cxn ang="0">
                    <a:pos x="66" y="0"/>
                  </a:cxn>
                  <a:cxn ang="0">
                    <a:pos x="71" y="1"/>
                  </a:cxn>
                  <a:cxn ang="0">
                    <a:pos x="77" y="5"/>
                  </a:cxn>
                  <a:cxn ang="0">
                    <a:pos x="80" y="9"/>
                  </a:cxn>
                  <a:cxn ang="0">
                    <a:pos x="91" y="44"/>
                  </a:cxn>
                  <a:cxn ang="0">
                    <a:pos x="96" y="79"/>
                  </a:cxn>
                  <a:cxn ang="0">
                    <a:pos x="95" y="114"/>
                  </a:cxn>
                  <a:cxn ang="0">
                    <a:pos x="86" y="147"/>
                  </a:cxn>
                  <a:cxn ang="0">
                    <a:pos x="78" y="167"/>
                  </a:cxn>
                  <a:cxn ang="0">
                    <a:pos x="67" y="187"/>
                  </a:cxn>
                  <a:cxn ang="0">
                    <a:pos x="48" y="225"/>
                  </a:cxn>
                  <a:cxn ang="0">
                    <a:pos x="40" y="245"/>
                  </a:cxn>
                  <a:cxn ang="0">
                    <a:pos x="36" y="264"/>
                  </a:cxn>
                  <a:cxn ang="0">
                    <a:pos x="36" y="285"/>
                  </a:cxn>
                  <a:cxn ang="0">
                    <a:pos x="42" y="305"/>
                  </a:cxn>
                  <a:cxn ang="0">
                    <a:pos x="53" y="323"/>
                  </a:cxn>
                  <a:cxn ang="0">
                    <a:pos x="71" y="343"/>
                  </a:cxn>
                  <a:cxn ang="0">
                    <a:pos x="75" y="347"/>
                  </a:cxn>
                  <a:cxn ang="0">
                    <a:pos x="77" y="356"/>
                  </a:cxn>
                  <a:cxn ang="0">
                    <a:pos x="76" y="359"/>
                  </a:cxn>
                  <a:cxn ang="0">
                    <a:pos x="68" y="368"/>
                  </a:cxn>
                  <a:cxn ang="0">
                    <a:pos x="56" y="372"/>
                  </a:cxn>
                </a:cxnLst>
                <a:rect l="0" t="0" r="r" b="b"/>
                <a:pathLst>
                  <a:path w="96" h="372">
                    <a:moveTo>
                      <a:pt x="56" y="372"/>
                    </a:moveTo>
                    <a:lnTo>
                      <a:pt x="56" y="372"/>
                    </a:lnTo>
                    <a:lnTo>
                      <a:pt x="50" y="371"/>
                    </a:lnTo>
                    <a:lnTo>
                      <a:pt x="45" y="368"/>
                    </a:lnTo>
                    <a:lnTo>
                      <a:pt x="45" y="368"/>
                    </a:lnTo>
                    <a:lnTo>
                      <a:pt x="37" y="362"/>
                    </a:lnTo>
                    <a:lnTo>
                      <a:pt x="31" y="355"/>
                    </a:lnTo>
                    <a:lnTo>
                      <a:pt x="26" y="348"/>
                    </a:lnTo>
                    <a:lnTo>
                      <a:pt x="21" y="340"/>
                    </a:lnTo>
                    <a:lnTo>
                      <a:pt x="16" y="333"/>
                    </a:lnTo>
                    <a:lnTo>
                      <a:pt x="11" y="324"/>
                    </a:lnTo>
                    <a:lnTo>
                      <a:pt x="8" y="316"/>
                    </a:lnTo>
                    <a:lnTo>
                      <a:pt x="5" y="307"/>
                    </a:lnTo>
                    <a:lnTo>
                      <a:pt x="3" y="299"/>
                    </a:lnTo>
                    <a:lnTo>
                      <a:pt x="1" y="289"/>
                    </a:lnTo>
                    <a:lnTo>
                      <a:pt x="0" y="280"/>
                    </a:lnTo>
                    <a:lnTo>
                      <a:pt x="0" y="271"/>
                    </a:lnTo>
                    <a:lnTo>
                      <a:pt x="0" y="261"/>
                    </a:lnTo>
                    <a:lnTo>
                      <a:pt x="1" y="252"/>
                    </a:lnTo>
                    <a:lnTo>
                      <a:pt x="2" y="243"/>
                    </a:lnTo>
                    <a:lnTo>
                      <a:pt x="4" y="233"/>
                    </a:lnTo>
                    <a:lnTo>
                      <a:pt x="4" y="233"/>
                    </a:lnTo>
                    <a:lnTo>
                      <a:pt x="11" y="213"/>
                    </a:lnTo>
                    <a:lnTo>
                      <a:pt x="20" y="193"/>
                    </a:lnTo>
                    <a:lnTo>
                      <a:pt x="30" y="174"/>
                    </a:lnTo>
                    <a:lnTo>
                      <a:pt x="40" y="156"/>
                    </a:lnTo>
                    <a:lnTo>
                      <a:pt x="45" y="148"/>
                    </a:lnTo>
                    <a:lnTo>
                      <a:pt x="45" y="148"/>
                    </a:lnTo>
                    <a:lnTo>
                      <a:pt x="52" y="135"/>
                    </a:lnTo>
                    <a:lnTo>
                      <a:pt x="56" y="120"/>
                    </a:lnTo>
                    <a:lnTo>
                      <a:pt x="59" y="105"/>
                    </a:lnTo>
                    <a:lnTo>
                      <a:pt x="60" y="89"/>
                    </a:lnTo>
                    <a:lnTo>
                      <a:pt x="60" y="73"/>
                    </a:lnTo>
                    <a:lnTo>
                      <a:pt x="58" y="57"/>
                    </a:lnTo>
                    <a:lnTo>
                      <a:pt x="54" y="43"/>
                    </a:lnTo>
                    <a:lnTo>
                      <a:pt x="49" y="28"/>
                    </a:lnTo>
                    <a:lnTo>
                      <a:pt x="49" y="28"/>
                    </a:lnTo>
                    <a:lnTo>
                      <a:pt x="47" y="23"/>
                    </a:lnTo>
                    <a:lnTo>
                      <a:pt x="47" y="18"/>
                    </a:lnTo>
                    <a:lnTo>
                      <a:pt x="48" y="14"/>
                    </a:lnTo>
                    <a:lnTo>
                      <a:pt x="50" y="10"/>
                    </a:lnTo>
                    <a:lnTo>
                      <a:pt x="50" y="10"/>
                    </a:lnTo>
                    <a:lnTo>
                      <a:pt x="53" y="6"/>
                    </a:lnTo>
                    <a:lnTo>
                      <a:pt x="57" y="3"/>
                    </a:lnTo>
                    <a:lnTo>
                      <a:pt x="61" y="1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1" y="1"/>
                    </a:lnTo>
                    <a:lnTo>
                      <a:pt x="74" y="3"/>
                    </a:lnTo>
                    <a:lnTo>
                      <a:pt x="77" y="5"/>
                    </a:lnTo>
                    <a:lnTo>
                      <a:pt x="80" y="9"/>
                    </a:lnTo>
                    <a:lnTo>
                      <a:pt x="80" y="9"/>
                    </a:lnTo>
                    <a:lnTo>
                      <a:pt x="86" y="26"/>
                    </a:lnTo>
                    <a:lnTo>
                      <a:pt x="91" y="44"/>
                    </a:lnTo>
                    <a:lnTo>
                      <a:pt x="95" y="61"/>
                    </a:lnTo>
                    <a:lnTo>
                      <a:pt x="96" y="79"/>
                    </a:lnTo>
                    <a:lnTo>
                      <a:pt x="96" y="96"/>
                    </a:lnTo>
                    <a:lnTo>
                      <a:pt x="95" y="114"/>
                    </a:lnTo>
                    <a:lnTo>
                      <a:pt x="91" y="131"/>
                    </a:lnTo>
                    <a:lnTo>
                      <a:pt x="86" y="147"/>
                    </a:lnTo>
                    <a:lnTo>
                      <a:pt x="86" y="147"/>
                    </a:lnTo>
                    <a:lnTo>
                      <a:pt x="78" y="167"/>
                    </a:lnTo>
                    <a:lnTo>
                      <a:pt x="67" y="187"/>
                    </a:lnTo>
                    <a:lnTo>
                      <a:pt x="67" y="187"/>
                    </a:lnTo>
                    <a:lnTo>
                      <a:pt x="57" y="205"/>
                    </a:lnTo>
                    <a:lnTo>
                      <a:pt x="48" y="225"/>
                    </a:lnTo>
                    <a:lnTo>
                      <a:pt x="45" y="235"/>
                    </a:lnTo>
                    <a:lnTo>
                      <a:pt x="40" y="245"/>
                    </a:lnTo>
                    <a:lnTo>
                      <a:pt x="38" y="255"/>
                    </a:lnTo>
                    <a:lnTo>
                      <a:pt x="36" y="264"/>
                    </a:lnTo>
                    <a:lnTo>
                      <a:pt x="36" y="275"/>
                    </a:lnTo>
                    <a:lnTo>
                      <a:pt x="36" y="285"/>
                    </a:lnTo>
                    <a:lnTo>
                      <a:pt x="38" y="294"/>
                    </a:lnTo>
                    <a:lnTo>
                      <a:pt x="42" y="305"/>
                    </a:lnTo>
                    <a:lnTo>
                      <a:pt x="46" y="314"/>
                    </a:lnTo>
                    <a:lnTo>
                      <a:pt x="53" y="323"/>
                    </a:lnTo>
                    <a:lnTo>
                      <a:pt x="60" y="334"/>
                    </a:lnTo>
                    <a:lnTo>
                      <a:pt x="71" y="343"/>
                    </a:lnTo>
                    <a:lnTo>
                      <a:pt x="71" y="343"/>
                    </a:lnTo>
                    <a:lnTo>
                      <a:pt x="75" y="347"/>
                    </a:lnTo>
                    <a:lnTo>
                      <a:pt x="77" y="351"/>
                    </a:lnTo>
                    <a:lnTo>
                      <a:pt x="77" y="356"/>
                    </a:lnTo>
                    <a:lnTo>
                      <a:pt x="76" y="359"/>
                    </a:lnTo>
                    <a:lnTo>
                      <a:pt x="76" y="359"/>
                    </a:lnTo>
                    <a:lnTo>
                      <a:pt x="73" y="364"/>
                    </a:lnTo>
                    <a:lnTo>
                      <a:pt x="68" y="368"/>
                    </a:lnTo>
                    <a:lnTo>
                      <a:pt x="62" y="371"/>
                    </a:lnTo>
                    <a:lnTo>
                      <a:pt x="56" y="372"/>
                    </a:lnTo>
                    <a:lnTo>
                      <a:pt x="56" y="3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2" name="Freeform 221"/>
              <p:cNvSpPr/>
              <p:nvPr/>
            </p:nvSpPr>
            <p:spPr bwMode="auto">
              <a:xfrm>
                <a:off x="4456113" y="3006726"/>
                <a:ext cx="50800" cy="192088"/>
              </a:xfrm>
              <a:custGeom>
                <a:avLst/>
                <a:gdLst/>
                <a:ahLst/>
                <a:cxnLst>
                  <a:cxn ang="0">
                    <a:pos x="76" y="364"/>
                  </a:cxn>
                  <a:cxn ang="0">
                    <a:pos x="68" y="362"/>
                  </a:cxn>
                  <a:cxn ang="0">
                    <a:pos x="59" y="358"/>
                  </a:cxn>
                  <a:cxn ang="0">
                    <a:pos x="44" y="346"/>
                  </a:cxn>
                  <a:cxn ang="0">
                    <a:pos x="30" y="332"/>
                  </a:cxn>
                  <a:cxn ang="0">
                    <a:pos x="19" y="315"/>
                  </a:cxn>
                  <a:cxn ang="0">
                    <a:pos x="11" y="297"/>
                  </a:cxn>
                  <a:cxn ang="0">
                    <a:pos x="4" y="278"/>
                  </a:cxn>
                  <a:cxn ang="0">
                    <a:pos x="0" y="258"/>
                  </a:cxn>
                  <a:cxn ang="0">
                    <a:pos x="0" y="237"/>
                  </a:cxn>
                  <a:cxn ang="0">
                    <a:pos x="1" y="227"/>
                  </a:cxn>
                  <a:cxn ang="0">
                    <a:pos x="10" y="197"/>
                  </a:cxn>
                  <a:cxn ang="0">
                    <a:pos x="23" y="169"/>
                  </a:cxn>
                  <a:cxn ang="0">
                    <a:pos x="30" y="155"/>
                  </a:cxn>
                  <a:cxn ang="0">
                    <a:pos x="38" y="141"/>
                  </a:cxn>
                  <a:cxn ang="0">
                    <a:pos x="44" y="118"/>
                  </a:cxn>
                  <a:cxn ang="0">
                    <a:pos x="45" y="95"/>
                  </a:cxn>
                  <a:cxn ang="0">
                    <a:pos x="43" y="74"/>
                  </a:cxn>
                  <a:cxn ang="0">
                    <a:pos x="40" y="52"/>
                  </a:cxn>
                  <a:cxn ang="0">
                    <a:pos x="33" y="17"/>
                  </a:cxn>
                  <a:cxn ang="0">
                    <a:pos x="34" y="9"/>
                  </a:cxn>
                  <a:cxn ang="0">
                    <a:pos x="38" y="4"/>
                  </a:cxn>
                  <a:cxn ang="0">
                    <a:pos x="40" y="2"/>
                  </a:cxn>
                  <a:cxn ang="0">
                    <a:pos x="46" y="0"/>
                  </a:cxn>
                  <a:cxn ang="0">
                    <a:pos x="50" y="0"/>
                  </a:cxn>
                  <a:cxn ang="0">
                    <a:pos x="60" y="2"/>
                  </a:cxn>
                  <a:cxn ang="0">
                    <a:pos x="66" y="6"/>
                  </a:cxn>
                  <a:cxn ang="0">
                    <a:pos x="70" y="13"/>
                  </a:cxn>
                  <a:cxn ang="0">
                    <a:pos x="70" y="18"/>
                  </a:cxn>
                  <a:cxn ang="0">
                    <a:pos x="75" y="56"/>
                  </a:cxn>
                  <a:cxn ang="0">
                    <a:pos x="78" y="85"/>
                  </a:cxn>
                  <a:cxn ang="0">
                    <a:pos x="79" y="114"/>
                  </a:cxn>
                  <a:cxn ang="0">
                    <a:pos x="74" y="142"/>
                  </a:cxn>
                  <a:cxn ang="0">
                    <a:pos x="61" y="172"/>
                  </a:cxn>
                  <a:cxn ang="0">
                    <a:pos x="54" y="185"/>
                  </a:cxn>
                  <a:cxn ang="0">
                    <a:pos x="43" y="214"/>
                  </a:cxn>
                  <a:cxn ang="0">
                    <a:pos x="39" y="242"/>
                  </a:cxn>
                  <a:cxn ang="0">
                    <a:pos x="39" y="268"/>
                  </a:cxn>
                  <a:cxn ang="0">
                    <a:pos x="42" y="280"/>
                  </a:cxn>
                  <a:cxn ang="0">
                    <a:pos x="48" y="296"/>
                  </a:cxn>
                  <a:cxn ang="0">
                    <a:pos x="58" y="310"/>
                  </a:cxn>
                  <a:cxn ang="0">
                    <a:pos x="71" y="321"/>
                  </a:cxn>
                  <a:cxn ang="0">
                    <a:pos x="86" y="332"/>
                  </a:cxn>
                  <a:cxn ang="0">
                    <a:pos x="90" y="333"/>
                  </a:cxn>
                  <a:cxn ang="0">
                    <a:pos x="95" y="340"/>
                  </a:cxn>
                  <a:cxn ang="0">
                    <a:pos x="96" y="348"/>
                  </a:cxn>
                  <a:cxn ang="0">
                    <a:pos x="93" y="354"/>
                  </a:cxn>
                  <a:cxn ang="0">
                    <a:pos x="83" y="363"/>
                  </a:cxn>
                  <a:cxn ang="0">
                    <a:pos x="76" y="364"/>
                  </a:cxn>
                </a:cxnLst>
                <a:rect l="0" t="0" r="r" b="b"/>
                <a:pathLst>
                  <a:path w="96" h="364">
                    <a:moveTo>
                      <a:pt x="76" y="364"/>
                    </a:moveTo>
                    <a:lnTo>
                      <a:pt x="76" y="364"/>
                    </a:lnTo>
                    <a:lnTo>
                      <a:pt x="72" y="364"/>
                    </a:lnTo>
                    <a:lnTo>
                      <a:pt x="68" y="362"/>
                    </a:lnTo>
                    <a:lnTo>
                      <a:pt x="68" y="362"/>
                    </a:lnTo>
                    <a:lnTo>
                      <a:pt x="59" y="358"/>
                    </a:lnTo>
                    <a:lnTo>
                      <a:pt x="51" y="352"/>
                    </a:lnTo>
                    <a:lnTo>
                      <a:pt x="44" y="346"/>
                    </a:lnTo>
                    <a:lnTo>
                      <a:pt x="37" y="339"/>
                    </a:lnTo>
                    <a:lnTo>
                      <a:pt x="30" y="332"/>
                    </a:lnTo>
                    <a:lnTo>
                      <a:pt x="24" y="323"/>
                    </a:lnTo>
                    <a:lnTo>
                      <a:pt x="19" y="315"/>
                    </a:lnTo>
                    <a:lnTo>
                      <a:pt x="15" y="307"/>
                    </a:lnTo>
                    <a:lnTo>
                      <a:pt x="11" y="297"/>
                    </a:lnTo>
                    <a:lnTo>
                      <a:pt x="6" y="288"/>
                    </a:lnTo>
                    <a:lnTo>
                      <a:pt x="4" y="278"/>
                    </a:lnTo>
                    <a:lnTo>
                      <a:pt x="1" y="267"/>
                    </a:lnTo>
                    <a:lnTo>
                      <a:pt x="0" y="258"/>
                    </a:lnTo>
                    <a:lnTo>
                      <a:pt x="0" y="248"/>
                    </a:lnTo>
                    <a:lnTo>
                      <a:pt x="0" y="237"/>
                    </a:lnTo>
                    <a:lnTo>
                      <a:pt x="1" y="227"/>
                    </a:lnTo>
                    <a:lnTo>
                      <a:pt x="1" y="227"/>
                    </a:lnTo>
                    <a:lnTo>
                      <a:pt x="4" y="211"/>
                    </a:lnTo>
                    <a:lnTo>
                      <a:pt x="10" y="197"/>
                    </a:lnTo>
                    <a:lnTo>
                      <a:pt x="16" y="183"/>
                    </a:lnTo>
                    <a:lnTo>
                      <a:pt x="23" y="169"/>
                    </a:lnTo>
                    <a:lnTo>
                      <a:pt x="23" y="169"/>
                    </a:lnTo>
                    <a:lnTo>
                      <a:pt x="30" y="155"/>
                    </a:lnTo>
                    <a:lnTo>
                      <a:pt x="38" y="141"/>
                    </a:lnTo>
                    <a:lnTo>
                      <a:pt x="38" y="141"/>
                    </a:lnTo>
                    <a:lnTo>
                      <a:pt x="42" y="129"/>
                    </a:lnTo>
                    <a:lnTo>
                      <a:pt x="44" y="118"/>
                    </a:lnTo>
                    <a:lnTo>
                      <a:pt x="45" y="107"/>
                    </a:lnTo>
                    <a:lnTo>
                      <a:pt x="45" y="95"/>
                    </a:lnTo>
                    <a:lnTo>
                      <a:pt x="45" y="85"/>
                    </a:lnTo>
                    <a:lnTo>
                      <a:pt x="43" y="74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37" y="34"/>
                    </a:lnTo>
                    <a:lnTo>
                      <a:pt x="33" y="17"/>
                    </a:lnTo>
                    <a:lnTo>
                      <a:pt x="33" y="17"/>
                    </a:lnTo>
                    <a:lnTo>
                      <a:pt x="34" y="9"/>
                    </a:lnTo>
                    <a:lnTo>
                      <a:pt x="36" y="7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0" y="2"/>
                    </a:lnTo>
                    <a:lnTo>
                      <a:pt x="43" y="1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6" y="1"/>
                    </a:lnTo>
                    <a:lnTo>
                      <a:pt x="60" y="2"/>
                    </a:lnTo>
                    <a:lnTo>
                      <a:pt x="62" y="4"/>
                    </a:lnTo>
                    <a:lnTo>
                      <a:pt x="66" y="6"/>
                    </a:lnTo>
                    <a:lnTo>
                      <a:pt x="68" y="9"/>
                    </a:lnTo>
                    <a:lnTo>
                      <a:pt x="70" y="13"/>
                    </a:lnTo>
                    <a:lnTo>
                      <a:pt x="70" y="18"/>
                    </a:lnTo>
                    <a:lnTo>
                      <a:pt x="70" y="18"/>
                    </a:lnTo>
                    <a:lnTo>
                      <a:pt x="72" y="37"/>
                    </a:lnTo>
                    <a:lnTo>
                      <a:pt x="75" y="56"/>
                    </a:lnTo>
                    <a:lnTo>
                      <a:pt x="75" y="56"/>
                    </a:lnTo>
                    <a:lnTo>
                      <a:pt x="78" y="85"/>
                    </a:lnTo>
                    <a:lnTo>
                      <a:pt x="79" y="99"/>
                    </a:lnTo>
                    <a:lnTo>
                      <a:pt x="79" y="114"/>
                    </a:lnTo>
                    <a:lnTo>
                      <a:pt x="78" y="127"/>
                    </a:lnTo>
                    <a:lnTo>
                      <a:pt x="74" y="142"/>
                    </a:lnTo>
                    <a:lnTo>
                      <a:pt x="69" y="156"/>
                    </a:lnTo>
                    <a:lnTo>
                      <a:pt x="61" y="172"/>
                    </a:lnTo>
                    <a:lnTo>
                      <a:pt x="61" y="172"/>
                    </a:lnTo>
                    <a:lnTo>
                      <a:pt x="54" y="185"/>
                    </a:lnTo>
                    <a:lnTo>
                      <a:pt x="48" y="200"/>
                    </a:lnTo>
                    <a:lnTo>
                      <a:pt x="43" y="214"/>
                    </a:lnTo>
                    <a:lnTo>
                      <a:pt x="40" y="229"/>
                    </a:lnTo>
                    <a:lnTo>
                      <a:pt x="39" y="242"/>
                    </a:lnTo>
                    <a:lnTo>
                      <a:pt x="38" y="256"/>
                    </a:lnTo>
                    <a:lnTo>
                      <a:pt x="39" y="268"/>
                    </a:lnTo>
                    <a:lnTo>
                      <a:pt x="42" y="280"/>
                    </a:lnTo>
                    <a:lnTo>
                      <a:pt x="42" y="280"/>
                    </a:lnTo>
                    <a:lnTo>
                      <a:pt x="45" y="288"/>
                    </a:lnTo>
                    <a:lnTo>
                      <a:pt x="48" y="296"/>
                    </a:lnTo>
                    <a:lnTo>
                      <a:pt x="53" y="304"/>
                    </a:lnTo>
                    <a:lnTo>
                      <a:pt x="58" y="310"/>
                    </a:lnTo>
                    <a:lnTo>
                      <a:pt x="65" y="316"/>
                    </a:lnTo>
                    <a:lnTo>
                      <a:pt x="71" y="321"/>
                    </a:lnTo>
                    <a:lnTo>
                      <a:pt x="79" y="326"/>
                    </a:lnTo>
                    <a:lnTo>
                      <a:pt x="86" y="332"/>
                    </a:lnTo>
                    <a:lnTo>
                      <a:pt x="86" y="332"/>
                    </a:lnTo>
                    <a:lnTo>
                      <a:pt x="90" y="333"/>
                    </a:lnTo>
                    <a:lnTo>
                      <a:pt x="93" y="335"/>
                    </a:lnTo>
                    <a:lnTo>
                      <a:pt x="95" y="340"/>
                    </a:lnTo>
                    <a:lnTo>
                      <a:pt x="96" y="344"/>
                    </a:lnTo>
                    <a:lnTo>
                      <a:pt x="96" y="348"/>
                    </a:lnTo>
                    <a:lnTo>
                      <a:pt x="96" y="348"/>
                    </a:lnTo>
                    <a:lnTo>
                      <a:pt x="93" y="354"/>
                    </a:lnTo>
                    <a:lnTo>
                      <a:pt x="88" y="359"/>
                    </a:lnTo>
                    <a:lnTo>
                      <a:pt x="83" y="363"/>
                    </a:lnTo>
                    <a:lnTo>
                      <a:pt x="80" y="364"/>
                    </a:lnTo>
                    <a:lnTo>
                      <a:pt x="76" y="364"/>
                    </a:lnTo>
                    <a:lnTo>
                      <a:pt x="76" y="36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3" name="Freeform 222"/>
              <p:cNvSpPr/>
              <p:nvPr/>
            </p:nvSpPr>
            <p:spPr bwMode="auto">
              <a:xfrm>
                <a:off x="4554538" y="3008313"/>
                <a:ext cx="55563" cy="184150"/>
              </a:xfrm>
              <a:custGeom>
                <a:avLst/>
                <a:gdLst/>
                <a:ahLst/>
                <a:cxnLst>
                  <a:cxn ang="0">
                    <a:pos x="86" y="348"/>
                  </a:cxn>
                  <a:cxn ang="0">
                    <a:pos x="80" y="346"/>
                  </a:cxn>
                  <a:cxn ang="0">
                    <a:pos x="74" y="343"/>
                  </a:cxn>
                  <a:cxn ang="0">
                    <a:pos x="54" y="320"/>
                  </a:cxn>
                  <a:cxn ang="0">
                    <a:pos x="35" y="300"/>
                  </a:cxn>
                  <a:cxn ang="0">
                    <a:pos x="28" y="291"/>
                  </a:cxn>
                  <a:cxn ang="0">
                    <a:pos x="15" y="273"/>
                  </a:cxn>
                  <a:cxn ang="0">
                    <a:pos x="5" y="252"/>
                  </a:cxn>
                  <a:cxn ang="0">
                    <a:pos x="0" y="231"/>
                  </a:cxn>
                  <a:cxn ang="0">
                    <a:pos x="0" y="222"/>
                  </a:cxn>
                  <a:cxn ang="0">
                    <a:pos x="4" y="203"/>
                  </a:cxn>
                  <a:cxn ang="0">
                    <a:pos x="16" y="168"/>
                  </a:cxn>
                  <a:cxn ang="0">
                    <a:pos x="30" y="140"/>
                  </a:cxn>
                  <a:cxn ang="0">
                    <a:pos x="35" y="129"/>
                  </a:cxn>
                  <a:cxn ang="0">
                    <a:pos x="43" y="96"/>
                  </a:cxn>
                  <a:cxn ang="0">
                    <a:pos x="43" y="82"/>
                  </a:cxn>
                  <a:cxn ang="0">
                    <a:pos x="42" y="76"/>
                  </a:cxn>
                  <a:cxn ang="0">
                    <a:pos x="36" y="42"/>
                  </a:cxn>
                  <a:cxn ang="0">
                    <a:pos x="34" y="34"/>
                  </a:cxn>
                  <a:cxn ang="0">
                    <a:pos x="30" y="32"/>
                  </a:cxn>
                  <a:cxn ang="0">
                    <a:pos x="26" y="27"/>
                  </a:cxn>
                  <a:cxn ang="0">
                    <a:pos x="25" y="19"/>
                  </a:cxn>
                  <a:cxn ang="0">
                    <a:pos x="26" y="15"/>
                  </a:cxn>
                  <a:cxn ang="0">
                    <a:pos x="32" y="5"/>
                  </a:cxn>
                  <a:cxn ang="0">
                    <a:pos x="39" y="1"/>
                  </a:cxn>
                  <a:cxn ang="0">
                    <a:pos x="42" y="0"/>
                  </a:cxn>
                  <a:cxn ang="0">
                    <a:pos x="52" y="3"/>
                  </a:cxn>
                  <a:cxn ang="0">
                    <a:pos x="58" y="8"/>
                  </a:cxn>
                  <a:cxn ang="0">
                    <a:pos x="68" y="22"/>
                  </a:cxn>
                  <a:cxn ang="0">
                    <a:pos x="75" y="38"/>
                  </a:cxn>
                  <a:cxn ang="0">
                    <a:pos x="79" y="58"/>
                  </a:cxn>
                  <a:cxn ang="0">
                    <a:pos x="80" y="88"/>
                  </a:cxn>
                  <a:cxn ang="0">
                    <a:pos x="73" y="127"/>
                  </a:cxn>
                  <a:cxn ang="0">
                    <a:pos x="68" y="142"/>
                  </a:cxn>
                  <a:cxn ang="0">
                    <a:pos x="56" y="169"/>
                  </a:cxn>
                  <a:cxn ang="0">
                    <a:pos x="51" y="180"/>
                  </a:cxn>
                  <a:cxn ang="0">
                    <a:pos x="41" y="203"/>
                  </a:cxn>
                  <a:cxn ang="0">
                    <a:pos x="39" y="227"/>
                  </a:cxn>
                  <a:cxn ang="0">
                    <a:pos x="41" y="239"/>
                  </a:cxn>
                  <a:cxn ang="0">
                    <a:pos x="46" y="252"/>
                  </a:cxn>
                  <a:cxn ang="0">
                    <a:pos x="55" y="266"/>
                  </a:cxn>
                  <a:cxn ang="0">
                    <a:pos x="66" y="280"/>
                  </a:cxn>
                  <a:cxn ang="0">
                    <a:pos x="99" y="317"/>
                  </a:cxn>
                  <a:cxn ang="0">
                    <a:pos x="103" y="322"/>
                  </a:cxn>
                  <a:cxn ang="0">
                    <a:pos x="105" y="332"/>
                  </a:cxn>
                  <a:cxn ang="0">
                    <a:pos x="103" y="336"/>
                  </a:cxn>
                  <a:cxn ang="0">
                    <a:pos x="96" y="344"/>
                  </a:cxn>
                  <a:cxn ang="0">
                    <a:pos x="86" y="348"/>
                  </a:cxn>
                </a:cxnLst>
                <a:rect l="0" t="0" r="r" b="b"/>
                <a:pathLst>
                  <a:path w="105" h="348">
                    <a:moveTo>
                      <a:pt x="86" y="348"/>
                    </a:moveTo>
                    <a:lnTo>
                      <a:pt x="86" y="348"/>
                    </a:lnTo>
                    <a:lnTo>
                      <a:pt x="83" y="347"/>
                    </a:lnTo>
                    <a:lnTo>
                      <a:pt x="80" y="346"/>
                    </a:lnTo>
                    <a:lnTo>
                      <a:pt x="77" y="345"/>
                    </a:lnTo>
                    <a:lnTo>
                      <a:pt x="74" y="343"/>
                    </a:lnTo>
                    <a:lnTo>
                      <a:pt x="74" y="343"/>
                    </a:lnTo>
                    <a:lnTo>
                      <a:pt x="54" y="320"/>
                    </a:lnTo>
                    <a:lnTo>
                      <a:pt x="54" y="320"/>
                    </a:lnTo>
                    <a:lnTo>
                      <a:pt x="35" y="300"/>
                    </a:lnTo>
                    <a:lnTo>
                      <a:pt x="35" y="300"/>
                    </a:lnTo>
                    <a:lnTo>
                      <a:pt x="28" y="291"/>
                    </a:lnTo>
                    <a:lnTo>
                      <a:pt x="22" y="282"/>
                    </a:lnTo>
                    <a:lnTo>
                      <a:pt x="15" y="273"/>
                    </a:lnTo>
                    <a:lnTo>
                      <a:pt x="9" y="262"/>
                    </a:lnTo>
                    <a:lnTo>
                      <a:pt x="5" y="252"/>
                    </a:lnTo>
                    <a:lnTo>
                      <a:pt x="2" y="242"/>
                    </a:lnTo>
                    <a:lnTo>
                      <a:pt x="0" y="231"/>
                    </a:lnTo>
                    <a:lnTo>
                      <a:pt x="0" y="222"/>
                    </a:lnTo>
                    <a:lnTo>
                      <a:pt x="0" y="222"/>
                    </a:lnTo>
                    <a:lnTo>
                      <a:pt x="2" y="213"/>
                    </a:lnTo>
                    <a:lnTo>
                      <a:pt x="4" y="203"/>
                    </a:lnTo>
                    <a:lnTo>
                      <a:pt x="9" y="186"/>
                    </a:lnTo>
                    <a:lnTo>
                      <a:pt x="16" y="168"/>
                    </a:lnTo>
                    <a:lnTo>
                      <a:pt x="25" y="150"/>
                    </a:lnTo>
                    <a:lnTo>
                      <a:pt x="30" y="140"/>
                    </a:lnTo>
                    <a:lnTo>
                      <a:pt x="30" y="140"/>
                    </a:lnTo>
                    <a:lnTo>
                      <a:pt x="35" y="129"/>
                    </a:lnTo>
                    <a:lnTo>
                      <a:pt x="39" y="113"/>
                    </a:lnTo>
                    <a:lnTo>
                      <a:pt x="43" y="96"/>
                    </a:lnTo>
                    <a:lnTo>
                      <a:pt x="43" y="88"/>
                    </a:lnTo>
                    <a:lnTo>
                      <a:pt x="43" y="82"/>
                    </a:lnTo>
                    <a:lnTo>
                      <a:pt x="42" y="76"/>
                    </a:lnTo>
                    <a:lnTo>
                      <a:pt x="42" y="76"/>
                    </a:lnTo>
                    <a:lnTo>
                      <a:pt x="42" y="76"/>
                    </a:lnTo>
                    <a:lnTo>
                      <a:pt x="36" y="42"/>
                    </a:lnTo>
                    <a:lnTo>
                      <a:pt x="39" y="38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0" y="32"/>
                    </a:lnTo>
                    <a:lnTo>
                      <a:pt x="28" y="29"/>
                    </a:lnTo>
                    <a:lnTo>
                      <a:pt x="26" y="27"/>
                    </a:lnTo>
                    <a:lnTo>
                      <a:pt x="26" y="24"/>
                    </a:lnTo>
                    <a:lnTo>
                      <a:pt x="25" y="19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8" y="9"/>
                    </a:lnTo>
                    <a:lnTo>
                      <a:pt x="32" y="5"/>
                    </a:lnTo>
                    <a:lnTo>
                      <a:pt x="36" y="2"/>
                    </a:lnTo>
                    <a:lnTo>
                      <a:pt x="39" y="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1"/>
                    </a:lnTo>
                    <a:lnTo>
                      <a:pt x="52" y="3"/>
                    </a:lnTo>
                    <a:lnTo>
                      <a:pt x="52" y="3"/>
                    </a:lnTo>
                    <a:lnTo>
                      <a:pt x="58" y="8"/>
                    </a:lnTo>
                    <a:lnTo>
                      <a:pt x="64" y="15"/>
                    </a:lnTo>
                    <a:lnTo>
                      <a:pt x="68" y="22"/>
                    </a:lnTo>
                    <a:lnTo>
                      <a:pt x="72" y="30"/>
                    </a:lnTo>
                    <a:lnTo>
                      <a:pt x="75" y="38"/>
                    </a:lnTo>
                    <a:lnTo>
                      <a:pt x="78" y="48"/>
                    </a:lnTo>
                    <a:lnTo>
                      <a:pt x="79" y="58"/>
                    </a:lnTo>
                    <a:lnTo>
                      <a:pt x="80" y="67"/>
                    </a:lnTo>
                    <a:lnTo>
                      <a:pt x="80" y="88"/>
                    </a:lnTo>
                    <a:lnTo>
                      <a:pt x="78" y="109"/>
                    </a:lnTo>
                    <a:lnTo>
                      <a:pt x="73" y="127"/>
                    </a:lnTo>
                    <a:lnTo>
                      <a:pt x="68" y="142"/>
                    </a:lnTo>
                    <a:lnTo>
                      <a:pt x="68" y="142"/>
                    </a:lnTo>
                    <a:lnTo>
                      <a:pt x="63" y="156"/>
                    </a:lnTo>
                    <a:lnTo>
                      <a:pt x="56" y="169"/>
                    </a:lnTo>
                    <a:lnTo>
                      <a:pt x="56" y="169"/>
                    </a:lnTo>
                    <a:lnTo>
                      <a:pt x="51" y="180"/>
                    </a:lnTo>
                    <a:lnTo>
                      <a:pt x="45" y="192"/>
                    </a:lnTo>
                    <a:lnTo>
                      <a:pt x="41" y="203"/>
                    </a:lnTo>
                    <a:lnTo>
                      <a:pt x="39" y="215"/>
                    </a:lnTo>
                    <a:lnTo>
                      <a:pt x="39" y="227"/>
                    </a:lnTo>
                    <a:lnTo>
                      <a:pt x="39" y="233"/>
                    </a:lnTo>
                    <a:lnTo>
                      <a:pt x="41" y="239"/>
                    </a:lnTo>
                    <a:lnTo>
                      <a:pt x="43" y="246"/>
                    </a:lnTo>
                    <a:lnTo>
                      <a:pt x="46" y="252"/>
                    </a:lnTo>
                    <a:lnTo>
                      <a:pt x="51" y="259"/>
                    </a:lnTo>
                    <a:lnTo>
                      <a:pt x="55" y="266"/>
                    </a:lnTo>
                    <a:lnTo>
                      <a:pt x="55" y="266"/>
                    </a:lnTo>
                    <a:lnTo>
                      <a:pt x="66" y="280"/>
                    </a:lnTo>
                    <a:lnTo>
                      <a:pt x="78" y="293"/>
                    </a:lnTo>
                    <a:lnTo>
                      <a:pt x="99" y="317"/>
                    </a:lnTo>
                    <a:lnTo>
                      <a:pt x="99" y="317"/>
                    </a:lnTo>
                    <a:lnTo>
                      <a:pt x="103" y="322"/>
                    </a:lnTo>
                    <a:lnTo>
                      <a:pt x="105" y="328"/>
                    </a:lnTo>
                    <a:lnTo>
                      <a:pt x="105" y="332"/>
                    </a:lnTo>
                    <a:lnTo>
                      <a:pt x="103" y="336"/>
                    </a:lnTo>
                    <a:lnTo>
                      <a:pt x="103" y="336"/>
                    </a:lnTo>
                    <a:lnTo>
                      <a:pt x="100" y="341"/>
                    </a:lnTo>
                    <a:lnTo>
                      <a:pt x="96" y="344"/>
                    </a:lnTo>
                    <a:lnTo>
                      <a:pt x="91" y="347"/>
                    </a:lnTo>
                    <a:lnTo>
                      <a:pt x="86" y="348"/>
                    </a:lnTo>
                    <a:lnTo>
                      <a:pt x="86" y="34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</p:grpSp>
      <p:pic>
        <p:nvPicPr>
          <p:cNvPr id="168" name="图片 1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426" y="1451222"/>
            <a:ext cx="5122365" cy="3390861"/>
          </a:xfrm>
          <a:prstGeom prst="rect">
            <a:avLst/>
          </a:prstGeom>
        </p:spPr>
      </p:pic>
      <p:pic>
        <p:nvPicPr>
          <p:cNvPr id="170" name="图片 1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09" y="1907777"/>
            <a:ext cx="6004659" cy="2557540"/>
          </a:xfrm>
          <a:prstGeom prst="rect">
            <a:avLst/>
          </a:prstGeom>
        </p:spPr>
      </p:pic>
      <p:grpSp>
        <p:nvGrpSpPr>
          <p:cNvPr id="173" name="组合 172"/>
          <p:cNvGrpSpPr/>
          <p:nvPr/>
        </p:nvGrpSpPr>
        <p:grpSpPr>
          <a:xfrm>
            <a:off x="7824091" y="5159580"/>
            <a:ext cx="2996487" cy="960967"/>
            <a:chOff x="7286771" y="5218848"/>
            <a:chExt cx="2996487" cy="960967"/>
          </a:xfrm>
        </p:grpSpPr>
        <p:grpSp>
          <p:nvGrpSpPr>
            <p:cNvPr id="115" name="组合 114"/>
            <p:cNvGrpSpPr/>
            <p:nvPr/>
          </p:nvGrpSpPr>
          <p:grpSpPr>
            <a:xfrm>
              <a:off x="7286771" y="5218848"/>
              <a:ext cx="721783" cy="960967"/>
              <a:chOff x="3213101" y="3067051"/>
              <a:chExt cx="541337" cy="720725"/>
            </a:xfrm>
          </p:grpSpPr>
          <p:sp>
            <p:nvSpPr>
              <p:cNvPr id="116" name="Freeform 873"/>
              <p:cNvSpPr/>
              <p:nvPr/>
            </p:nvSpPr>
            <p:spPr bwMode="auto">
              <a:xfrm>
                <a:off x="3225801" y="3094038"/>
                <a:ext cx="158750" cy="142875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393" y="0"/>
                  </a:cxn>
                  <a:cxn ang="0">
                    <a:pos x="381" y="3"/>
                  </a:cxn>
                  <a:cxn ang="0">
                    <a:pos x="369" y="5"/>
                  </a:cxn>
                  <a:cxn ang="0">
                    <a:pos x="358" y="10"/>
                  </a:cxn>
                  <a:cxn ang="0">
                    <a:pos x="347" y="16"/>
                  </a:cxn>
                  <a:cxn ang="0">
                    <a:pos x="326" y="27"/>
                  </a:cxn>
                  <a:cxn ang="0">
                    <a:pos x="307" y="42"/>
                  </a:cxn>
                  <a:cxn ang="0">
                    <a:pos x="307" y="42"/>
                  </a:cxn>
                  <a:cxn ang="0">
                    <a:pos x="252" y="86"/>
                  </a:cxn>
                  <a:cxn ang="0">
                    <a:pos x="224" y="108"/>
                  </a:cxn>
                  <a:cxn ang="0">
                    <a:pos x="198" y="132"/>
                  </a:cxn>
                  <a:cxn ang="0">
                    <a:pos x="198" y="132"/>
                  </a:cxn>
                  <a:cxn ang="0">
                    <a:pos x="172" y="157"/>
                  </a:cxn>
                  <a:cxn ang="0">
                    <a:pos x="146" y="183"/>
                  </a:cxn>
                  <a:cxn ang="0">
                    <a:pos x="122" y="210"/>
                  </a:cxn>
                  <a:cxn ang="0">
                    <a:pos x="97" y="238"/>
                  </a:cxn>
                  <a:cxn ang="0">
                    <a:pos x="50" y="294"/>
                  </a:cxn>
                  <a:cxn ang="0">
                    <a:pos x="2" y="349"/>
                  </a:cxn>
                  <a:cxn ang="0">
                    <a:pos x="2" y="349"/>
                  </a:cxn>
                  <a:cxn ang="0">
                    <a:pos x="0" y="352"/>
                  </a:cxn>
                  <a:cxn ang="0">
                    <a:pos x="0" y="353"/>
                  </a:cxn>
                  <a:cxn ang="0">
                    <a:pos x="2" y="357"/>
                  </a:cxn>
                  <a:cxn ang="0">
                    <a:pos x="6" y="360"/>
                  </a:cxn>
                  <a:cxn ang="0">
                    <a:pos x="8" y="358"/>
                  </a:cxn>
                  <a:cxn ang="0">
                    <a:pos x="10" y="357"/>
                  </a:cxn>
                  <a:cxn ang="0">
                    <a:pos x="10" y="357"/>
                  </a:cxn>
                  <a:cxn ang="0">
                    <a:pos x="55" y="306"/>
                  </a:cxn>
                  <a:cxn ang="0">
                    <a:pos x="99" y="254"/>
                  </a:cxn>
                  <a:cxn ang="0">
                    <a:pos x="144" y="203"/>
                  </a:cxn>
                  <a:cxn ang="0">
                    <a:pos x="167" y="178"/>
                  </a:cxn>
                  <a:cxn ang="0">
                    <a:pos x="190" y="154"/>
                  </a:cxn>
                  <a:cxn ang="0">
                    <a:pos x="190" y="154"/>
                  </a:cxn>
                  <a:cxn ang="0">
                    <a:pos x="215" y="131"/>
                  </a:cxn>
                  <a:cxn ang="0">
                    <a:pos x="240" y="110"/>
                  </a:cxn>
                  <a:cxn ang="0">
                    <a:pos x="266" y="89"/>
                  </a:cxn>
                  <a:cxn ang="0">
                    <a:pos x="292" y="68"/>
                  </a:cxn>
                  <a:cxn ang="0">
                    <a:pos x="292" y="68"/>
                  </a:cxn>
                  <a:cxn ang="0">
                    <a:pos x="316" y="50"/>
                  </a:cxn>
                  <a:cxn ang="0">
                    <a:pos x="341" y="33"/>
                  </a:cxn>
                  <a:cxn ang="0">
                    <a:pos x="354" y="25"/>
                  </a:cxn>
                  <a:cxn ang="0">
                    <a:pos x="367" y="20"/>
                  </a:cxn>
                  <a:cxn ang="0">
                    <a:pos x="381" y="14"/>
                  </a:cxn>
                  <a:cxn ang="0">
                    <a:pos x="395" y="10"/>
                  </a:cxn>
                  <a:cxn ang="0">
                    <a:pos x="395" y="10"/>
                  </a:cxn>
                  <a:cxn ang="0">
                    <a:pos x="398" y="9"/>
                  </a:cxn>
                  <a:cxn ang="0">
                    <a:pos x="399" y="8"/>
                  </a:cxn>
                  <a:cxn ang="0">
                    <a:pos x="399" y="6"/>
                  </a:cxn>
                  <a:cxn ang="0">
                    <a:pos x="399" y="4"/>
                  </a:cxn>
                  <a:cxn ang="0">
                    <a:pos x="397" y="0"/>
                  </a:cxn>
                  <a:cxn ang="0">
                    <a:pos x="395" y="0"/>
                  </a:cxn>
                  <a:cxn ang="0">
                    <a:pos x="393" y="0"/>
                  </a:cxn>
                  <a:cxn ang="0">
                    <a:pos x="393" y="0"/>
                  </a:cxn>
                </a:cxnLst>
                <a:rect l="0" t="0" r="r" b="b"/>
                <a:pathLst>
                  <a:path w="399" h="360">
                    <a:moveTo>
                      <a:pt x="393" y="0"/>
                    </a:moveTo>
                    <a:lnTo>
                      <a:pt x="393" y="0"/>
                    </a:lnTo>
                    <a:lnTo>
                      <a:pt x="381" y="3"/>
                    </a:lnTo>
                    <a:lnTo>
                      <a:pt x="369" y="5"/>
                    </a:lnTo>
                    <a:lnTo>
                      <a:pt x="358" y="10"/>
                    </a:lnTo>
                    <a:lnTo>
                      <a:pt x="347" y="16"/>
                    </a:lnTo>
                    <a:lnTo>
                      <a:pt x="326" y="27"/>
                    </a:lnTo>
                    <a:lnTo>
                      <a:pt x="307" y="42"/>
                    </a:lnTo>
                    <a:lnTo>
                      <a:pt x="307" y="42"/>
                    </a:lnTo>
                    <a:lnTo>
                      <a:pt x="252" y="86"/>
                    </a:lnTo>
                    <a:lnTo>
                      <a:pt x="224" y="108"/>
                    </a:lnTo>
                    <a:lnTo>
                      <a:pt x="198" y="132"/>
                    </a:lnTo>
                    <a:lnTo>
                      <a:pt x="198" y="132"/>
                    </a:lnTo>
                    <a:lnTo>
                      <a:pt x="172" y="157"/>
                    </a:lnTo>
                    <a:lnTo>
                      <a:pt x="146" y="183"/>
                    </a:lnTo>
                    <a:lnTo>
                      <a:pt x="122" y="210"/>
                    </a:lnTo>
                    <a:lnTo>
                      <a:pt x="97" y="238"/>
                    </a:lnTo>
                    <a:lnTo>
                      <a:pt x="50" y="294"/>
                    </a:lnTo>
                    <a:lnTo>
                      <a:pt x="2" y="349"/>
                    </a:lnTo>
                    <a:lnTo>
                      <a:pt x="2" y="349"/>
                    </a:lnTo>
                    <a:lnTo>
                      <a:pt x="0" y="352"/>
                    </a:lnTo>
                    <a:lnTo>
                      <a:pt x="0" y="353"/>
                    </a:lnTo>
                    <a:lnTo>
                      <a:pt x="2" y="357"/>
                    </a:lnTo>
                    <a:lnTo>
                      <a:pt x="6" y="360"/>
                    </a:lnTo>
                    <a:lnTo>
                      <a:pt x="8" y="358"/>
                    </a:lnTo>
                    <a:lnTo>
                      <a:pt x="10" y="357"/>
                    </a:lnTo>
                    <a:lnTo>
                      <a:pt x="10" y="357"/>
                    </a:lnTo>
                    <a:lnTo>
                      <a:pt x="55" y="306"/>
                    </a:lnTo>
                    <a:lnTo>
                      <a:pt x="99" y="254"/>
                    </a:lnTo>
                    <a:lnTo>
                      <a:pt x="144" y="203"/>
                    </a:lnTo>
                    <a:lnTo>
                      <a:pt x="167" y="178"/>
                    </a:lnTo>
                    <a:lnTo>
                      <a:pt x="190" y="154"/>
                    </a:lnTo>
                    <a:lnTo>
                      <a:pt x="190" y="154"/>
                    </a:lnTo>
                    <a:lnTo>
                      <a:pt x="215" y="131"/>
                    </a:lnTo>
                    <a:lnTo>
                      <a:pt x="240" y="110"/>
                    </a:lnTo>
                    <a:lnTo>
                      <a:pt x="266" y="89"/>
                    </a:lnTo>
                    <a:lnTo>
                      <a:pt x="292" y="68"/>
                    </a:lnTo>
                    <a:lnTo>
                      <a:pt x="292" y="68"/>
                    </a:lnTo>
                    <a:lnTo>
                      <a:pt x="316" y="50"/>
                    </a:lnTo>
                    <a:lnTo>
                      <a:pt x="341" y="33"/>
                    </a:lnTo>
                    <a:lnTo>
                      <a:pt x="354" y="25"/>
                    </a:lnTo>
                    <a:lnTo>
                      <a:pt x="367" y="20"/>
                    </a:lnTo>
                    <a:lnTo>
                      <a:pt x="381" y="14"/>
                    </a:lnTo>
                    <a:lnTo>
                      <a:pt x="395" y="10"/>
                    </a:lnTo>
                    <a:lnTo>
                      <a:pt x="395" y="10"/>
                    </a:lnTo>
                    <a:lnTo>
                      <a:pt x="398" y="9"/>
                    </a:lnTo>
                    <a:lnTo>
                      <a:pt x="399" y="8"/>
                    </a:lnTo>
                    <a:lnTo>
                      <a:pt x="399" y="6"/>
                    </a:lnTo>
                    <a:lnTo>
                      <a:pt x="399" y="4"/>
                    </a:lnTo>
                    <a:lnTo>
                      <a:pt x="397" y="0"/>
                    </a:lnTo>
                    <a:lnTo>
                      <a:pt x="395" y="0"/>
                    </a:lnTo>
                    <a:lnTo>
                      <a:pt x="393" y="0"/>
                    </a:lnTo>
                    <a:lnTo>
                      <a:pt x="393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7" name="Freeform 874"/>
              <p:cNvSpPr/>
              <p:nvPr/>
            </p:nvSpPr>
            <p:spPr bwMode="auto">
              <a:xfrm>
                <a:off x="3244851" y="3078163"/>
                <a:ext cx="209550" cy="179388"/>
              </a:xfrm>
              <a:custGeom>
                <a:avLst/>
                <a:gdLst/>
                <a:ahLst/>
                <a:cxnLst>
                  <a:cxn ang="0">
                    <a:pos x="523" y="0"/>
                  </a:cxn>
                  <a:cxn ang="0">
                    <a:pos x="523" y="0"/>
                  </a:cxn>
                  <a:cxn ang="0">
                    <a:pos x="505" y="8"/>
                  </a:cxn>
                  <a:cxn ang="0">
                    <a:pos x="487" y="16"/>
                  </a:cxn>
                  <a:cxn ang="0">
                    <a:pos x="452" y="34"/>
                  </a:cxn>
                  <a:cxn ang="0">
                    <a:pos x="383" y="76"/>
                  </a:cxn>
                  <a:cxn ang="0">
                    <a:pos x="383" y="76"/>
                  </a:cxn>
                  <a:cxn ang="0">
                    <a:pos x="364" y="88"/>
                  </a:cxn>
                  <a:cxn ang="0">
                    <a:pos x="347" y="101"/>
                  </a:cxn>
                  <a:cxn ang="0">
                    <a:pos x="330" y="115"/>
                  </a:cxn>
                  <a:cxn ang="0">
                    <a:pos x="313" y="131"/>
                  </a:cxn>
                  <a:cxn ang="0">
                    <a:pos x="280" y="163"/>
                  </a:cxn>
                  <a:cxn ang="0">
                    <a:pos x="249" y="193"/>
                  </a:cxn>
                  <a:cxn ang="0">
                    <a:pos x="249" y="193"/>
                  </a:cxn>
                  <a:cxn ang="0">
                    <a:pos x="215" y="223"/>
                  </a:cxn>
                  <a:cxn ang="0">
                    <a:pos x="183" y="254"/>
                  </a:cxn>
                  <a:cxn ang="0">
                    <a:pos x="118" y="317"/>
                  </a:cxn>
                  <a:cxn ang="0">
                    <a:pos x="118" y="317"/>
                  </a:cxn>
                  <a:cxn ang="0">
                    <a:pos x="88" y="347"/>
                  </a:cxn>
                  <a:cxn ang="0">
                    <a:pos x="56" y="377"/>
                  </a:cxn>
                  <a:cxn ang="0">
                    <a:pos x="28" y="410"/>
                  </a:cxn>
                  <a:cxn ang="0">
                    <a:pos x="13" y="425"/>
                  </a:cxn>
                  <a:cxn ang="0">
                    <a:pos x="0" y="442"/>
                  </a:cxn>
                  <a:cxn ang="0">
                    <a:pos x="0" y="442"/>
                  </a:cxn>
                  <a:cxn ang="0">
                    <a:pos x="0" y="445"/>
                  </a:cxn>
                  <a:cxn ang="0">
                    <a:pos x="0" y="446"/>
                  </a:cxn>
                  <a:cxn ang="0">
                    <a:pos x="2" y="449"/>
                  </a:cxn>
                  <a:cxn ang="0">
                    <a:pos x="3" y="450"/>
                  </a:cxn>
                  <a:cxn ang="0">
                    <a:pos x="7" y="450"/>
                  </a:cxn>
                  <a:cxn ang="0">
                    <a:pos x="9" y="450"/>
                  </a:cxn>
                  <a:cxn ang="0">
                    <a:pos x="11" y="449"/>
                  </a:cxn>
                  <a:cxn ang="0">
                    <a:pos x="11" y="449"/>
                  </a:cxn>
                  <a:cxn ang="0">
                    <a:pos x="24" y="432"/>
                  </a:cxn>
                  <a:cxn ang="0">
                    <a:pos x="37" y="415"/>
                  </a:cxn>
                  <a:cxn ang="0">
                    <a:pos x="66" y="384"/>
                  </a:cxn>
                  <a:cxn ang="0">
                    <a:pos x="96" y="353"/>
                  </a:cxn>
                  <a:cxn ang="0">
                    <a:pos x="127" y="325"/>
                  </a:cxn>
                  <a:cxn ang="0">
                    <a:pos x="127" y="325"/>
                  </a:cxn>
                  <a:cxn ang="0">
                    <a:pos x="187" y="266"/>
                  </a:cxn>
                  <a:cxn ang="0">
                    <a:pos x="217" y="236"/>
                  </a:cxn>
                  <a:cxn ang="0">
                    <a:pos x="249" y="207"/>
                  </a:cxn>
                  <a:cxn ang="0">
                    <a:pos x="249" y="207"/>
                  </a:cxn>
                  <a:cxn ang="0">
                    <a:pos x="313" y="151"/>
                  </a:cxn>
                  <a:cxn ang="0">
                    <a:pos x="344" y="122"/>
                  </a:cxn>
                  <a:cxn ang="0">
                    <a:pos x="378" y="96"/>
                  </a:cxn>
                  <a:cxn ang="0">
                    <a:pos x="412" y="71"/>
                  </a:cxn>
                  <a:cxn ang="0">
                    <a:pos x="431" y="59"/>
                  </a:cxn>
                  <a:cxn ang="0">
                    <a:pos x="449" y="47"/>
                  </a:cxn>
                  <a:cxn ang="0">
                    <a:pos x="467" y="37"/>
                  </a:cxn>
                  <a:cxn ang="0">
                    <a:pos x="487" y="28"/>
                  </a:cxn>
                  <a:cxn ang="0">
                    <a:pos x="506" y="19"/>
                  </a:cxn>
                  <a:cxn ang="0">
                    <a:pos x="527" y="12"/>
                  </a:cxn>
                  <a:cxn ang="0">
                    <a:pos x="527" y="12"/>
                  </a:cxn>
                  <a:cxn ang="0">
                    <a:pos x="529" y="11"/>
                  </a:cxn>
                  <a:cxn ang="0">
                    <a:pos x="530" y="8"/>
                  </a:cxn>
                  <a:cxn ang="0">
                    <a:pos x="530" y="4"/>
                  </a:cxn>
                  <a:cxn ang="0">
                    <a:pos x="530" y="2"/>
                  </a:cxn>
                  <a:cxn ang="0">
                    <a:pos x="529" y="0"/>
                  </a:cxn>
                  <a:cxn ang="0">
                    <a:pos x="526" y="0"/>
                  </a:cxn>
                  <a:cxn ang="0">
                    <a:pos x="523" y="0"/>
                  </a:cxn>
                  <a:cxn ang="0">
                    <a:pos x="523" y="0"/>
                  </a:cxn>
                </a:cxnLst>
                <a:rect l="0" t="0" r="r" b="b"/>
                <a:pathLst>
                  <a:path w="530" h="450">
                    <a:moveTo>
                      <a:pt x="523" y="0"/>
                    </a:moveTo>
                    <a:lnTo>
                      <a:pt x="523" y="0"/>
                    </a:lnTo>
                    <a:lnTo>
                      <a:pt x="505" y="8"/>
                    </a:lnTo>
                    <a:lnTo>
                      <a:pt x="487" y="16"/>
                    </a:lnTo>
                    <a:lnTo>
                      <a:pt x="452" y="34"/>
                    </a:lnTo>
                    <a:lnTo>
                      <a:pt x="383" y="76"/>
                    </a:lnTo>
                    <a:lnTo>
                      <a:pt x="383" y="76"/>
                    </a:lnTo>
                    <a:lnTo>
                      <a:pt x="364" y="88"/>
                    </a:lnTo>
                    <a:lnTo>
                      <a:pt x="347" y="101"/>
                    </a:lnTo>
                    <a:lnTo>
                      <a:pt x="330" y="115"/>
                    </a:lnTo>
                    <a:lnTo>
                      <a:pt x="313" y="131"/>
                    </a:lnTo>
                    <a:lnTo>
                      <a:pt x="280" y="163"/>
                    </a:lnTo>
                    <a:lnTo>
                      <a:pt x="249" y="193"/>
                    </a:lnTo>
                    <a:lnTo>
                      <a:pt x="249" y="193"/>
                    </a:lnTo>
                    <a:lnTo>
                      <a:pt x="215" y="223"/>
                    </a:lnTo>
                    <a:lnTo>
                      <a:pt x="183" y="254"/>
                    </a:lnTo>
                    <a:lnTo>
                      <a:pt x="118" y="317"/>
                    </a:lnTo>
                    <a:lnTo>
                      <a:pt x="118" y="317"/>
                    </a:lnTo>
                    <a:lnTo>
                      <a:pt x="88" y="347"/>
                    </a:lnTo>
                    <a:lnTo>
                      <a:pt x="56" y="377"/>
                    </a:lnTo>
                    <a:lnTo>
                      <a:pt x="28" y="410"/>
                    </a:lnTo>
                    <a:lnTo>
                      <a:pt x="13" y="425"/>
                    </a:lnTo>
                    <a:lnTo>
                      <a:pt x="0" y="442"/>
                    </a:lnTo>
                    <a:lnTo>
                      <a:pt x="0" y="442"/>
                    </a:lnTo>
                    <a:lnTo>
                      <a:pt x="0" y="445"/>
                    </a:lnTo>
                    <a:lnTo>
                      <a:pt x="0" y="446"/>
                    </a:lnTo>
                    <a:lnTo>
                      <a:pt x="2" y="449"/>
                    </a:lnTo>
                    <a:lnTo>
                      <a:pt x="3" y="450"/>
                    </a:lnTo>
                    <a:lnTo>
                      <a:pt x="7" y="450"/>
                    </a:lnTo>
                    <a:lnTo>
                      <a:pt x="9" y="450"/>
                    </a:lnTo>
                    <a:lnTo>
                      <a:pt x="11" y="449"/>
                    </a:lnTo>
                    <a:lnTo>
                      <a:pt x="11" y="449"/>
                    </a:lnTo>
                    <a:lnTo>
                      <a:pt x="24" y="432"/>
                    </a:lnTo>
                    <a:lnTo>
                      <a:pt x="37" y="415"/>
                    </a:lnTo>
                    <a:lnTo>
                      <a:pt x="66" y="384"/>
                    </a:lnTo>
                    <a:lnTo>
                      <a:pt x="96" y="353"/>
                    </a:lnTo>
                    <a:lnTo>
                      <a:pt x="127" y="325"/>
                    </a:lnTo>
                    <a:lnTo>
                      <a:pt x="127" y="325"/>
                    </a:lnTo>
                    <a:lnTo>
                      <a:pt x="187" y="266"/>
                    </a:lnTo>
                    <a:lnTo>
                      <a:pt x="217" y="236"/>
                    </a:lnTo>
                    <a:lnTo>
                      <a:pt x="249" y="207"/>
                    </a:lnTo>
                    <a:lnTo>
                      <a:pt x="249" y="207"/>
                    </a:lnTo>
                    <a:lnTo>
                      <a:pt x="313" y="151"/>
                    </a:lnTo>
                    <a:lnTo>
                      <a:pt x="344" y="122"/>
                    </a:lnTo>
                    <a:lnTo>
                      <a:pt x="378" y="96"/>
                    </a:lnTo>
                    <a:lnTo>
                      <a:pt x="412" y="71"/>
                    </a:lnTo>
                    <a:lnTo>
                      <a:pt x="431" y="59"/>
                    </a:lnTo>
                    <a:lnTo>
                      <a:pt x="449" y="47"/>
                    </a:lnTo>
                    <a:lnTo>
                      <a:pt x="467" y="37"/>
                    </a:lnTo>
                    <a:lnTo>
                      <a:pt x="487" y="28"/>
                    </a:lnTo>
                    <a:lnTo>
                      <a:pt x="506" y="19"/>
                    </a:lnTo>
                    <a:lnTo>
                      <a:pt x="527" y="12"/>
                    </a:lnTo>
                    <a:lnTo>
                      <a:pt x="527" y="12"/>
                    </a:lnTo>
                    <a:lnTo>
                      <a:pt x="529" y="11"/>
                    </a:lnTo>
                    <a:lnTo>
                      <a:pt x="530" y="8"/>
                    </a:lnTo>
                    <a:lnTo>
                      <a:pt x="530" y="4"/>
                    </a:lnTo>
                    <a:lnTo>
                      <a:pt x="530" y="2"/>
                    </a:lnTo>
                    <a:lnTo>
                      <a:pt x="529" y="0"/>
                    </a:lnTo>
                    <a:lnTo>
                      <a:pt x="526" y="0"/>
                    </a:lnTo>
                    <a:lnTo>
                      <a:pt x="523" y="0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8" name="Freeform 875"/>
              <p:cNvSpPr/>
              <p:nvPr/>
            </p:nvSpPr>
            <p:spPr bwMode="auto">
              <a:xfrm>
                <a:off x="3276601" y="3081338"/>
                <a:ext cx="225425" cy="176213"/>
              </a:xfrm>
              <a:custGeom>
                <a:avLst/>
                <a:gdLst/>
                <a:ahLst/>
                <a:cxnLst>
                  <a:cxn ang="0">
                    <a:pos x="560" y="4"/>
                  </a:cxn>
                  <a:cxn ang="0">
                    <a:pos x="557" y="5"/>
                  </a:cxn>
                  <a:cxn ang="0">
                    <a:pos x="547" y="5"/>
                  </a:cxn>
                  <a:cxn ang="0">
                    <a:pos x="539" y="8"/>
                  </a:cxn>
                  <a:cxn ang="0">
                    <a:pos x="518" y="23"/>
                  </a:cxn>
                  <a:cxn ang="0">
                    <a:pos x="479" y="52"/>
                  </a:cxn>
                  <a:cxn ang="0">
                    <a:pos x="440" y="81"/>
                  </a:cxn>
                  <a:cxn ang="0">
                    <a:pos x="323" y="159"/>
                  </a:cxn>
                  <a:cxn ang="0">
                    <a:pos x="286" y="187"/>
                  </a:cxn>
                  <a:cxn ang="0">
                    <a:pos x="177" y="276"/>
                  </a:cxn>
                  <a:cxn ang="0">
                    <a:pos x="141" y="309"/>
                  </a:cxn>
                  <a:cxn ang="0">
                    <a:pos x="75" y="373"/>
                  </a:cxn>
                  <a:cxn ang="0">
                    <a:pos x="56" y="388"/>
                  </a:cxn>
                  <a:cxn ang="0">
                    <a:pos x="38" y="404"/>
                  </a:cxn>
                  <a:cxn ang="0">
                    <a:pos x="13" y="428"/>
                  </a:cxn>
                  <a:cxn ang="0">
                    <a:pos x="4" y="433"/>
                  </a:cxn>
                  <a:cxn ang="0">
                    <a:pos x="3" y="434"/>
                  </a:cxn>
                  <a:cxn ang="0">
                    <a:pos x="0" y="441"/>
                  </a:cxn>
                  <a:cxn ang="0">
                    <a:pos x="5" y="445"/>
                  </a:cxn>
                  <a:cxn ang="0">
                    <a:pos x="7" y="445"/>
                  </a:cxn>
                  <a:cxn ang="0">
                    <a:pos x="20" y="438"/>
                  </a:cxn>
                  <a:cxn ang="0">
                    <a:pos x="43" y="416"/>
                  </a:cxn>
                  <a:cxn ang="0">
                    <a:pos x="54" y="407"/>
                  </a:cxn>
                  <a:cxn ang="0">
                    <a:pos x="127" y="337"/>
                  </a:cxn>
                  <a:cxn ang="0">
                    <a:pos x="166" y="301"/>
                  </a:cxn>
                  <a:cxn ang="0">
                    <a:pos x="286" y="201"/>
                  </a:cxn>
                  <a:cxn ang="0">
                    <a:pos x="307" y="186"/>
                  </a:cxn>
                  <a:cxn ang="0">
                    <a:pos x="373" y="139"/>
                  </a:cxn>
                  <a:cxn ang="0">
                    <a:pos x="462" y="80"/>
                  </a:cxn>
                  <a:cxn ang="0">
                    <a:pos x="500" y="51"/>
                  </a:cxn>
                  <a:cxn ang="0">
                    <a:pos x="538" y="22"/>
                  </a:cxn>
                  <a:cxn ang="0">
                    <a:pos x="543" y="21"/>
                  </a:cxn>
                  <a:cxn ang="0">
                    <a:pos x="557" y="18"/>
                  </a:cxn>
                  <a:cxn ang="0">
                    <a:pos x="565" y="14"/>
                  </a:cxn>
                  <a:cxn ang="0">
                    <a:pos x="570" y="6"/>
                  </a:cxn>
                  <a:cxn ang="0">
                    <a:pos x="570" y="4"/>
                  </a:cxn>
                  <a:cxn ang="0">
                    <a:pos x="566" y="0"/>
                  </a:cxn>
                  <a:cxn ang="0">
                    <a:pos x="561" y="1"/>
                  </a:cxn>
                  <a:cxn ang="0">
                    <a:pos x="560" y="4"/>
                  </a:cxn>
                </a:cxnLst>
                <a:rect l="0" t="0" r="r" b="b"/>
                <a:pathLst>
                  <a:path w="570" h="445">
                    <a:moveTo>
                      <a:pt x="560" y="4"/>
                    </a:moveTo>
                    <a:lnTo>
                      <a:pt x="560" y="4"/>
                    </a:lnTo>
                    <a:lnTo>
                      <a:pt x="559" y="4"/>
                    </a:lnTo>
                    <a:lnTo>
                      <a:pt x="557" y="5"/>
                    </a:lnTo>
                    <a:lnTo>
                      <a:pt x="553" y="5"/>
                    </a:lnTo>
                    <a:lnTo>
                      <a:pt x="547" y="5"/>
                    </a:lnTo>
                    <a:lnTo>
                      <a:pt x="547" y="5"/>
                    </a:lnTo>
                    <a:lnTo>
                      <a:pt x="539" y="8"/>
                    </a:lnTo>
                    <a:lnTo>
                      <a:pt x="531" y="13"/>
                    </a:lnTo>
                    <a:lnTo>
                      <a:pt x="518" y="23"/>
                    </a:lnTo>
                    <a:lnTo>
                      <a:pt x="518" y="23"/>
                    </a:lnTo>
                    <a:lnTo>
                      <a:pt x="479" y="52"/>
                    </a:lnTo>
                    <a:lnTo>
                      <a:pt x="440" y="81"/>
                    </a:lnTo>
                    <a:lnTo>
                      <a:pt x="440" y="81"/>
                    </a:lnTo>
                    <a:lnTo>
                      <a:pt x="361" y="132"/>
                    </a:lnTo>
                    <a:lnTo>
                      <a:pt x="323" y="159"/>
                    </a:lnTo>
                    <a:lnTo>
                      <a:pt x="286" y="187"/>
                    </a:lnTo>
                    <a:lnTo>
                      <a:pt x="286" y="187"/>
                    </a:lnTo>
                    <a:lnTo>
                      <a:pt x="212" y="246"/>
                    </a:lnTo>
                    <a:lnTo>
                      <a:pt x="177" y="276"/>
                    </a:lnTo>
                    <a:lnTo>
                      <a:pt x="141" y="309"/>
                    </a:lnTo>
                    <a:lnTo>
                      <a:pt x="141" y="309"/>
                    </a:lnTo>
                    <a:lnTo>
                      <a:pt x="107" y="340"/>
                    </a:lnTo>
                    <a:lnTo>
                      <a:pt x="75" y="373"/>
                    </a:lnTo>
                    <a:lnTo>
                      <a:pt x="75" y="373"/>
                    </a:lnTo>
                    <a:lnTo>
                      <a:pt x="56" y="388"/>
                    </a:lnTo>
                    <a:lnTo>
                      <a:pt x="38" y="404"/>
                    </a:lnTo>
                    <a:lnTo>
                      <a:pt x="38" y="404"/>
                    </a:lnTo>
                    <a:lnTo>
                      <a:pt x="22" y="421"/>
                    </a:lnTo>
                    <a:lnTo>
                      <a:pt x="13" y="428"/>
                    </a:lnTo>
                    <a:lnTo>
                      <a:pt x="9" y="431"/>
                    </a:lnTo>
                    <a:lnTo>
                      <a:pt x="4" y="433"/>
                    </a:lnTo>
                    <a:lnTo>
                      <a:pt x="4" y="433"/>
                    </a:lnTo>
                    <a:lnTo>
                      <a:pt x="3" y="434"/>
                    </a:lnTo>
                    <a:lnTo>
                      <a:pt x="1" y="435"/>
                    </a:lnTo>
                    <a:lnTo>
                      <a:pt x="0" y="441"/>
                    </a:lnTo>
                    <a:lnTo>
                      <a:pt x="3" y="443"/>
                    </a:lnTo>
                    <a:lnTo>
                      <a:pt x="5" y="445"/>
                    </a:lnTo>
                    <a:lnTo>
                      <a:pt x="7" y="445"/>
                    </a:lnTo>
                    <a:lnTo>
                      <a:pt x="7" y="445"/>
                    </a:lnTo>
                    <a:lnTo>
                      <a:pt x="14" y="441"/>
                    </a:lnTo>
                    <a:lnTo>
                      <a:pt x="20" y="438"/>
                    </a:lnTo>
                    <a:lnTo>
                      <a:pt x="33" y="428"/>
                    </a:lnTo>
                    <a:lnTo>
                      <a:pt x="43" y="416"/>
                    </a:lnTo>
                    <a:lnTo>
                      <a:pt x="54" y="407"/>
                    </a:lnTo>
                    <a:lnTo>
                      <a:pt x="54" y="407"/>
                    </a:lnTo>
                    <a:lnTo>
                      <a:pt x="92" y="371"/>
                    </a:lnTo>
                    <a:lnTo>
                      <a:pt x="127" y="337"/>
                    </a:lnTo>
                    <a:lnTo>
                      <a:pt x="127" y="337"/>
                    </a:lnTo>
                    <a:lnTo>
                      <a:pt x="166" y="301"/>
                    </a:lnTo>
                    <a:lnTo>
                      <a:pt x="205" y="268"/>
                    </a:lnTo>
                    <a:lnTo>
                      <a:pt x="286" y="201"/>
                    </a:lnTo>
                    <a:lnTo>
                      <a:pt x="286" y="201"/>
                    </a:lnTo>
                    <a:lnTo>
                      <a:pt x="307" y="186"/>
                    </a:lnTo>
                    <a:lnTo>
                      <a:pt x="328" y="169"/>
                    </a:lnTo>
                    <a:lnTo>
                      <a:pt x="373" y="139"/>
                    </a:lnTo>
                    <a:lnTo>
                      <a:pt x="462" y="80"/>
                    </a:lnTo>
                    <a:lnTo>
                      <a:pt x="462" y="80"/>
                    </a:lnTo>
                    <a:lnTo>
                      <a:pt x="481" y="65"/>
                    </a:lnTo>
                    <a:lnTo>
                      <a:pt x="500" y="51"/>
                    </a:lnTo>
                    <a:lnTo>
                      <a:pt x="519" y="37"/>
                    </a:lnTo>
                    <a:lnTo>
                      <a:pt x="538" y="22"/>
                    </a:lnTo>
                    <a:lnTo>
                      <a:pt x="538" y="22"/>
                    </a:lnTo>
                    <a:lnTo>
                      <a:pt x="543" y="21"/>
                    </a:lnTo>
                    <a:lnTo>
                      <a:pt x="548" y="20"/>
                    </a:lnTo>
                    <a:lnTo>
                      <a:pt x="557" y="18"/>
                    </a:lnTo>
                    <a:lnTo>
                      <a:pt x="561" y="17"/>
                    </a:lnTo>
                    <a:lnTo>
                      <a:pt x="565" y="14"/>
                    </a:lnTo>
                    <a:lnTo>
                      <a:pt x="569" y="12"/>
                    </a:lnTo>
                    <a:lnTo>
                      <a:pt x="570" y="6"/>
                    </a:lnTo>
                    <a:lnTo>
                      <a:pt x="570" y="6"/>
                    </a:lnTo>
                    <a:lnTo>
                      <a:pt x="570" y="4"/>
                    </a:lnTo>
                    <a:lnTo>
                      <a:pt x="570" y="1"/>
                    </a:lnTo>
                    <a:lnTo>
                      <a:pt x="566" y="0"/>
                    </a:lnTo>
                    <a:lnTo>
                      <a:pt x="562" y="0"/>
                    </a:lnTo>
                    <a:lnTo>
                      <a:pt x="561" y="1"/>
                    </a:lnTo>
                    <a:lnTo>
                      <a:pt x="560" y="4"/>
                    </a:lnTo>
                    <a:lnTo>
                      <a:pt x="560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9" name="Freeform 876"/>
              <p:cNvSpPr/>
              <p:nvPr/>
            </p:nvSpPr>
            <p:spPr bwMode="auto">
              <a:xfrm>
                <a:off x="3311526" y="3082926"/>
                <a:ext cx="227013" cy="171450"/>
              </a:xfrm>
              <a:custGeom>
                <a:avLst/>
                <a:gdLst/>
                <a:ahLst/>
                <a:cxnLst>
                  <a:cxn ang="0">
                    <a:pos x="567" y="0"/>
                  </a:cxn>
                  <a:cxn ang="0">
                    <a:pos x="551" y="4"/>
                  </a:cxn>
                  <a:cxn ang="0">
                    <a:pos x="524" y="20"/>
                  </a:cxn>
                  <a:cxn ang="0">
                    <a:pos x="510" y="29"/>
                  </a:cxn>
                  <a:cxn ang="0">
                    <a:pos x="424" y="96"/>
                  </a:cxn>
                  <a:cxn ang="0">
                    <a:pos x="275" y="213"/>
                  </a:cxn>
                  <a:cxn ang="0">
                    <a:pos x="224" y="251"/>
                  </a:cxn>
                  <a:cxn ang="0">
                    <a:pos x="100" y="343"/>
                  </a:cxn>
                  <a:cxn ang="0">
                    <a:pos x="57" y="372"/>
                  </a:cxn>
                  <a:cxn ang="0">
                    <a:pos x="29" y="389"/>
                  </a:cxn>
                  <a:cxn ang="0">
                    <a:pos x="11" y="403"/>
                  </a:cxn>
                  <a:cxn ang="0">
                    <a:pos x="2" y="416"/>
                  </a:cxn>
                  <a:cxn ang="0">
                    <a:pos x="0" y="426"/>
                  </a:cxn>
                  <a:cxn ang="0">
                    <a:pos x="2" y="430"/>
                  </a:cxn>
                  <a:cxn ang="0">
                    <a:pos x="7" y="433"/>
                  </a:cxn>
                  <a:cxn ang="0">
                    <a:pos x="13" y="433"/>
                  </a:cxn>
                  <a:cxn ang="0">
                    <a:pos x="17" y="432"/>
                  </a:cxn>
                  <a:cxn ang="0">
                    <a:pos x="17" y="424"/>
                  </a:cxn>
                  <a:cxn ang="0">
                    <a:pos x="13" y="423"/>
                  </a:cxn>
                  <a:cxn ang="0">
                    <a:pos x="11" y="421"/>
                  </a:cxn>
                  <a:cxn ang="0">
                    <a:pos x="12" y="419"/>
                  </a:cxn>
                  <a:cxn ang="0">
                    <a:pos x="21" y="411"/>
                  </a:cxn>
                  <a:cxn ang="0">
                    <a:pos x="49" y="391"/>
                  </a:cxn>
                  <a:cxn ang="0">
                    <a:pos x="88" y="364"/>
                  </a:cxn>
                  <a:cxn ang="0">
                    <a:pos x="131" y="335"/>
                  </a:cxn>
                  <a:cxn ang="0">
                    <a:pos x="257" y="242"/>
                  </a:cxn>
                  <a:cxn ang="0">
                    <a:pos x="333" y="183"/>
                  </a:cxn>
                  <a:cxn ang="0">
                    <a:pos x="407" y="124"/>
                  </a:cxn>
                  <a:cxn ang="0">
                    <a:pos x="484" y="63"/>
                  </a:cxn>
                  <a:cxn ang="0">
                    <a:pos x="522" y="32"/>
                  </a:cxn>
                  <a:cxn ang="0">
                    <a:pos x="544" y="18"/>
                  </a:cxn>
                  <a:cxn ang="0">
                    <a:pos x="567" y="11"/>
                  </a:cxn>
                  <a:cxn ang="0">
                    <a:pos x="569" y="11"/>
                  </a:cxn>
                  <a:cxn ang="0">
                    <a:pos x="572" y="5"/>
                  </a:cxn>
                  <a:cxn ang="0">
                    <a:pos x="571" y="1"/>
                  </a:cxn>
                  <a:cxn ang="0">
                    <a:pos x="567" y="0"/>
                  </a:cxn>
                </a:cxnLst>
                <a:rect l="0" t="0" r="r" b="b"/>
                <a:pathLst>
                  <a:path w="572" h="433">
                    <a:moveTo>
                      <a:pt x="567" y="0"/>
                    </a:moveTo>
                    <a:lnTo>
                      <a:pt x="567" y="0"/>
                    </a:lnTo>
                    <a:lnTo>
                      <a:pt x="559" y="1"/>
                    </a:lnTo>
                    <a:lnTo>
                      <a:pt x="551" y="4"/>
                    </a:lnTo>
                    <a:lnTo>
                      <a:pt x="537" y="11"/>
                    </a:lnTo>
                    <a:lnTo>
                      <a:pt x="524" y="20"/>
                    </a:lnTo>
                    <a:lnTo>
                      <a:pt x="510" y="29"/>
                    </a:lnTo>
                    <a:lnTo>
                      <a:pt x="510" y="29"/>
                    </a:lnTo>
                    <a:lnTo>
                      <a:pt x="424" y="96"/>
                    </a:lnTo>
                    <a:lnTo>
                      <a:pt x="424" y="96"/>
                    </a:lnTo>
                    <a:lnTo>
                      <a:pt x="325" y="174"/>
                    </a:lnTo>
                    <a:lnTo>
                      <a:pt x="275" y="213"/>
                    </a:lnTo>
                    <a:lnTo>
                      <a:pt x="224" y="251"/>
                    </a:lnTo>
                    <a:lnTo>
                      <a:pt x="224" y="251"/>
                    </a:lnTo>
                    <a:lnTo>
                      <a:pt x="142" y="313"/>
                    </a:lnTo>
                    <a:lnTo>
                      <a:pt x="100" y="343"/>
                    </a:lnTo>
                    <a:lnTo>
                      <a:pt x="57" y="372"/>
                    </a:lnTo>
                    <a:lnTo>
                      <a:pt x="57" y="372"/>
                    </a:lnTo>
                    <a:lnTo>
                      <a:pt x="40" y="382"/>
                    </a:lnTo>
                    <a:lnTo>
                      <a:pt x="29" y="389"/>
                    </a:lnTo>
                    <a:lnTo>
                      <a:pt x="20" y="395"/>
                    </a:lnTo>
                    <a:lnTo>
                      <a:pt x="11" y="403"/>
                    </a:lnTo>
                    <a:lnTo>
                      <a:pt x="4" y="412"/>
                    </a:lnTo>
                    <a:lnTo>
                      <a:pt x="2" y="416"/>
                    </a:lnTo>
                    <a:lnTo>
                      <a:pt x="0" y="421"/>
                    </a:lnTo>
                    <a:lnTo>
                      <a:pt x="0" y="426"/>
                    </a:lnTo>
                    <a:lnTo>
                      <a:pt x="2" y="430"/>
                    </a:lnTo>
                    <a:lnTo>
                      <a:pt x="2" y="430"/>
                    </a:lnTo>
                    <a:lnTo>
                      <a:pt x="4" y="433"/>
                    </a:lnTo>
                    <a:lnTo>
                      <a:pt x="7" y="433"/>
                    </a:lnTo>
                    <a:lnTo>
                      <a:pt x="13" y="433"/>
                    </a:lnTo>
                    <a:lnTo>
                      <a:pt x="13" y="433"/>
                    </a:lnTo>
                    <a:lnTo>
                      <a:pt x="15" y="433"/>
                    </a:lnTo>
                    <a:lnTo>
                      <a:pt x="17" y="432"/>
                    </a:lnTo>
                    <a:lnTo>
                      <a:pt x="19" y="428"/>
                    </a:lnTo>
                    <a:lnTo>
                      <a:pt x="17" y="424"/>
                    </a:lnTo>
                    <a:lnTo>
                      <a:pt x="15" y="423"/>
                    </a:lnTo>
                    <a:lnTo>
                      <a:pt x="13" y="423"/>
                    </a:lnTo>
                    <a:lnTo>
                      <a:pt x="13" y="423"/>
                    </a:lnTo>
                    <a:lnTo>
                      <a:pt x="11" y="421"/>
                    </a:lnTo>
                    <a:lnTo>
                      <a:pt x="9" y="421"/>
                    </a:lnTo>
                    <a:lnTo>
                      <a:pt x="12" y="419"/>
                    </a:lnTo>
                    <a:lnTo>
                      <a:pt x="21" y="411"/>
                    </a:lnTo>
                    <a:lnTo>
                      <a:pt x="21" y="411"/>
                    </a:lnTo>
                    <a:lnTo>
                      <a:pt x="34" y="400"/>
                    </a:lnTo>
                    <a:lnTo>
                      <a:pt x="49" y="391"/>
                    </a:lnTo>
                    <a:lnTo>
                      <a:pt x="49" y="391"/>
                    </a:lnTo>
                    <a:lnTo>
                      <a:pt x="88" y="364"/>
                    </a:lnTo>
                    <a:lnTo>
                      <a:pt x="88" y="364"/>
                    </a:lnTo>
                    <a:lnTo>
                      <a:pt x="131" y="335"/>
                    </a:lnTo>
                    <a:lnTo>
                      <a:pt x="173" y="304"/>
                    </a:lnTo>
                    <a:lnTo>
                      <a:pt x="257" y="242"/>
                    </a:lnTo>
                    <a:lnTo>
                      <a:pt x="257" y="242"/>
                    </a:lnTo>
                    <a:lnTo>
                      <a:pt x="333" y="183"/>
                    </a:lnTo>
                    <a:lnTo>
                      <a:pt x="407" y="124"/>
                    </a:lnTo>
                    <a:lnTo>
                      <a:pt x="407" y="124"/>
                    </a:lnTo>
                    <a:lnTo>
                      <a:pt x="484" y="63"/>
                    </a:lnTo>
                    <a:lnTo>
                      <a:pt x="484" y="63"/>
                    </a:lnTo>
                    <a:lnTo>
                      <a:pt x="503" y="49"/>
                    </a:lnTo>
                    <a:lnTo>
                      <a:pt x="522" y="32"/>
                    </a:lnTo>
                    <a:lnTo>
                      <a:pt x="534" y="24"/>
                    </a:lnTo>
                    <a:lnTo>
                      <a:pt x="544" y="18"/>
                    </a:lnTo>
                    <a:lnTo>
                      <a:pt x="555" y="13"/>
                    </a:lnTo>
                    <a:lnTo>
                      <a:pt x="567" y="11"/>
                    </a:lnTo>
                    <a:lnTo>
                      <a:pt x="567" y="11"/>
                    </a:lnTo>
                    <a:lnTo>
                      <a:pt x="569" y="11"/>
                    </a:lnTo>
                    <a:lnTo>
                      <a:pt x="571" y="9"/>
                    </a:lnTo>
                    <a:lnTo>
                      <a:pt x="572" y="5"/>
                    </a:lnTo>
                    <a:lnTo>
                      <a:pt x="572" y="3"/>
                    </a:lnTo>
                    <a:lnTo>
                      <a:pt x="571" y="1"/>
                    </a:lnTo>
                    <a:lnTo>
                      <a:pt x="569" y="0"/>
                    </a:lnTo>
                    <a:lnTo>
                      <a:pt x="567" y="0"/>
                    </a:lnTo>
                    <a:lnTo>
                      <a:pt x="567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0" name="Freeform 877"/>
              <p:cNvSpPr/>
              <p:nvPr/>
            </p:nvSpPr>
            <p:spPr bwMode="auto">
              <a:xfrm>
                <a:off x="3371851" y="3092451"/>
                <a:ext cx="185738" cy="153988"/>
              </a:xfrm>
              <a:custGeom>
                <a:avLst/>
                <a:gdLst/>
                <a:ahLst/>
                <a:cxnLst>
                  <a:cxn ang="0">
                    <a:pos x="458" y="2"/>
                  </a:cxn>
                  <a:cxn ang="0">
                    <a:pos x="437" y="20"/>
                  </a:cxn>
                  <a:cxn ang="0">
                    <a:pos x="414" y="38"/>
                  </a:cxn>
                  <a:cxn ang="0">
                    <a:pos x="400" y="53"/>
                  </a:cxn>
                  <a:cxn ang="0">
                    <a:pos x="353" y="93"/>
                  </a:cxn>
                  <a:cxn ang="0">
                    <a:pos x="234" y="199"/>
                  </a:cxn>
                  <a:cxn ang="0">
                    <a:pos x="202" y="227"/>
                  </a:cxn>
                  <a:cxn ang="0">
                    <a:pos x="102" y="300"/>
                  </a:cxn>
                  <a:cxn ang="0">
                    <a:pos x="76" y="319"/>
                  </a:cxn>
                  <a:cxn ang="0">
                    <a:pos x="52" y="339"/>
                  </a:cxn>
                  <a:cxn ang="0">
                    <a:pos x="43" y="347"/>
                  </a:cxn>
                  <a:cxn ang="0">
                    <a:pos x="13" y="367"/>
                  </a:cxn>
                  <a:cxn ang="0">
                    <a:pos x="10" y="369"/>
                  </a:cxn>
                  <a:cxn ang="0">
                    <a:pos x="6" y="376"/>
                  </a:cxn>
                  <a:cxn ang="0">
                    <a:pos x="2" y="377"/>
                  </a:cxn>
                  <a:cxn ang="0">
                    <a:pos x="0" y="381"/>
                  </a:cxn>
                  <a:cxn ang="0">
                    <a:pos x="0" y="387"/>
                  </a:cxn>
                  <a:cxn ang="0">
                    <a:pos x="4" y="389"/>
                  </a:cxn>
                  <a:cxn ang="0">
                    <a:pos x="6" y="389"/>
                  </a:cxn>
                  <a:cxn ang="0">
                    <a:pos x="21" y="378"/>
                  </a:cxn>
                  <a:cxn ang="0">
                    <a:pos x="36" y="365"/>
                  </a:cxn>
                  <a:cxn ang="0">
                    <a:pos x="52" y="353"/>
                  </a:cxn>
                  <a:cxn ang="0">
                    <a:pos x="99" y="317"/>
                  </a:cxn>
                  <a:cxn ang="0">
                    <a:pos x="132" y="293"/>
                  </a:cxn>
                  <a:cxn ang="0">
                    <a:pos x="196" y="246"/>
                  </a:cxn>
                  <a:cxn ang="0">
                    <a:pos x="227" y="220"/>
                  </a:cxn>
                  <a:cxn ang="0">
                    <a:pos x="353" y="108"/>
                  </a:cxn>
                  <a:cxn ang="0">
                    <a:pos x="409" y="59"/>
                  </a:cxn>
                  <a:cxn ang="0">
                    <a:pos x="465" y="11"/>
                  </a:cxn>
                  <a:cxn ang="0">
                    <a:pos x="467" y="8"/>
                  </a:cxn>
                  <a:cxn ang="0">
                    <a:pos x="465" y="3"/>
                  </a:cxn>
                  <a:cxn ang="0">
                    <a:pos x="459" y="0"/>
                  </a:cxn>
                  <a:cxn ang="0">
                    <a:pos x="458" y="2"/>
                  </a:cxn>
                </a:cxnLst>
                <a:rect l="0" t="0" r="r" b="b"/>
                <a:pathLst>
                  <a:path w="467" h="389">
                    <a:moveTo>
                      <a:pt x="458" y="2"/>
                    </a:moveTo>
                    <a:lnTo>
                      <a:pt x="458" y="2"/>
                    </a:lnTo>
                    <a:lnTo>
                      <a:pt x="447" y="12"/>
                    </a:lnTo>
                    <a:lnTo>
                      <a:pt x="437" y="20"/>
                    </a:lnTo>
                    <a:lnTo>
                      <a:pt x="425" y="29"/>
                    </a:lnTo>
                    <a:lnTo>
                      <a:pt x="414" y="38"/>
                    </a:lnTo>
                    <a:lnTo>
                      <a:pt x="414" y="38"/>
                    </a:lnTo>
                    <a:lnTo>
                      <a:pt x="400" y="53"/>
                    </a:lnTo>
                    <a:lnTo>
                      <a:pt x="384" y="66"/>
                    </a:lnTo>
                    <a:lnTo>
                      <a:pt x="353" y="93"/>
                    </a:lnTo>
                    <a:lnTo>
                      <a:pt x="353" y="93"/>
                    </a:lnTo>
                    <a:lnTo>
                      <a:pt x="234" y="199"/>
                    </a:lnTo>
                    <a:lnTo>
                      <a:pt x="234" y="199"/>
                    </a:lnTo>
                    <a:lnTo>
                      <a:pt x="202" y="227"/>
                    </a:lnTo>
                    <a:lnTo>
                      <a:pt x="168" y="251"/>
                    </a:lnTo>
                    <a:lnTo>
                      <a:pt x="102" y="300"/>
                    </a:lnTo>
                    <a:lnTo>
                      <a:pt x="102" y="300"/>
                    </a:lnTo>
                    <a:lnTo>
                      <a:pt x="76" y="319"/>
                    </a:lnTo>
                    <a:lnTo>
                      <a:pt x="64" y="329"/>
                    </a:lnTo>
                    <a:lnTo>
                      <a:pt x="52" y="339"/>
                    </a:lnTo>
                    <a:lnTo>
                      <a:pt x="52" y="339"/>
                    </a:lnTo>
                    <a:lnTo>
                      <a:pt x="43" y="347"/>
                    </a:lnTo>
                    <a:lnTo>
                      <a:pt x="32" y="353"/>
                    </a:lnTo>
                    <a:lnTo>
                      <a:pt x="13" y="367"/>
                    </a:lnTo>
                    <a:lnTo>
                      <a:pt x="13" y="367"/>
                    </a:lnTo>
                    <a:lnTo>
                      <a:pt x="10" y="369"/>
                    </a:lnTo>
                    <a:lnTo>
                      <a:pt x="9" y="372"/>
                    </a:lnTo>
                    <a:lnTo>
                      <a:pt x="6" y="376"/>
                    </a:lnTo>
                    <a:lnTo>
                      <a:pt x="2" y="377"/>
                    </a:lnTo>
                    <a:lnTo>
                      <a:pt x="2" y="377"/>
                    </a:lnTo>
                    <a:lnTo>
                      <a:pt x="1" y="378"/>
                    </a:lnTo>
                    <a:lnTo>
                      <a:pt x="0" y="381"/>
                    </a:lnTo>
                    <a:lnTo>
                      <a:pt x="0" y="385"/>
                    </a:lnTo>
                    <a:lnTo>
                      <a:pt x="0" y="387"/>
                    </a:lnTo>
                    <a:lnTo>
                      <a:pt x="2" y="389"/>
                    </a:lnTo>
                    <a:lnTo>
                      <a:pt x="4" y="389"/>
                    </a:lnTo>
                    <a:lnTo>
                      <a:pt x="6" y="389"/>
                    </a:lnTo>
                    <a:lnTo>
                      <a:pt x="6" y="389"/>
                    </a:lnTo>
                    <a:lnTo>
                      <a:pt x="14" y="384"/>
                    </a:lnTo>
                    <a:lnTo>
                      <a:pt x="21" y="378"/>
                    </a:lnTo>
                    <a:lnTo>
                      <a:pt x="28" y="370"/>
                    </a:lnTo>
                    <a:lnTo>
                      <a:pt x="36" y="365"/>
                    </a:lnTo>
                    <a:lnTo>
                      <a:pt x="36" y="365"/>
                    </a:lnTo>
                    <a:lnTo>
                      <a:pt x="52" y="353"/>
                    </a:lnTo>
                    <a:lnTo>
                      <a:pt x="68" y="340"/>
                    </a:lnTo>
                    <a:lnTo>
                      <a:pt x="99" y="317"/>
                    </a:lnTo>
                    <a:lnTo>
                      <a:pt x="99" y="317"/>
                    </a:lnTo>
                    <a:lnTo>
                      <a:pt x="132" y="293"/>
                    </a:lnTo>
                    <a:lnTo>
                      <a:pt x="165" y="270"/>
                    </a:lnTo>
                    <a:lnTo>
                      <a:pt x="196" y="246"/>
                    </a:lnTo>
                    <a:lnTo>
                      <a:pt x="227" y="220"/>
                    </a:lnTo>
                    <a:lnTo>
                      <a:pt x="227" y="220"/>
                    </a:lnTo>
                    <a:lnTo>
                      <a:pt x="353" y="108"/>
                    </a:lnTo>
                    <a:lnTo>
                      <a:pt x="353" y="108"/>
                    </a:lnTo>
                    <a:lnTo>
                      <a:pt x="380" y="84"/>
                    </a:lnTo>
                    <a:lnTo>
                      <a:pt x="409" y="59"/>
                    </a:lnTo>
                    <a:lnTo>
                      <a:pt x="438" y="36"/>
                    </a:lnTo>
                    <a:lnTo>
                      <a:pt x="465" y="11"/>
                    </a:lnTo>
                    <a:lnTo>
                      <a:pt x="465" y="11"/>
                    </a:lnTo>
                    <a:lnTo>
                      <a:pt x="467" y="8"/>
                    </a:lnTo>
                    <a:lnTo>
                      <a:pt x="467" y="6"/>
                    </a:lnTo>
                    <a:lnTo>
                      <a:pt x="465" y="3"/>
                    </a:lnTo>
                    <a:lnTo>
                      <a:pt x="461" y="0"/>
                    </a:lnTo>
                    <a:lnTo>
                      <a:pt x="459" y="0"/>
                    </a:lnTo>
                    <a:lnTo>
                      <a:pt x="458" y="2"/>
                    </a:lnTo>
                    <a:lnTo>
                      <a:pt x="458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1" name="Freeform 878"/>
              <p:cNvSpPr/>
              <p:nvPr/>
            </p:nvSpPr>
            <p:spPr bwMode="auto">
              <a:xfrm>
                <a:off x="3521076" y="3098801"/>
                <a:ext cx="65088" cy="63500"/>
              </a:xfrm>
              <a:custGeom>
                <a:avLst/>
                <a:gdLst/>
                <a:ahLst/>
                <a:cxnLst>
                  <a:cxn ang="0">
                    <a:pos x="158" y="0"/>
                  </a:cxn>
                  <a:cxn ang="0">
                    <a:pos x="158" y="0"/>
                  </a:cxn>
                  <a:cxn ang="0">
                    <a:pos x="145" y="7"/>
                  </a:cxn>
                  <a:cxn ang="0">
                    <a:pos x="134" y="15"/>
                  </a:cxn>
                  <a:cxn ang="0">
                    <a:pos x="122" y="24"/>
                  </a:cxn>
                  <a:cxn ang="0">
                    <a:pos x="111" y="34"/>
                  </a:cxn>
                  <a:cxn ang="0">
                    <a:pos x="90" y="55"/>
                  </a:cxn>
                  <a:cxn ang="0">
                    <a:pos x="71" y="76"/>
                  </a:cxn>
                  <a:cxn ang="0">
                    <a:pos x="71" y="76"/>
                  </a:cxn>
                  <a:cxn ang="0">
                    <a:pos x="62" y="85"/>
                  </a:cxn>
                  <a:cxn ang="0">
                    <a:pos x="51" y="95"/>
                  </a:cxn>
                  <a:cxn ang="0">
                    <a:pos x="30" y="110"/>
                  </a:cxn>
                  <a:cxn ang="0">
                    <a:pos x="21" y="119"/>
                  </a:cxn>
                  <a:cxn ang="0">
                    <a:pos x="12" y="129"/>
                  </a:cxn>
                  <a:cxn ang="0">
                    <a:pos x="5" y="140"/>
                  </a:cxn>
                  <a:cxn ang="0">
                    <a:pos x="1" y="153"/>
                  </a:cxn>
                  <a:cxn ang="0">
                    <a:pos x="1" y="153"/>
                  </a:cxn>
                  <a:cxn ang="0">
                    <a:pos x="0" y="156"/>
                  </a:cxn>
                  <a:cxn ang="0">
                    <a:pos x="1" y="157"/>
                  </a:cxn>
                  <a:cxn ang="0">
                    <a:pos x="5" y="160"/>
                  </a:cxn>
                  <a:cxn ang="0">
                    <a:pos x="9" y="160"/>
                  </a:cxn>
                  <a:cxn ang="0">
                    <a:pos x="11" y="159"/>
                  </a:cxn>
                  <a:cxn ang="0">
                    <a:pos x="12" y="156"/>
                  </a:cxn>
                  <a:cxn ang="0">
                    <a:pos x="12" y="156"/>
                  </a:cxn>
                  <a:cxn ang="0">
                    <a:pos x="16" y="146"/>
                  </a:cxn>
                  <a:cxn ang="0">
                    <a:pos x="21" y="135"/>
                  </a:cxn>
                  <a:cxn ang="0">
                    <a:pos x="29" y="126"/>
                  </a:cxn>
                  <a:cxn ang="0">
                    <a:pos x="38" y="118"/>
                  </a:cxn>
                  <a:cxn ang="0">
                    <a:pos x="56" y="102"/>
                  </a:cxn>
                  <a:cxn ang="0">
                    <a:pos x="75" y="88"/>
                  </a:cxn>
                  <a:cxn ang="0">
                    <a:pos x="75" y="88"/>
                  </a:cxn>
                  <a:cxn ang="0">
                    <a:pos x="86" y="79"/>
                  </a:cxn>
                  <a:cxn ang="0">
                    <a:pos x="96" y="68"/>
                  </a:cxn>
                  <a:cxn ang="0">
                    <a:pos x="115" y="46"/>
                  </a:cxn>
                  <a:cxn ang="0">
                    <a:pos x="126" y="36"/>
                  </a:cxn>
                  <a:cxn ang="0">
                    <a:pos x="136" y="27"/>
                  </a:cxn>
                  <a:cxn ang="0">
                    <a:pos x="148" y="19"/>
                  </a:cxn>
                  <a:cxn ang="0">
                    <a:pos x="162" y="12"/>
                  </a:cxn>
                  <a:cxn ang="0">
                    <a:pos x="162" y="12"/>
                  </a:cxn>
                  <a:cxn ang="0">
                    <a:pos x="164" y="11"/>
                  </a:cxn>
                  <a:cxn ang="0">
                    <a:pos x="165" y="8"/>
                  </a:cxn>
                  <a:cxn ang="0">
                    <a:pos x="165" y="4"/>
                  </a:cxn>
                  <a:cxn ang="0">
                    <a:pos x="165" y="3"/>
                  </a:cxn>
                  <a:cxn ang="0">
                    <a:pos x="164" y="2"/>
                  </a:cxn>
                  <a:cxn ang="0">
                    <a:pos x="161" y="0"/>
                  </a:cxn>
                  <a:cxn ang="0">
                    <a:pos x="158" y="0"/>
                  </a:cxn>
                  <a:cxn ang="0">
                    <a:pos x="158" y="0"/>
                  </a:cxn>
                </a:cxnLst>
                <a:rect l="0" t="0" r="r" b="b"/>
                <a:pathLst>
                  <a:path w="165" h="160">
                    <a:moveTo>
                      <a:pt x="158" y="0"/>
                    </a:moveTo>
                    <a:lnTo>
                      <a:pt x="158" y="0"/>
                    </a:lnTo>
                    <a:lnTo>
                      <a:pt x="145" y="7"/>
                    </a:lnTo>
                    <a:lnTo>
                      <a:pt x="134" y="15"/>
                    </a:lnTo>
                    <a:lnTo>
                      <a:pt x="122" y="24"/>
                    </a:lnTo>
                    <a:lnTo>
                      <a:pt x="111" y="34"/>
                    </a:lnTo>
                    <a:lnTo>
                      <a:pt x="90" y="55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62" y="85"/>
                    </a:lnTo>
                    <a:lnTo>
                      <a:pt x="51" y="95"/>
                    </a:lnTo>
                    <a:lnTo>
                      <a:pt x="30" y="110"/>
                    </a:lnTo>
                    <a:lnTo>
                      <a:pt x="21" y="119"/>
                    </a:lnTo>
                    <a:lnTo>
                      <a:pt x="12" y="129"/>
                    </a:lnTo>
                    <a:lnTo>
                      <a:pt x="5" y="140"/>
                    </a:lnTo>
                    <a:lnTo>
                      <a:pt x="1" y="153"/>
                    </a:lnTo>
                    <a:lnTo>
                      <a:pt x="1" y="153"/>
                    </a:lnTo>
                    <a:lnTo>
                      <a:pt x="0" y="156"/>
                    </a:lnTo>
                    <a:lnTo>
                      <a:pt x="1" y="157"/>
                    </a:lnTo>
                    <a:lnTo>
                      <a:pt x="5" y="160"/>
                    </a:lnTo>
                    <a:lnTo>
                      <a:pt x="9" y="160"/>
                    </a:lnTo>
                    <a:lnTo>
                      <a:pt x="11" y="159"/>
                    </a:lnTo>
                    <a:lnTo>
                      <a:pt x="12" y="156"/>
                    </a:lnTo>
                    <a:lnTo>
                      <a:pt x="12" y="156"/>
                    </a:lnTo>
                    <a:lnTo>
                      <a:pt x="16" y="146"/>
                    </a:lnTo>
                    <a:lnTo>
                      <a:pt x="21" y="135"/>
                    </a:lnTo>
                    <a:lnTo>
                      <a:pt x="29" y="126"/>
                    </a:lnTo>
                    <a:lnTo>
                      <a:pt x="38" y="118"/>
                    </a:lnTo>
                    <a:lnTo>
                      <a:pt x="56" y="102"/>
                    </a:lnTo>
                    <a:lnTo>
                      <a:pt x="75" y="88"/>
                    </a:lnTo>
                    <a:lnTo>
                      <a:pt x="75" y="88"/>
                    </a:lnTo>
                    <a:lnTo>
                      <a:pt x="86" y="79"/>
                    </a:lnTo>
                    <a:lnTo>
                      <a:pt x="96" y="68"/>
                    </a:lnTo>
                    <a:lnTo>
                      <a:pt x="115" y="46"/>
                    </a:lnTo>
                    <a:lnTo>
                      <a:pt x="126" y="36"/>
                    </a:lnTo>
                    <a:lnTo>
                      <a:pt x="136" y="27"/>
                    </a:lnTo>
                    <a:lnTo>
                      <a:pt x="148" y="19"/>
                    </a:lnTo>
                    <a:lnTo>
                      <a:pt x="162" y="12"/>
                    </a:lnTo>
                    <a:lnTo>
                      <a:pt x="162" y="12"/>
                    </a:lnTo>
                    <a:lnTo>
                      <a:pt x="164" y="11"/>
                    </a:lnTo>
                    <a:lnTo>
                      <a:pt x="165" y="8"/>
                    </a:lnTo>
                    <a:lnTo>
                      <a:pt x="165" y="4"/>
                    </a:lnTo>
                    <a:lnTo>
                      <a:pt x="165" y="3"/>
                    </a:lnTo>
                    <a:lnTo>
                      <a:pt x="164" y="2"/>
                    </a:lnTo>
                    <a:lnTo>
                      <a:pt x="161" y="0"/>
                    </a:lnTo>
                    <a:lnTo>
                      <a:pt x="158" y="0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879"/>
              <p:cNvSpPr/>
              <p:nvPr/>
            </p:nvSpPr>
            <p:spPr bwMode="auto">
              <a:xfrm>
                <a:off x="3532188" y="3103563"/>
                <a:ext cx="90488" cy="82550"/>
              </a:xfrm>
              <a:custGeom>
                <a:avLst/>
                <a:gdLst/>
                <a:ahLst/>
                <a:cxnLst>
                  <a:cxn ang="0">
                    <a:pos x="220" y="1"/>
                  </a:cxn>
                  <a:cxn ang="0">
                    <a:pos x="220" y="1"/>
                  </a:cxn>
                  <a:cxn ang="0">
                    <a:pos x="191" y="20"/>
                  </a:cxn>
                  <a:cxn ang="0">
                    <a:pos x="163" y="39"/>
                  </a:cxn>
                  <a:cxn ang="0">
                    <a:pos x="150" y="50"/>
                  </a:cxn>
                  <a:cxn ang="0">
                    <a:pos x="139" y="62"/>
                  </a:cxn>
                  <a:cxn ang="0">
                    <a:pos x="127" y="73"/>
                  </a:cxn>
                  <a:cxn ang="0">
                    <a:pos x="115" y="86"/>
                  </a:cxn>
                  <a:cxn ang="0">
                    <a:pos x="115" y="86"/>
                  </a:cxn>
                  <a:cxn ang="0">
                    <a:pos x="102" y="101"/>
                  </a:cxn>
                  <a:cxn ang="0">
                    <a:pos x="88" y="114"/>
                  </a:cxn>
                  <a:cxn ang="0">
                    <a:pos x="73" y="126"/>
                  </a:cxn>
                  <a:cxn ang="0">
                    <a:pos x="60" y="139"/>
                  </a:cxn>
                  <a:cxn ang="0">
                    <a:pos x="60" y="139"/>
                  </a:cxn>
                  <a:cxn ang="0">
                    <a:pos x="31" y="170"/>
                  </a:cxn>
                  <a:cxn ang="0">
                    <a:pos x="1" y="202"/>
                  </a:cxn>
                  <a:cxn ang="0">
                    <a:pos x="1" y="202"/>
                  </a:cxn>
                  <a:cxn ang="0">
                    <a:pos x="0" y="204"/>
                  </a:cxn>
                  <a:cxn ang="0">
                    <a:pos x="0" y="205"/>
                  </a:cxn>
                  <a:cxn ang="0">
                    <a:pos x="3" y="209"/>
                  </a:cxn>
                  <a:cxn ang="0">
                    <a:pos x="5" y="211"/>
                  </a:cxn>
                  <a:cxn ang="0">
                    <a:pos x="8" y="211"/>
                  </a:cxn>
                  <a:cxn ang="0">
                    <a:pos x="10" y="209"/>
                  </a:cxn>
                  <a:cxn ang="0">
                    <a:pos x="10" y="209"/>
                  </a:cxn>
                  <a:cxn ang="0">
                    <a:pos x="37" y="182"/>
                  </a:cxn>
                  <a:cxn ang="0">
                    <a:pos x="61" y="153"/>
                  </a:cxn>
                  <a:cxn ang="0">
                    <a:pos x="89" y="127"/>
                  </a:cxn>
                  <a:cxn ang="0">
                    <a:pos x="102" y="114"/>
                  </a:cxn>
                  <a:cxn ang="0">
                    <a:pos x="118" y="102"/>
                  </a:cxn>
                  <a:cxn ang="0">
                    <a:pos x="118" y="102"/>
                  </a:cxn>
                  <a:cxn ang="0">
                    <a:pos x="127" y="93"/>
                  </a:cxn>
                  <a:cxn ang="0">
                    <a:pos x="136" y="83"/>
                  </a:cxn>
                  <a:cxn ang="0">
                    <a:pos x="145" y="71"/>
                  </a:cxn>
                  <a:cxn ang="0">
                    <a:pos x="154" y="62"/>
                  </a:cxn>
                  <a:cxn ang="0">
                    <a:pos x="154" y="62"/>
                  </a:cxn>
                  <a:cxn ang="0">
                    <a:pos x="171" y="47"/>
                  </a:cxn>
                  <a:cxn ang="0">
                    <a:pos x="188" y="34"/>
                  </a:cxn>
                  <a:cxn ang="0">
                    <a:pos x="226" y="11"/>
                  </a:cxn>
                  <a:cxn ang="0">
                    <a:pos x="226" y="11"/>
                  </a:cxn>
                  <a:cxn ang="0">
                    <a:pos x="228" y="9"/>
                  </a:cxn>
                  <a:cxn ang="0">
                    <a:pos x="229" y="7"/>
                  </a:cxn>
                  <a:cxn ang="0">
                    <a:pos x="228" y="3"/>
                  </a:cxn>
                  <a:cxn ang="0">
                    <a:pos x="226" y="1"/>
                  </a:cxn>
                  <a:cxn ang="0">
                    <a:pos x="225" y="0"/>
                  </a:cxn>
                  <a:cxn ang="0">
                    <a:pos x="222" y="0"/>
                  </a:cxn>
                  <a:cxn ang="0">
                    <a:pos x="220" y="1"/>
                  </a:cxn>
                  <a:cxn ang="0">
                    <a:pos x="220" y="1"/>
                  </a:cxn>
                </a:cxnLst>
                <a:rect l="0" t="0" r="r" b="b"/>
                <a:pathLst>
                  <a:path w="229" h="211">
                    <a:moveTo>
                      <a:pt x="220" y="1"/>
                    </a:moveTo>
                    <a:lnTo>
                      <a:pt x="220" y="1"/>
                    </a:lnTo>
                    <a:lnTo>
                      <a:pt x="191" y="20"/>
                    </a:lnTo>
                    <a:lnTo>
                      <a:pt x="163" y="39"/>
                    </a:lnTo>
                    <a:lnTo>
                      <a:pt x="150" y="50"/>
                    </a:lnTo>
                    <a:lnTo>
                      <a:pt x="139" y="62"/>
                    </a:lnTo>
                    <a:lnTo>
                      <a:pt x="127" y="73"/>
                    </a:lnTo>
                    <a:lnTo>
                      <a:pt x="115" y="86"/>
                    </a:lnTo>
                    <a:lnTo>
                      <a:pt x="115" y="86"/>
                    </a:lnTo>
                    <a:lnTo>
                      <a:pt x="102" y="101"/>
                    </a:lnTo>
                    <a:lnTo>
                      <a:pt x="88" y="114"/>
                    </a:lnTo>
                    <a:lnTo>
                      <a:pt x="73" y="126"/>
                    </a:lnTo>
                    <a:lnTo>
                      <a:pt x="60" y="139"/>
                    </a:lnTo>
                    <a:lnTo>
                      <a:pt x="60" y="139"/>
                    </a:lnTo>
                    <a:lnTo>
                      <a:pt x="31" y="170"/>
                    </a:lnTo>
                    <a:lnTo>
                      <a:pt x="1" y="202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3" y="209"/>
                    </a:lnTo>
                    <a:lnTo>
                      <a:pt x="5" y="211"/>
                    </a:lnTo>
                    <a:lnTo>
                      <a:pt x="8" y="211"/>
                    </a:lnTo>
                    <a:lnTo>
                      <a:pt x="10" y="209"/>
                    </a:lnTo>
                    <a:lnTo>
                      <a:pt x="10" y="209"/>
                    </a:lnTo>
                    <a:lnTo>
                      <a:pt x="37" y="182"/>
                    </a:lnTo>
                    <a:lnTo>
                      <a:pt x="61" y="153"/>
                    </a:lnTo>
                    <a:lnTo>
                      <a:pt x="89" y="127"/>
                    </a:lnTo>
                    <a:lnTo>
                      <a:pt x="102" y="114"/>
                    </a:lnTo>
                    <a:lnTo>
                      <a:pt x="118" y="102"/>
                    </a:lnTo>
                    <a:lnTo>
                      <a:pt x="118" y="102"/>
                    </a:lnTo>
                    <a:lnTo>
                      <a:pt x="127" y="93"/>
                    </a:lnTo>
                    <a:lnTo>
                      <a:pt x="136" y="83"/>
                    </a:lnTo>
                    <a:lnTo>
                      <a:pt x="145" y="71"/>
                    </a:lnTo>
                    <a:lnTo>
                      <a:pt x="154" y="62"/>
                    </a:lnTo>
                    <a:lnTo>
                      <a:pt x="154" y="62"/>
                    </a:lnTo>
                    <a:lnTo>
                      <a:pt x="171" y="47"/>
                    </a:lnTo>
                    <a:lnTo>
                      <a:pt x="188" y="34"/>
                    </a:lnTo>
                    <a:lnTo>
                      <a:pt x="226" y="11"/>
                    </a:lnTo>
                    <a:lnTo>
                      <a:pt x="226" y="11"/>
                    </a:lnTo>
                    <a:lnTo>
                      <a:pt x="228" y="9"/>
                    </a:lnTo>
                    <a:lnTo>
                      <a:pt x="229" y="7"/>
                    </a:lnTo>
                    <a:lnTo>
                      <a:pt x="228" y="3"/>
                    </a:lnTo>
                    <a:lnTo>
                      <a:pt x="226" y="1"/>
                    </a:lnTo>
                    <a:lnTo>
                      <a:pt x="225" y="0"/>
                    </a:lnTo>
                    <a:lnTo>
                      <a:pt x="222" y="0"/>
                    </a:lnTo>
                    <a:lnTo>
                      <a:pt x="220" y="1"/>
                    </a:lnTo>
                    <a:lnTo>
                      <a:pt x="220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880"/>
              <p:cNvSpPr/>
              <p:nvPr/>
            </p:nvSpPr>
            <p:spPr bwMode="auto">
              <a:xfrm>
                <a:off x="3559176" y="3119438"/>
                <a:ext cx="95250" cy="85725"/>
              </a:xfrm>
              <a:custGeom>
                <a:avLst/>
                <a:gdLst/>
                <a:ahLst/>
                <a:cxnLst>
                  <a:cxn ang="0">
                    <a:pos x="230" y="0"/>
                  </a:cxn>
                  <a:cxn ang="0">
                    <a:pos x="230" y="0"/>
                  </a:cxn>
                  <a:cxn ang="0">
                    <a:pos x="217" y="8"/>
                  </a:cxn>
                  <a:cxn ang="0">
                    <a:pos x="206" y="17"/>
                  </a:cxn>
                  <a:cxn ang="0">
                    <a:pos x="194" y="27"/>
                  </a:cxn>
                  <a:cxn ang="0">
                    <a:pos x="182" y="39"/>
                  </a:cxn>
                  <a:cxn ang="0">
                    <a:pos x="161" y="61"/>
                  </a:cxn>
                  <a:cxn ang="0">
                    <a:pos x="140" y="85"/>
                  </a:cxn>
                  <a:cxn ang="0">
                    <a:pos x="140" y="85"/>
                  </a:cxn>
                  <a:cxn ang="0">
                    <a:pos x="110" y="115"/>
                  </a:cxn>
                  <a:cxn ang="0">
                    <a:pos x="77" y="145"/>
                  </a:cxn>
                  <a:cxn ang="0">
                    <a:pos x="45" y="172"/>
                  </a:cxn>
                  <a:cxn ang="0">
                    <a:pos x="11" y="200"/>
                  </a:cxn>
                  <a:cxn ang="0">
                    <a:pos x="11" y="200"/>
                  </a:cxn>
                  <a:cxn ang="0">
                    <a:pos x="8" y="200"/>
                  </a:cxn>
                  <a:cxn ang="0">
                    <a:pos x="5" y="202"/>
                  </a:cxn>
                  <a:cxn ang="0">
                    <a:pos x="5" y="202"/>
                  </a:cxn>
                  <a:cxn ang="0">
                    <a:pos x="3" y="205"/>
                  </a:cxn>
                  <a:cxn ang="0">
                    <a:pos x="3" y="205"/>
                  </a:cxn>
                  <a:cxn ang="0">
                    <a:pos x="0" y="209"/>
                  </a:cxn>
                  <a:cxn ang="0">
                    <a:pos x="0" y="212"/>
                  </a:cxn>
                  <a:cxn ang="0">
                    <a:pos x="2" y="215"/>
                  </a:cxn>
                  <a:cxn ang="0">
                    <a:pos x="3" y="215"/>
                  </a:cxn>
                  <a:cxn ang="0">
                    <a:pos x="5" y="215"/>
                  </a:cxn>
                  <a:cxn ang="0">
                    <a:pos x="5" y="215"/>
                  </a:cxn>
                  <a:cxn ang="0">
                    <a:pos x="9" y="215"/>
                  </a:cxn>
                  <a:cxn ang="0">
                    <a:pos x="13" y="214"/>
                  </a:cxn>
                  <a:cxn ang="0">
                    <a:pos x="15" y="212"/>
                  </a:cxn>
                  <a:cxn ang="0">
                    <a:pos x="16" y="209"/>
                  </a:cxn>
                  <a:cxn ang="0">
                    <a:pos x="16" y="209"/>
                  </a:cxn>
                  <a:cxn ang="0">
                    <a:pos x="45" y="187"/>
                  </a:cxn>
                  <a:cxn ang="0">
                    <a:pos x="72" y="163"/>
                  </a:cxn>
                  <a:cxn ang="0">
                    <a:pos x="100" y="140"/>
                  </a:cxn>
                  <a:cxn ang="0">
                    <a:pos x="126" y="115"/>
                  </a:cxn>
                  <a:cxn ang="0">
                    <a:pos x="126" y="115"/>
                  </a:cxn>
                  <a:cxn ang="0">
                    <a:pos x="155" y="86"/>
                  </a:cxn>
                  <a:cxn ang="0">
                    <a:pos x="182" y="56"/>
                  </a:cxn>
                  <a:cxn ang="0">
                    <a:pos x="182" y="56"/>
                  </a:cxn>
                  <a:cxn ang="0">
                    <a:pos x="195" y="43"/>
                  </a:cxn>
                  <a:cxn ang="0">
                    <a:pos x="208" y="31"/>
                  </a:cxn>
                  <a:cxn ang="0">
                    <a:pos x="221" y="19"/>
                  </a:cxn>
                  <a:cxn ang="0">
                    <a:pos x="237" y="10"/>
                  </a:cxn>
                  <a:cxn ang="0">
                    <a:pos x="237" y="10"/>
                  </a:cxn>
                  <a:cxn ang="0">
                    <a:pos x="238" y="8"/>
                  </a:cxn>
                  <a:cxn ang="0">
                    <a:pos x="240" y="6"/>
                  </a:cxn>
                  <a:cxn ang="0">
                    <a:pos x="238" y="2"/>
                  </a:cxn>
                  <a:cxn ang="0">
                    <a:pos x="236" y="0"/>
                  </a:cxn>
                  <a:cxn ang="0">
                    <a:pos x="233" y="0"/>
                  </a:cxn>
                  <a:cxn ang="0">
                    <a:pos x="230" y="0"/>
                  </a:cxn>
                  <a:cxn ang="0">
                    <a:pos x="230" y="0"/>
                  </a:cxn>
                </a:cxnLst>
                <a:rect l="0" t="0" r="r" b="b"/>
                <a:pathLst>
                  <a:path w="240" h="215">
                    <a:moveTo>
                      <a:pt x="230" y="0"/>
                    </a:moveTo>
                    <a:lnTo>
                      <a:pt x="230" y="0"/>
                    </a:lnTo>
                    <a:lnTo>
                      <a:pt x="217" y="8"/>
                    </a:lnTo>
                    <a:lnTo>
                      <a:pt x="206" y="17"/>
                    </a:lnTo>
                    <a:lnTo>
                      <a:pt x="194" y="27"/>
                    </a:lnTo>
                    <a:lnTo>
                      <a:pt x="182" y="39"/>
                    </a:lnTo>
                    <a:lnTo>
                      <a:pt x="161" y="61"/>
                    </a:lnTo>
                    <a:lnTo>
                      <a:pt x="140" y="85"/>
                    </a:lnTo>
                    <a:lnTo>
                      <a:pt x="140" y="85"/>
                    </a:lnTo>
                    <a:lnTo>
                      <a:pt x="110" y="115"/>
                    </a:lnTo>
                    <a:lnTo>
                      <a:pt x="77" y="145"/>
                    </a:lnTo>
                    <a:lnTo>
                      <a:pt x="45" y="172"/>
                    </a:lnTo>
                    <a:lnTo>
                      <a:pt x="11" y="200"/>
                    </a:lnTo>
                    <a:lnTo>
                      <a:pt x="11" y="200"/>
                    </a:lnTo>
                    <a:lnTo>
                      <a:pt x="8" y="200"/>
                    </a:lnTo>
                    <a:lnTo>
                      <a:pt x="5" y="202"/>
                    </a:lnTo>
                    <a:lnTo>
                      <a:pt x="5" y="202"/>
                    </a:lnTo>
                    <a:lnTo>
                      <a:pt x="3" y="205"/>
                    </a:lnTo>
                    <a:lnTo>
                      <a:pt x="3" y="205"/>
                    </a:lnTo>
                    <a:lnTo>
                      <a:pt x="0" y="209"/>
                    </a:lnTo>
                    <a:lnTo>
                      <a:pt x="0" y="212"/>
                    </a:lnTo>
                    <a:lnTo>
                      <a:pt x="2" y="215"/>
                    </a:lnTo>
                    <a:lnTo>
                      <a:pt x="3" y="215"/>
                    </a:lnTo>
                    <a:lnTo>
                      <a:pt x="5" y="215"/>
                    </a:lnTo>
                    <a:lnTo>
                      <a:pt x="5" y="215"/>
                    </a:lnTo>
                    <a:lnTo>
                      <a:pt x="9" y="215"/>
                    </a:lnTo>
                    <a:lnTo>
                      <a:pt x="13" y="214"/>
                    </a:lnTo>
                    <a:lnTo>
                      <a:pt x="15" y="212"/>
                    </a:lnTo>
                    <a:lnTo>
                      <a:pt x="16" y="209"/>
                    </a:lnTo>
                    <a:lnTo>
                      <a:pt x="16" y="209"/>
                    </a:lnTo>
                    <a:lnTo>
                      <a:pt x="45" y="187"/>
                    </a:lnTo>
                    <a:lnTo>
                      <a:pt x="72" y="163"/>
                    </a:lnTo>
                    <a:lnTo>
                      <a:pt x="100" y="140"/>
                    </a:lnTo>
                    <a:lnTo>
                      <a:pt x="126" y="115"/>
                    </a:lnTo>
                    <a:lnTo>
                      <a:pt x="126" y="115"/>
                    </a:lnTo>
                    <a:lnTo>
                      <a:pt x="155" y="86"/>
                    </a:lnTo>
                    <a:lnTo>
                      <a:pt x="182" y="56"/>
                    </a:lnTo>
                    <a:lnTo>
                      <a:pt x="182" y="56"/>
                    </a:lnTo>
                    <a:lnTo>
                      <a:pt x="195" y="43"/>
                    </a:lnTo>
                    <a:lnTo>
                      <a:pt x="208" y="31"/>
                    </a:lnTo>
                    <a:lnTo>
                      <a:pt x="221" y="19"/>
                    </a:lnTo>
                    <a:lnTo>
                      <a:pt x="237" y="10"/>
                    </a:lnTo>
                    <a:lnTo>
                      <a:pt x="237" y="10"/>
                    </a:lnTo>
                    <a:lnTo>
                      <a:pt x="238" y="8"/>
                    </a:lnTo>
                    <a:lnTo>
                      <a:pt x="240" y="6"/>
                    </a:lnTo>
                    <a:lnTo>
                      <a:pt x="238" y="2"/>
                    </a:lnTo>
                    <a:lnTo>
                      <a:pt x="236" y="0"/>
                    </a:lnTo>
                    <a:lnTo>
                      <a:pt x="233" y="0"/>
                    </a:lnTo>
                    <a:lnTo>
                      <a:pt x="230" y="0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81"/>
              <p:cNvSpPr/>
              <p:nvPr/>
            </p:nvSpPr>
            <p:spPr bwMode="auto">
              <a:xfrm>
                <a:off x="3589338" y="3135313"/>
                <a:ext cx="92075" cy="92075"/>
              </a:xfrm>
              <a:custGeom>
                <a:avLst/>
                <a:gdLst/>
                <a:ahLst/>
                <a:cxnLst>
                  <a:cxn ang="0">
                    <a:pos x="225" y="1"/>
                  </a:cxn>
                  <a:cxn ang="0">
                    <a:pos x="225" y="1"/>
                  </a:cxn>
                  <a:cxn ang="0">
                    <a:pos x="205" y="22"/>
                  </a:cxn>
                  <a:cxn ang="0">
                    <a:pos x="194" y="31"/>
                  </a:cxn>
                  <a:cxn ang="0">
                    <a:pos x="185" y="43"/>
                  </a:cxn>
                  <a:cxn ang="0">
                    <a:pos x="185" y="43"/>
                  </a:cxn>
                  <a:cxn ang="0">
                    <a:pos x="171" y="59"/>
                  </a:cxn>
                  <a:cxn ang="0">
                    <a:pos x="155" y="74"/>
                  </a:cxn>
                  <a:cxn ang="0">
                    <a:pos x="140" y="89"/>
                  </a:cxn>
                  <a:cxn ang="0">
                    <a:pos x="127" y="106"/>
                  </a:cxn>
                  <a:cxn ang="0">
                    <a:pos x="127" y="106"/>
                  </a:cxn>
                  <a:cxn ang="0">
                    <a:pos x="114" y="123"/>
                  </a:cxn>
                  <a:cxn ang="0">
                    <a:pos x="100" y="139"/>
                  </a:cxn>
                  <a:cxn ang="0">
                    <a:pos x="86" y="154"/>
                  </a:cxn>
                  <a:cxn ang="0">
                    <a:pos x="70" y="170"/>
                  </a:cxn>
                  <a:cxn ang="0">
                    <a:pos x="70" y="170"/>
                  </a:cxn>
                  <a:cxn ang="0">
                    <a:pos x="53" y="184"/>
                  </a:cxn>
                  <a:cxn ang="0">
                    <a:pos x="36" y="197"/>
                  </a:cxn>
                  <a:cxn ang="0">
                    <a:pos x="19" y="210"/>
                  </a:cxn>
                  <a:cxn ang="0">
                    <a:pos x="3" y="225"/>
                  </a:cxn>
                  <a:cxn ang="0">
                    <a:pos x="3" y="225"/>
                  </a:cxn>
                  <a:cxn ang="0">
                    <a:pos x="0" y="226"/>
                  </a:cxn>
                  <a:cxn ang="0">
                    <a:pos x="0" y="229"/>
                  </a:cxn>
                  <a:cxn ang="0">
                    <a:pos x="3" y="233"/>
                  </a:cxn>
                  <a:cxn ang="0">
                    <a:pos x="6" y="234"/>
                  </a:cxn>
                  <a:cxn ang="0">
                    <a:pos x="8" y="234"/>
                  </a:cxn>
                  <a:cxn ang="0">
                    <a:pos x="11" y="233"/>
                  </a:cxn>
                  <a:cxn ang="0">
                    <a:pos x="11" y="233"/>
                  </a:cxn>
                  <a:cxn ang="0">
                    <a:pos x="25" y="220"/>
                  </a:cxn>
                  <a:cxn ang="0">
                    <a:pos x="41" y="208"/>
                  </a:cxn>
                  <a:cxn ang="0">
                    <a:pos x="55" y="197"/>
                  </a:cxn>
                  <a:cxn ang="0">
                    <a:pos x="71" y="184"/>
                  </a:cxn>
                  <a:cxn ang="0">
                    <a:pos x="71" y="184"/>
                  </a:cxn>
                  <a:cxn ang="0">
                    <a:pos x="99" y="157"/>
                  </a:cxn>
                  <a:cxn ang="0">
                    <a:pos x="113" y="142"/>
                  </a:cxn>
                  <a:cxn ang="0">
                    <a:pos x="125" y="128"/>
                  </a:cxn>
                  <a:cxn ang="0">
                    <a:pos x="125" y="128"/>
                  </a:cxn>
                  <a:cxn ang="0">
                    <a:pos x="151" y="97"/>
                  </a:cxn>
                  <a:cxn ang="0">
                    <a:pos x="177" y="67"/>
                  </a:cxn>
                  <a:cxn ang="0">
                    <a:pos x="205" y="38"/>
                  </a:cxn>
                  <a:cxn ang="0">
                    <a:pos x="233" y="10"/>
                  </a:cxn>
                  <a:cxn ang="0">
                    <a:pos x="233" y="10"/>
                  </a:cxn>
                  <a:cxn ang="0">
                    <a:pos x="235" y="8"/>
                  </a:cxn>
                  <a:cxn ang="0">
                    <a:pos x="235" y="5"/>
                  </a:cxn>
                  <a:cxn ang="0">
                    <a:pos x="233" y="1"/>
                  </a:cxn>
                  <a:cxn ang="0">
                    <a:pos x="229" y="0"/>
                  </a:cxn>
                  <a:cxn ang="0">
                    <a:pos x="227" y="0"/>
                  </a:cxn>
                  <a:cxn ang="0">
                    <a:pos x="225" y="1"/>
                  </a:cxn>
                  <a:cxn ang="0">
                    <a:pos x="225" y="1"/>
                  </a:cxn>
                </a:cxnLst>
                <a:rect l="0" t="0" r="r" b="b"/>
                <a:pathLst>
                  <a:path w="235" h="234">
                    <a:moveTo>
                      <a:pt x="225" y="1"/>
                    </a:moveTo>
                    <a:lnTo>
                      <a:pt x="225" y="1"/>
                    </a:lnTo>
                    <a:lnTo>
                      <a:pt x="205" y="22"/>
                    </a:lnTo>
                    <a:lnTo>
                      <a:pt x="194" y="31"/>
                    </a:lnTo>
                    <a:lnTo>
                      <a:pt x="185" y="43"/>
                    </a:lnTo>
                    <a:lnTo>
                      <a:pt x="185" y="43"/>
                    </a:lnTo>
                    <a:lnTo>
                      <a:pt x="171" y="59"/>
                    </a:lnTo>
                    <a:lnTo>
                      <a:pt x="155" y="74"/>
                    </a:lnTo>
                    <a:lnTo>
                      <a:pt x="140" y="89"/>
                    </a:lnTo>
                    <a:lnTo>
                      <a:pt x="127" y="106"/>
                    </a:lnTo>
                    <a:lnTo>
                      <a:pt x="127" y="106"/>
                    </a:lnTo>
                    <a:lnTo>
                      <a:pt x="114" y="123"/>
                    </a:lnTo>
                    <a:lnTo>
                      <a:pt x="100" y="139"/>
                    </a:lnTo>
                    <a:lnTo>
                      <a:pt x="86" y="154"/>
                    </a:lnTo>
                    <a:lnTo>
                      <a:pt x="70" y="170"/>
                    </a:lnTo>
                    <a:lnTo>
                      <a:pt x="70" y="170"/>
                    </a:lnTo>
                    <a:lnTo>
                      <a:pt x="53" y="184"/>
                    </a:lnTo>
                    <a:lnTo>
                      <a:pt x="36" y="197"/>
                    </a:lnTo>
                    <a:lnTo>
                      <a:pt x="19" y="210"/>
                    </a:lnTo>
                    <a:lnTo>
                      <a:pt x="3" y="225"/>
                    </a:lnTo>
                    <a:lnTo>
                      <a:pt x="3" y="225"/>
                    </a:lnTo>
                    <a:lnTo>
                      <a:pt x="0" y="226"/>
                    </a:lnTo>
                    <a:lnTo>
                      <a:pt x="0" y="229"/>
                    </a:lnTo>
                    <a:lnTo>
                      <a:pt x="3" y="233"/>
                    </a:lnTo>
                    <a:lnTo>
                      <a:pt x="6" y="234"/>
                    </a:lnTo>
                    <a:lnTo>
                      <a:pt x="8" y="234"/>
                    </a:lnTo>
                    <a:lnTo>
                      <a:pt x="11" y="233"/>
                    </a:lnTo>
                    <a:lnTo>
                      <a:pt x="11" y="233"/>
                    </a:lnTo>
                    <a:lnTo>
                      <a:pt x="25" y="220"/>
                    </a:lnTo>
                    <a:lnTo>
                      <a:pt x="41" y="208"/>
                    </a:lnTo>
                    <a:lnTo>
                      <a:pt x="55" y="197"/>
                    </a:lnTo>
                    <a:lnTo>
                      <a:pt x="71" y="184"/>
                    </a:lnTo>
                    <a:lnTo>
                      <a:pt x="71" y="184"/>
                    </a:lnTo>
                    <a:lnTo>
                      <a:pt x="99" y="157"/>
                    </a:lnTo>
                    <a:lnTo>
                      <a:pt x="113" y="142"/>
                    </a:lnTo>
                    <a:lnTo>
                      <a:pt x="125" y="128"/>
                    </a:lnTo>
                    <a:lnTo>
                      <a:pt x="125" y="128"/>
                    </a:lnTo>
                    <a:lnTo>
                      <a:pt x="151" y="97"/>
                    </a:lnTo>
                    <a:lnTo>
                      <a:pt x="177" y="67"/>
                    </a:lnTo>
                    <a:lnTo>
                      <a:pt x="205" y="38"/>
                    </a:lnTo>
                    <a:lnTo>
                      <a:pt x="233" y="10"/>
                    </a:lnTo>
                    <a:lnTo>
                      <a:pt x="233" y="10"/>
                    </a:lnTo>
                    <a:lnTo>
                      <a:pt x="235" y="8"/>
                    </a:lnTo>
                    <a:lnTo>
                      <a:pt x="235" y="5"/>
                    </a:lnTo>
                    <a:lnTo>
                      <a:pt x="233" y="1"/>
                    </a:lnTo>
                    <a:lnTo>
                      <a:pt x="229" y="0"/>
                    </a:lnTo>
                    <a:lnTo>
                      <a:pt x="227" y="0"/>
                    </a:lnTo>
                    <a:lnTo>
                      <a:pt x="225" y="1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882"/>
              <p:cNvSpPr/>
              <p:nvPr/>
            </p:nvSpPr>
            <p:spPr bwMode="auto">
              <a:xfrm>
                <a:off x="3629026" y="3171826"/>
                <a:ext cx="68263" cy="60325"/>
              </a:xfrm>
              <a:custGeom>
                <a:avLst/>
                <a:gdLst/>
                <a:ahLst/>
                <a:cxnLst>
                  <a:cxn ang="0">
                    <a:pos x="161" y="2"/>
                  </a:cxn>
                  <a:cxn ang="0">
                    <a:pos x="161" y="2"/>
                  </a:cxn>
                  <a:cxn ang="0">
                    <a:pos x="120" y="36"/>
                  </a:cxn>
                  <a:cxn ang="0">
                    <a:pos x="80" y="71"/>
                  </a:cxn>
                  <a:cxn ang="0">
                    <a:pos x="40" y="108"/>
                  </a:cxn>
                  <a:cxn ang="0">
                    <a:pos x="1" y="144"/>
                  </a:cxn>
                  <a:cxn ang="0">
                    <a:pos x="1" y="144"/>
                  </a:cxn>
                  <a:cxn ang="0">
                    <a:pos x="0" y="147"/>
                  </a:cxn>
                  <a:cxn ang="0">
                    <a:pos x="0" y="148"/>
                  </a:cxn>
                  <a:cxn ang="0">
                    <a:pos x="1" y="152"/>
                  </a:cxn>
                  <a:cxn ang="0">
                    <a:pos x="5" y="155"/>
                  </a:cxn>
                  <a:cxn ang="0">
                    <a:pos x="8" y="153"/>
                  </a:cxn>
                  <a:cxn ang="0">
                    <a:pos x="9" y="152"/>
                  </a:cxn>
                  <a:cxn ang="0">
                    <a:pos x="9" y="152"/>
                  </a:cxn>
                  <a:cxn ang="0">
                    <a:pos x="48" y="116"/>
                  </a:cxn>
                  <a:cxn ang="0">
                    <a:pos x="87" y="79"/>
                  </a:cxn>
                  <a:cxn ang="0">
                    <a:pos x="128" y="44"/>
                  </a:cxn>
                  <a:cxn ang="0">
                    <a:pos x="170" y="10"/>
                  </a:cxn>
                  <a:cxn ang="0">
                    <a:pos x="170" y="10"/>
                  </a:cxn>
                  <a:cxn ang="0">
                    <a:pos x="171" y="8"/>
                  </a:cxn>
                  <a:cxn ang="0">
                    <a:pos x="171" y="6"/>
                  </a:cxn>
                  <a:cxn ang="0">
                    <a:pos x="171" y="4"/>
                  </a:cxn>
                  <a:cxn ang="0">
                    <a:pos x="170" y="3"/>
                  </a:cxn>
                  <a:cxn ang="0">
                    <a:pos x="166" y="0"/>
                  </a:cxn>
                  <a:cxn ang="0">
                    <a:pos x="163" y="0"/>
                  </a:cxn>
                  <a:cxn ang="0">
                    <a:pos x="161" y="2"/>
                  </a:cxn>
                  <a:cxn ang="0">
                    <a:pos x="161" y="2"/>
                  </a:cxn>
                </a:cxnLst>
                <a:rect l="0" t="0" r="r" b="b"/>
                <a:pathLst>
                  <a:path w="171" h="155">
                    <a:moveTo>
                      <a:pt x="161" y="2"/>
                    </a:moveTo>
                    <a:lnTo>
                      <a:pt x="161" y="2"/>
                    </a:lnTo>
                    <a:lnTo>
                      <a:pt x="120" y="36"/>
                    </a:lnTo>
                    <a:lnTo>
                      <a:pt x="80" y="71"/>
                    </a:lnTo>
                    <a:lnTo>
                      <a:pt x="40" y="108"/>
                    </a:lnTo>
                    <a:lnTo>
                      <a:pt x="1" y="144"/>
                    </a:lnTo>
                    <a:lnTo>
                      <a:pt x="1" y="144"/>
                    </a:lnTo>
                    <a:lnTo>
                      <a:pt x="0" y="147"/>
                    </a:lnTo>
                    <a:lnTo>
                      <a:pt x="0" y="148"/>
                    </a:lnTo>
                    <a:lnTo>
                      <a:pt x="1" y="152"/>
                    </a:lnTo>
                    <a:lnTo>
                      <a:pt x="5" y="155"/>
                    </a:lnTo>
                    <a:lnTo>
                      <a:pt x="8" y="153"/>
                    </a:lnTo>
                    <a:lnTo>
                      <a:pt x="9" y="152"/>
                    </a:lnTo>
                    <a:lnTo>
                      <a:pt x="9" y="152"/>
                    </a:lnTo>
                    <a:lnTo>
                      <a:pt x="48" y="116"/>
                    </a:lnTo>
                    <a:lnTo>
                      <a:pt x="87" y="79"/>
                    </a:lnTo>
                    <a:lnTo>
                      <a:pt x="128" y="44"/>
                    </a:lnTo>
                    <a:lnTo>
                      <a:pt x="170" y="10"/>
                    </a:lnTo>
                    <a:lnTo>
                      <a:pt x="170" y="10"/>
                    </a:lnTo>
                    <a:lnTo>
                      <a:pt x="171" y="8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3"/>
                    </a:lnTo>
                    <a:lnTo>
                      <a:pt x="166" y="0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61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883"/>
              <p:cNvSpPr/>
              <p:nvPr/>
            </p:nvSpPr>
            <p:spPr bwMode="auto">
              <a:xfrm>
                <a:off x="3644901" y="3186113"/>
                <a:ext cx="73025" cy="68263"/>
              </a:xfrm>
              <a:custGeom>
                <a:avLst/>
                <a:gdLst/>
                <a:ahLst/>
                <a:cxnLst>
                  <a:cxn ang="0">
                    <a:pos x="174" y="2"/>
                  </a:cxn>
                  <a:cxn ang="0">
                    <a:pos x="174" y="2"/>
                  </a:cxn>
                  <a:cxn ang="0">
                    <a:pos x="157" y="22"/>
                  </a:cxn>
                  <a:cxn ang="0">
                    <a:pos x="149" y="31"/>
                  </a:cxn>
                  <a:cxn ang="0">
                    <a:pos x="140" y="40"/>
                  </a:cxn>
                  <a:cxn ang="0">
                    <a:pos x="140" y="40"/>
                  </a:cxn>
                  <a:cxn ang="0">
                    <a:pos x="128" y="49"/>
                  </a:cxn>
                  <a:cxn ang="0">
                    <a:pos x="115" y="59"/>
                  </a:cxn>
                  <a:cxn ang="0">
                    <a:pos x="103" y="68"/>
                  </a:cxn>
                  <a:cxn ang="0">
                    <a:pos x="92" y="78"/>
                  </a:cxn>
                  <a:cxn ang="0">
                    <a:pos x="92" y="78"/>
                  </a:cxn>
                  <a:cxn ang="0">
                    <a:pos x="68" y="98"/>
                  </a:cxn>
                  <a:cxn ang="0">
                    <a:pos x="45" y="119"/>
                  </a:cxn>
                  <a:cxn ang="0">
                    <a:pos x="31" y="129"/>
                  </a:cxn>
                  <a:cxn ang="0">
                    <a:pos x="21" y="140"/>
                  </a:cxn>
                  <a:cxn ang="0">
                    <a:pos x="11" y="151"/>
                  </a:cxn>
                  <a:cxn ang="0">
                    <a:pos x="1" y="163"/>
                  </a:cxn>
                  <a:cxn ang="0">
                    <a:pos x="1" y="163"/>
                  </a:cxn>
                  <a:cxn ang="0">
                    <a:pos x="0" y="166"/>
                  </a:cxn>
                  <a:cxn ang="0">
                    <a:pos x="0" y="167"/>
                  </a:cxn>
                  <a:cxn ang="0">
                    <a:pos x="3" y="171"/>
                  </a:cxn>
                  <a:cxn ang="0">
                    <a:pos x="8" y="171"/>
                  </a:cxn>
                  <a:cxn ang="0">
                    <a:pos x="9" y="171"/>
                  </a:cxn>
                  <a:cxn ang="0">
                    <a:pos x="12" y="168"/>
                  </a:cxn>
                  <a:cxn ang="0">
                    <a:pos x="12" y="168"/>
                  </a:cxn>
                  <a:cxn ang="0">
                    <a:pos x="18" y="159"/>
                  </a:cxn>
                  <a:cxn ang="0">
                    <a:pos x="28" y="150"/>
                  </a:cxn>
                  <a:cxn ang="0">
                    <a:pos x="47" y="134"/>
                  </a:cxn>
                  <a:cxn ang="0">
                    <a:pos x="47" y="134"/>
                  </a:cxn>
                  <a:cxn ang="0">
                    <a:pos x="73" y="110"/>
                  </a:cxn>
                  <a:cxn ang="0">
                    <a:pos x="99" y="86"/>
                  </a:cxn>
                  <a:cxn ang="0">
                    <a:pos x="99" y="86"/>
                  </a:cxn>
                  <a:cxn ang="0">
                    <a:pos x="111" y="76"/>
                  </a:cxn>
                  <a:cxn ang="0">
                    <a:pos x="124" y="66"/>
                  </a:cxn>
                  <a:cxn ang="0">
                    <a:pos x="148" y="48"/>
                  </a:cxn>
                  <a:cxn ang="0">
                    <a:pos x="148" y="48"/>
                  </a:cxn>
                  <a:cxn ang="0">
                    <a:pos x="157" y="39"/>
                  </a:cxn>
                  <a:cxn ang="0">
                    <a:pos x="166" y="30"/>
                  </a:cxn>
                  <a:cxn ang="0">
                    <a:pos x="182" y="10"/>
                  </a:cxn>
                  <a:cxn ang="0">
                    <a:pos x="182" y="10"/>
                  </a:cxn>
                  <a:cxn ang="0">
                    <a:pos x="183" y="8"/>
                  </a:cxn>
                  <a:cxn ang="0">
                    <a:pos x="183" y="6"/>
                  </a:cxn>
                  <a:cxn ang="0">
                    <a:pos x="181" y="2"/>
                  </a:cxn>
                  <a:cxn ang="0">
                    <a:pos x="179" y="1"/>
                  </a:cxn>
                  <a:cxn ang="0">
                    <a:pos x="178" y="0"/>
                  </a:cxn>
                  <a:cxn ang="0">
                    <a:pos x="175" y="1"/>
                  </a:cxn>
                  <a:cxn ang="0">
                    <a:pos x="174" y="2"/>
                  </a:cxn>
                  <a:cxn ang="0">
                    <a:pos x="174" y="2"/>
                  </a:cxn>
                </a:cxnLst>
                <a:rect l="0" t="0" r="r" b="b"/>
                <a:pathLst>
                  <a:path w="183" h="171">
                    <a:moveTo>
                      <a:pt x="174" y="2"/>
                    </a:moveTo>
                    <a:lnTo>
                      <a:pt x="174" y="2"/>
                    </a:lnTo>
                    <a:lnTo>
                      <a:pt x="157" y="22"/>
                    </a:lnTo>
                    <a:lnTo>
                      <a:pt x="149" y="31"/>
                    </a:lnTo>
                    <a:lnTo>
                      <a:pt x="140" y="40"/>
                    </a:lnTo>
                    <a:lnTo>
                      <a:pt x="140" y="40"/>
                    </a:lnTo>
                    <a:lnTo>
                      <a:pt x="128" y="49"/>
                    </a:lnTo>
                    <a:lnTo>
                      <a:pt x="115" y="59"/>
                    </a:lnTo>
                    <a:lnTo>
                      <a:pt x="103" y="68"/>
                    </a:lnTo>
                    <a:lnTo>
                      <a:pt x="92" y="78"/>
                    </a:lnTo>
                    <a:lnTo>
                      <a:pt x="92" y="78"/>
                    </a:lnTo>
                    <a:lnTo>
                      <a:pt x="68" y="98"/>
                    </a:lnTo>
                    <a:lnTo>
                      <a:pt x="45" y="119"/>
                    </a:lnTo>
                    <a:lnTo>
                      <a:pt x="31" y="129"/>
                    </a:lnTo>
                    <a:lnTo>
                      <a:pt x="21" y="140"/>
                    </a:lnTo>
                    <a:lnTo>
                      <a:pt x="11" y="151"/>
                    </a:lnTo>
                    <a:lnTo>
                      <a:pt x="1" y="163"/>
                    </a:lnTo>
                    <a:lnTo>
                      <a:pt x="1" y="163"/>
                    </a:lnTo>
                    <a:lnTo>
                      <a:pt x="0" y="166"/>
                    </a:lnTo>
                    <a:lnTo>
                      <a:pt x="0" y="167"/>
                    </a:lnTo>
                    <a:lnTo>
                      <a:pt x="3" y="171"/>
                    </a:lnTo>
                    <a:lnTo>
                      <a:pt x="8" y="171"/>
                    </a:lnTo>
                    <a:lnTo>
                      <a:pt x="9" y="171"/>
                    </a:lnTo>
                    <a:lnTo>
                      <a:pt x="12" y="168"/>
                    </a:lnTo>
                    <a:lnTo>
                      <a:pt x="12" y="168"/>
                    </a:lnTo>
                    <a:lnTo>
                      <a:pt x="18" y="159"/>
                    </a:lnTo>
                    <a:lnTo>
                      <a:pt x="28" y="150"/>
                    </a:lnTo>
                    <a:lnTo>
                      <a:pt x="47" y="134"/>
                    </a:lnTo>
                    <a:lnTo>
                      <a:pt x="47" y="134"/>
                    </a:lnTo>
                    <a:lnTo>
                      <a:pt x="73" y="110"/>
                    </a:lnTo>
                    <a:lnTo>
                      <a:pt x="99" y="86"/>
                    </a:lnTo>
                    <a:lnTo>
                      <a:pt x="99" y="86"/>
                    </a:lnTo>
                    <a:lnTo>
                      <a:pt x="111" y="76"/>
                    </a:lnTo>
                    <a:lnTo>
                      <a:pt x="124" y="66"/>
                    </a:lnTo>
                    <a:lnTo>
                      <a:pt x="148" y="48"/>
                    </a:lnTo>
                    <a:lnTo>
                      <a:pt x="148" y="48"/>
                    </a:lnTo>
                    <a:lnTo>
                      <a:pt x="157" y="39"/>
                    </a:lnTo>
                    <a:lnTo>
                      <a:pt x="166" y="30"/>
                    </a:lnTo>
                    <a:lnTo>
                      <a:pt x="182" y="10"/>
                    </a:lnTo>
                    <a:lnTo>
                      <a:pt x="182" y="10"/>
                    </a:lnTo>
                    <a:lnTo>
                      <a:pt x="183" y="8"/>
                    </a:lnTo>
                    <a:lnTo>
                      <a:pt x="183" y="6"/>
                    </a:lnTo>
                    <a:lnTo>
                      <a:pt x="181" y="2"/>
                    </a:lnTo>
                    <a:lnTo>
                      <a:pt x="179" y="1"/>
                    </a:lnTo>
                    <a:lnTo>
                      <a:pt x="178" y="0"/>
                    </a:lnTo>
                    <a:lnTo>
                      <a:pt x="175" y="1"/>
                    </a:lnTo>
                    <a:lnTo>
                      <a:pt x="174" y="2"/>
                    </a:lnTo>
                    <a:lnTo>
                      <a:pt x="174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884"/>
              <p:cNvSpPr/>
              <p:nvPr/>
            </p:nvSpPr>
            <p:spPr bwMode="auto">
              <a:xfrm>
                <a:off x="3673476" y="3219451"/>
                <a:ext cx="49213" cy="42863"/>
              </a:xfrm>
              <a:custGeom>
                <a:avLst/>
                <a:gdLst/>
                <a:ahLst/>
                <a:cxnLst>
                  <a:cxn ang="0">
                    <a:pos x="116" y="1"/>
                  </a:cxn>
                  <a:cxn ang="0">
                    <a:pos x="116" y="1"/>
                  </a:cxn>
                  <a:cxn ang="0">
                    <a:pos x="110" y="5"/>
                  </a:cxn>
                  <a:cxn ang="0">
                    <a:pos x="102" y="8"/>
                  </a:cxn>
                  <a:cxn ang="0">
                    <a:pos x="96" y="10"/>
                  </a:cxn>
                  <a:cxn ang="0">
                    <a:pos x="91" y="15"/>
                  </a:cxn>
                  <a:cxn ang="0">
                    <a:pos x="91" y="15"/>
                  </a:cxn>
                  <a:cxn ang="0">
                    <a:pos x="76" y="30"/>
                  </a:cxn>
                  <a:cxn ang="0">
                    <a:pos x="61" y="43"/>
                  </a:cxn>
                  <a:cxn ang="0">
                    <a:pos x="61" y="43"/>
                  </a:cxn>
                  <a:cxn ang="0">
                    <a:pos x="45" y="55"/>
                  </a:cxn>
                  <a:cxn ang="0">
                    <a:pos x="29" y="68"/>
                  </a:cxn>
                  <a:cxn ang="0">
                    <a:pos x="15" y="82"/>
                  </a:cxn>
                  <a:cxn ang="0">
                    <a:pos x="2" y="98"/>
                  </a:cxn>
                  <a:cxn ang="0">
                    <a:pos x="2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3" y="106"/>
                  </a:cxn>
                  <a:cxn ang="0">
                    <a:pos x="4" y="107"/>
                  </a:cxn>
                  <a:cxn ang="0">
                    <a:pos x="6" y="108"/>
                  </a:cxn>
                  <a:cxn ang="0">
                    <a:pos x="8" y="107"/>
                  </a:cxn>
                  <a:cxn ang="0">
                    <a:pos x="10" y="106"/>
                  </a:cxn>
                  <a:cxn ang="0">
                    <a:pos x="10" y="106"/>
                  </a:cxn>
                  <a:cxn ang="0">
                    <a:pos x="25" y="89"/>
                  </a:cxn>
                  <a:cxn ang="0">
                    <a:pos x="41" y="73"/>
                  </a:cxn>
                  <a:cxn ang="0">
                    <a:pos x="59" y="59"/>
                  </a:cxn>
                  <a:cxn ang="0">
                    <a:pos x="78" y="44"/>
                  </a:cxn>
                  <a:cxn ang="0">
                    <a:pos x="78" y="44"/>
                  </a:cxn>
                  <a:cxn ang="0">
                    <a:pos x="88" y="34"/>
                  </a:cxn>
                  <a:cxn ang="0">
                    <a:pos x="98" y="23"/>
                  </a:cxn>
                  <a:cxn ang="0">
                    <a:pos x="98" y="23"/>
                  </a:cxn>
                  <a:cxn ang="0">
                    <a:pos x="104" y="19"/>
                  </a:cxn>
                  <a:cxn ang="0">
                    <a:pos x="110" y="15"/>
                  </a:cxn>
                  <a:cxn ang="0">
                    <a:pos x="118" y="13"/>
                  </a:cxn>
                  <a:cxn ang="0">
                    <a:pos x="125" y="9"/>
                  </a:cxn>
                  <a:cxn ang="0">
                    <a:pos x="125" y="9"/>
                  </a:cxn>
                  <a:cxn ang="0">
                    <a:pos x="126" y="8"/>
                  </a:cxn>
                  <a:cxn ang="0">
                    <a:pos x="126" y="5"/>
                  </a:cxn>
                  <a:cxn ang="0">
                    <a:pos x="126" y="4"/>
                  </a:cxn>
                  <a:cxn ang="0">
                    <a:pos x="125" y="1"/>
                  </a:cxn>
                  <a:cxn ang="0">
                    <a:pos x="121" y="0"/>
                  </a:cxn>
                  <a:cxn ang="0">
                    <a:pos x="118" y="0"/>
                  </a:cxn>
                  <a:cxn ang="0">
                    <a:pos x="116" y="1"/>
                  </a:cxn>
                  <a:cxn ang="0">
                    <a:pos x="116" y="1"/>
                  </a:cxn>
                </a:cxnLst>
                <a:rect l="0" t="0" r="r" b="b"/>
                <a:pathLst>
                  <a:path w="126" h="108">
                    <a:moveTo>
                      <a:pt x="116" y="1"/>
                    </a:moveTo>
                    <a:lnTo>
                      <a:pt x="116" y="1"/>
                    </a:lnTo>
                    <a:lnTo>
                      <a:pt x="110" y="5"/>
                    </a:lnTo>
                    <a:lnTo>
                      <a:pt x="102" y="8"/>
                    </a:lnTo>
                    <a:lnTo>
                      <a:pt x="96" y="10"/>
                    </a:lnTo>
                    <a:lnTo>
                      <a:pt x="91" y="15"/>
                    </a:lnTo>
                    <a:lnTo>
                      <a:pt x="91" y="15"/>
                    </a:lnTo>
                    <a:lnTo>
                      <a:pt x="76" y="30"/>
                    </a:lnTo>
                    <a:lnTo>
                      <a:pt x="61" y="43"/>
                    </a:lnTo>
                    <a:lnTo>
                      <a:pt x="61" y="43"/>
                    </a:lnTo>
                    <a:lnTo>
                      <a:pt x="45" y="55"/>
                    </a:lnTo>
                    <a:lnTo>
                      <a:pt x="29" y="68"/>
                    </a:lnTo>
                    <a:lnTo>
                      <a:pt x="15" y="8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6" y="108"/>
                    </a:lnTo>
                    <a:lnTo>
                      <a:pt x="8" y="107"/>
                    </a:lnTo>
                    <a:lnTo>
                      <a:pt x="10" y="106"/>
                    </a:lnTo>
                    <a:lnTo>
                      <a:pt x="10" y="106"/>
                    </a:lnTo>
                    <a:lnTo>
                      <a:pt x="25" y="89"/>
                    </a:lnTo>
                    <a:lnTo>
                      <a:pt x="41" y="73"/>
                    </a:lnTo>
                    <a:lnTo>
                      <a:pt x="59" y="59"/>
                    </a:lnTo>
                    <a:lnTo>
                      <a:pt x="78" y="44"/>
                    </a:lnTo>
                    <a:lnTo>
                      <a:pt x="78" y="44"/>
                    </a:lnTo>
                    <a:lnTo>
                      <a:pt x="88" y="34"/>
                    </a:lnTo>
                    <a:lnTo>
                      <a:pt x="98" y="23"/>
                    </a:lnTo>
                    <a:lnTo>
                      <a:pt x="98" y="23"/>
                    </a:lnTo>
                    <a:lnTo>
                      <a:pt x="104" y="19"/>
                    </a:lnTo>
                    <a:lnTo>
                      <a:pt x="110" y="15"/>
                    </a:lnTo>
                    <a:lnTo>
                      <a:pt x="118" y="13"/>
                    </a:lnTo>
                    <a:lnTo>
                      <a:pt x="125" y="9"/>
                    </a:lnTo>
                    <a:lnTo>
                      <a:pt x="125" y="9"/>
                    </a:lnTo>
                    <a:lnTo>
                      <a:pt x="126" y="8"/>
                    </a:lnTo>
                    <a:lnTo>
                      <a:pt x="126" y="5"/>
                    </a:lnTo>
                    <a:lnTo>
                      <a:pt x="126" y="4"/>
                    </a:lnTo>
                    <a:lnTo>
                      <a:pt x="125" y="1"/>
                    </a:lnTo>
                    <a:lnTo>
                      <a:pt x="121" y="0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8" name="Freeform 885"/>
              <p:cNvSpPr/>
              <p:nvPr/>
            </p:nvSpPr>
            <p:spPr bwMode="auto">
              <a:xfrm>
                <a:off x="3289301" y="3514726"/>
                <a:ext cx="87313" cy="93663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212" y="0"/>
                  </a:cxn>
                  <a:cxn ang="0">
                    <a:pos x="204" y="1"/>
                  </a:cxn>
                  <a:cxn ang="0">
                    <a:pos x="196" y="3"/>
                  </a:cxn>
                  <a:cxn ang="0">
                    <a:pos x="190" y="6"/>
                  </a:cxn>
                  <a:cxn ang="0">
                    <a:pos x="184" y="10"/>
                  </a:cxn>
                  <a:cxn ang="0">
                    <a:pos x="173" y="19"/>
                  </a:cxn>
                  <a:cxn ang="0">
                    <a:pos x="162" y="30"/>
                  </a:cxn>
                  <a:cxn ang="0">
                    <a:pos x="162" y="30"/>
                  </a:cxn>
                  <a:cxn ang="0">
                    <a:pos x="145" y="47"/>
                  </a:cxn>
                  <a:cxn ang="0">
                    <a:pos x="127" y="62"/>
                  </a:cxn>
                  <a:cxn ang="0">
                    <a:pos x="110" y="79"/>
                  </a:cxn>
                  <a:cxn ang="0">
                    <a:pos x="93" y="96"/>
                  </a:cxn>
                  <a:cxn ang="0">
                    <a:pos x="93" y="96"/>
                  </a:cxn>
                  <a:cxn ang="0">
                    <a:pos x="65" y="129"/>
                  </a:cxn>
                  <a:cxn ang="0">
                    <a:pos x="39" y="163"/>
                  </a:cxn>
                  <a:cxn ang="0">
                    <a:pos x="39" y="163"/>
                  </a:cxn>
                  <a:cxn ang="0">
                    <a:pos x="17" y="194"/>
                  </a:cxn>
                  <a:cxn ang="0">
                    <a:pos x="8" y="210"/>
                  </a:cxn>
                  <a:cxn ang="0">
                    <a:pos x="0" y="227"/>
                  </a:cxn>
                  <a:cxn ang="0">
                    <a:pos x="0" y="227"/>
                  </a:cxn>
                  <a:cxn ang="0">
                    <a:pos x="0" y="230"/>
                  </a:cxn>
                  <a:cxn ang="0">
                    <a:pos x="1" y="231"/>
                  </a:cxn>
                  <a:cxn ang="0">
                    <a:pos x="3" y="232"/>
                  </a:cxn>
                  <a:cxn ang="0">
                    <a:pos x="4" y="234"/>
                  </a:cxn>
                  <a:cxn ang="0">
                    <a:pos x="8" y="234"/>
                  </a:cxn>
                  <a:cxn ang="0">
                    <a:pos x="10" y="232"/>
                  </a:cxn>
                  <a:cxn ang="0">
                    <a:pos x="12" y="230"/>
                  </a:cxn>
                  <a:cxn ang="0">
                    <a:pos x="12" y="230"/>
                  </a:cxn>
                  <a:cxn ang="0">
                    <a:pos x="18" y="214"/>
                  </a:cxn>
                  <a:cxn ang="0">
                    <a:pos x="27" y="198"/>
                  </a:cxn>
                  <a:cxn ang="0">
                    <a:pos x="38" y="183"/>
                  </a:cxn>
                  <a:cxn ang="0">
                    <a:pos x="48" y="168"/>
                  </a:cxn>
                  <a:cxn ang="0">
                    <a:pos x="72" y="139"/>
                  </a:cxn>
                  <a:cxn ang="0">
                    <a:pos x="96" y="111"/>
                  </a:cxn>
                  <a:cxn ang="0">
                    <a:pos x="96" y="111"/>
                  </a:cxn>
                  <a:cxn ang="0">
                    <a:pos x="106" y="99"/>
                  </a:cxn>
                  <a:cxn ang="0">
                    <a:pos x="118" y="86"/>
                  </a:cxn>
                  <a:cxn ang="0">
                    <a:pos x="143" y="64"/>
                  </a:cxn>
                  <a:cxn ang="0">
                    <a:pos x="143" y="64"/>
                  </a:cxn>
                  <a:cxn ang="0">
                    <a:pos x="157" y="48"/>
                  </a:cxn>
                  <a:cxn ang="0">
                    <a:pos x="174" y="32"/>
                  </a:cxn>
                  <a:cxn ang="0">
                    <a:pos x="183" y="24"/>
                  </a:cxn>
                  <a:cxn ang="0">
                    <a:pos x="192" y="18"/>
                  </a:cxn>
                  <a:cxn ang="0">
                    <a:pos x="201" y="14"/>
                  </a:cxn>
                  <a:cxn ang="0">
                    <a:pos x="212" y="11"/>
                  </a:cxn>
                  <a:cxn ang="0">
                    <a:pos x="212" y="11"/>
                  </a:cxn>
                  <a:cxn ang="0">
                    <a:pos x="213" y="10"/>
                  </a:cxn>
                  <a:cxn ang="0">
                    <a:pos x="216" y="9"/>
                  </a:cxn>
                  <a:cxn ang="0">
                    <a:pos x="217" y="5"/>
                  </a:cxn>
                  <a:cxn ang="0">
                    <a:pos x="217" y="3"/>
                  </a:cxn>
                  <a:cxn ang="0">
                    <a:pos x="216" y="1"/>
                  </a:cxn>
                  <a:cxn ang="0">
                    <a:pos x="213" y="0"/>
                  </a:cxn>
                  <a:cxn ang="0">
                    <a:pos x="212" y="0"/>
                  </a:cxn>
                  <a:cxn ang="0">
                    <a:pos x="212" y="0"/>
                  </a:cxn>
                </a:cxnLst>
                <a:rect l="0" t="0" r="r" b="b"/>
                <a:pathLst>
                  <a:path w="217" h="234">
                    <a:moveTo>
                      <a:pt x="212" y="0"/>
                    </a:moveTo>
                    <a:lnTo>
                      <a:pt x="212" y="0"/>
                    </a:lnTo>
                    <a:lnTo>
                      <a:pt x="204" y="1"/>
                    </a:lnTo>
                    <a:lnTo>
                      <a:pt x="196" y="3"/>
                    </a:lnTo>
                    <a:lnTo>
                      <a:pt x="190" y="6"/>
                    </a:lnTo>
                    <a:lnTo>
                      <a:pt x="184" y="10"/>
                    </a:lnTo>
                    <a:lnTo>
                      <a:pt x="173" y="19"/>
                    </a:lnTo>
                    <a:lnTo>
                      <a:pt x="162" y="30"/>
                    </a:lnTo>
                    <a:lnTo>
                      <a:pt x="162" y="30"/>
                    </a:lnTo>
                    <a:lnTo>
                      <a:pt x="145" y="47"/>
                    </a:lnTo>
                    <a:lnTo>
                      <a:pt x="127" y="62"/>
                    </a:lnTo>
                    <a:lnTo>
                      <a:pt x="110" y="79"/>
                    </a:lnTo>
                    <a:lnTo>
                      <a:pt x="93" y="96"/>
                    </a:lnTo>
                    <a:lnTo>
                      <a:pt x="93" y="96"/>
                    </a:lnTo>
                    <a:lnTo>
                      <a:pt x="65" y="129"/>
                    </a:lnTo>
                    <a:lnTo>
                      <a:pt x="39" y="163"/>
                    </a:lnTo>
                    <a:lnTo>
                      <a:pt x="39" y="163"/>
                    </a:lnTo>
                    <a:lnTo>
                      <a:pt x="17" y="194"/>
                    </a:lnTo>
                    <a:lnTo>
                      <a:pt x="8" y="210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230"/>
                    </a:lnTo>
                    <a:lnTo>
                      <a:pt x="1" y="231"/>
                    </a:lnTo>
                    <a:lnTo>
                      <a:pt x="3" y="232"/>
                    </a:lnTo>
                    <a:lnTo>
                      <a:pt x="4" y="234"/>
                    </a:lnTo>
                    <a:lnTo>
                      <a:pt x="8" y="234"/>
                    </a:lnTo>
                    <a:lnTo>
                      <a:pt x="10" y="232"/>
                    </a:lnTo>
                    <a:lnTo>
                      <a:pt x="12" y="230"/>
                    </a:lnTo>
                    <a:lnTo>
                      <a:pt x="12" y="230"/>
                    </a:lnTo>
                    <a:lnTo>
                      <a:pt x="18" y="214"/>
                    </a:lnTo>
                    <a:lnTo>
                      <a:pt x="27" y="198"/>
                    </a:lnTo>
                    <a:lnTo>
                      <a:pt x="38" y="183"/>
                    </a:lnTo>
                    <a:lnTo>
                      <a:pt x="48" y="168"/>
                    </a:lnTo>
                    <a:lnTo>
                      <a:pt x="72" y="139"/>
                    </a:lnTo>
                    <a:lnTo>
                      <a:pt x="96" y="111"/>
                    </a:lnTo>
                    <a:lnTo>
                      <a:pt x="96" y="111"/>
                    </a:lnTo>
                    <a:lnTo>
                      <a:pt x="106" y="99"/>
                    </a:lnTo>
                    <a:lnTo>
                      <a:pt x="118" y="86"/>
                    </a:lnTo>
                    <a:lnTo>
                      <a:pt x="143" y="64"/>
                    </a:lnTo>
                    <a:lnTo>
                      <a:pt x="143" y="64"/>
                    </a:lnTo>
                    <a:lnTo>
                      <a:pt x="157" y="48"/>
                    </a:lnTo>
                    <a:lnTo>
                      <a:pt x="174" y="32"/>
                    </a:lnTo>
                    <a:lnTo>
                      <a:pt x="183" y="24"/>
                    </a:lnTo>
                    <a:lnTo>
                      <a:pt x="192" y="18"/>
                    </a:lnTo>
                    <a:lnTo>
                      <a:pt x="201" y="14"/>
                    </a:lnTo>
                    <a:lnTo>
                      <a:pt x="212" y="11"/>
                    </a:lnTo>
                    <a:lnTo>
                      <a:pt x="212" y="11"/>
                    </a:lnTo>
                    <a:lnTo>
                      <a:pt x="213" y="10"/>
                    </a:lnTo>
                    <a:lnTo>
                      <a:pt x="216" y="9"/>
                    </a:lnTo>
                    <a:lnTo>
                      <a:pt x="217" y="5"/>
                    </a:lnTo>
                    <a:lnTo>
                      <a:pt x="217" y="3"/>
                    </a:lnTo>
                    <a:lnTo>
                      <a:pt x="216" y="1"/>
                    </a:lnTo>
                    <a:lnTo>
                      <a:pt x="213" y="0"/>
                    </a:lnTo>
                    <a:lnTo>
                      <a:pt x="212" y="0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9" name="Freeform 886"/>
              <p:cNvSpPr/>
              <p:nvPr/>
            </p:nvSpPr>
            <p:spPr bwMode="auto">
              <a:xfrm>
                <a:off x="3252788" y="3548063"/>
                <a:ext cx="125413" cy="130175"/>
              </a:xfrm>
              <a:custGeom>
                <a:avLst/>
                <a:gdLst/>
                <a:ahLst/>
                <a:cxnLst>
                  <a:cxn ang="0">
                    <a:pos x="305" y="1"/>
                  </a:cxn>
                  <a:cxn ang="0">
                    <a:pos x="305" y="1"/>
                  </a:cxn>
                  <a:cxn ang="0">
                    <a:pos x="296" y="6"/>
                  </a:cxn>
                  <a:cxn ang="0">
                    <a:pos x="287" y="13"/>
                  </a:cxn>
                  <a:cxn ang="0">
                    <a:pos x="278" y="18"/>
                  </a:cxn>
                  <a:cxn ang="0">
                    <a:pos x="270" y="24"/>
                  </a:cxn>
                  <a:cxn ang="0">
                    <a:pos x="270" y="24"/>
                  </a:cxn>
                  <a:cxn ang="0">
                    <a:pos x="249" y="45"/>
                  </a:cxn>
                  <a:cxn ang="0">
                    <a:pos x="227" y="65"/>
                  </a:cxn>
                  <a:cxn ang="0">
                    <a:pos x="227" y="65"/>
                  </a:cxn>
                  <a:cxn ang="0">
                    <a:pos x="181" y="107"/>
                  </a:cxn>
                  <a:cxn ang="0">
                    <a:pos x="159" y="129"/>
                  </a:cxn>
                  <a:cxn ang="0">
                    <a:pos x="138" y="151"/>
                  </a:cxn>
                  <a:cxn ang="0">
                    <a:pos x="138" y="151"/>
                  </a:cxn>
                  <a:cxn ang="0">
                    <a:pos x="95" y="200"/>
                  </a:cxn>
                  <a:cxn ang="0">
                    <a:pos x="50" y="247"/>
                  </a:cxn>
                  <a:cxn ang="0">
                    <a:pos x="50" y="247"/>
                  </a:cxn>
                  <a:cxn ang="0">
                    <a:pos x="36" y="264"/>
                  </a:cxn>
                  <a:cxn ang="0">
                    <a:pos x="21" y="282"/>
                  </a:cxn>
                  <a:cxn ang="0">
                    <a:pos x="10" y="302"/>
                  </a:cxn>
                  <a:cxn ang="0">
                    <a:pos x="4" y="312"/>
                  </a:cxn>
                  <a:cxn ang="0">
                    <a:pos x="0" y="323"/>
                  </a:cxn>
                  <a:cxn ang="0">
                    <a:pos x="0" y="323"/>
                  </a:cxn>
                  <a:cxn ang="0">
                    <a:pos x="0" y="325"/>
                  </a:cxn>
                  <a:cxn ang="0">
                    <a:pos x="2" y="327"/>
                  </a:cxn>
                  <a:cxn ang="0">
                    <a:pos x="4" y="329"/>
                  </a:cxn>
                  <a:cxn ang="0">
                    <a:pos x="10" y="329"/>
                  </a:cxn>
                  <a:cxn ang="0">
                    <a:pos x="11" y="328"/>
                  </a:cxn>
                  <a:cxn ang="0">
                    <a:pos x="12" y="325"/>
                  </a:cxn>
                  <a:cxn ang="0">
                    <a:pos x="12" y="325"/>
                  </a:cxn>
                  <a:cxn ang="0">
                    <a:pos x="17" y="313"/>
                  </a:cxn>
                  <a:cxn ang="0">
                    <a:pos x="23" y="302"/>
                  </a:cxn>
                  <a:cxn ang="0">
                    <a:pos x="31" y="290"/>
                  </a:cxn>
                  <a:cxn ang="0">
                    <a:pos x="38" y="279"/>
                  </a:cxn>
                  <a:cxn ang="0">
                    <a:pos x="55" y="259"/>
                  </a:cxn>
                  <a:cxn ang="0">
                    <a:pos x="74" y="239"/>
                  </a:cxn>
                  <a:cxn ang="0">
                    <a:pos x="74" y="239"/>
                  </a:cxn>
                  <a:cxn ang="0">
                    <a:pos x="113" y="196"/>
                  </a:cxn>
                  <a:cxn ang="0">
                    <a:pos x="154" y="151"/>
                  </a:cxn>
                  <a:cxn ang="0">
                    <a:pos x="154" y="151"/>
                  </a:cxn>
                  <a:cxn ang="0">
                    <a:pos x="172" y="130"/>
                  </a:cxn>
                  <a:cxn ang="0">
                    <a:pos x="193" y="111"/>
                  </a:cxn>
                  <a:cxn ang="0">
                    <a:pos x="235" y="73"/>
                  </a:cxn>
                  <a:cxn ang="0">
                    <a:pos x="235" y="73"/>
                  </a:cxn>
                  <a:cxn ang="0">
                    <a:pos x="271" y="39"/>
                  </a:cxn>
                  <a:cxn ang="0">
                    <a:pos x="271" y="39"/>
                  </a:cxn>
                  <a:cxn ang="0">
                    <a:pos x="280" y="31"/>
                  </a:cxn>
                  <a:cxn ang="0">
                    <a:pos x="292" y="23"/>
                  </a:cxn>
                  <a:cxn ang="0">
                    <a:pos x="303" y="17"/>
                  </a:cxn>
                  <a:cxn ang="0">
                    <a:pos x="313" y="9"/>
                  </a:cxn>
                  <a:cxn ang="0">
                    <a:pos x="313" y="9"/>
                  </a:cxn>
                  <a:cxn ang="0">
                    <a:pos x="314" y="6"/>
                  </a:cxn>
                  <a:cxn ang="0">
                    <a:pos x="316" y="5"/>
                  </a:cxn>
                  <a:cxn ang="0">
                    <a:pos x="314" y="2"/>
                  </a:cxn>
                  <a:cxn ang="0">
                    <a:pos x="313" y="1"/>
                  </a:cxn>
                  <a:cxn ang="0">
                    <a:pos x="309" y="0"/>
                  </a:cxn>
                  <a:cxn ang="0">
                    <a:pos x="308" y="0"/>
                  </a:cxn>
                  <a:cxn ang="0">
                    <a:pos x="305" y="1"/>
                  </a:cxn>
                  <a:cxn ang="0">
                    <a:pos x="305" y="1"/>
                  </a:cxn>
                </a:cxnLst>
                <a:rect l="0" t="0" r="r" b="b"/>
                <a:pathLst>
                  <a:path w="316" h="329">
                    <a:moveTo>
                      <a:pt x="305" y="1"/>
                    </a:moveTo>
                    <a:lnTo>
                      <a:pt x="305" y="1"/>
                    </a:lnTo>
                    <a:lnTo>
                      <a:pt x="296" y="6"/>
                    </a:lnTo>
                    <a:lnTo>
                      <a:pt x="287" y="13"/>
                    </a:lnTo>
                    <a:lnTo>
                      <a:pt x="278" y="18"/>
                    </a:lnTo>
                    <a:lnTo>
                      <a:pt x="270" y="24"/>
                    </a:lnTo>
                    <a:lnTo>
                      <a:pt x="270" y="24"/>
                    </a:lnTo>
                    <a:lnTo>
                      <a:pt x="249" y="45"/>
                    </a:lnTo>
                    <a:lnTo>
                      <a:pt x="227" y="65"/>
                    </a:lnTo>
                    <a:lnTo>
                      <a:pt x="227" y="65"/>
                    </a:lnTo>
                    <a:lnTo>
                      <a:pt x="181" y="107"/>
                    </a:lnTo>
                    <a:lnTo>
                      <a:pt x="159" y="129"/>
                    </a:lnTo>
                    <a:lnTo>
                      <a:pt x="138" y="151"/>
                    </a:lnTo>
                    <a:lnTo>
                      <a:pt x="138" y="151"/>
                    </a:lnTo>
                    <a:lnTo>
                      <a:pt x="95" y="200"/>
                    </a:lnTo>
                    <a:lnTo>
                      <a:pt x="50" y="247"/>
                    </a:lnTo>
                    <a:lnTo>
                      <a:pt x="50" y="247"/>
                    </a:lnTo>
                    <a:lnTo>
                      <a:pt x="36" y="264"/>
                    </a:lnTo>
                    <a:lnTo>
                      <a:pt x="21" y="282"/>
                    </a:lnTo>
                    <a:lnTo>
                      <a:pt x="10" y="302"/>
                    </a:lnTo>
                    <a:lnTo>
                      <a:pt x="4" y="312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0" y="325"/>
                    </a:lnTo>
                    <a:lnTo>
                      <a:pt x="2" y="327"/>
                    </a:lnTo>
                    <a:lnTo>
                      <a:pt x="4" y="329"/>
                    </a:lnTo>
                    <a:lnTo>
                      <a:pt x="10" y="329"/>
                    </a:lnTo>
                    <a:lnTo>
                      <a:pt x="11" y="328"/>
                    </a:lnTo>
                    <a:lnTo>
                      <a:pt x="12" y="325"/>
                    </a:lnTo>
                    <a:lnTo>
                      <a:pt x="12" y="325"/>
                    </a:lnTo>
                    <a:lnTo>
                      <a:pt x="17" y="313"/>
                    </a:lnTo>
                    <a:lnTo>
                      <a:pt x="23" y="302"/>
                    </a:lnTo>
                    <a:lnTo>
                      <a:pt x="31" y="290"/>
                    </a:lnTo>
                    <a:lnTo>
                      <a:pt x="38" y="279"/>
                    </a:lnTo>
                    <a:lnTo>
                      <a:pt x="55" y="259"/>
                    </a:lnTo>
                    <a:lnTo>
                      <a:pt x="74" y="239"/>
                    </a:lnTo>
                    <a:lnTo>
                      <a:pt x="74" y="239"/>
                    </a:lnTo>
                    <a:lnTo>
                      <a:pt x="113" y="196"/>
                    </a:lnTo>
                    <a:lnTo>
                      <a:pt x="154" y="151"/>
                    </a:lnTo>
                    <a:lnTo>
                      <a:pt x="154" y="151"/>
                    </a:lnTo>
                    <a:lnTo>
                      <a:pt x="172" y="130"/>
                    </a:lnTo>
                    <a:lnTo>
                      <a:pt x="193" y="111"/>
                    </a:lnTo>
                    <a:lnTo>
                      <a:pt x="235" y="73"/>
                    </a:lnTo>
                    <a:lnTo>
                      <a:pt x="235" y="73"/>
                    </a:lnTo>
                    <a:lnTo>
                      <a:pt x="271" y="39"/>
                    </a:lnTo>
                    <a:lnTo>
                      <a:pt x="271" y="39"/>
                    </a:lnTo>
                    <a:lnTo>
                      <a:pt x="280" y="31"/>
                    </a:lnTo>
                    <a:lnTo>
                      <a:pt x="292" y="23"/>
                    </a:lnTo>
                    <a:lnTo>
                      <a:pt x="303" y="17"/>
                    </a:lnTo>
                    <a:lnTo>
                      <a:pt x="313" y="9"/>
                    </a:lnTo>
                    <a:lnTo>
                      <a:pt x="313" y="9"/>
                    </a:lnTo>
                    <a:lnTo>
                      <a:pt x="314" y="6"/>
                    </a:lnTo>
                    <a:lnTo>
                      <a:pt x="316" y="5"/>
                    </a:lnTo>
                    <a:lnTo>
                      <a:pt x="314" y="2"/>
                    </a:lnTo>
                    <a:lnTo>
                      <a:pt x="313" y="1"/>
                    </a:lnTo>
                    <a:lnTo>
                      <a:pt x="309" y="0"/>
                    </a:lnTo>
                    <a:lnTo>
                      <a:pt x="308" y="0"/>
                    </a:lnTo>
                    <a:lnTo>
                      <a:pt x="305" y="1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0" name="Freeform 887"/>
              <p:cNvSpPr/>
              <p:nvPr/>
            </p:nvSpPr>
            <p:spPr bwMode="auto">
              <a:xfrm>
                <a:off x="3255963" y="3578226"/>
                <a:ext cx="133350" cy="146050"/>
              </a:xfrm>
              <a:custGeom>
                <a:avLst/>
                <a:gdLst/>
                <a:ahLst/>
                <a:cxnLst>
                  <a:cxn ang="0">
                    <a:pos x="328" y="1"/>
                  </a:cxn>
                  <a:cxn ang="0">
                    <a:pos x="277" y="42"/>
                  </a:cxn>
                  <a:cxn ang="0">
                    <a:pos x="230" y="86"/>
                  </a:cxn>
                  <a:cxn ang="0">
                    <a:pos x="186" y="136"/>
                  </a:cxn>
                  <a:cxn ang="0">
                    <a:pos x="144" y="184"/>
                  </a:cxn>
                  <a:cxn ang="0">
                    <a:pos x="122" y="208"/>
                  </a:cxn>
                  <a:cxn ang="0">
                    <a:pos x="73" y="252"/>
                  </a:cxn>
                  <a:cxn ang="0">
                    <a:pos x="50" y="275"/>
                  </a:cxn>
                  <a:cxn ang="0">
                    <a:pos x="26" y="303"/>
                  </a:cxn>
                  <a:cxn ang="0">
                    <a:pos x="12" y="324"/>
                  </a:cxn>
                  <a:cxn ang="0">
                    <a:pos x="3" y="348"/>
                  </a:cxn>
                  <a:cxn ang="0">
                    <a:pos x="0" y="360"/>
                  </a:cxn>
                  <a:cxn ang="0">
                    <a:pos x="3" y="365"/>
                  </a:cxn>
                  <a:cxn ang="0">
                    <a:pos x="9" y="365"/>
                  </a:cxn>
                  <a:cxn ang="0">
                    <a:pos x="16" y="358"/>
                  </a:cxn>
                  <a:cxn ang="0">
                    <a:pos x="17" y="353"/>
                  </a:cxn>
                  <a:cxn ang="0">
                    <a:pos x="13" y="349"/>
                  </a:cxn>
                  <a:cxn ang="0">
                    <a:pos x="17" y="337"/>
                  </a:cxn>
                  <a:cxn ang="0">
                    <a:pos x="30" y="315"/>
                  </a:cxn>
                  <a:cxn ang="0">
                    <a:pos x="55" y="285"/>
                  </a:cxn>
                  <a:cxn ang="0">
                    <a:pos x="72" y="268"/>
                  </a:cxn>
                  <a:cxn ang="0">
                    <a:pos x="116" y="228"/>
                  </a:cxn>
                  <a:cxn ang="0">
                    <a:pos x="149" y="196"/>
                  </a:cxn>
                  <a:cxn ang="0">
                    <a:pos x="158" y="186"/>
                  </a:cxn>
                  <a:cxn ang="0">
                    <a:pos x="220" y="115"/>
                  </a:cxn>
                  <a:cxn ang="0">
                    <a:pos x="263" y="71"/>
                  </a:cxn>
                  <a:cxn ang="0">
                    <a:pos x="309" y="30"/>
                  </a:cxn>
                  <a:cxn ang="0">
                    <a:pos x="334" y="12"/>
                  </a:cxn>
                  <a:cxn ang="0">
                    <a:pos x="336" y="8"/>
                  </a:cxn>
                  <a:cxn ang="0">
                    <a:pos x="334" y="1"/>
                  </a:cxn>
                  <a:cxn ang="0">
                    <a:pos x="330" y="0"/>
                  </a:cxn>
                  <a:cxn ang="0">
                    <a:pos x="328" y="1"/>
                  </a:cxn>
                </a:cxnLst>
                <a:rect l="0" t="0" r="r" b="b"/>
                <a:pathLst>
                  <a:path w="336" h="366">
                    <a:moveTo>
                      <a:pt x="328" y="1"/>
                    </a:moveTo>
                    <a:lnTo>
                      <a:pt x="328" y="1"/>
                    </a:lnTo>
                    <a:lnTo>
                      <a:pt x="302" y="21"/>
                    </a:lnTo>
                    <a:lnTo>
                      <a:pt x="277" y="42"/>
                    </a:lnTo>
                    <a:lnTo>
                      <a:pt x="252" y="64"/>
                    </a:lnTo>
                    <a:lnTo>
                      <a:pt x="230" y="86"/>
                    </a:lnTo>
                    <a:lnTo>
                      <a:pt x="208" y="111"/>
                    </a:lnTo>
                    <a:lnTo>
                      <a:pt x="186" y="136"/>
                    </a:lnTo>
                    <a:lnTo>
                      <a:pt x="144" y="184"/>
                    </a:lnTo>
                    <a:lnTo>
                      <a:pt x="144" y="184"/>
                    </a:lnTo>
                    <a:lnTo>
                      <a:pt x="133" y="198"/>
                    </a:lnTo>
                    <a:lnTo>
                      <a:pt x="122" y="208"/>
                    </a:lnTo>
                    <a:lnTo>
                      <a:pt x="98" y="230"/>
                    </a:lnTo>
                    <a:lnTo>
                      <a:pt x="73" y="252"/>
                    </a:lnTo>
                    <a:lnTo>
                      <a:pt x="50" y="275"/>
                    </a:lnTo>
                    <a:lnTo>
                      <a:pt x="50" y="275"/>
                    </a:lnTo>
                    <a:lnTo>
                      <a:pt x="34" y="293"/>
                    </a:lnTo>
                    <a:lnTo>
                      <a:pt x="26" y="303"/>
                    </a:lnTo>
                    <a:lnTo>
                      <a:pt x="18" y="314"/>
                    </a:lnTo>
                    <a:lnTo>
                      <a:pt x="12" y="324"/>
                    </a:lnTo>
                    <a:lnTo>
                      <a:pt x="7" y="336"/>
                    </a:lnTo>
                    <a:lnTo>
                      <a:pt x="3" y="348"/>
                    </a:lnTo>
                    <a:lnTo>
                      <a:pt x="0" y="360"/>
                    </a:lnTo>
                    <a:lnTo>
                      <a:pt x="0" y="360"/>
                    </a:lnTo>
                    <a:lnTo>
                      <a:pt x="0" y="364"/>
                    </a:lnTo>
                    <a:lnTo>
                      <a:pt x="3" y="365"/>
                    </a:lnTo>
                    <a:lnTo>
                      <a:pt x="7" y="366"/>
                    </a:lnTo>
                    <a:lnTo>
                      <a:pt x="9" y="365"/>
                    </a:lnTo>
                    <a:lnTo>
                      <a:pt x="16" y="358"/>
                    </a:lnTo>
                    <a:lnTo>
                      <a:pt x="16" y="358"/>
                    </a:lnTo>
                    <a:lnTo>
                      <a:pt x="17" y="356"/>
                    </a:lnTo>
                    <a:lnTo>
                      <a:pt x="17" y="353"/>
                    </a:lnTo>
                    <a:lnTo>
                      <a:pt x="16" y="352"/>
                    </a:lnTo>
                    <a:lnTo>
                      <a:pt x="13" y="349"/>
                    </a:lnTo>
                    <a:lnTo>
                      <a:pt x="13" y="349"/>
                    </a:lnTo>
                    <a:lnTo>
                      <a:pt x="17" y="337"/>
                    </a:lnTo>
                    <a:lnTo>
                      <a:pt x="24" y="327"/>
                    </a:lnTo>
                    <a:lnTo>
                      <a:pt x="30" y="315"/>
                    </a:lnTo>
                    <a:lnTo>
                      <a:pt x="38" y="305"/>
                    </a:lnTo>
                    <a:lnTo>
                      <a:pt x="55" y="285"/>
                    </a:lnTo>
                    <a:lnTo>
                      <a:pt x="72" y="268"/>
                    </a:lnTo>
                    <a:lnTo>
                      <a:pt x="72" y="268"/>
                    </a:lnTo>
                    <a:lnTo>
                      <a:pt x="94" y="247"/>
                    </a:lnTo>
                    <a:lnTo>
                      <a:pt x="116" y="228"/>
                    </a:lnTo>
                    <a:lnTo>
                      <a:pt x="139" y="207"/>
                    </a:lnTo>
                    <a:lnTo>
                      <a:pt x="149" y="196"/>
                    </a:lnTo>
                    <a:lnTo>
                      <a:pt x="158" y="186"/>
                    </a:lnTo>
                    <a:lnTo>
                      <a:pt x="158" y="186"/>
                    </a:lnTo>
                    <a:lnTo>
                      <a:pt x="199" y="139"/>
                    </a:lnTo>
                    <a:lnTo>
                      <a:pt x="220" y="115"/>
                    </a:lnTo>
                    <a:lnTo>
                      <a:pt x="241" y="93"/>
                    </a:lnTo>
                    <a:lnTo>
                      <a:pt x="263" y="71"/>
                    </a:lnTo>
                    <a:lnTo>
                      <a:pt x="285" y="50"/>
                    </a:lnTo>
                    <a:lnTo>
                      <a:pt x="309" y="30"/>
                    </a:lnTo>
                    <a:lnTo>
                      <a:pt x="334" y="12"/>
                    </a:lnTo>
                    <a:lnTo>
                      <a:pt x="334" y="12"/>
                    </a:lnTo>
                    <a:lnTo>
                      <a:pt x="335" y="9"/>
                    </a:lnTo>
                    <a:lnTo>
                      <a:pt x="336" y="8"/>
                    </a:lnTo>
                    <a:lnTo>
                      <a:pt x="335" y="3"/>
                    </a:lnTo>
                    <a:lnTo>
                      <a:pt x="334" y="1"/>
                    </a:lnTo>
                    <a:lnTo>
                      <a:pt x="332" y="0"/>
                    </a:lnTo>
                    <a:lnTo>
                      <a:pt x="330" y="0"/>
                    </a:lnTo>
                    <a:lnTo>
                      <a:pt x="328" y="1"/>
                    </a:lnTo>
                    <a:lnTo>
                      <a:pt x="328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1" name="Freeform 888"/>
              <p:cNvSpPr/>
              <p:nvPr/>
            </p:nvSpPr>
            <p:spPr bwMode="auto">
              <a:xfrm>
                <a:off x="3267076" y="3592513"/>
                <a:ext cx="152400" cy="169863"/>
              </a:xfrm>
              <a:custGeom>
                <a:avLst/>
                <a:gdLst/>
                <a:ahLst/>
                <a:cxnLst>
                  <a:cxn ang="0">
                    <a:pos x="371" y="2"/>
                  </a:cxn>
                  <a:cxn ang="0">
                    <a:pos x="371" y="2"/>
                  </a:cxn>
                  <a:cxn ang="0">
                    <a:pos x="319" y="51"/>
                  </a:cxn>
                  <a:cxn ang="0">
                    <a:pos x="293" y="76"/>
                  </a:cxn>
                  <a:cxn ang="0">
                    <a:pos x="267" y="100"/>
                  </a:cxn>
                  <a:cxn ang="0">
                    <a:pos x="267" y="100"/>
                  </a:cxn>
                  <a:cxn ang="0">
                    <a:pos x="212" y="147"/>
                  </a:cxn>
                  <a:cxn ang="0">
                    <a:pos x="186" y="172"/>
                  </a:cxn>
                  <a:cxn ang="0">
                    <a:pos x="161" y="199"/>
                  </a:cxn>
                  <a:cxn ang="0">
                    <a:pos x="161" y="199"/>
                  </a:cxn>
                  <a:cxn ang="0">
                    <a:pos x="149" y="212"/>
                  </a:cxn>
                  <a:cxn ang="0">
                    <a:pos x="138" y="228"/>
                  </a:cxn>
                  <a:cxn ang="0">
                    <a:pos x="119" y="258"/>
                  </a:cxn>
                  <a:cxn ang="0">
                    <a:pos x="99" y="289"/>
                  </a:cxn>
                  <a:cxn ang="0">
                    <a:pos x="81" y="321"/>
                  </a:cxn>
                  <a:cxn ang="0">
                    <a:pos x="81" y="321"/>
                  </a:cxn>
                  <a:cxn ang="0">
                    <a:pos x="63" y="346"/>
                  </a:cxn>
                  <a:cxn ang="0">
                    <a:pos x="46" y="372"/>
                  </a:cxn>
                  <a:cxn ang="0">
                    <a:pos x="46" y="372"/>
                  </a:cxn>
                  <a:cxn ang="0">
                    <a:pos x="38" y="385"/>
                  </a:cxn>
                  <a:cxn ang="0">
                    <a:pos x="29" y="399"/>
                  </a:cxn>
                  <a:cxn ang="0">
                    <a:pos x="22" y="406"/>
                  </a:cxn>
                  <a:cxn ang="0">
                    <a:pos x="17" y="411"/>
                  </a:cxn>
                  <a:cxn ang="0">
                    <a:pos x="10" y="415"/>
                  </a:cxn>
                  <a:cxn ang="0">
                    <a:pos x="4" y="416"/>
                  </a:cxn>
                  <a:cxn ang="0">
                    <a:pos x="4" y="416"/>
                  </a:cxn>
                  <a:cxn ang="0">
                    <a:pos x="1" y="418"/>
                  </a:cxn>
                  <a:cxn ang="0">
                    <a:pos x="0" y="419"/>
                  </a:cxn>
                  <a:cxn ang="0">
                    <a:pos x="0" y="421"/>
                  </a:cxn>
                  <a:cxn ang="0">
                    <a:pos x="0" y="423"/>
                  </a:cxn>
                  <a:cxn ang="0">
                    <a:pos x="2" y="427"/>
                  </a:cxn>
                  <a:cxn ang="0">
                    <a:pos x="4" y="428"/>
                  </a:cxn>
                  <a:cxn ang="0">
                    <a:pos x="6" y="428"/>
                  </a:cxn>
                  <a:cxn ang="0">
                    <a:pos x="6" y="428"/>
                  </a:cxn>
                  <a:cxn ang="0">
                    <a:pos x="15" y="425"/>
                  </a:cxn>
                  <a:cxn ang="0">
                    <a:pos x="25" y="419"/>
                  </a:cxn>
                  <a:cxn ang="0">
                    <a:pos x="31" y="412"/>
                  </a:cxn>
                  <a:cxn ang="0">
                    <a:pos x="39" y="403"/>
                  </a:cxn>
                  <a:cxn ang="0">
                    <a:pos x="51" y="385"/>
                  </a:cxn>
                  <a:cxn ang="0">
                    <a:pos x="61" y="368"/>
                  </a:cxn>
                  <a:cxn ang="0">
                    <a:pos x="61" y="368"/>
                  </a:cxn>
                  <a:cxn ang="0">
                    <a:pos x="153" y="229"/>
                  </a:cxn>
                  <a:cxn ang="0">
                    <a:pos x="153" y="229"/>
                  </a:cxn>
                  <a:cxn ang="0">
                    <a:pos x="163" y="212"/>
                  </a:cxn>
                  <a:cxn ang="0">
                    <a:pos x="176" y="197"/>
                  </a:cxn>
                  <a:cxn ang="0">
                    <a:pos x="191" y="182"/>
                  </a:cxn>
                  <a:cxn ang="0">
                    <a:pos x="205" y="168"/>
                  </a:cxn>
                  <a:cxn ang="0">
                    <a:pos x="235" y="140"/>
                  </a:cxn>
                  <a:cxn ang="0">
                    <a:pos x="267" y="114"/>
                  </a:cxn>
                  <a:cxn ang="0">
                    <a:pos x="267" y="114"/>
                  </a:cxn>
                  <a:cxn ang="0">
                    <a:pos x="295" y="89"/>
                  </a:cxn>
                  <a:cxn ang="0">
                    <a:pos x="324" y="63"/>
                  </a:cxn>
                  <a:cxn ang="0">
                    <a:pos x="380" y="10"/>
                  </a:cxn>
                  <a:cxn ang="0">
                    <a:pos x="380" y="10"/>
                  </a:cxn>
                  <a:cxn ang="0">
                    <a:pos x="382" y="8"/>
                  </a:cxn>
                  <a:cxn ang="0">
                    <a:pos x="382" y="6"/>
                  </a:cxn>
                  <a:cxn ang="0">
                    <a:pos x="380" y="2"/>
                  </a:cxn>
                  <a:cxn ang="0">
                    <a:pos x="377" y="0"/>
                  </a:cxn>
                  <a:cxn ang="0">
                    <a:pos x="374" y="0"/>
                  </a:cxn>
                  <a:cxn ang="0">
                    <a:pos x="371" y="2"/>
                  </a:cxn>
                  <a:cxn ang="0">
                    <a:pos x="371" y="2"/>
                  </a:cxn>
                </a:cxnLst>
                <a:rect l="0" t="0" r="r" b="b"/>
                <a:pathLst>
                  <a:path w="382" h="428">
                    <a:moveTo>
                      <a:pt x="371" y="2"/>
                    </a:moveTo>
                    <a:lnTo>
                      <a:pt x="371" y="2"/>
                    </a:lnTo>
                    <a:lnTo>
                      <a:pt x="319" y="51"/>
                    </a:lnTo>
                    <a:lnTo>
                      <a:pt x="293" y="76"/>
                    </a:lnTo>
                    <a:lnTo>
                      <a:pt x="267" y="100"/>
                    </a:lnTo>
                    <a:lnTo>
                      <a:pt x="267" y="100"/>
                    </a:lnTo>
                    <a:lnTo>
                      <a:pt x="212" y="147"/>
                    </a:lnTo>
                    <a:lnTo>
                      <a:pt x="186" y="172"/>
                    </a:lnTo>
                    <a:lnTo>
                      <a:pt x="161" y="199"/>
                    </a:lnTo>
                    <a:lnTo>
                      <a:pt x="161" y="199"/>
                    </a:lnTo>
                    <a:lnTo>
                      <a:pt x="149" y="212"/>
                    </a:lnTo>
                    <a:lnTo>
                      <a:pt x="138" y="228"/>
                    </a:lnTo>
                    <a:lnTo>
                      <a:pt x="119" y="258"/>
                    </a:lnTo>
                    <a:lnTo>
                      <a:pt x="99" y="289"/>
                    </a:lnTo>
                    <a:lnTo>
                      <a:pt x="81" y="321"/>
                    </a:lnTo>
                    <a:lnTo>
                      <a:pt x="81" y="321"/>
                    </a:lnTo>
                    <a:lnTo>
                      <a:pt x="63" y="346"/>
                    </a:lnTo>
                    <a:lnTo>
                      <a:pt x="46" y="372"/>
                    </a:lnTo>
                    <a:lnTo>
                      <a:pt x="46" y="372"/>
                    </a:lnTo>
                    <a:lnTo>
                      <a:pt x="38" y="385"/>
                    </a:lnTo>
                    <a:lnTo>
                      <a:pt x="29" y="399"/>
                    </a:lnTo>
                    <a:lnTo>
                      <a:pt x="22" y="406"/>
                    </a:lnTo>
                    <a:lnTo>
                      <a:pt x="17" y="411"/>
                    </a:lnTo>
                    <a:lnTo>
                      <a:pt x="10" y="415"/>
                    </a:lnTo>
                    <a:lnTo>
                      <a:pt x="4" y="416"/>
                    </a:lnTo>
                    <a:lnTo>
                      <a:pt x="4" y="416"/>
                    </a:lnTo>
                    <a:lnTo>
                      <a:pt x="1" y="418"/>
                    </a:lnTo>
                    <a:lnTo>
                      <a:pt x="0" y="419"/>
                    </a:lnTo>
                    <a:lnTo>
                      <a:pt x="0" y="421"/>
                    </a:lnTo>
                    <a:lnTo>
                      <a:pt x="0" y="423"/>
                    </a:lnTo>
                    <a:lnTo>
                      <a:pt x="2" y="427"/>
                    </a:lnTo>
                    <a:lnTo>
                      <a:pt x="4" y="428"/>
                    </a:lnTo>
                    <a:lnTo>
                      <a:pt x="6" y="428"/>
                    </a:lnTo>
                    <a:lnTo>
                      <a:pt x="6" y="428"/>
                    </a:lnTo>
                    <a:lnTo>
                      <a:pt x="15" y="425"/>
                    </a:lnTo>
                    <a:lnTo>
                      <a:pt x="25" y="419"/>
                    </a:lnTo>
                    <a:lnTo>
                      <a:pt x="31" y="412"/>
                    </a:lnTo>
                    <a:lnTo>
                      <a:pt x="39" y="403"/>
                    </a:lnTo>
                    <a:lnTo>
                      <a:pt x="51" y="385"/>
                    </a:lnTo>
                    <a:lnTo>
                      <a:pt x="61" y="368"/>
                    </a:lnTo>
                    <a:lnTo>
                      <a:pt x="61" y="368"/>
                    </a:lnTo>
                    <a:lnTo>
                      <a:pt x="153" y="229"/>
                    </a:lnTo>
                    <a:lnTo>
                      <a:pt x="153" y="229"/>
                    </a:lnTo>
                    <a:lnTo>
                      <a:pt x="163" y="212"/>
                    </a:lnTo>
                    <a:lnTo>
                      <a:pt x="176" y="197"/>
                    </a:lnTo>
                    <a:lnTo>
                      <a:pt x="191" y="182"/>
                    </a:lnTo>
                    <a:lnTo>
                      <a:pt x="205" y="168"/>
                    </a:lnTo>
                    <a:lnTo>
                      <a:pt x="235" y="140"/>
                    </a:lnTo>
                    <a:lnTo>
                      <a:pt x="267" y="114"/>
                    </a:lnTo>
                    <a:lnTo>
                      <a:pt x="267" y="114"/>
                    </a:lnTo>
                    <a:lnTo>
                      <a:pt x="295" y="89"/>
                    </a:lnTo>
                    <a:lnTo>
                      <a:pt x="324" y="63"/>
                    </a:lnTo>
                    <a:lnTo>
                      <a:pt x="380" y="10"/>
                    </a:lnTo>
                    <a:lnTo>
                      <a:pt x="380" y="10"/>
                    </a:lnTo>
                    <a:lnTo>
                      <a:pt x="382" y="8"/>
                    </a:lnTo>
                    <a:lnTo>
                      <a:pt x="382" y="6"/>
                    </a:lnTo>
                    <a:lnTo>
                      <a:pt x="380" y="2"/>
                    </a:lnTo>
                    <a:lnTo>
                      <a:pt x="377" y="0"/>
                    </a:lnTo>
                    <a:lnTo>
                      <a:pt x="374" y="0"/>
                    </a:lnTo>
                    <a:lnTo>
                      <a:pt x="371" y="2"/>
                    </a:lnTo>
                    <a:lnTo>
                      <a:pt x="371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2" name="Freeform 889"/>
              <p:cNvSpPr/>
              <p:nvPr/>
            </p:nvSpPr>
            <p:spPr bwMode="auto">
              <a:xfrm>
                <a:off x="3327401" y="3587751"/>
                <a:ext cx="139700" cy="176213"/>
              </a:xfrm>
              <a:custGeom>
                <a:avLst/>
                <a:gdLst/>
                <a:ahLst/>
                <a:cxnLst>
                  <a:cxn ang="0">
                    <a:pos x="340" y="1"/>
                  </a:cxn>
                  <a:cxn ang="0">
                    <a:pos x="323" y="15"/>
                  </a:cxn>
                  <a:cxn ang="0">
                    <a:pos x="310" y="34"/>
                  </a:cxn>
                  <a:cxn ang="0">
                    <a:pos x="298" y="49"/>
                  </a:cxn>
                  <a:cxn ang="0">
                    <a:pos x="264" y="94"/>
                  </a:cxn>
                  <a:cxn ang="0">
                    <a:pos x="214" y="162"/>
                  </a:cxn>
                  <a:cxn ang="0">
                    <a:pos x="161" y="227"/>
                  </a:cxn>
                  <a:cxn ang="0">
                    <a:pos x="110" y="285"/>
                  </a:cxn>
                  <a:cxn ang="0">
                    <a:pos x="74" y="329"/>
                  </a:cxn>
                  <a:cxn ang="0">
                    <a:pos x="64" y="345"/>
                  </a:cxn>
                  <a:cxn ang="0">
                    <a:pos x="25" y="405"/>
                  </a:cxn>
                  <a:cxn ang="0">
                    <a:pos x="9" y="421"/>
                  </a:cxn>
                  <a:cxn ang="0">
                    <a:pos x="2" y="429"/>
                  </a:cxn>
                  <a:cxn ang="0">
                    <a:pos x="0" y="439"/>
                  </a:cxn>
                  <a:cxn ang="0">
                    <a:pos x="1" y="442"/>
                  </a:cxn>
                  <a:cxn ang="0">
                    <a:pos x="6" y="444"/>
                  </a:cxn>
                  <a:cxn ang="0">
                    <a:pos x="12" y="442"/>
                  </a:cxn>
                  <a:cxn ang="0">
                    <a:pos x="12" y="439"/>
                  </a:cxn>
                  <a:cxn ang="0">
                    <a:pos x="16" y="431"/>
                  </a:cxn>
                  <a:cxn ang="0">
                    <a:pos x="33" y="412"/>
                  </a:cxn>
                  <a:cxn ang="0">
                    <a:pos x="40" y="402"/>
                  </a:cxn>
                  <a:cxn ang="0">
                    <a:pos x="65" y="363"/>
                  </a:cxn>
                  <a:cxn ang="0">
                    <a:pos x="74" y="350"/>
                  </a:cxn>
                  <a:cxn ang="0">
                    <a:pos x="123" y="289"/>
                  </a:cxn>
                  <a:cxn ang="0">
                    <a:pos x="175" y="227"/>
                  </a:cxn>
                  <a:cxn ang="0">
                    <a:pos x="217" y="176"/>
                  </a:cxn>
                  <a:cxn ang="0">
                    <a:pos x="256" y="124"/>
                  </a:cxn>
                  <a:cxn ang="0">
                    <a:pos x="301" y="65"/>
                  </a:cxn>
                  <a:cxn ang="0">
                    <a:pos x="311" y="51"/>
                  </a:cxn>
                  <a:cxn ang="0">
                    <a:pos x="327" y="28"/>
                  </a:cxn>
                  <a:cxn ang="0">
                    <a:pos x="339" y="15"/>
                  </a:cxn>
                  <a:cxn ang="0">
                    <a:pos x="345" y="10"/>
                  </a:cxn>
                  <a:cxn ang="0">
                    <a:pos x="349" y="6"/>
                  </a:cxn>
                  <a:cxn ang="0">
                    <a:pos x="344" y="0"/>
                  </a:cxn>
                  <a:cxn ang="0">
                    <a:pos x="340" y="1"/>
                  </a:cxn>
                </a:cxnLst>
                <a:rect l="0" t="0" r="r" b="b"/>
                <a:pathLst>
                  <a:path w="349" h="444">
                    <a:moveTo>
                      <a:pt x="340" y="1"/>
                    </a:moveTo>
                    <a:lnTo>
                      <a:pt x="340" y="1"/>
                    </a:lnTo>
                    <a:lnTo>
                      <a:pt x="329" y="7"/>
                    </a:lnTo>
                    <a:lnTo>
                      <a:pt x="323" y="15"/>
                    </a:lnTo>
                    <a:lnTo>
                      <a:pt x="316" y="23"/>
                    </a:lnTo>
                    <a:lnTo>
                      <a:pt x="310" y="34"/>
                    </a:lnTo>
                    <a:lnTo>
                      <a:pt x="310" y="34"/>
                    </a:lnTo>
                    <a:lnTo>
                      <a:pt x="298" y="49"/>
                    </a:lnTo>
                    <a:lnTo>
                      <a:pt x="286" y="64"/>
                    </a:lnTo>
                    <a:lnTo>
                      <a:pt x="264" y="94"/>
                    </a:lnTo>
                    <a:lnTo>
                      <a:pt x="264" y="94"/>
                    </a:lnTo>
                    <a:lnTo>
                      <a:pt x="214" y="162"/>
                    </a:lnTo>
                    <a:lnTo>
                      <a:pt x="188" y="194"/>
                    </a:lnTo>
                    <a:lnTo>
                      <a:pt x="161" y="227"/>
                    </a:lnTo>
                    <a:lnTo>
                      <a:pt x="161" y="227"/>
                    </a:lnTo>
                    <a:lnTo>
                      <a:pt x="110" y="285"/>
                    </a:lnTo>
                    <a:lnTo>
                      <a:pt x="86" y="313"/>
                    </a:lnTo>
                    <a:lnTo>
                      <a:pt x="74" y="329"/>
                    </a:lnTo>
                    <a:lnTo>
                      <a:pt x="64" y="345"/>
                    </a:lnTo>
                    <a:lnTo>
                      <a:pt x="64" y="345"/>
                    </a:lnTo>
                    <a:lnTo>
                      <a:pt x="25" y="405"/>
                    </a:lnTo>
                    <a:lnTo>
                      <a:pt x="25" y="405"/>
                    </a:lnTo>
                    <a:lnTo>
                      <a:pt x="18" y="413"/>
                    </a:lnTo>
                    <a:lnTo>
                      <a:pt x="9" y="421"/>
                    </a:lnTo>
                    <a:lnTo>
                      <a:pt x="6" y="425"/>
                    </a:lnTo>
                    <a:lnTo>
                      <a:pt x="2" y="429"/>
                    </a:lnTo>
                    <a:lnTo>
                      <a:pt x="1" y="434"/>
                    </a:lnTo>
                    <a:lnTo>
                      <a:pt x="0" y="439"/>
                    </a:lnTo>
                    <a:lnTo>
                      <a:pt x="0" y="439"/>
                    </a:lnTo>
                    <a:lnTo>
                      <a:pt x="1" y="442"/>
                    </a:lnTo>
                    <a:lnTo>
                      <a:pt x="2" y="443"/>
                    </a:lnTo>
                    <a:lnTo>
                      <a:pt x="6" y="444"/>
                    </a:lnTo>
                    <a:lnTo>
                      <a:pt x="10" y="443"/>
                    </a:lnTo>
                    <a:lnTo>
                      <a:pt x="12" y="442"/>
                    </a:lnTo>
                    <a:lnTo>
                      <a:pt x="12" y="439"/>
                    </a:lnTo>
                    <a:lnTo>
                      <a:pt x="12" y="439"/>
                    </a:lnTo>
                    <a:lnTo>
                      <a:pt x="13" y="435"/>
                    </a:lnTo>
                    <a:lnTo>
                      <a:pt x="16" y="431"/>
                    </a:lnTo>
                    <a:lnTo>
                      <a:pt x="23" y="421"/>
                    </a:lnTo>
                    <a:lnTo>
                      <a:pt x="33" y="412"/>
                    </a:lnTo>
                    <a:lnTo>
                      <a:pt x="40" y="402"/>
                    </a:lnTo>
                    <a:lnTo>
                      <a:pt x="40" y="402"/>
                    </a:lnTo>
                    <a:lnTo>
                      <a:pt x="56" y="376"/>
                    </a:lnTo>
                    <a:lnTo>
                      <a:pt x="65" y="363"/>
                    </a:lnTo>
                    <a:lnTo>
                      <a:pt x="74" y="350"/>
                    </a:lnTo>
                    <a:lnTo>
                      <a:pt x="74" y="350"/>
                    </a:lnTo>
                    <a:lnTo>
                      <a:pt x="98" y="319"/>
                    </a:lnTo>
                    <a:lnTo>
                      <a:pt x="123" y="289"/>
                    </a:lnTo>
                    <a:lnTo>
                      <a:pt x="175" y="227"/>
                    </a:lnTo>
                    <a:lnTo>
                      <a:pt x="175" y="227"/>
                    </a:lnTo>
                    <a:lnTo>
                      <a:pt x="196" y="202"/>
                    </a:lnTo>
                    <a:lnTo>
                      <a:pt x="217" y="176"/>
                    </a:lnTo>
                    <a:lnTo>
                      <a:pt x="256" y="124"/>
                    </a:lnTo>
                    <a:lnTo>
                      <a:pt x="256" y="124"/>
                    </a:lnTo>
                    <a:lnTo>
                      <a:pt x="278" y="94"/>
                    </a:lnTo>
                    <a:lnTo>
                      <a:pt x="301" y="65"/>
                    </a:lnTo>
                    <a:lnTo>
                      <a:pt x="301" y="65"/>
                    </a:lnTo>
                    <a:lnTo>
                      <a:pt x="311" y="51"/>
                    </a:lnTo>
                    <a:lnTo>
                      <a:pt x="322" y="35"/>
                    </a:lnTo>
                    <a:lnTo>
                      <a:pt x="327" y="28"/>
                    </a:lnTo>
                    <a:lnTo>
                      <a:pt x="332" y="21"/>
                    </a:lnTo>
                    <a:lnTo>
                      <a:pt x="339" y="15"/>
                    </a:lnTo>
                    <a:lnTo>
                      <a:pt x="345" y="10"/>
                    </a:lnTo>
                    <a:lnTo>
                      <a:pt x="345" y="10"/>
                    </a:lnTo>
                    <a:lnTo>
                      <a:pt x="348" y="9"/>
                    </a:lnTo>
                    <a:lnTo>
                      <a:pt x="349" y="6"/>
                    </a:lnTo>
                    <a:lnTo>
                      <a:pt x="348" y="2"/>
                    </a:lnTo>
                    <a:lnTo>
                      <a:pt x="344" y="0"/>
                    </a:lnTo>
                    <a:lnTo>
                      <a:pt x="343" y="0"/>
                    </a:lnTo>
                    <a:lnTo>
                      <a:pt x="340" y="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3" name="Freeform 890"/>
              <p:cNvSpPr/>
              <p:nvPr/>
            </p:nvSpPr>
            <p:spPr bwMode="auto">
              <a:xfrm>
                <a:off x="3362326" y="3660776"/>
                <a:ext cx="88900" cy="106363"/>
              </a:xfrm>
              <a:custGeom>
                <a:avLst/>
                <a:gdLst/>
                <a:ahLst/>
                <a:cxnLst>
                  <a:cxn ang="0">
                    <a:pos x="213" y="1"/>
                  </a:cxn>
                  <a:cxn ang="0">
                    <a:pos x="213" y="1"/>
                  </a:cxn>
                  <a:cxn ang="0">
                    <a:pos x="185" y="31"/>
                  </a:cxn>
                  <a:cxn ang="0">
                    <a:pos x="156" y="62"/>
                  </a:cxn>
                  <a:cxn ang="0">
                    <a:pos x="128" y="94"/>
                  </a:cxn>
                  <a:cxn ang="0">
                    <a:pos x="102" y="127"/>
                  </a:cxn>
                  <a:cxn ang="0">
                    <a:pos x="102" y="127"/>
                  </a:cxn>
                  <a:cxn ang="0">
                    <a:pos x="75" y="163"/>
                  </a:cxn>
                  <a:cxn ang="0">
                    <a:pos x="47" y="201"/>
                  </a:cxn>
                  <a:cxn ang="0">
                    <a:pos x="47" y="201"/>
                  </a:cxn>
                  <a:cxn ang="0">
                    <a:pos x="35" y="215"/>
                  </a:cxn>
                  <a:cxn ang="0">
                    <a:pos x="22" y="229"/>
                  </a:cxn>
                  <a:cxn ang="0">
                    <a:pos x="11" y="243"/>
                  </a:cxn>
                  <a:cxn ang="0">
                    <a:pos x="0" y="259"/>
                  </a:cxn>
                  <a:cxn ang="0">
                    <a:pos x="0" y="259"/>
                  </a:cxn>
                  <a:cxn ang="0">
                    <a:pos x="0" y="261"/>
                  </a:cxn>
                  <a:cxn ang="0">
                    <a:pos x="0" y="264"/>
                  </a:cxn>
                  <a:cxn ang="0">
                    <a:pos x="3" y="266"/>
                  </a:cxn>
                  <a:cxn ang="0">
                    <a:pos x="7" y="268"/>
                  </a:cxn>
                  <a:cxn ang="0">
                    <a:pos x="9" y="266"/>
                  </a:cxn>
                  <a:cxn ang="0">
                    <a:pos x="11" y="265"/>
                  </a:cxn>
                  <a:cxn ang="0">
                    <a:pos x="11" y="265"/>
                  </a:cxn>
                  <a:cxn ang="0">
                    <a:pos x="16" y="256"/>
                  </a:cxn>
                  <a:cxn ang="0">
                    <a:pos x="22" y="247"/>
                  </a:cxn>
                  <a:cxn ang="0">
                    <a:pos x="34" y="231"/>
                  </a:cxn>
                  <a:cxn ang="0">
                    <a:pos x="49" y="217"/>
                  </a:cxn>
                  <a:cxn ang="0">
                    <a:pos x="62" y="201"/>
                  </a:cxn>
                  <a:cxn ang="0">
                    <a:pos x="62" y="201"/>
                  </a:cxn>
                  <a:cxn ang="0">
                    <a:pos x="84" y="171"/>
                  </a:cxn>
                  <a:cxn ang="0">
                    <a:pos x="106" y="141"/>
                  </a:cxn>
                  <a:cxn ang="0">
                    <a:pos x="106" y="141"/>
                  </a:cxn>
                  <a:cxn ang="0">
                    <a:pos x="132" y="107"/>
                  </a:cxn>
                  <a:cxn ang="0">
                    <a:pos x="161" y="73"/>
                  </a:cxn>
                  <a:cxn ang="0">
                    <a:pos x="191" y="40"/>
                  </a:cxn>
                  <a:cxn ang="0">
                    <a:pos x="221" y="9"/>
                  </a:cxn>
                  <a:cxn ang="0">
                    <a:pos x="221" y="9"/>
                  </a:cxn>
                  <a:cxn ang="0">
                    <a:pos x="223" y="8"/>
                  </a:cxn>
                  <a:cxn ang="0">
                    <a:pos x="223" y="5"/>
                  </a:cxn>
                  <a:cxn ang="0">
                    <a:pos x="221" y="1"/>
                  </a:cxn>
                  <a:cxn ang="0">
                    <a:pos x="217" y="0"/>
                  </a:cxn>
                  <a:cxn ang="0">
                    <a:pos x="215" y="0"/>
                  </a:cxn>
                  <a:cxn ang="0">
                    <a:pos x="213" y="1"/>
                  </a:cxn>
                  <a:cxn ang="0">
                    <a:pos x="213" y="1"/>
                  </a:cxn>
                </a:cxnLst>
                <a:rect l="0" t="0" r="r" b="b"/>
                <a:pathLst>
                  <a:path w="223" h="268">
                    <a:moveTo>
                      <a:pt x="213" y="1"/>
                    </a:moveTo>
                    <a:lnTo>
                      <a:pt x="213" y="1"/>
                    </a:lnTo>
                    <a:lnTo>
                      <a:pt x="185" y="31"/>
                    </a:lnTo>
                    <a:lnTo>
                      <a:pt x="156" y="62"/>
                    </a:lnTo>
                    <a:lnTo>
                      <a:pt x="128" y="94"/>
                    </a:lnTo>
                    <a:lnTo>
                      <a:pt x="102" y="127"/>
                    </a:lnTo>
                    <a:lnTo>
                      <a:pt x="102" y="127"/>
                    </a:lnTo>
                    <a:lnTo>
                      <a:pt x="75" y="163"/>
                    </a:lnTo>
                    <a:lnTo>
                      <a:pt x="47" y="201"/>
                    </a:lnTo>
                    <a:lnTo>
                      <a:pt x="47" y="201"/>
                    </a:lnTo>
                    <a:lnTo>
                      <a:pt x="35" y="215"/>
                    </a:lnTo>
                    <a:lnTo>
                      <a:pt x="22" y="229"/>
                    </a:lnTo>
                    <a:lnTo>
                      <a:pt x="11" y="243"/>
                    </a:lnTo>
                    <a:lnTo>
                      <a:pt x="0" y="259"/>
                    </a:lnTo>
                    <a:lnTo>
                      <a:pt x="0" y="259"/>
                    </a:lnTo>
                    <a:lnTo>
                      <a:pt x="0" y="261"/>
                    </a:lnTo>
                    <a:lnTo>
                      <a:pt x="0" y="264"/>
                    </a:lnTo>
                    <a:lnTo>
                      <a:pt x="3" y="266"/>
                    </a:lnTo>
                    <a:lnTo>
                      <a:pt x="7" y="268"/>
                    </a:lnTo>
                    <a:lnTo>
                      <a:pt x="9" y="266"/>
                    </a:lnTo>
                    <a:lnTo>
                      <a:pt x="11" y="265"/>
                    </a:lnTo>
                    <a:lnTo>
                      <a:pt x="11" y="265"/>
                    </a:lnTo>
                    <a:lnTo>
                      <a:pt x="16" y="256"/>
                    </a:lnTo>
                    <a:lnTo>
                      <a:pt x="22" y="247"/>
                    </a:lnTo>
                    <a:lnTo>
                      <a:pt x="34" y="231"/>
                    </a:lnTo>
                    <a:lnTo>
                      <a:pt x="49" y="217"/>
                    </a:lnTo>
                    <a:lnTo>
                      <a:pt x="62" y="201"/>
                    </a:lnTo>
                    <a:lnTo>
                      <a:pt x="62" y="201"/>
                    </a:lnTo>
                    <a:lnTo>
                      <a:pt x="84" y="171"/>
                    </a:lnTo>
                    <a:lnTo>
                      <a:pt x="106" y="141"/>
                    </a:lnTo>
                    <a:lnTo>
                      <a:pt x="106" y="141"/>
                    </a:lnTo>
                    <a:lnTo>
                      <a:pt x="132" y="107"/>
                    </a:lnTo>
                    <a:lnTo>
                      <a:pt x="161" y="73"/>
                    </a:lnTo>
                    <a:lnTo>
                      <a:pt x="191" y="40"/>
                    </a:lnTo>
                    <a:lnTo>
                      <a:pt x="221" y="9"/>
                    </a:lnTo>
                    <a:lnTo>
                      <a:pt x="221" y="9"/>
                    </a:lnTo>
                    <a:lnTo>
                      <a:pt x="223" y="8"/>
                    </a:lnTo>
                    <a:lnTo>
                      <a:pt x="223" y="5"/>
                    </a:lnTo>
                    <a:lnTo>
                      <a:pt x="221" y="1"/>
                    </a:lnTo>
                    <a:lnTo>
                      <a:pt x="217" y="0"/>
                    </a:lnTo>
                    <a:lnTo>
                      <a:pt x="215" y="0"/>
                    </a:lnTo>
                    <a:lnTo>
                      <a:pt x="213" y="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4" name="Freeform 891"/>
              <p:cNvSpPr/>
              <p:nvPr/>
            </p:nvSpPr>
            <p:spPr bwMode="auto">
              <a:xfrm>
                <a:off x="3398838" y="3705226"/>
                <a:ext cx="47625" cy="66675"/>
              </a:xfrm>
              <a:custGeom>
                <a:avLst/>
                <a:gdLst/>
                <a:ahLst/>
                <a:cxnLst>
                  <a:cxn ang="0">
                    <a:pos x="108" y="4"/>
                  </a:cxn>
                  <a:cxn ang="0">
                    <a:pos x="108" y="4"/>
                  </a:cxn>
                  <a:cxn ang="0">
                    <a:pos x="106" y="14"/>
                  </a:cxn>
                  <a:cxn ang="0">
                    <a:pos x="102" y="21"/>
                  </a:cxn>
                  <a:cxn ang="0">
                    <a:pos x="97" y="29"/>
                  </a:cxn>
                  <a:cxn ang="0">
                    <a:pos x="90" y="37"/>
                  </a:cxn>
                  <a:cxn ang="0">
                    <a:pos x="76" y="53"/>
                  </a:cxn>
                  <a:cxn ang="0">
                    <a:pos x="64" y="67"/>
                  </a:cxn>
                  <a:cxn ang="0">
                    <a:pos x="64" y="67"/>
                  </a:cxn>
                  <a:cxn ang="0">
                    <a:pos x="48" y="89"/>
                  </a:cxn>
                  <a:cxn ang="0">
                    <a:pos x="34" y="113"/>
                  </a:cxn>
                  <a:cxn ang="0">
                    <a:pos x="18" y="135"/>
                  </a:cxn>
                  <a:cxn ang="0">
                    <a:pos x="10" y="146"/>
                  </a:cxn>
                  <a:cxn ang="0">
                    <a:pos x="1" y="156"/>
                  </a:cxn>
                  <a:cxn ang="0">
                    <a:pos x="1" y="156"/>
                  </a:cxn>
                  <a:cxn ang="0">
                    <a:pos x="0" y="159"/>
                  </a:cxn>
                  <a:cxn ang="0">
                    <a:pos x="0" y="160"/>
                  </a:cxn>
                  <a:cxn ang="0">
                    <a:pos x="1" y="164"/>
                  </a:cxn>
                  <a:cxn ang="0">
                    <a:pos x="5" y="167"/>
                  </a:cxn>
                  <a:cxn ang="0">
                    <a:pos x="8" y="165"/>
                  </a:cxn>
                  <a:cxn ang="0">
                    <a:pos x="9" y="164"/>
                  </a:cxn>
                  <a:cxn ang="0">
                    <a:pos x="9" y="164"/>
                  </a:cxn>
                  <a:cxn ang="0">
                    <a:pos x="26" y="144"/>
                  </a:cxn>
                  <a:cxn ang="0">
                    <a:pos x="40" y="123"/>
                  </a:cxn>
                  <a:cxn ang="0">
                    <a:pos x="68" y="80"/>
                  </a:cxn>
                  <a:cxn ang="0">
                    <a:pos x="68" y="80"/>
                  </a:cxn>
                  <a:cxn ang="0">
                    <a:pos x="74" y="71"/>
                  </a:cxn>
                  <a:cxn ang="0">
                    <a:pos x="82" y="63"/>
                  </a:cxn>
                  <a:cxn ang="0">
                    <a:pos x="98" y="46"/>
                  </a:cxn>
                  <a:cxn ang="0">
                    <a:pos x="104" y="37"/>
                  </a:cxn>
                  <a:cxn ang="0">
                    <a:pos x="111" y="28"/>
                  </a:cxn>
                  <a:cxn ang="0">
                    <a:pos x="116" y="17"/>
                  </a:cxn>
                  <a:cxn ang="0">
                    <a:pos x="119" y="7"/>
                  </a:cxn>
                  <a:cxn ang="0">
                    <a:pos x="119" y="7"/>
                  </a:cxn>
                  <a:cxn ang="0">
                    <a:pos x="119" y="6"/>
                  </a:cxn>
                  <a:cxn ang="0">
                    <a:pos x="117" y="3"/>
                  </a:cxn>
                  <a:cxn ang="0">
                    <a:pos x="115" y="0"/>
                  </a:cxn>
                  <a:cxn ang="0">
                    <a:pos x="112" y="0"/>
                  </a:cxn>
                  <a:cxn ang="0">
                    <a:pos x="111" y="0"/>
                  </a:cxn>
                  <a:cxn ang="0">
                    <a:pos x="108" y="2"/>
                  </a:cxn>
                  <a:cxn ang="0">
                    <a:pos x="108" y="4"/>
                  </a:cxn>
                  <a:cxn ang="0">
                    <a:pos x="108" y="4"/>
                  </a:cxn>
                </a:cxnLst>
                <a:rect l="0" t="0" r="r" b="b"/>
                <a:pathLst>
                  <a:path w="119" h="167">
                    <a:moveTo>
                      <a:pt x="108" y="4"/>
                    </a:moveTo>
                    <a:lnTo>
                      <a:pt x="108" y="4"/>
                    </a:lnTo>
                    <a:lnTo>
                      <a:pt x="106" y="14"/>
                    </a:lnTo>
                    <a:lnTo>
                      <a:pt x="102" y="21"/>
                    </a:lnTo>
                    <a:lnTo>
                      <a:pt x="97" y="29"/>
                    </a:lnTo>
                    <a:lnTo>
                      <a:pt x="90" y="37"/>
                    </a:lnTo>
                    <a:lnTo>
                      <a:pt x="76" y="53"/>
                    </a:lnTo>
                    <a:lnTo>
                      <a:pt x="64" y="67"/>
                    </a:lnTo>
                    <a:lnTo>
                      <a:pt x="64" y="67"/>
                    </a:lnTo>
                    <a:lnTo>
                      <a:pt x="48" y="89"/>
                    </a:lnTo>
                    <a:lnTo>
                      <a:pt x="34" y="113"/>
                    </a:lnTo>
                    <a:lnTo>
                      <a:pt x="18" y="135"/>
                    </a:lnTo>
                    <a:lnTo>
                      <a:pt x="10" y="146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0" y="159"/>
                    </a:lnTo>
                    <a:lnTo>
                      <a:pt x="0" y="160"/>
                    </a:lnTo>
                    <a:lnTo>
                      <a:pt x="1" y="164"/>
                    </a:lnTo>
                    <a:lnTo>
                      <a:pt x="5" y="167"/>
                    </a:lnTo>
                    <a:lnTo>
                      <a:pt x="8" y="165"/>
                    </a:lnTo>
                    <a:lnTo>
                      <a:pt x="9" y="164"/>
                    </a:lnTo>
                    <a:lnTo>
                      <a:pt x="9" y="164"/>
                    </a:lnTo>
                    <a:lnTo>
                      <a:pt x="26" y="144"/>
                    </a:lnTo>
                    <a:lnTo>
                      <a:pt x="40" y="123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74" y="71"/>
                    </a:lnTo>
                    <a:lnTo>
                      <a:pt x="82" y="63"/>
                    </a:lnTo>
                    <a:lnTo>
                      <a:pt x="98" y="46"/>
                    </a:lnTo>
                    <a:lnTo>
                      <a:pt x="104" y="37"/>
                    </a:lnTo>
                    <a:lnTo>
                      <a:pt x="111" y="28"/>
                    </a:lnTo>
                    <a:lnTo>
                      <a:pt x="116" y="17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19" y="6"/>
                    </a:lnTo>
                    <a:lnTo>
                      <a:pt x="117" y="3"/>
                    </a:lnTo>
                    <a:lnTo>
                      <a:pt x="115" y="0"/>
                    </a:lnTo>
                    <a:lnTo>
                      <a:pt x="112" y="0"/>
                    </a:lnTo>
                    <a:lnTo>
                      <a:pt x="111" y="0"/>
                    </a:lnTo>
                    <a:lnTo>
                      <a:pt x="108" y="2"/>
                    </a:lnTo>
                    <a:lnTo>
                      <a:pt x="108" y="4"/>
                    </a:lnTo>
                    <a:lnTo>
                      <a:pt x="108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5" name="Freeform 892"/>
              <p:cNvSpPr/>
              <p:nvPr/>
            </p:nvSpPr>
            <p:spPr bwMode="auto">
              <a:xfrm>
                <a:off x="3432176" y="3724276"/>
                <a:ext cx="47625" cy="53975"/>
              </a:xfrm>
              <a:custGeom>
                <a:avLst/>
                <a:gdLst/>
                <a:ahLst/>
                <a:cxnLst>
                  <a:cxn ang="0">
                    <a:pos x="110" y="2"/>
                  </a:cxn>
                  <a:cxn ang="0">
                    <a:pos x="110" y="2"/>
                  </a:cxn>
                  <a:cxn ang="0">
                    <a:pos x="74" y="38"/>
                  </a:cxn>
                  <a:cxn ang="0">
                    <a:pos x="57" y="56"/>
                  </a:cxn>
                  <a:cxn ang="0">
                    <a:pos x="42" y="76"/>
                  </a:cxn>
                  <a:cxn ang="0">
                    <a:pos x="42" y="76"/>
                  </a:cxn>
                  <a:cxn ang="0">
                    <a:pos x="30" y="89"/>
                  </a:cxn>
                  <a:cxn ang="0">
                    <a:pos x="18" y="101"/>
                  </a:cxn>
                  <a:cxn ang="0">
                    <a:pos x="13" y="107"/>
                  </a:cxn>
                  <a:cxn ang="0">
                    <a:pos x="8" y="114"/>
                  </a:cxn>
                  <a:cxn ang="0">
                    <a:pos x="4" y="122"/>
                  </a:cxn>
                  <a:cxn ang="0">
                    <a:pos x="0" y="130"/>
                  </a:cxn>
                  <a:cxn ang="0">
                    <a:pos x="0" y="130"/>
                  </a:cxn>
                  <a:cxn ang="0">
                    <a:pos x="0" y="132"/>
                  </a:cxn>
                  <a:cxn ang="0">
                    <a:pos x="1" y="134"/>
                  </a:cxn>
                  <a:cxn ang="0">
                    <a:pos x="4" y="136"/>
                  </a:cxn>
                  <a:cxn ang="0">
                    <a:pos x="8" y="136"/>
                  </a:cxn>
                  <a:cxn ang="0">
                    <a:pos x="10" y="135"/>
                  </a:cxn>
                  <a:cxn ang="0">
                    <a:pos x="12" y="132"/>
                  </a:cxn>
                  <a:cxn ang="0">
                    <a:pos x="12" y="132"/>
                  </a:cxn>
                  <a:cxn ang="0">
                    <a:pos x="14" y="124"/>
                  </a:cxn>
                  <a:cxn ang="0">
                    <a:pos x="19" y="117"/>
                  </a:cxn>
                  <a:cxn ang="0">
                    <a:pos x="25" y="109"/>
                  </a:cxn>
                  <a:cxn ang="0">
                    <a:pos x="31" y="102"/>
                  </a:cxn>
                  <a:cxn ang="0">
                    <a:pos x="43" y="89"/>
                  </a:cxn>
                  <a:cxn ang="0">
                    <a:pos x="56" y="76"/>
                  </a:cxn>
                  <a:cxn ang="0">
                    <a:pos x="56" y="76"/>
                  </a:cxn>
                  <a:cxn ang="0">
                    <a:pos x="70" y="59"/>
                  </a:cxn>
                  <a:cxn ang="0">
                    <a:pos x="86" y="42"/>
                  </a:cxn>
                  <a:cxn ang="0">
                    <a:pos x="119" y="9"/>
                  </a:cxn>
                  <a:cxn ang="0">
                    <a:pos x="119" y="9"/>
                  </a:cxn>
                  <a:cxn ang="0">
                    <a:pos x="120" y="8"/>
                  </a:cxn>
                  <a:cxn ang="0">
                    <a:pos x="120" y="5"/>
                  </a:cxn>
                  <a:cxn ang="0">
                    <a:pos x="117" y="2"/>
                  </a:cxn>
                  <a:cxn ang="0">
                    <a:pos x="115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10" y="2"/>
                  </a:cxn>
                </a:cxnLst>
                <a:rect l="0" t="0" r="r" b="b"/>
                <a:pathLst>
                  <a:path w="120" h="136">
                    <a:moveTo>
                      <a:pt x="110" y="2"/>
                    </a:moveTo>
                    <a:lnTo>
                      <a:pt x="110" y="2"/>
                    </a:lnTo>
                    <a:lnTo>
                      <a:pt x="74" y="38"/>
                    </a:lnTo>
                    <a:lnTo>
                      <a:pt x="57" y="56"/>
                    </a:lnTo>
                    <a:lnTo>
                      <a:pt x="42" y="76"/>
                    </a:lnTo>
                    <a:lnTo>
                      <a:pt x="42" y="76"/>
                    </a:lnTo>
                    <a:lnTo>
                      <a:pt x="30" y="89"/>
                    </a:lnTo>
                    <a:lnTo>
                      <a:pt x="18" y="101"/>
                    </a:lnTo>
                    <a:lnTo>
                      <a:pt x="13" y="107"/>
                    </a:lnTo>
                    <a:lnTo>
                      <a:pt x="8" y="114"/>
                    </a:lnTo>
                    <a:lnTo>
                      <a:pt x="4" y="122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2"/>
                    </a:lnTo>
                    <a:lnTo>
                      <a:pt x="1" y="134"/>
                    </a:lnTo>
                    <a:lnTo>
                      <a:pt x="4" y="136"/>
                    </a:lnTo>
                    <a:lnTo>
                      <a:pt x="8" y="136"/>
                    </a:lnTo>
                    <a:lnTo>
                      <a:pt x="10" y="135"/>
                    </a:lnTo>
                    <a:lnTo>
                      <a:pt x="12" y="132"/>
                    </a:lnTo>
                    <a:lnTo>
                      <a:pt x="12" y="132"/>
                    </a:lnTo>
                    <a:lnTo>
                      <a:pt x="14" y="124"/>
                    </a:lnTo>
                    <a:lnTo>
                      <a:pt x="19" y="117"/>
                    </a:lnTo>
                    <a:lnTo>
                      <a:pt x="25" y="109"/>
                    </a:lnTo>
                    <a:lnTo>
                      <a:pt x="31" y="102"/>
                    </a:lnTo>
                    <a:lnTo>
                      <a:pt x="43" y="89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70" y="59"/>
                    </a:lnTo>
                    <a:lnTo>
                      <a:pt x="86" y="42"/>
                    </a:lnTo>
                    <a:lnTo>
                      <a:pt x="119" y="9"/>
                    </a:lnTo>
                    <a:lnTo>
                      <a:pt x="119" y="9"/>
                    </a:lnTo>
                    <a:lnTo>
                      <a:pt x="120" y="8"/>
                    </a:lnTo>
                    <a:lnTo>
                      <a:pt x="120" y="5"/>
                    </a:lnTo>
                    <a:lnTo>
                      <a:pt x="117" y="2"/>
                    </a:lnTo>
                    <a:lnTo>
                      <a:pt x="115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10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6" name="Freeform 893"/>
              <p:cNvSpPr/>
              <p:nvPr/>
            </p:nvSpPr>
            <p:spPr bwMode="auto">
              <a:xfrm>
                <a:off x="3463926" y="3732213"/>
                <a:ext cx="38100" cy="47625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86" y="3"/>
                  </a:cxn>
                  <a:cxn ang="0">
                    <a:pos x="74" y="23"/>
                  </a:cxn>
                  <a:cxn ang="0">
                    <a:pos x="60" y="41"/>
                  </a:cxn>
                  <a:cxn ang="0">
                    <a:pos x="44" y="58"/>
                  </a:cxn>
                  <a:cxn ang="0">
                    <a:pos x="27" y="74"/>
                  </a:cxn>
                  <a:cxn ang="0">
                    <a:pos x="27" y="74"/>
                  </a:cxn>
                  <a:cxn ang="0">
                    <a:pos x="18" y="82"/>
                  </a:cxn>
                  <a:cxn ang="0">
                    <a:pos x="7" y="92"/>
                  </a:cxn>
                  <a:cxn ang="0">
                    <a:pos x="3" y="99"/>
                  </a:cxn>
                  <a:cxn ang="0">
                    <a:pos x="1" y="104"/>
                  </a:cxn>
                  <a:cxn ang="0">
                    <a:pos x="0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1" y="118"/>
                  </a:cxn>
                  <a:cxn ang="0">
                    <a:pos x="3" y="119"/>
                  </a:cxn>
                  <a:cxn ang="0">
                    <a:pos x="7" y="121"/>
                  </a:cxn>
                  <a:cxn ang="0">
                    <a:pos x="10" y="118"/>
                  </a:cxn>
                  <a:cxn ang="0">
                    <a:pos x="11" y="116"/>
                  </a:cxn>
                  <a:cxn ang="0">
                    <a:pos x="11" y="113"/>
                  </a:cxn>
                  <a:cxn ang="0">
                    <a:pos x="11" y="113"/>
                  </a:cxn>
                  <a:cxn ang="0">
                    <a:pos x="11" y="109"/>
                  </a:cxn>
                  <a:cxn ang="0">
                    <a:pos x="14" y="102"/>
                  </a:cxn>
                  <a:cxn ang="0">
                    <a:pos x="18" y="97"/>
                  </a:cxn>
                  <a:cxn ang="0">
                    <a:pos x="23" y="92"/>
                  </a:cxn>
                  <a:cxn ang="0">
                    <a:pos x="35" y="82"/>
                  </a:cxn>
                  <a:cxn ang="0">
                    <a:pos x="44" y="74"/>
                  </a:cxn>
                  <a:cxn ang="0">
                    <a:pos x="44" y="74"/>
                  </a:cxn>
                  <a:cxn ang="0">
                    <a:pos x="58" y="59"/>
                  </a:cxn>
                  <a:cxn ang="0">
                    <a:pos x="73" y="44"/>
                  </a:cxn>
                  <a:cxn ang="0">
                    <a:pos x="86" y="27"/>
                  </a:cxn>
                  <a:cxn ang="0">
                    <a:pos x="96" y="10"/>
                  </a:cxn>
                  <a:cxn ang="0">
                    <a:pos x="96" y="10"/>
                  </a:cxn>
                  <a:cxn ang="0">
                    <a:pos x="96" y="7"/>
                  </a:cxn>
                  <a:cxn ang="0">
                    <a:pos x="96" y="4"/>
                  </a:cxn>
                  <a:cxn ang="0">
                    <a:pos x="94" y="2"/>
                  </a:cxn>
                  <a:cxn ang="0">
                    <a:pos x="90" y="0"/>
                  </a:cxn>
                  <a:cxn ang="0">
                    <a:pos x="88" y="2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96" h="121">
                    <a:moveTo>
                      <a:pt x="86" y="3"/>
                    </a:moveTo>
                    <a:lnTo>
                      <a:pt x="86" y="3"/>
                    </a:lnTo>
                    <a:lnTo>
                      <a:pt x="74" y="23"/>
                    </a:lnTo>
                    <a:lnTo>
                      <a:pt x="60" y="41"/>
                    </a:lnTo>
                    <a:lnTo>
                      <a:pt x="44" y="58"/>
                    </a:lnTo>
                    <a:lnTo>
                      <a:pt x="27" y="74"/>
                    </a:lnTo>
                    <a:lnTo>
                      <a:pt x="27" y="74"/>
                    </a:lnTo>
                    <a:lnTo>
                      <a:pt x="18" y="82"/>
                    </a:lnTo>
                    <a:lnTo>
                      <a:pt x="7" y="92"/>
                    </a:lnTo>
                    <a:lnTo>
                      <a:pt x="3" y="99"/>
                    </a:lnTo>
                    <a:lnTo>
                      <a:pt x="1" y="104"/>
                    </a:lnTo>
                    <a:lnTo>
                      <a:pt x="0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1" y="118"/>
                    </a:lnTo>
                    <a:lnTo>
                      <a:pt x="3" y="119"/>
                    </a:lnTo>
                    <a:lnTo>
                      <a:pt x="7" y="121"/>
                    </a:lnTo>
                    <a:lnTo>
                      <a:pt x="10" y="118"/>
                    </a:lnTo>
                    <a:lnTo>
                      <a:pt x="11" y="116"/>
                    </a:lnTo>
                    <a:lnTo>
                      <a:pt x="11" y="113"/>
                    </a:lnTo>
                    <a:lnTo>
                      <a:pt x="11" y="113"/>
                    </a:lnTo>
                    <a:lnTo>
                      <a:pt x="11" y="109"/>
                    </a:lnTo>
                    <a:lnTo>
                      <a:pt x="14" y="102"/>
                    </a:lnTo>
                    <a:lnTo>
                      <a:pt x="18" y="97"/>
                    </a:lnTo>
                    <a:lnTo>
                      <a:pt x="23" y="92"/>
                    </a:lnTo>
                    <a:lnTo>
                      <a:pt x="35" y="82"/>
                    </a:lnTo>
                    <a:lnTo>
                      <a:pt x="44" y="74"/>
                    </a:lnTo>
                    <a:lnTo>
                      <a:pt x="44" y="74"/>
                    </a:lnTo>
                    <a:lnTo>
                      <a:pt x="58" y="59"/>
                    </a:lnTo>
                    <a:lnTo>
                      <a:pt x="73" y="44"/>
                    </a:lnTo>
                    <a:lnTo>
                      <a:pt x="86" y="27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96" y="7"/>
                    </a:lnTo>
                    <a:lnTo>
                      <a:pt x="96" y="4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2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7" name="Freeform 894"/>
              <p:cNvSpPr/>
              <p:nvPr/>
            </p:nvSpPr>
            <p:spPr bwMode="auto">
              <a:xfrm>
                <a:off x="3511551" y="3668713"/>
                <a:ext cx="79375" cy="104775"/>
              </a:xfrm>
              <a:custGeom>
                <a:avLst/>
                <a:gdLst/>
                <a:ahLst/>
                <a:cxnLst>
                  <a:cxn ang="0">
                    <a:pos x="190" y="1"/>
                  </a:cxn>
                  <a:cxn ang="0">
                    <a:pos x="190" y="1"/>
                  </a:cxn>
                  <a:cxn ang="0">
                    <a:pos x="161" y="33"/>
                  </a:cxn>
                  <a:cxn ang="0">
                    <a:pos x="132" y="65"/>
                  </a:cxn>
                  <a:cxn ang="0">
                    <a:pos x="106" y="98"/>
                  </a:cxn>
                  <a:cxn ang="0">
                    <a:pos x="80" y="132"/>
                  </a:cxn>
                  <a:cxn ang="0">
                    <a:pos x="80" y="132"/>
                  </a:cxn>
                  <a:cxn ang="0">
                    <a:pos x="67" y="153"/>
                  </a:cxn>
                  <a:cxn ang="0">
                    <a:pos x="54" y="174"/>
                  </a:cxn>
                  <a:cxn ang="0">
                    <a:pos x="40" y="193"/>
                  </a:cxn>
                  <a:cxn ang="0">
                    <a:pos x="33" y="204"/>
                  </a:cxn>
                  <a:cxn ang="0">
                    <a:pos x="25" y="213"/>
                  </a:cxn>
                  <a:cxn ang="0">
                    <a:pos x="25" y="213"/>
                  </a:cxn>
                  <a:cxn ang="0">
                    <a:pos x="16" y="222"/>
                  </a:cxn>
                  <a:cxn ang="0">
                    <a:pos x="9" y="233"/>
                  </a:cxn>
                  <a:cxn ang="0">
                    <a:pos x="3" y="244"/>
                  </a:cxn>
                  <a:cxn ang="0">
                    <a:pos x="0" y="258"/>
                  </a:cxn>
                  <a:cxn ang="0">
                    <a:pos x="0" y="258"/>
                  </a:cxn>
                  <a:cxn ang="0">
                    <a:pos x="0" y="259"/>
                  </a:cxn>
                  <a:cxn ang="0">
                    <a:pos x="1" y="261"/>
                  </a:cxn>
                  <a:cxn ang="0">
                    <a:pos x="3" y="261"/>
                  </a:cxn>
                  <a:cxn ang="0">
                    <a:pos x="5" y="263"/>
                  </a:cxn>
                  <a:cxn ang="0">
                    <a:pos x="9" y="261"/>
                  </a:cxn>
                  <a:cxn ang="0">
                    <a:pos x="10" y="259"/>
                  </a:cxn>
                  <a:cxn ang="0">
                    <a:pos x="12" y="258"/>
                  </a:cxn>
                  <a:cxn ang="0">
                    <a:pos x="12" y="258"/>
                  </a:cxn>
                  <a:cxn ang="0">
                    <a:pos x="13" y="248"/>
                  </a:cxn>
                  <a:cxn ang="0">
                    <a:pos x="17" y="241"/>
                  </a:cxn>
                  <a:cxn ang="0">
                    <a:pos x="22" y="233"/>
                  </a:cxn>
                  <a:cxn ang="0">
                    <a:pos x="27" y="225"/>
                  </a:cxn>
                  <a:cxn ang="0">
                    <a:pos x="40" y="210"/>
                  </a:cxn>
                  <a:cxn ang="0">
                    <a:pos x="51" y="196"/>
                  </a:cxn>
                  <a:cxn ang="0">
                    <a:pos x="51" y="196"/>
                  </a:cxn>
                  <a:cxn ang="0">
                    <a:pos x="76" y="159"/>
                  </a:cxn>
                  <a:cxn ang="0">
                    <a:pos x="88" y="141"/>
                  </a:cxn>
                  <a:cxn ang="0">
                    <a:pos x="101" y="124"/>
                  </a:cxn>
                  <a:cxn ang="0">
                    <a:pos x="101" y="124"/>
                  </a:cxn>
                  <a:cxn ang="0">
                    <a:pos x="148" y="65"/>
                  </a:cxn>
                  <a:cxn ang="0">
                    <a:pos x="173" y="37"/>
                  </a:cxn>
                  <a:cxn ang="0">
                    <a:pos x="197" y="10"/>
                  </a:cxn>
                  <a:cxn ang="0">
                    <a:pos x="197" y="10"/>
                  </a:cxn>
                  <a:cxn ang="0">
                    <a:pos x="199" y="8"/>
                  </a:cxn>
                  <a:cxn ang="0">
                    <a:pos x="200" y="5"/>
                  </a:cxn>
                  <a:cxn ang="0">
                    <a:pos x="197" y="1"/>
                  </a:cxn>
                  <a:cxn ang="0">
                    <a:pos x="193" y="0"/>
                  </a:cxn>
                  <a:cxn ang="0">
                    <a:pos x="192" y="0"/>
                  </a:cxn>
                  <a:cxn ang="0">
                    <a:pos x="190" y="1"/>
                  </a:cxn>
                  <a:cxn ang="0">
                    <a:pos x="190" y="1"/>
                  </a:cxn>
                </a:cxnLst>
                <a:rect l="0" t="0" r="r" b="b"/>
                <a:pathLst>
                  <a:path w="200" h="263">
                    <a:moveTo>
                      <a:pt x="190" y="1"/>
                    </a:moveTo>
                    <a:lnTo>
                      <a:pt x="190" y="1"/>
                    </a:lnTo>
                    <a:lnTo>
                      <a:pt x="161" y="33"/>
                    </a:lnTo>
                    <a:lnTo>
                      <a:pt x="132" y="65"/>
                    </a:lnTo>
                    <a:lnTo>
                      <a:pt x="106" y="98"/>
                    </a:lnTo>
                    <a:lnTo>
                      <a:pt x="80" y="132"/>
                    </a:lnTo>
                    <a:lnTo>
                      <a:pt x="80" y="132"/>
                    </a:lnTo>
                    <a:lnTo>
                      <a:pt x="67" y="153"/>
                    </a:lnTo>
                    <a:lnTo>
                      <a:pt x="54" y="174"/>
                    </a:lnTo>
                    <a:lnTo>
                      <a:pt x="40" y="193"/>
                    </a:lnTo>
                    <a:lnTo>
                      <a:pt x="33" y="204"/>
                    </a:lnTo>
                    <a:lnTo>
                      <a:pt x="25" y="213"/>
                    </a:lnTo>
                    <a:lnTo>
                      <a:pt x="25" y="213"/>
                    </a:lnTo>
                    <a:lnTo>
                      <a:pt x="16" y="222"/>
                    </a:lnTo>
                    <a:lnTo>
                      <a:pt x="9" y="233"/>
                    </a:lnTo>
                    <a:lnTo>
                      <a:pt x="3" y="244"/>
                    </a:lnTo>
                    <a:lnTo>
                      <a:pt x="0" y="258"/>
                    </a:lnTo>
                    <a:lnTo>
                      <a:pt x="0" y="258"/>
                    </a:lnTo>
                    <a:lnTo>
                      <a:pt x="0" y="259"/>
                    </a:lnTo>
                    <a:lnTo>
                      <a:pt x="1" y="261"/>
                    </a:lnTo>
                    <a:lnTo>
                      <a:pt x="3" y="261"/>
                    </a:lnTo>
                    <a:lnTo>
                      <a:pt x="5" y="263"/>
                    </a:lnTo>
                    <a:lnTo>
                      <a:pt x="9" y="261"/>
                    </a:lnTo>
                    <a:lnTo>
                      <a:pt x="10" y="259"/>
                    </a:lnTo>
                    <a:lnTo>
                      <a:pt x="12" y="258"/>
                    </a:lnTo>
                    <a:lnTo>
                      <a:pt x="12" y="258"/>
                    </a:lnTo>
                    <a:lnTo>
                      <a:pt x="13" y="248"/>
                    </a:lnTo>
                    <a:lnTo>
                      <a:pt x="17" y="241"/>
                    </a:lnTo>
                    <a:lnTo>
                      <a:pt x="22" y="233"/>
                    </a:lnTo>
                    <a:lnTo>
                      <a:pt x="27" y="225"/>
                    </a:lnTo>
                    <a:lnTo>
                      <a:pt x="40" y="210"/>
                    </a:lnTo>
                    <a:lnTo>
                      <a:pt x="51" y="196"/>
                    </a:lnTo>
                    <a:lnTo>
                      <a:pt x="51" y="196"/>
                    </a:lnTo>
                    <a:lnTo>
                      <a:pt x="76" y="159"/>
                    </a:lnTo>
                    <a:lnTo>
                      <a:pt x="88" y="141"/>
                    </a:lnTo>
                    <a:lnTo>
                      <a:pt x="101" y="124"/>
                    </a:lnTo>
                    <a:lnTo>
                      <a:pt x="101" y="124"/>
                    </a:lnTo>
                    <a:lnTo>
                      <a:pt x="148" y="65"/>
                    </a:lnTo>
                    <a:lnTo>
                      <a:pt x="173" y="37"/>
                    </a:lnTo>
                    <a:lnTo>
                      <a:pt x="197" y="10"/>
                    </a:lnTo>
                    <a:lnTo>
                      <a:pt x="197" y="10"/>
                    </a:lnTo>
                    <a:lnTo>
                      <a:pt x="199" y="8"/>
                    </a:lnTo>
                    <a:lnTo>
                      <a:pt x="200" y="5"/>
                    </a:lnTo>
                    <a:lnTo>
                      <a:pt x="197" y="1"/>
                    </a:lnTo>
                    <a:lnTo>
                      <a:pt x="193" y="0"/>
                    </a:lnTo>
                    <a:lnTo>
                      <a:pt x="192" y="0"/>
                    </a:lnTo>
                    <a:lnTo>
                      <a:pt x="190" y="1"/>
                    </a:lnTo>
                    <a:lnTo>
                      <a:pt x="190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8" name="Freeform 895"/>
              <p:cNvSpPr/>
              <p:nvPr/>
            </p:nvSpPr>
            <p:spPr bwMode="auto">
              <a:xfrm>
                <a:off x="3559176" y="3678238"/>
                <a:ext cx="74613" cy="98425"/>
              </a:xfrm>
              <a:custGeom>
                <a:avLst/>
                <a:gdLst/>
                <a:ahLst/>
                <a:cxnLst>
                  <a:cxn ang="0">
                    <a:pos x="178" y="2"/>
                  </a:cxn>
                  <a:cxn ang="0">
                    <a:pos x="178" y="2"/>
                  </a:cxn>
                  <a:cxn ang="0">
                    <a:pos x="165" y="12"/>
                  </a:cxn>
                  <a:cxn ang="0">
                    <a:pos x="151" y="24"/>
                  </a:cxn>
                  <a:cxn ang="0">
                    <a:pos x="136" y="36"/>
                  </a:cxn>
                  <a:cxn ang="0">
                    <a:pos x="131" y="42"/>
                  </a:cxn>
                  <a:cxn ang="0">
                    <a:pos x="126" y="49"/>
                  </a:cxn>
                  <a:cxn ang="0">
                    <a:pos x="126" y="49"/>
                  </a:cxn>
                  <a:cxn ang="0">
                    <a:pos x="104" y="82"/>
                  </a:cxn>
                  <a:cxn ang="0">
                    <a:pos x="80" y="116"/>
                  </a:cxn>
                  <a:cxn ang="0">
                    <a:pos x="80" y="116"/>
                  </a:cxn>
                  <a:cxn ang="0">
                    <a:pos x="68" y="133"/>
                  </a:cxn>
                  <a:cxn ang="0">
                    <a:pos x="56" y="151"/>
                  </a:cxn>
                  <a:cxn ang="0">
                    <a:pos x="34" y="189"/>
                  </a:cxn>
                  <a:cxn ang="0">
                    <a:pos x="34" y="189"/>
                  </a:cxn>
                  <a:cxn ang="0">
                    <a:pos x="25" y="201"/>
                  </a:cxn>
                  <a:cxn ang="0">
                    <a:pos x="15" y="212"/>
                  </a:cxn>
                  <a:cxn ang="0">
                    <a:pos x="5" y="224"/>
                  </a:cxn>
                  <a:cxn ang="0">
                    <a:pos x="2" y="231"/>
                  </a:cxn>
                  <a:cxn ang="0">
                    <a:pos x="0" y="238"/>
                  </a:cxn>
                  <a:cxn ang="0">
                    <a:pos x="0" y="238"/>
                  </a:cxn>
                  <a:cxn ang="0">
                    <a:pos x="0" y="241"/>
                  </a:cxn>
                  <a:cxn ang="0">
                    <a:pos x="0" y="242"/>
                  </a:cxn>
                  <a:cxn ang="0">
                    <a:pos x="4" y="245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11" y="241"/>
                  </a:cxn>
                  <a:cxn ang="0">
                    <a:pos x="11" y="241"/>
                  </a:cxn>
                  <a:cxn ang="0">
                    <a:pos x="13" y="235"/>
                  </a:cxn>
                  <a:cxn ang="0">
                    <a:pos x="17" y="228"/>
                  </a:cxn>
                  <a:cxn ang="0">
                    <a:pos x="29" y="219"/>
                  </a:cxn>
                  <a:cxn ang="0">
                    <a:pos x="29" y="219"/>
                  </a:cxn>
                  <a:cxn ang="0">
                    <a:pos x="33" y="214"/>
                  </a:cxn>
                  <a:cxn ang="0">
                    <a:pos x="37" y="207"/>
                  </a:cxn>
                  <a:cxn ang="0">
                    <a:pos x="45" y="195"/>
                  </a:cxn>
                  <a:cxn ang="0">
                    <a:pos x="45" y="195"/>
                  </a:cxn>
                  <a:cxn ang="0">
                    <a:pos x="84" y="129"/>
                  </a:cxn>
                  <a:cxn ang="0">
                    <a:pos x="84" y="129"/>
                  </a:cxn>
                  <a:cxn ang="0">
                    <a:pos x="94" y="114"/>
                  </a:cxn>
                  <a:cxn ang="0">
                    <a:pos x="104" y="100"/>
                  </a:cxn>
                  <a:cxn ang="0">
                    <a:pos x="124" y="72"/>
                  </a:cxn>
                  <a:cxn ang="0">
                    <a:pos x="124" y="72"/>
                  </a:cxn>
                  <a:cxn ang="0">
                    <a:pos x="131" y="63"/>
                  </a:cxn>
                  <a:cxn ang="0">
                    <a:pos x="138" y="54"/>
                  </a:cxn>
                  <a:cxn ang="0">
                    <a:pos x="153" y="40"/>
                  </a:cxn>
                  <a:cxn ang="0">
                    <a:pos x="186" y="10"/>
                  </a:cxn>
                  <a:cxn ang="0">
                    <a:pos x="186" y="10"/>
                  </a:cxn>
                  <a:cxn ang="0">
                    <a:pos x="187" y="7"/>
                  </a:cxn>
                  <a:cxn ang="0">
                    <a:pos x="189" y="6"/>
                  </a:cxn>
                  <a:cxn ang="0">
                    <a:pos x="186" y="2"/>
                  </a:cxn>
                  <a:cxn ang="0">
                    <a:pos x="182" y="0"/>
                  </a:cxn>
                  <a:cxn ang="0">
                    <a:pos x="181" y="0"/>
                  </a:cxn>
                  <a:cxn ang="0">
                    <a:pos x="178" y="2"/>
                  </a:cxn>
                  <a:cxn ang="0">
                    <a:pos x="178" y="2"/>
                  </a:cxn>
                </a:cxnLst>
                <a:rect l="0" t="0" r="r" b="b"/>
                <a:pathLst>
                  <a:path w="189" h="245">
                    <a:moveTo>
                      <a:pt x="178" y="2"/>
                    </a:moveTo>
                    <a:lnTo>
                      <a:pt x="178" y="2"/>
                    </a:lnTo>
                    <a:lnTo>
                      <a:pt x="165" y="12"/>
                    </a:lnTo>
                    <a:lnTo>
                      <a:pt x="151" y="24"/>
                    </a:lnTo>
                    <a:lnTo>
                      <a:pt x="136" y="36"/>
                    </a:lnTo>
                    <a:lnTo>
                      <a:pt x="131" y="42"/>
                    </a:lnTo>
                    <a:lnTo>
                      <a:pt x="126" y="49"/>
                    </a:lnTo>
                    <a:lnTo>
                      <a:pt x="126" y="49"/>
                    </a:lnTo>
                    <a:lnTo>
                      <a:pt x="104" y="82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68" y="133"/>
                    </a:lnTo>
                    <a:lnTo>
                      <a:pt x="56" y="151"/>
                    </a:lnTo>
                    <a:lnTo>
                      <a:pt x="34" y="189"/>
                    </a:lnTo>
                    <a:lnTo>
                      <a:pt x="34" y="189"/>
                    </a:lnTo>
                    <a:lnTo>
                      <a:pt x="25" y="201"/>
                    </a:lnTo>
                    <a:lnTo>
                      <a:pt x="15" y="212"/>
                    </a:lnTo>
                    <a:lnTo>
                      <a:pt x="5" y="224"/>
                    </a:lnTo>
                    <a:lnTo>
                      <a:pt x="2" y="231"/>
                    </a:lnTo>
                    <a:lnTo>
                      <a:pt x="0" y="238"/>
                    </a:lnTo>
                    <a:lnTo>
                      <a:pt x="0" y="238"/>
                    </a:lnTo>
                    <a:lnTo>
                      <a:pt x="0" y="241"/>
                    </a:lnTo>
                    <a:lnTo>
                      <a:pt x="0" y="242"/>
                    </a:lnTo>
                    <a:lnTo>
                      <a:pt x="4" y="245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11" y="241"/>
                    </a:lnTo>
                    <a:lnTo>
                      <a:pt x="11" y="241"/>
                    </a:lnTo>
                    <a:lnTo>
                      <a:pt x="13" y="235"/>
                    </a:lnTo>
                    <a:lnTo>
                      <a:pt x="17" y="228"/>
                    </a:lnTo>
                    <a:lnTo>
                      <a:pt x="29" y="219"/>
                    </a:lnTo>
                    <a:lnTo>
                      <a:pt x="29" y="219"/>
                    </a:lnTo>
                    <a:lnTo>
                      <a:pt x="33" y="214"/>
                    </a:lnTo>
                    <a:lnTo>
                      <a:pt x="37" y="207"/>
                    </a:lnTo>
                    <a:lnTo>
                      <a:pt x="45" y="195"/>
                    </a:lnTo>
                    <a:lnTo>
                      <a:pt x="45" y="195"/>
                    </a:lnTo>
                    <a:lnTo>
                      <a:pt x="84" y="129"/>
                    </a:lnTo>
                    <a:lnTo>
                      <a:pt x="84" y="129"/>
                    </a:lnTo>
                    <a:lnTo>
                      <a:pt x="94" y="114"/>
                    </a:lnTo>
                    <a:lnTo>
                      <a:pt x="104" y="100"/>
                    </a:lnTo>
                    <a:lnTo>
                      <a:pt x="124" y="72"/>
                    </a:lnTo>
                    <a:lnTo>
                      <a:pt x="124" y="72"/>
                    </a:lnTo>
                    <a:lnTo>
                      <a:pt x="131" y="63"/>
                    </a:lnTo>
                    <a:lnTo>
                      <a:pt x="138" y="54"/>
                    </a:lnTo>
                    <a:lnTo>
                      <a:pt x="153" y="40"/>
                    </a:lnTo>
                    <a:lnTo>
                      <a:pt x="186" y="10"/>
                    </a:lnTo>
                    <a:lnTo>
                      <a:pt x="186" y="10"/>
                    </a:lnTo>
                    <a:lnTo>
                      <a:pt x="187" y="7"/>
                    </a:lnTo>
                    <a:lnTo>
                      <a:pt x="189" y="6"/>
                    </a:lnTo>
                    <a:lnTo>
                      <a:pt x="186" y="2"/>
                    </a:lnTo>
                    <a:lnTo>
                      <a:pt x="182" y="0"/>
                    </a:lnTo>
                    <a:lnTo>
                      <a:pt x="181" y="0"/>
                    </a:lnTo>
                    <a:lnTo>
                      <a:pt x="178" y="2"/>
                    </a:lnTo>
                    <a:lnTo>
                      <a:pt x="178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9" name="Freeform 896"/>
              <p:cNvSpPr/>
              <p:nvPr/>
            </p:nvSpPr>
            <p:spPr bwMode="auto">
              <a:xfrm>
                <a:off x="3594101" y="3630613"/>
                <a:ext cx="122238" cy="152400"/>
              </a:xfrm>
              <a:custGeom>
                <a:avLst/>
                <a:gdLst/>
                <a:ahLst/>
                <a:cxnLst>
                  <a:cxn ang="0">
                    <a:pos x="298" y="1"/>
                  </a:cxn>
                  <a:cxn ang="0">
                    <a:pos x="298" y="1"/>
                  </a:cxn>
                  <a:cxn ang="0">
                    <a:pos x="280" y="22"/>
                  </a:cxn>
                  <a:cxn ang="0">
                    <a:pos x="263" y="43"/>
                  </a:cxn>
                  <a:cxn ang="0">
                    <a:pos x="228" y="86"/>
                  </a:cxn>
                  <a:cxn ang="0">
                    <a:pos x="228" y="86"/>
                  </a:cxn>
                  <a:cxn ang="0">
                    <a:pos x="190" y="132"/>
                  </a:cxn>
                  <a:cxn ang="0">
                    <a:pos x="173" y="154"/>
                  </a:cxn>
                  <a:cxn ang="0">
                    <a:pos x="156" y="179"/>
                  </a:cxn>
                  <a:cxn ang="0">
                    <a:pos x="156" y="179"/>
                  </a:cxn>
                  <a:cxn ang="0">
                    <a:pos x="135" y="205"/>
                  </a:cxn>
                  <a:cxn ang="0">
                    <a:pos x="114" y="230"/>
                  </a:cxn>
                  <a:cxn ang="0">
                    <a:pos x="70" y="280"/>
                  </a:cxn>
                  <a:cxn ang="0">
                    <a:pos x="70" y="280"/>
                  </a:cxn>
                  <a:cxn ang="0">
                    <a:pos x="53" y="302"/>
                  </a:cxn>
                  <a:cxn ang="0">
                    <a:pos x="36" y="327"/>
                  </a:cxn>
                  <a:cxn ang="0">
                    <a:pos x="20" y="351"/>
                  </a:cxn>
                  <a:cxn ang="0">
                    <a:pos x="11" y="361"/>
                  </a:cxn>
                  <a:cxn ang="0">
                    <a:pos x="2" y="373"/>
                  </a:cxn>
                  <a:cxn ang="0">
                    <a:pos x="2" y="373"/>
                  </a:cxn>
                  <a:cxn ang="0">
                    <a:pos x="0" y="375"/>
                  </a:cxn>
                  <a:cxn ang="0">
                    <a:pos x="0" y="377"/>
                  </a:cxn>
                  <a:cxn ang="0">
                    <a:pos x="3" y="381"/>
                  </a:cxn>
                  <a:cxn ang="0">
                    <a:pos x="5" y="382"/>
                  </a:cxn>
                  <a:cxn ang="0">
                    <a:pos x="8" y="382"/>
                  </a:cxn>
                  <a:cxn ang="0">
                    <a:pos x="9" y="381"/>
                  </a:cxn>
                  <a:cxn ang="0">
                    <a:pos x="9" y="381"/>
                  </a:cxn>
                  <a:cxn ang="0">
                    <a:pos x="26" y="360"/>
                  </a:cxn>
                  <a:cxn ang="0">
                    <a:pos x="41" y="339"/>
                  </a:cxn>
                  <a:cxn ang="0">
                    <a:pos x="55" y="317"/>
                  </a:cxn>
                  <a:cxn ang="0">
                    <a:pos x="71" y="296"/>
                  </a:cxn>
                  <a:cxn ang="0">
                    <a:pos x="71" y="296"/>
                  </a:cxn>
                  <a:cxn ang="0">
                    <a:pos x="91" y="272"/>
                  </a:cxn>
                  <a:cxn ang="0">
                    <a:pos x="111" y="250"/>
                  </a:cxn>
                  <a:cxn ang="0">
                    <a:pos x="153" y="204"/>
                  </a:cxn>
                  <a:cxn ang="0">
                    <a:pos x="153" y="204"/>
                  </a:cxn>
                  <a:cxn ang="0">
                    <a:pos x="161" y="194"/>
                  </a:cxn>
                  <a:cxn ang="0">
                    <a:pos x="169" y="182"/>
                  </a:cxn>
                  <a:cxn ang="0">
                    <a:pos x="183" y="158"/>
                  </a:cxn>
                  <a:cxn ang="0">
                    <a:pos x="183" y="158"/>
                  </a:cxn>
                  <a:cxn ang="0">
                    <a:pos x="206" y="130"/>
                  </a:cxn>
                  <a:cxn ang="0">
                    <a:pos x="229" y="102"/>
                  </a:cxn>
                  <a:cxn ang="0">
                    <a:pos x="229" y="102"/>
                  </a:cxn>
                  <a:cxn ang="0">
                    <a:pos x="267" y="55"/>
                  </a:cxn>
                  <a:cxn ang="0">
                    <a:pos x="287" y="32"/>
                  </a:cxn>
                  <a:cxn ang="0">
                    <a:pos x="306" y="9"/>
                  </a:cxn>
                  <a:cxn ang="0">
                    <a:pos x="306" y="9"/>
                  </a:cxn>
                  <a:cxn ang="0">
                    <a:pos x="308" y="8"/>
                  </a:cxn>
                  <a:cxn ang="0">
                    <a:pos x="309" y="5"/>
                  </a:cxn>
                  <a:cxn ang="0">
                    <a:pos x="306" y="1"/>
                  </a:cxn>
                  <a:cxn ang="0">
                    <a:pos x="302" y="0"/>
                  </a:cxn>
                  <a:cxn ang="0">
                    <a:pos x="301" y="0"/>
                  </a:cxn>
                  <a:cxn ang="0">
                    <a:pos x="298" y="1"/>
                  </a:cxn>
                  <a:cxn ang="0">
                    <a:pos x="298" y="1"/>
                  </a:cxn>
                </a:cxnLst>
                <a:rect l="0" t="0" r="r" b="b"/>
                <a:pathLst>
                  <a:path w="309" h="382">
                    <a:moveTo>
                      <a:pt x="298" y="1"/>
                    </a:moveTo>
                    <a:lnTo>
                      <a:pt x="298" y="1"/>
                    </a:lnTo>
                    <a:lnTo>
                      <a:pt x="280" y="22"/>
                    </a:lnTo>
                    <a:lnTo>
                      <a:pt x="263" y="43"/>
                    </a:lnTo>
                    <a:lnTo>
                      <a:pt x="228" y="86"/>
                    </a:lnTo>
                    <a:lnTo>
                      <a:pt x="228" y="86"/>
                    </a:lnTo>
                    <a:lnTo>
                      <a:pt x="190" y="132"/>
                    </a:lnTo>
                    <a:lnTo>
                      <a:pt x="173" y="154"/>
                    </a:lnTo>
                    <a:lnTo>
                      <a:pt x="156" y="179"/>
                    </a:lnTo>
                    <a:lnTo>
                      <a:pt x="156" y="179"/>
                    </a:lnTo>
                    <a:lnTo>
                      <a:pt x="135" y="205"/>
                    </a:lnTo>
                    <a:lnTo>
                      <a:pt x="114" y="230"/>
                    </a:lnTo>
                    <a:lnTo>
                      <a:pt x="70" y="280"/>
                    </a:lnTo>
                    <a:lnTo>
                      <a:pt x="70" y="280"/>
                    </a:lnTo>
                    <a:lnTo>
                      <a:pt x="53" y="302"/>
                    </a:lnTo>
                    <a:lnTo>
                      <a:pt x="36" y="327"/>
                    </a:lnTo>
                    <a:lnTo>
                      <a:pt x="20" y="351"/>
                    </a:lnTo>
                    <a:lnTo>
                      <a:pt x="11" y="361"/>
                    </a:lnTo>
                    <a:lnTo>
                      <a:pt x="2" y="373"/>
                    </a:lnTo>
                    <a:lnTo>
                      <a:pt x="2" y="373"/>
                    </a:lnTo>
                    <a:lnTo>
                      <a:pt x="0" y="375"/>
                    </a:lnTo>
                    <a:lnTo>
                      <a:pt x="0" y="377"/>
                    </a:lnTo>
                    <a:lnTo>
                      <a:pt x="3" y="381"/>
                    </a:lnTo>
                    <a:lnTo>
                      <a:pt x="5" y="382"/>
                    </a:lnTo>
                    <a:lnTo>
                      <a:pt x="8" y="382"/>
                    </a:lnTo>
                    <a:lnTo>
                      <a:pt x="9" y="381"/>
                    </a:lnTo>
                    <a:lnTo>
                      <a:pt x="9" y="381"/>
                    </a:lnTo>
                    <a:lnTo>
                      <a:pt x="26" y="360"/>
                    </a:lnTo>
                    <a:lnTo>
                      <a:pt x="41" y="339"/>
                    </a:lnTo>
                    <a:lnTo>
                      <a:pt x="55" y="317"/>
                    </a:lnTo>
                    <a:lnTo>
                      <a:pt x="71" y="296"/>
                    </a:lnTo>
                    <a:lnTo>
                      <a:pt x="71" y="296"/>
                    </a:lnTo>
                    <a:lnTo>
                      <a:pt x="91" y="272"/>
                    </a:lnTo>
                    <a:lnTo>
                      <a:pt x="111" y="250"/>
                    </a:lnTo>
                    <a:lnTo>
                      <a:pt x="153" y="204"/>
                    </a:lnTo>
                    <a:lnTo>
                      <a:pt x="153" y="204"/>
                    </a:lnTo>
                    <a:lnTo>
                      <a:pt x="161" y="194"/>
                    </a:lnTo>
                    <a:lnTo>
                      <a:pt x="169" y="182"/>
                    </a:lnTo>
                    <a:lnTo>
                      <a:pt x="183" y="158"/>
                    </a:lnTo>
                    <a:lnTo>
                      <a:pt x="183" y="158"/>
                    </a:lnTo>
                    <a:lnTo>
                      <a:pt x="206" y="130"/>
                    </a:lnTo>
                    <a:lnTo>
                      <a:pt x="229" y="102"/>
                    </a:lnTo>
                    <a:lnTo>
                      <a:pt x="229" y="102"/>
                    </a:lnTo>
                    <a:lnTo>
                      <a:pt x="267" y="55"/>
                    </a:lnTo>
                    <a:lnTo>
                      <a:pt x="287" y="32"/>
                    </a:lnTo>
                    <a:lnTo>
                      <a:pt x="306" y="9"/>
                    </a:lnTo>
                    <a:lnTo>
                      <a:pt x="306" y="9"/>
                    </a:lnTo>
                    <a:lnTo>
                      <a:pt x="308" y="8"/>
                    </a:lnTo>
                    <a:lnTo>
                      <a:pt x="309" y="5"/>
                    </a:lnTo>
                    <a:lnTo>
                      <a:pt x="306" y="1"/>
                    </a:lnTo>
                    <a:lnTo>
                      <a:pt x="302" y="0"/>
                    </a:lnTo>
                    <a:lnTo>
                      <a:pt x="301" y="0"/>
                    </a:lnTo>
                    <a:lnTo>
                      <a:pt x="298" y="1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0" name="Freeform 897"/>
              <p:cNvSpPr/>
              <p:nvPr/>
            </p:nvSpPr>
            <p:spPr bwMode="auto">
              <a:xfrm>
                <a:off x="3629026" y="3665538"/>
                <a:ext cx="88900" cy="111125"/>
              </a:xfrm>
              <a:custGeom>
                <a:avLst/>
                <a:gdLst/>
                <a:ahLst/>
                <a:cxnLst>
                  <a:cxn ang="0">
                    <a:pos x="222" y="5"/>
                  </a:cxn>
                  <a:cxn ang="0">
                    <a:pos x="220" y="1"/>
                  </a:cxn>
                  <a:cxn ang="0">
                    <a:pos x="216" y="1"/>
                  </a:cxn>
                  <a:cxn ang="0">
                    <a:pos x="212" y="5"/>
                  </a:cxn>
                  <a:cxn ang="0">
                    <a:pos x="212" y="8"/>
                  </a:cxn>
                  <a:cxn ang="0">
                    <a:pos x="210" y="13"/>
                  </a:cxn>
                  <a:cxn ang="0">
                    <a:pos x="201" y="28"/>
                  </a:cxn>
                  <a:cxn ang="0">
                    <a:pos x="180" y="50"/>
                  </a:cxn>
                  <a:cxn ang="0">
                    <a:pos x="170" y="60"/>
                  </a:cxn>
                  <a:cxn ang="0">
                    <a:pos x="124" y="123"/>
                  </a:cxn>
                  <a:cxn ang="0">
                    <a:pos x="107" y="144"/>
                  </a:cxn>
                  <a:cxn ang="0">
                    <a:pos x="51" y="207"/>
                  </a:cxn>
                  <a:cxn ang="0">
                    <a:pos x="39" y="219"/>
                  </a:cxn>
                  <a:cxn ang="0">
                    <a:pos x="29" y="232"/>
                  </a:cxn>
                  <a:cxn ang="0">
                    <a:pos x="23" y="242"/>
                  </a:cxn>
                  <a:cxn ang="0">
                    <a:pos x="12" y="262"/>
                  </a:cxn>
                  <a:cxn ang="0">
                    <a:pos x="2" y="270"/>
                  </a:cxn>
                  <a:cxn ang="0">
                    <a:pos x="0" y="273"/>
                  </a:cxn>
                  <a:cxn ang="0">
                    <a:pos x="2" y="280"/>
                  </a:cxn>
                  <a:cxn ang="0">
                    <a:pos x="6" y="280"/>
                  </a:cxn>
                  <a:cxn ang="0">
                    <a:pos x="8" y="280"/>
                  </a:cxn>
                  <a:cxn ang="0">
                    <a:pos x="21" y="267"/>
                  </a:cxn>
                  <a:cxn ang="0">
                    <a:pos x="40" y="237"/>
                  </a:cxn>
                  <a:cxn ang="0">
                    <a:pos x="51" y="222"/>
                  </a:cxn>
                  <a:cxn ang="0">
                    <a:pos x="129" y="136"/>
                  </a:cxn>
                  <a:cxn ang="0">
                    <a:pos x="138" y="124"/>
                  </a:cxn>
                  <a:cxn ang="0">
                    <a:pos x="162" y="90"/>
                  </a:cxn>
                  <a:cxn ang="0">
                    <a:pos x="187" y="56"/>
                  </a:cxn>
                  <a:cxn ang="0">
                    <a:pos x="197" y="46"/>
                  </a:cxn>
                  <a:cxn ang="0">
                    <a:pos x="216" y="28"/>
                  </a:cxn>
                  <a:cxn ang="0">
                    <a:pos x="221" y="17"/>
                  </a:cxn>
                  <a:cxn ang="0">
                    <a:pos x="222" y="5"/>
                  </a:cxn>
                </a:cxnLst>
                <a:rect l="0" t="0" r="r" b="b"/>
                <a:pathLst>
                  <a:path w="222" h="280">
                    <a:moveTo>
                      <a:pt x="222" y="5"/>
                    </a:moveTo>
                    <a:lnTo>
                      <a:pt x="222" y="5"/>
                    </a:lnTo>
                    <a:lnTo>
                      <a:pt x="221" y="3"/>
                    </a:lnTo>
                    <a:lnTo>
                      <a:pt x="220" y="1"/>
                    </a:lnTo>
                    <a:lnTo>
                      <a:pt x="218" y="0"/>
                    </a:lnTo>
                    <a:lnTo>
                      <a:pt x="216" y="1"/>
                    </a:lnTo>
                    <a:lnTo>
                      <a:pt x="212" y="3"/>
                    </a:lnTo>
                    <a:lnTo>
                      <a:pt x="212" y="5"/>
                    </a:lnTo>
                    <a:lnTo>
                      <a:pt x="212" y="8"/>
                    </a:lnTo>
                    <a:lnTo>
                      <a:pt x="212" y="8"/>
                    </a:lnTo>
                    <a:lnTo>
                      <a:pt x="212" y="11"/>
                    </a:lnTo>
                    <a:lnTo>
                      <a:pt x="210" y="13"/>
                    </a:lnTo>
                    <a:lnTo>
                      <a:pt x="206" y="20"/>
                    </a:lnTo>
                    <a:lnTo>
                      <a:pt x="201" y="28"/>
                    </a:lnTo>
                    <a:lnTo>
                      <a:pt x="195" y="35"/>
                    </a:lnTo>
                    <a:lnTo>
                      <a:pt x="180" y="50"/>
                    </a:lnTo>
                    <a:lnTo>
                      <a:pt x="170" y="60"/>
                    </a:lnTo>
                    <a:lnTo>
                      <a:pt x="170" y="60"/>
                    </a:lnTo>
                    <a:lnTo>
                      <a:pt x="140" y="102"/>
                    </a:lnTo>
                    <a:lnTo>
                      <a:pt x="124" y="123"/>
                    </a:lnTo>
                    <a:lnTo>
                      <a:pt x="107" y="144"/>
                    </a:lnTo>
                    <a:lnTo>
                      <a:pt x="107" y="144"/>
                    </a:lnTo>
                    <a:lnTo>
                      <a:pt x="80" y="175"/>
                    </a:lnTo>
                    <a:lnTo>
                      <a:pt x="51" y="207"/>
                    </a:lnTo>
                    <a:lnTo>
                      <a:pt x="51" y="207"/>
                    </a:lnTo>
                    <a:lnTo>
                      <a:pt x="39" y="219"/>
                    </a:lnTo>
                    <a:lnTo>
                      <a:pt x="34" y="225"/>
                    </a:lnTo>
                    <a:lnTo>
                      <a:pt x="29" y="232"/>
                    </a:lnTo>
                    <a:lnTo>
                      <a:pt x="29" y="232"/>
                    </a:lnTo>
                    <a:lnTo>
                      <a:pt x="23" y="242"/>
                    </a:lnTo>
                    <a:lnTo>
                      <a:pt x="18" y="253"/>
                    </a:lnTo>
                    <a:lnTo>
                      <a:pt x="12" y="262"/>
                    </a:lnTo>
                    <a:lnTo>
                      <a:pt x="2" y="270"/>
                    </a:lnTo>
                    <a:lnTo>
                      <a:pt x="2" y="270"/>
                    </a:lnTo>
                    <a:lnTo>
                      <a:pt x="1" y="271"/>
                    </a:lnTo>
                    <a:lnTo>
                      <a:pt x="0" y="273"/>
                    </a:lnTo>
                    <a:lnTo>
                      <a:pt x="1" y="277"/>
                    </a:lnTo>
                    <a:lnTo>
                      <a:pt x="2" y="280"/>
                    </a:lnTo>
                    <a:lnTo>
                      <a:pt x="4" y="280"/>
                    </a:lnTo>
                    <a:lnTo>
                      <a:pt x="6" y="280"/>
                    </a:lnTo>
                    <a:lnTo>
                      <a:pt x="8" y="280"/>
                    </a:lnTo>
                    <a:lnTo>
                      <a:pt x="8" y="280"/>
                    </a:lnTo>
                    <a:lnTo>
                      <a:pt x="16" y="273"/>
                    </a:lnTo>
                    <a:lnTo>
                      <a:pt x="21" y="267"/>
                    </a:lnTo>
                    <a:lnTo>
                      <a:pt x="31" y="253"/>
                    </a:lnTo>
                    <a:lnTo>
                      <a:pt x="40" y="237"/>
                    </a:lnTo>
                    <a:lnTo>
                      <a:pt x="51" y="222"/>
                    </a:lnTo>
                    <a:lnTo>
                      <a:pt x="51" y="222"/>
                    </a:lnTo>
                    <a:lnTo>
                      <a:pt x="90" y="179"/>
                    </a:lnTo>
                    <a:lnTo>
                      <a:pt x="129" y="136"/>
                    </a:lnTo>
                    <a:lnTo>
                      <a:pt x="129" y="136"/>
                    </a:lnTo>
                    <a:lnTo>
                      <a:pt x="138" y="124"/>
                    </a:lnTo>
                    <a:lnTo>
                      <a:pt x="146" y="114"/>
                    </a:lnTo>
                    <a:lnTo>
                      <a:pt x="162" y="90"/>
                    </a:lnTo>
                    <a:lnTo>
                      <a:pt x="178" y="67"/>
                    </a:lnTo>
                    <a:lnTo>
                      <a:pt x="187" y="56"/>
                    </a:lnTo>
                    <a:lnTo>
                      <a:pt x="197" y="46"/>
                    </a:lnTo>
                    <a:lnTo>
                      <a:pt x="197" y="46"/>
                    </a:lnTo>
                    <a:lnTo>
                      <a:pt x="206" y="37"/>
                    </a:lnTo>
                    <a:lnTo>
                      <a:pt x="216" y="28"/>
                    </a:lnTo>
                    <a:lnTo>
                      <a:pt x="218" y="22"/>
                    </a:lnTo>
                    <a:lnTo>
                      <a:pt x="221" y="17"/>
                    </a:lnTo>
                    <a:lnTo>
                      <a:pt x="222" y="12"/>
                    </a:lnTo>
                    <a:lnTo>
                      <a:pt x="222" y="5"/>
                    </a:lnTo>
                    <a:lnTo>
                      <a:pt x="222" y="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1" name="Freeform 898"/>
              <p:cNvSpPr/>
              <p:nvPr/>
            </p:nvSpPr>
            <p:spPr bwMode="auto">
              <a:xfrm>
                <a:off x="3668713" y="3692526"/>
                <a:ext cx="60325" cy="80963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142" y="4"/>
                  </a:cxn>
                  <a:cxn ang="0">
                    <a:pos x="141" y="8"/>
                  </a:cxn>
                  <a:cxn ang="0">
                    <a:pos x="138" y="14"/>
                  </a:cxn>
                  <a:cxn ang="0">
                    <a:pos x="130" y="24"/>
                  </a:cxn>
                  <a:cxn ang="0">
                    <a:pos x="121" y="34"/>
                  </a:cxn>
                  <a:cxn ang="0">
                    <a:pos x="115" y="42"/>
                  </a:cxn>
                  <a:cxn ang="0">
                    <a:pos x="115" y="42"/>
                  </a:cxn>
                  <a:cxn ang="0">
                    <a:pos x="95" y="70"/>
                  </a:cxn>
                  <a:cxn ang="0">
                    <a:pos x="77" y="97"/>
                  </a:cxn>
                  <a:cxn ang="0">
                    <a:pos x="77" y="97"/>
                  </a:cxn>
                  <a:cxn ang="0">
                    <a:pos x="68" y="110"/>
                  </a:cxn>
                  <a:cxn ang="0">
                    <a:pos x="58" y="122"/>
                  </a:cxn>
                  <a:cxn ang="0">
                    <a:pos x="38" y="147"/>
                  </a:cxn>
                  <a:cxn ang="0">
                    <a:pos x="18" y="170"/>
                  </a:cxn>
                  <a:cxn ang="0">
                    <a:pos x="9" y="184"/>
                  </a:cxn>
                  <a:cxn ang="0">
                    <a:pos x="1" y="197"/>
                  </a:cxn>
                  <a:cxn ang="0">
                    <a:pos x="1" y="197"/>
                  </a:cxn>
                  <a:cxn ang="0">
                    <a:pos x="0" y="199"/>
                  </a:cxn>
                  <a:cxn ang="0">
                    <a:pos x="0" y="202"/>
                  </a:cxn>
                  <a:cxn ang="0">
                    <a:pos x="2" y="204"/>
                  </a:cxn>
                  <a:cxn ang="0">
                    <a:pos x="6" y="206"/>
                  </a:cxn>
                  <a:cxn ang="0">
                    <a:pos x="9" y="204"/>
                  </a:cxn>
                  <a:cxn ang="0">
                    <a:pos x="10" y="203"/>
                  </a:cxn>
                  <a:cxn ang="0">
                    <a:pos x="10" y="203"/>
                  </a:cxn>
                  <a:cxn ang="0">
                    <a:pos x="19" y="189"/>
                  </a:cxn>
                  <a:cxn ang="0">
                    <a:pos x="30" y="177"/>
                  </a:cxn>
                  <a:cxn ang="0">
                    <a:pos x="51" y="152"/>
                  </a:cxn>
                  <a:cxn ang="0">
                    <a:pos x="51" y="152"/>
                  </a:cxn>
                  <a:cxn ang="0">
                    <a:pos x="69" y="129"/>
                  </a:cxn>
                  <a:cxn ang="0">
                    <a:pos x="87" y="102"/>
                  </a:cxn>
                  <a:cxn ang="0">
                    <a:pos x="87" y="102"/>
                  </a:cxn>
                  <a:cxn ang="0">
                    <a:pos x="124" y="49"/>
                  </a:cxn>
                  <a:cxn ang="0">
                    <a:pos x="124" y="49"/>
                  </a:cxn>
                  <a:cxn ang="0">
                    <a:pos x="133" y="38"/>
                  </a:cxn>
                  <a:cxn ang="0">
                    <a:pos x="141" y="29"/>
                  </a:cxn>
                  <a:cxn ang="0">
                    <a:pos x="149" y="19"/>
                  </a:cxn>
                  <a:cxn ang="0">
                    <a:pos x="151" y="14"/>
                  </a:cxn>
                  <a:cxn ang="0">
                    <a:pos x="154" y="7"/>
                  </a:cxn>
                  <a:cxn ang="0">
                    <a:pos x="154" y="7"/>
                  </a:cxn>
                  <a:cxn ang="0">
                    <a:pos x="154" y="4"/>
                  </a:cxn>
                  <a:cxn ang="0">
                    <a:pos x="153" y="3"/>
                  </a:cxn>
                  <a:cxn ang="0">
                    <a:pos x="149" y="0"/>
                  </a:cxn>
                  <a:cxn ang="0">
                    <a:pos x="145" y="0"/>
                  </a:cxn>
                  <a:cxn ang="0">
                    <a:pos x="144" y="2"/>
                  </a:cxn>
                  <a:cxn ang="0">
                    <a:pos x="142" y="4"/>
                  </a:cxn>
                  <a:cxn ang="0">
                    <a:pos x="142" y="4"/>
                  </a:cxn>
                </a:cxnLst>
                <a:rect l="0" t="0" r="r" b="b"/>
                <a:pathLst>
                  <a:path w="154" h="206">
                    <a:moveTo>
                      <a:pt x="142" y="4"/>
                    </a:moveTo>
                    <a:lnTo>
                      <a:pt x="142" y="4"/>
                    </a:lnTo>
                    <a:lnTo>
                      <a:pt x="141" y="8"/>
                    </a:lnTo>
                    <a:lnTo>
                      <a:pt x="138" y="14"/>
                    </a:lnTo>
                    <a:lnTo>
                      <a:pt x="130" y="24"/>
                    </a:lnTo>
                    <a:lnTo>
                      <a:pt x="121" y="34"/>
                    </a:lnTo>
                    <a:lnTo>
                      <a:pt x="115" y="42"/>
                    </a:lnTo>
                    <a:lnTo>
                      <a:pt x="115" y="42"/>
                    </a:lnTo>
                    <a:lnTo>
                      <a:pt x="95" y="70"/>
                    </a:lnTo>
                    <a:lnTo>
                      <a:pt x="77" y="97"/>
                    </a:lnTo>
                    <a:lnTo>
                      <a:pt x="77" y="97"/>
                    </a:lnTo>
                    <a:lnTo>
                      <a:pt x="68" y="110"/>
                    </a:lnTo>
                    <a:lnTo>
                      <a:pt x="58" y="122"/>
                    </a:lnTo>
                    <a:lnTo>
                      <a:pt x="38" y="147"/>
                    </a:lnTo>
                    <a:lnTo>
                      <a:pt x="18" y="170"/>
                    </a:lnTo>
                    <a:lnTo>
                      <a:pt x="9" y="184"/>
                    </a:lnTo>
                    <a:lnTo>
                      <a:pt x="1" y="197"/>
                    </a:lnTo>
                    <a:lnTo>
                      <a:pt x="1" y="197"/>
                    </a:lnTo>
                    <a:lnTo>
                      <a:pt x="0" y="199"/>
                    </a:lnTo>
                    <a:lnTo>
                      <a:pt x="0" y="202"/>
                    </a:lnTo>
                    <a:lnTo>
                      <a:pt x="2" y="204"/>
                    </a:lnTo>
                    <a:lnTo>
                      <a:pt x="6" y="206"/>
                    </a:lnTo>
                    <a:lnTo>
                      <a:pt x="9" y="204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19" y="189"/>
                    </a:lnTo>
                    <a:lnTo>
                      <a:pt x="30" y="177"/>
                    </a:lnTo>
                    <a:lnTo>
                      <a:pt x="51" y="152"/>
                    </a:lnTo>
                    <a:lnTo>
                      <a:pt x="51" y="152"/>
                    </a:lnTo>
                    <a:lnTo>
                      <a:pt x="69" y="129"/>
                    </a:lnTo>
                    <a:lnTo>
                      <a:pt x="87" y="102"/>
                    </a:lnTo>
                    <a:lnTo>
                      <a:pt x="87" y="102"/>
                    </a:lnTo>
                    <a:lnTo>
                      <a:pt x="124" y="49"/>
                    </a:lnTo>
                    <a:lnTo>
                      <a:pt x="124" y="49"/>
                    </a:lnTo>
                    <a:lnTo>
                      <a:pt x="133" y="38"/>
                    </a:lnTo>
                    <a:lnTo>
                      <a:pt x="141" y="29"/>
                    </a:lnTo>
                    <a:lnTo>
                      <a:pt x="149" y="19"/>
                    </a:lnTo>
                    <a:lnTo>
                      <a:pt x="151" y="14"/>
                    </a:lnTo>
                    <a:lnTo>
                      <a:pt x="154" y="7"/>
                    </a:lnTo>
                    <a:lnTo>
                      <a:pt x="154" y="7"/>
                    </a:lnTo>
                    <a:lnTo>
                      <a:pt x="154" y="4"/>
                    </a:lnTo>
                    <a:lnTo>
                      <a:pt x="153" y="3"/>
                    </a:lnTo>
                    <a:lnTo>
                      <a:pt x="149" y="0"/>
                    </a:lnTo>
                    <a:lnTo>
                      <a:pt x="145" y="0"/>
                    </a:lnTo>
                    <a:lnTo>
                      <a:pt x="144" y="2"/>
                    </a:lnTo>
                    <a:lnTo>
                      <a:pt x="142" y="4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2" name="Freeform 899"/>
              <p:cNvSpPr/>
              <p:nvPr/>
            </p:nvSpPr>
            <p:spPr bwMode="auto">
              <a:xfrm>
                <a:off x="3697288" y="3721101"/>
                <a:ext cx="41275" cy="5080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80" y="15"/>
                  </a:cxn>
                  <a:cxn ang="0">
                    <a:pos x="68" y="30"/>
                  </a:cxn>
                  <a:cxn ang="0">
                    <a:pos x="46" y="59"/>
                  </a:cxn>
                  <a:cxn ang="0">
                    <a:pos x="24" y="87"/>
                  </a:cxn>
                  <a:cxn ang="0">
                    <a:pos x="1" y="116"/>
                  </a:cxn>
                  <a:cxn ang="0">
                    <a:pos x="1" y="116"/>
                  </a:cxn>
                  <a:cxn ang="0">
                    <a:pos x="0" y="119"/>
                  </a:cxn>
                  <a:cxn ang="0">
                    <a:pos x="0" y="120"/>
                  </a:cxn>
                  <a:cxn ang="0">
                    <a:pos x="1" y="124"/>
                  </a:cxn>
                  <a:cxn ang="0">
                    <a:pos x="4" y="125"/>
                  </a:cxn>
                  <a:cxn ang="0">
                    <a:pos x="5" y="127"/>
                  </a:cxn>
                  <a:cxn ang="0">
                    <a:pos x="8" y="125"/>
                  </a:cxn>
                  <a:cxn ang="0">
                    <a:pos x="9" y="124"/>
                  </a:cxn>
                  <a:cxn ang="0">
                    <a:pos x="9" y="124"/>
                  </a:cxn>
                  <a:cxn ang="0">
                    <a:pos x="32" y="95"/>
                  </a:cxn>
                  <a:cxn ang="0">
                    <a:pos x="54" y="66"/>
                  </a:cxn>
                  <a:cxn ang="0">
                    <a:pos x="76" y="38"/>
                  </a:cxn>
                  <a:cxn ang="0">
                    <a:pos x="89" y="23"/>
                  </a:cxn>
                  <a:cxn ang="0">
                    <a:pos x="101" y="10"/>
                  </a:cxn>
                  <a:cxn ang="0">
                    <a:pos x="101" y="10"/>
                  </a:cxn>
                  <a:cxn ang="0">
                    <a:pos x="102" y="8"/>
                  </a:cxn>
                  <a:cxn ang="0">
                    <a:pos x="102" y="6"/>
                  </a:cxn>
                  <a:cxn ang="0">
                    <a:pos x="101" y="2"/>
                  </a:cxn>
                  <a:cxn ang="0">
                    <a:pos x="97" y="0"/>
                  </a:cxn>
                  <a:cxn ang="0">
                    <a:pos x="94" y="1"/>
                  </a:cxn>
                  <a:cxn ang="0">
                    <a:pos x="93" y="2"/>
                  </a:cxn>
                  <a:cxn ang="0">
                    <a:pos x="93" y="2"/>
                  </a:cxn>
                </a:cxnLst>
                <a:rect l="0" t="0" r="r" b="b"/>
                <a:pathLst>
                  <a:path w="102" h="127">
                    <a:moveTo>
                      <a:pt x="93" y="2"/>
                    </a:moveTo>
                    <a:lnTo>
                      <a:pt x="93" y="2"/>
                    </a:lnTo>
                    <a:lnTo>
                      <a:pt x="80" y="15"/>
                    </a:lnTo>
                    <a:lnTo>
                      <a:pt x="68" y="30"/>
                    </a:lnTo>
                    <a:lnTo>
                      <a:pt x="46" y="59"/>
                    </a:lnTo>
                    <a:lnTo>
                      <a:pt x="24" y="87"/>
                    </a:lnTo>
                    <a:lnTo>
                      <a:pt x="1" y="116"/>
                    </a:lnTo>
                    <a:lnTo>
                      <a:pt x="1" y="116"/>
                    </a:lnTo>
                    <a:lnTo>
                      <a:pt x="0" y="119"/>
                    </a:lnTo>
                    <a:lnTo>
                      <a:pt x="0" y="120"/>
                    </a:lnTo>
                    <a:lnTo>
                      <a:pt x="1" y="124"/>
                    </a:lnTo>
                    <a:lnTo>
                      <a:pt x="4" y="125"/>
                    </a:lnTo>
                    <a:lnTo>
                      <a:pt x="5" y="127"/>
                    </a:lnTo>
                    <a:lnTo>
                      <a:pt x="8" y="125"/>
                    </a:lnTo>
                    <a:lnTo>
                      <a:pt x="9" y="124"/>
                    </a:lnTo>
                    <a:lnTo>
                      <a:pt x="9" y="124"/>
                    </a:lnTo>
                    <a:lnTo>
                      <a:pt x="32" y="95"/>
                    </a:lnTo>
                    <a:lnTo>
                      <a:pt x="54" y="66"/>
                    </a:lnTo>
                    <a:lnTo>
                      <a:pt x="76" y="38"/>
                    </a:lnTo>
                    <a:lnTo>
                      <a:pt x="89" y="23"/>
                    </a:lnTo>
                    <a:lnTo>
                      <a:pt x="101" y="10"/>
                    </a:lnTo>
                    <a:lnTo>
                      <a:pt x="101" y="10"/>
                    </a:lnTo>
                    <a:lnTo>
                      <a:pt x="102" y="8"/>
                    </a:lnTo>
                    <a:lnTo>
                      <a:pt x="102" y="6"/>
                    </a:lnTo>
                    <a:lnTo>
                      <a:pt x="101" y="2"/>
                    </a:lnTo>
                    <a:lnTo>
                      <a:pt x="97" y="0"/>
                    </a:lnTo>
                    <a:lnTo>
                      <a:pt x="94" y="1"/>
                    </a:lnTo>
                    <a:lnTo>
                      <a:pt x="93" y="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3" name="Freeform 900"/>
              <p:cNvSpPr/>
              <p:nvPr/>
            </p:nvSpPr>
            <p:spPr bwMode="auto">
              <a:xfrm>
                <a:off x="3511551" y="3597276"/>
                <a:ext cx="38100" cy="52388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86" y="4"/>
                  </a:cxn>
                  <a:cxn ang="0">
                    <a:pos x="68" y="35"/>
                  </a:cxn>
                  <a:cxn ang="0">
                    <a:pos x="48" y="65"/>
                  </a:cxn>
                  <a:cxn ang="0">
                    <a:pos x="26" y="95"/>
                  </a:cxn>
                  <a:cxn ang="0">
                    <a:pos x="1" y="121"/>
                  </a:cxn>
                  <a:cxn ang="0">
                    <a:pos x="1" y="121"/>
                  </a:cxn>
                  <a:cxn ang="0">
                    <a:pos x="0" y="124"/>
                  </a:cxn>
                  <a:cxn ang="0">
                    <a:pos x="0" y="127"/>
                  </a:cxn>
                  <a:cxn ang="0">
                    <a:pos x="1" y="129"/>
                  </a:cxn>
                  <a:cxn ang="0">
                    <a:pos x="5" y="132"/>
                  </a:cxn>
                  <a:cxn ang="0">
                    <a:pos x="8" y="132"/>
                  </a:cxn>
                  <a:cxn ang="0">
                    <a:pos x="9" y="131"/>
                  </a:cxn>
                  <a:cxn ang="0">
                    <a:pos x="9" y="131"/>
                  </a:cxn>
                  <a:cxn ang="0">
                    <a:pos x="35" y="102"/>
                  </a:cxn>
                  <a:cxn ang="0">
                    <a:pos x="57" y="73"/>
                  </a:cxn>
                  <a:cxn ang="0">
                    <a:pos x="78" y="42"/>
                  </a:cxn>
                  <a:cxn ang="0">
                    <a:pos x="95" y="9"/>
                  </a:cxn>
                  <a:cxn ang="0">
                    <a:pos x="95" y="9"/>
                  </a:cxn>
                  <a:cxn ang="0">
                    <a:pos x="97" y="6"/>
                  </a:cxn>
                  <a:cxn ang="0">
                    <a:pos x="97" y="4"/>
                  </a:cxn>
                  <a:cxn ang="0">
                    <a:pos x="94" y="1"/>
                  </a:cxn>
                  <a:cxn ang="0">
                    <a:pos x="90" y="0"/>
                  </a:cxn>
                  <a:cxn ang="0">
                    <a:pos x="88" y="1"/>
                  </a:cxn>
                  <a:cxn ang="0">
                    <a:pos x="86" y="4"/>
                  </a:cxn>
                  <a:cxn ang="0">
                    <a:pos x="86" y="4"/>
                  </a:cxn>
                </a:cxnLst>
                <a:rect l="0" t="0" r="r" b="b"/>
                <a:pathLst>
                  <a:path w="97" h="132">
                    <a:moveTo>
                      <a:pt x="86" y="4"/>
                    </a:moveTo>
                    <a:lnTo>
                      <a:pt x="86" y="4"/>
                    </a:lnTo>
                    <a:lnTo>
                      <a:pt x="68" y="35"/>
                    </a:lnTo>
                    <a:lnTo>
                      <a:pt x="48" y="65"/>
                    </a:lnTo>
                    <a:lnTo>
                      <a:pt x="26" y="95"/>
                    </a:lnTo>
                    <a:lnTo>
                      <a:pt x="1" y="121"/>
                    </a:lnTo>
                    <a:lnTo>
                      <a:pt x="1" y="121"/>
                    </a:lnTo>
                    <a:lnTo>
                      <a:pt x="0" y="124"/>
                    </a:lnTo>
                    <a:lnTo>
                      <a:pt x="0" y="127"/>
                    </a:lnTo>
                    <a:lnTo>
                      <a:pt x="1" y="129"/>
                    </a:lnTo>
                    <a:lnTo>
                      <a:pt x="5" y="132"/>
                    </a:lnTo>
                    <a:lnTo>
                      <a:pt x="8" y="132"/>
                    </a:lnTo>
                    <a:lnTo>
                      <a:pt x="9" y="131"/>
                    </a:lnTo>
                    <a:lnTo>
                      <a:pt x="9" y="131"/>
                    </a:lnTo>
                    <a:lnTo>
                      <a:pt x="35" y="102"/>
                    </a:lnTo>
                    <a:lnTo>
                      <a:pt x="57" y="73"/>
                    </a:lnTo>
                    <a:lnTo>
                      <a:pt x="78" y="42"/>
                    </a:lnTo>
                    <a:lnTo>
                      <a:pt x="95" y="9"/>
                    </a:lnTo>
                    <a:lnTo>
                      <a:pt x="95" y="9"/>
                    </a:lnTo>
                    <a:lnTo>
                      <a:pt x="97" y="6"/>
                    </a:lnTo>
                    <a:lnTo>
                      <a:pt x="97" y="4"/>
                    </a:lnTo>
                    <a:lnTo>
                      <a:pt x="94" y="1"/>
                    </a:lnTo>
                    <a:lnTo>
                      <a:pt x="90" y="0"/>
                    </a:lnTo>
                    <a:lnTo>
                      <a:pt x="88" y="1"/>
                    </a:lnTo>
                    <a:lnTo>
                      <a:pt x="86" y="4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4" name="Freeform 901"/>
              <p:cNvSpPr/>
              <p:nvPr/>
            </p:nvSpPr>
            <p:spPr bwMode="auto">
              <a:xfrm>
                <a:off x="3522663" y="3532188"/>
                <a:ext cx="114300" cy="157163"/>
              </a:xfrm>
              <a:custGeom>
                <a:avLst/>
                <a:gdLst/>
                <a:ahLst/>
                <a:cxnLst>
                  <a:cxn ang="0">
                    <a:pos x="273" y="4"/>
                  </a:cxn>
                  <a:cxn ang="0">
                    <a:pos x="267" y="18"/>
                  </a:cxn>
                  <a:cxn ang="0">
                    <a:pos x="233" y="55"/>
                  </a:cxn>
                  <a:cxn ang="0">
                    <a:pos x="223" y="65"/>
                  </a:cxn>
                  <a:cxn ang="0">
                    <a:pos x="200" y="98"/>
                  </a:cxn>
                  <a:cxn ang="0">
                    <a:pos x="163" y="157"/>
                  </a:cxn>
                  <a:cxn ang="0">
                    <a:pos x="127" y="216"/>
                  </a:cxn>
                  <a:cxn ang="0">
                    <a:pos x="89" y="264"/>
                  </a:cxn>
                  <a:cxn ang="0">
                    <a:pos x="62" y="300"/>
                  </a:cxn>
                  <a:cxn ang="0">
                    <a:pos x="53" y="313"/>
                  </a:cxn>
                  <a:cxn ang="0">
                    <a:pos x="25" y="358"/>
                  </a:cxn>
                  <a:cxn ang="0">
                    <a:pos x="14" y="375"/>
                  </a:cxn>
                  <a:cxn ang="0">
                    <a:pos x="6" y="387"/>
                  </a:cxn>
                  <a:cxn ang="0">
                    <a:pos x="5" y="388"/>
                  </a:cxn>
                  <a:cxn ang="0">
                    <a:pos x="1" y="390"/>
                  </a:cxn>
                  <a:cxn ang="0">
                    <a:pos x="1" y="398"/>
                  </a:cxn>
                  <a:cxn ang="0">
                    <a:pos x="5" y="399"/>
                  </a:cxn>
                  <a:cxn ang="0">
                    <a:pos x="11" y="398"/>
                  </a:cxn>
                  <a:cxn ang="0">
                    <a:pos x="22" y="387"/>
                  </a:cxn>
                  <a:cxn ang="0">
                    <a:pos x="35" y="364"/>
                  </a:cxn>
                  <a:cxn ang="0">
                    <a:pos x="43" y="352"/>
                  </a:cxn>
                  <a:cxn ang="0">
                    <a:pos x="52" y="340"/>
                  </a:cxn>
                  <a:cxn ang="0">
                    <a:pos x="73" y="302"/>
                  </a:cxn>
                  <a:cxn ang="0">
                    <a:pos x="79" y="293"/>
                  </a:cxn>
                  <a:cxn ang="0">
                    <a:pos x="95" y="277"/>
                  </a:cxn>
                  <a:cxn ang="0">
                    <a:pos x="103" y="269"/>
                  </a:cxn>
                  <a:cxn ang="0">
                    <a:pos x="119" y="246"/>
                  </a:cxn>
                  <a:cxn ang="0">
                    <a:pos x="141" y="213"/>
                  </a:cxn>
                  <a:cxn ang="0">
                    <a:pos x="204" y="114"/>
                  </a:cxn>
                  <a:cxn ang="0">
                    <a:pos x="215" y="96"/>
                  </a:cxn>
                  <a:cxn ang="0">
                    <a:pos x="255" y="48"/>
                  </a:cxn>
                  <a:cxn ang="0">
                    <a:pos x="272" y="29"/>
                  </a:cxn>
                  <a:cxn ang="0">
                    <a:pos x="282" y="13"/>
                  </a:cxn>
                  <a:cxn ang="0">
                    <a:pos x="285" y="7"/>
                  </a:cxn>
                  <a:cxn ang="0">
                    <a:pos x="284" y="3"/>
                  </a:cxn>
                  <a:cxn ang="0">
                    <a:pos x="277" y="0"/>
                  </a:cxn>
                  <a:cxn ang="0">
                    <a:pos x="273" y="4"/>
                  </a:cxn>
                </a:cxnLst>
                <a:rect l="0" t="0" r="r" b="b"/>
                <a:pathLst>
                  <a:path w="285" h="399">
                    <a:moveTo>
                      <a:pt x="273" y="4"/>
                    </a:moveTo>
                    <a:lnTo>
                      <a:pt x="273" y="4"/>
                    </a:lnTo>
                    <a:lnTo>
                      <a:pt x="270" y="11"/>
                    </a:lnTo>
                    <a:lnTo>
                      <a:pt x="267" y="18"/>
                    </a:lnTo>
                    <a:lnTo>
                      <a:pt x="256" y="31"/>
                    </a:lnTo>
                    <a:lnTo>
                      <a:pt x="233" y="55"/>
                    </a:lnTo>
                    <a:lnTo>
                      <a:pt x="233" y="55"/>
                    </a:lnTo>
                    <a:lnTo>
                      <a:pt x="223" y="65"/>
                    </a:lnTo>
                    <a:lnTo>
                      <a:pt x="215" y="76"/>
                    </a:lnTo>
                    <a:lnTo>
                      <a:pt x="200" y="98"/>
                    </a:lnTo>
                    <a:lnTo>
                      <a:pt x="200" y="98"/>
                    </a:lnTo>
                    <a:lnTo>
                      <a:pt x="163" y="157"/>
                    </a:lnTo>
                    <a:lnTo>
                      <a:pt x="127" y="216"/>
                    </a:lnTo>
                    <a:lnTo>
                      <a:pt x="127" y="216"/>
                    </a:lnTo>
                    <a:lnTo>
                      <a:pt x="108" y="241"/>
                    </a:lnTo>
                    <a:lnTo>
                      <a:pt x="89" y="264"/>
                    </a:lnTo>
                    <a:lnTo>
                      <a:pt x="70" y="288"/>
                    </a:lnTo>
                    <a:lnTo>
                      <a:pt x="62" y="300"/>
                    </a:lnTo>
                    <a:lnTo>
                      <a:pt x="53" y="313"/>
                    </a:lnTo>
                    <a:lnTo>
                      <a:pt x="53" y="313"/>
                    </a:lnTo>
                    <a:lnTo>
                      <a:pt x="40" y="336"/>
                    </a:lnTo>
                    <a:lnTo>
                      <a:pt x="25" y="358"/>
                    </a:lnTo>
                    <a:lnTo>
                      <a:pt x="25" y="358"/>
                    </a:lnTo>
                    <a:lnTo>
                      <a:pt x="14" y="375"/>
                    </a:lnTo>
                    <a:lnTo>
                      <a:pt x="9" y="385"/>
                    </a:lnTo>
                    <a:lnTo>
                      <a:pt x="6" y="387"/>
                    </a:lnTo>
                    <a:lnTo>
                      <a:pt x="5" y="388"/>
                    </a:lnTo>
                    <a:lnTo>
                      <a:pt x="5" y="388"/>
                    </a:lnTo>
                    <a:lnTo>
                      <a:pt x="2" y="388"/>
                    </a:lnTo>
                    <a:lnTo>
                      <a:pt x="1" y="390"/>
                    </a:lnTo>
                    <a:lnTo>
                      <a:pt x="0" y="394"/>
                    </a:lnTo>
                    <a:lnTo>
                      <a:pt x="1" y="398"/>
                    </a:lnTo>
                    <a:lnTo>
                      <a:pt x="2" y="399"/>
                    </a:lnTo>
                    <a:lnTo>
                      <a:pt x="5" y="399"/>
                    </a:lnTo>
                    <a:lnTo>
                      <a:pt x="5" y="399"/>
                    </a:lnTo>
                    <a:lnTo>
                      <a:pt x="11" y="398"/>
                    </a:lnTo>
                    <a:lnTo>
                      <a:pt x="17" y="394"/>
                    </a:lnTo>
                    <a:lnTo>
                      <a:pt x="22" y="387"/>
                    </a:lnTo>
                    <a:lnTo>
                      <a:pt x="27" y="379"/>
                    </a:lnTo>
                    <a:lnTo>
                      <a:pt x="35" y="364"/>
                    </a:lnTo>
                    <a:lnTo>
                      <a:pt x="39" y="357"/>
                    </a:lnTo>
                    <a:lnTo>
                      <a:pt x="43" y="352"/>
                    </a:lnTo>
                    <a:lnTo>
                      <a:pt x="43" y="352"/>
                    </a:lnTo>
                    <a:lnTo>
                      <a:pt x="52" y="340"/>
                    </a:lnTo>
                    <a:lnTo>
                      <a:pt x="60" y="327"/>
                    </a:lnTo>
                    <a:lnTo>
                      <a:pt x="73" y="302"/>
                    </a:lnTo>
                    <a:lnTo>
                      <a:pt x="73" y="302"/>
                    </a:lnTo>
                    <a:lnTo>
                      <a:pt x="79" y="293"/>
                    </a:lnTo>
                    <a:lnTo>
                      <a:pt x="87" y="285"/>
                    </a:lnTo>
                    <a:lnTo>
                      <a:pt x="95" y="277"/>
                    </a:lnTo>
                    <a:lnTo>
                      <a:pt x="103" y="269"/>
                    </a:lnTo>
                    <a:lnTo>
                      <a:pt x="103" y="269"/>
                    </a:lnTo>
                    <a:lnTo>
                      <a:pt x="111" y="258"/>
                    </a:lnTo>
                    <a:lnTo>
                      <a:pt x="119" y="246"/>
                    </a:lnTo>
                    <a:lnTo>
                      <a:pt x="119" y="246"/>
                    </a:lnTo>
                    <a:lnTo>
                      <a:pt x="141" y="213"/>
                    </a:lnTo>
                    <a:lnTo>
                      <a:pt x="162" y="181"/>
                    </a:lnTo>
                    <a:lnTo>
                      <a:pt x="204" y="114"/>
                    </a:lnTo>
                    <a:lnTo>
                      <a:pt x="204" y="114"/>
                    </a:lnTo>
                    <a:lnTo>
                      <a:pt x="215" y="96"/>
                    </a:lnTo>
                    <a:lnTo>
                      <a:pt x="227" y="80"/>
                    </a:lnTo>
                    <a:lnTo>
                      <a:pt x="255" y="48"/>
                    </a:lnTo>
                    <a:lnTo>
                      <a:pt x="255" y="48"/>
                    </a:lnTo>
                    <a:lnTo>
                      <a:pt x="272" y="29"/>
                    </a:lnTo>
                    <a:lnTo>
                      <a:pt x="280" y="18"/>
                    </a:lnTo>
                    <a:lnTo>
                      <a:pt x="282" y="13"/>
                    </a:lnTo>
                    <a:lnTo>
                      <a:pt x="285" y="7"/>
                    </a:lnTo>
                    <a:lnTo>
                      <a:pt x="285" y="7"/>
                    </a:lnTo>
                    <a:lnTo>
                      <a:pt x="285" y="5"/>
                    </a:lnTo>
                    <a:lnTo>
                      <a:pt x="284" y="3"/>
                    </a:lnTo>
                    <a:lnTo>
                      <a:pt x="281" y="0"/>
                    </a:lnTo>
                    <a:lnTo>
                      <a:pt x="277" y="0"/>
                    </a:lnTo>
                    <a:lnTo>
                      <a:pt x="274" y="1"/>
                    </a:lnTo>
                    <a:lnTo>
                      <a:pt x="273" y="4"/>
                    </a:lnTo>
                    <a:lnTo>
                      <a:pt x="273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5" name="Freeform 902"/>
              <p:cNvSpPr/>
              <p:nvPr/>
            </p:nvSpPr>
            <p:spPr bwMode="auto">
              <a:xfrm>
                <a:off x="3600451" y="3543301"/>
                <a:ext cx="68263" cy="95250"/>
              </a:xfrm>
              <a:custGeom>
                <a:avLst/>
                <a:gdLst/>
                <a:ahLst/>
                <a:cxnLst>
                  <a:cxn ang="0">
                    <a:pos x="162" y="1"/>
                  </a:cxn>
                  <a:cxn ang="0">
                    <a:pos x="162" y="1"/>
                  </a:cxn>
                  <a:cxn ang="0">
                    <a:pos x="152" y="12"/>
                  </a:cxn>
                  <a:cxn ang="0">
                    <a:pos x="144" y="23"/>
                  </a:cxn>
                  <a:cxn ang="0">
                    <a:pos x="128" y="46"/>
                  </a:cxn>
                  <a:cxn ang="0">
                    <a:pos x="114" y="70"/>
                  </a:cxn>
                  <a:cxn ang="0">
                    <a:pos x="100" y="95"/>
                  </a:cxn>
                  <a:cxn ang="0">
                    <a:pos x="100" y="95"/>
                  </a:cxn>
                  <a:cxn ang="0">
                    <a:pos x="92" y="108"/>
                  </a:cxn>
                  <a:cxn ang="0">
                    <a:pos x="81" y="121"/>
                  </a:cxn>
                  <a:cxn ang="0">
                    <a:pos x="60" y="148"/>
                  </a:cxn>
                  <a:cxn ang="0">
                    <a:pos x="60" y="148"/>
                  </a:cxn>
                  <a:cxn ang="0">
                    <a:pos x="38" y="175"/>
                  </a:cxn>
                  <a:cxn ang="0">
                    <a:pos x="17" y="203"/>
                  </a:cxn>
                  <a:cxn ang="0">
                    <a:pos x="17" y="203"/>
                  </a:cxn>
                  <a:cxn ang="0">
                    <a:pos x="5" y="217"/>
                  </a:cxn>
                  <a:cxn ang="0">
                    <a:pos x="2" y="227"/>
                  </a:cxn>
                  <a:cxn ang="0">
                    <a:pos x="0" y="231"/>
                  </a:cxn>
                  <a:cxn ang="0">
                    <a:pos x="0" y="235"/>
                  </a:cxn>
                  <a:cxn ang="0">
                    <a:pos x="0" y="235"/>
                  </a:cxn>
                  <a:cxn ang="0">
                    <a:pos x="2" y="237"/>
                  </a:cxn>
                  <a:cxn ang="0">
                    <a:pos x="4" y="238"/>
                  </a:cxn>
                  <a:cxn ang="0">
                    <a:pos x="8" y="239"/>
                  </a:cxn>
                  <a:cxn ang="0">
                    <a:pos x="9" y="238"/>
                  </a:cxn>
                  <a:cxn ang="0">
                    <a:pos x="12" y="237"/>
                  </a:cxn>
                  <a:cxn ang="0">
                    <a:pos x="12" y="234"/>
                  </a:cxn>
                  <a:cxn ang="0">
                    <a:pos x="12" y="231"/>
                  </a:cxn>
                  <a:cxn ang="0">
                    <a:pos x="12" y="231"/>
                  </a:cxn>
                  <a:cxn ang="0">
                    <a:pos x="12" y="229"/>
                  </a:cxn>
                  <a:cxn ang="0">
                    <a:pos x="15" y="225"/>
                  </a:cxn>
                  <a:cxn ang="0">
                    <a:pos x="22" y="213"/>
                  </a:cxn>
                  <a:cxn ang="0">
                    <a:pos x="37" y="195"/>
                  </a:cxn>
                  <a:cxn ang="0">
                    <a:pos x="37" y="195"/>
                  </a:cxn>
                  <a:cxn ang="0">
                    <a:pos x="58" y="169"/>
                  </a:cxn>
                  <a:cxn ang="0">
                    <a:pos x="79" y="144"/>
                  </a:cxn>
                  <a:cxn ang="0">
                    <a:pos x="79" y="144"/>
                  </a:cxn>
                  <a:cxn ang="0">
                    <a:pos x="91" y="127"/>
                  </a:cxn>
                  <a:cxn ang="0">
                    <a:pos x="102" y="110"/>
                  </a:cxn>
                  <a:cxn ang="0">
                    <a:pos x="123" y="76"/>
                  </a:cxn>
                  <a:cxn ang="0">
                    <a:pos x="134" y="59"/>
                  </a:cxn>
                  <a:cxn ang="0">
                    <a:pos x="144" y="40"/>
                  </a:cxn>
                  <a:cxn ang="0">
                    <a:pos x="157" y="25"/>
                  </a:cxn>
                  <a:cxn ang="0">
                    <a:pos x="170" y="9"/>
                  </a:cxn>
                  <a:cxn ang="0">
                    <a:pos x="170" y="9"/>
                  </a:cxn>
                  <a:cxn ang="0">
                    <a:pos x="172" y="8"/>
                  </a:cxn>
                  <a:cxn ang="0">
                    <a:pos x="172" y="5"/>
                  </a:cxn>
                  <a:cxn ang="0">
                    <a:pos x="170" y="1"/>
                  </a:cxn>
                  <a:cxn ang="0">
                    <a:pos x="166" y="0"/>
                  </a:cxn>
                  <a:cxn ang="0">
                    <a:pos x="164" y="0"/>
                  </a:cxn>
                  <a:cxn ang="0">
                    <a:pos x="162" y="1"/>
                  </a:cxn>
                  <a:cxn ang="0">
                    <a:pos x="162" y="1"/>
                  </a:cxn>
                </a:cxnLst>
                <a:rect l="0" t="0" r="r" b="b"/>
                <a:pathLst>
                  <a:path w="172" h="239">
                    <a:moveTo>
                      <a:pt x="162" y="1"/>
                    </a:moveTo>
                    <a:lnTo>
                      <a:pt x="162" y="1"/>
                    </a:lnTo>
                    <a:lnTo>
                      <a:pt x="152" y="12"/>
                    </a:lnTo>
                    <a:lnTo>
                      <a:pt x="144" y="23"/>
                    </a:lnTo>
                    <a:lnTo>
                      <a:pt x="128" y="46"/>
                    </a:lnTo>
                    <a:lnTo>
                      <a:pt x="114" y="70"/>
                    </a:lnTo>
                    <a:lnTo>
                      <a:pt x="100" y="95"/>
                    </a:lnTo>
                    <a:lnTo>
                      <a:pt x="100" y="95"/>
                    </a:lnTo>
                    <a:lnTo>
                      <a:pt x="92" y="108"/>
                    </a:lnTo>
                    <a:lnTo>
                      <a:pt x="81" y="121"/>
                    </a:lnTo>
                    <a:lnTo>
                      <a:pt x="60" y="148"/>
                    </a:lnTo>
                    <a:lnTo>
                      <a:pt x="60" y="148"/>
                    </a:lnTo>
                    <a:lnTo>
                      <a:pt x="38" y="175"/>
                    </a:lnTo>
                    <a:lnTo>
                      <a:pt x="17" y="203"/>
                    </a:lnTo>
                    <a:lnTo>
                      <a:pt x="17" y="203"/>
                    </a:lnTo>
                    <a:lnTo>
                      <a:pt x="5" y="217"/>
                    </a:lnTo>
                    <a:lnTo>
                      <a:pt x="2" y="227"/>
                    </a:lnTo>
                    <a:lnTo>
                      <a:pt x="0" y="23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" y="237"/>
                    </a:lnTo>
                    <a:lnTo>
                      <a:pt x="4" y="238"/>
                    </a:lnTo>
                    <a:lnTo>
                      <a:pt x="8" y="239"/>
                    </a:lnTo>
                    <a:lnTo>
                      <a:pt x="9" y="238"/>
                    </a:lnTo>
                    <a:lnTo>
                      <a:pt x="12" y="237"/>
                    </a:lnTo>
                    <a:lnTo>
                      <a:pt x="12" y="234"/>
                    </a:lnTo>
                    <a:lnTo>
                      <a:pt x="12" y="231"/>
                    </a:lnTo>
                    <a:lnTo>
                      <a:pt x="12" y="231"/>
                    </a:lnTo>
                    <a:lnTo>
                      <a:pt x="12" y="229"/>
                    </a:lnTo>
                    <a:lnTo>
                      <a:pt x="15" y="225"/>
                    </a:lnTo>
                    <a:lnTo>
                      <a:pt x="22" y="213"/>
                    </a:lnTo>
                    <a:lnTo>
                      <a:pt x="37" y="195"/>
                    </a:lnTo>
                    <a:lnTo>
                      <a:pt x="37" y="195"/>
                    </a:lnTo>
                    <a:lnTo>
                      <a:pt x="58" y="169"/>
                    </a:lnTo>
                    <a:lnTo>
                      <a:pt x="79" y="144"/>
                    </a:lnTo>
                    <a:lnTo>
                      <a:pt x="79" y="144"/>
                    </a:lnTo>
                    <a:lnTo>
                      <a:pt x="91" y="127"/>
                    </a:lnTo>
                    <a:lnTo>
                      <a:pt x="102" y="110"/>
                    </a:lnTo>
                    <a:lnTo>
                      <a:pt x="123" y="76"/>
                    </a:lnTo>
                    <a:lnTo>
                      <a:pt x="134" y="59"/>
                    </a:lnTo>
                    <a:lnTo>
                      <a:pt x="144" y="40"/>
                    </a:lnTo>
                    <a:lnTo>
                      <a:pt x="157" y="25"/>
                    </a:lnTo>
                    <a:lnTo>
                      <a:pt x="170" y="9"/>
                    </a:lnTo>
                    <a:lnTo>
                      <a:pt x="170" y="9"/>
                    </a:lnTo>
                    <a:lnTo>
                      <a:pt x="172" y="8"/>
                    </a:lnTo>
                    <a:lnTo>
                      <a:pt x="172" y="5"/>
                    </a:lnTo>
                    <a:lnTo>
                      <a:pt x="170" y="1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2" y="1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6" name="Freeform 903"/>
              <p:cNvSpPr/>
              <p:nvPr/>
            </p:nvSpPr>
            <p:spPr bwMode="auto">
              <a:xfrm>
                <a:off x="3633788" y="3560763"/>
                <a:ext cx="53975" cy="80963"/>
              </a:xfrm>
              <a:custGeom>
                <a:avLst/>
                <a:gdLst/>
                <a:ahLst/>
                <a:cxnLst>
                  <a:cxn ang="0">
                    <a:pos x="125" y="2"/>
                  </a:cxn>
                  <a:cxn ang="0">
                    <a:pos x="125" y="2"/>
                  </a:cxn>
                  <a:cxn ang="0">
                    <a:pos x="119" y="17"/>
                  </a:cxn>
                  <a:cxn ang="0">
                    <a:pos x="111" y="31"/>
                  </a:cxn>
                  <a:cxn ang="0">
                    <a:pos x="94" y="58"/>
                  </a:cxn>
                  <a:cxn ang="0">
                    <a:pos x="57" y="113"/>
                  </a:cxn>
                  <a:cxn ang="0">
                    <a:pos x="57" y="113"/>
                  </a:cxn>
                  <a:cxn ang="0">
                    <a:pos x="22" y="164"/>
                  </a:cxn>
                  <a:cxn ang="0">
                    <a:pos x="22" y="164"/>
                  </a:cxn>
                  <a:cxn ang="0">
                    <a:pos x="15" y="172"/>
                  </a:cxn>
                  <a:cxn ang="0">
                    <a:pos x="9" y="180"/>
                  </a:cxn>
                  <a:cxn ang="0">
                    <a:pos x="4" y="188"/>
                  </a:cxn>
                  <a:cxn ang="0">
                    <a:pos x="1" y="192"/>
                  </a:cxn>
                  <a:cxn ang="0">
                    <a:pos x="0" y="197"/>
                  </a:cxn>
                  <a:cxn ang="0">
                    <a:pos x="0" y="197"/>
                  </a:cxn>
                  <a:cxn ang="0">
                    <a:pos x="0" y="200"/>
                  </a:cxn>
                  <a:cxn ang="0">
                    <a:pos x="0" y="202"/>
                  </a:cxn>
                  <a:cxn ang="0">
                    <a:pos x="4" y="204"/>
                  </a:cxn>
                  <a:cxn ang="0">
                    <a:pos x="6" y="205"/>
                  </a:cxn>
                  <a:cxn ang="0">
                    <a:pos x="7" y="204"/>
                  </a:cxn>
                  <a:cxn ang="0">
                    <a:pos x="9" y="202"/>
                  </a:cxn>
                  <a:cxn ang="0">
                    <a:pos x="10" y="201"/>
                  </a:cxn>
                  <a:cxn ang="0">
                    <a:pos x="10" y="201"/>
                  </a:cxn>
                  <a:cxn ang="0">
                    <a:pos x="11" y="196"/>
                  </a:cxn>
                  <a:cxn ang="0">
                    <a:pos x="14" y="192"/>
                  </a:cxn>
                  <a:cxn ang="0">
                    <a:pos x="22" y="180"/>
                  </a:cxn>
                  <a:cxn ang="0">
                    <a:pos x="31" y="171"/>
                  </a:cxn>
                  <a:cxn ang="0">
                    <a:pos x="38" y="162"/>
                  </a:cxn>
                  <a:cxn ang="0">
                    <a:pos x="38" y="162"/>
                  </a:cxn>
                  <a:cxn ang="0">
                    <a:pos x="56" y="136"/>
                  </a:cxn>
                  <a:cxn ang="0">
                    <a:pos x="73" y="111"/>
                  </a:cxn>
                  <a:cxn ang="0">
                    <a:pos x="73" y="111"/>
                  </a:cxn>
                  <a:cxn ang="0">
                    <a:pos x="107" y="60"/>
                  </a:cxn>
                  <a:cxn ang="0">
                    <a:pos x="123" y="35"/>
                  </a:cxn>
                  <a:cxn ang="0">
                    <a:pos x="136" y="7"/>
                  </a:cxn>
                  <a:cxn ang="0">
                    <a:pos x="136" y="7"/>
                  </a:cxn>
                  <a:cxn ang="0">
                    <a:pos x="136" y="5"/>
                  </a:cxn>
                  <a:cxn ang="0">
                    <a:pos x="136" y="4"/>
                  </a:cxn>
                  <a:cxn ang="0">
                    <a:pos x="133" y="0"/>
                  </a:cxn>
                  <a:cxn ang="0">
                    <a:pos x="130" y="0"/>
                  </a:cxn>
                  <a:cxn ang="0">
                    <a:pos x="129" y="0"/>
                  </a:cxn>
                  <a:cxn ang="0">
                    <a:pos x="126" y="0"/>
                  </a:cxn>
                  <a:cxn ang="0">
                    <a:pos x="125" y="2"/>
                  </a:cxn>
                  <a:cxn ang="0">
                    <a:pos x="125" y="2"/>
                  </a:cxn>
                </a:cxnLst>
                <a:rect l="0" t="0" r="r" b="b"/>
                <a:pathLst>
                  <a:path w="136" h="205">
                    <a:moveTo>
                      <a:pt x="125" y="2"/>
                    </a:moveTo>
                    <a:lnTo>
                      <a:pt x="125" y="2"/>
                    </a:lnTo>
                    <a:lnTo>
                      <a:pt x="119" y="17"/>
                    </a:lnTo>
                    <a:lnTo>
                      <a:pt x="111" y="31"/>
                    </a:lnTo>
                    <a:lnTo>
                      <a:pt x="94" y="58"/>
                    </a:lnTo>
                    <a:lnTo>
                      <a:pt x="57" y="113"/>
                    </a:lnTo>
                    <a:lnTo>
                      <a:pt x="57" y="113"/>
                    </a:lnTo>
                    <a:lnTo>
                      <a:pt x="22" y="164"/>
                    </a:lnTo>
                    <a:lnTo>
                      <a:pt x="22" y="164"/>
                    </a:lnTo>
                    <a:lnTo>
                      <a:pt x="15" y="172"/>
                    </a:lnTo>
                    <a:lnTo>
                      <a:pt x="9" y="180"/>
                    </a:lnTo>
                    <a:lnTo>
                      <a:pt x="4" y="188"/>
                    </a:lnTo>
                    <a:lnTo>
                      <a:pt x="1" y="192"/>
                    </a:lnTo>
                    <a:lnTo>
                      <a:pt x="0" y="197"/>
                    </a:lnTo>
                    <a:lnTo>
                      <a:pt x="0" y="197"/>
                    </a:lnTo>
                    <a:lnTo>
                      <a:pt x="0" y="200"/>
                    </a:lnTo>
                    <a:lnTo>
                      <a:pt x="0" y="202"/>
                    </a:lnTo>
                    <a:lnTo>
                      <a:pt x="4" y="204"/>
                    </a:lnTo>
                    <a:lnTo>
                      <a:pt x="6" y="205"/>
                    </a:lnTo>
                    <a:lnTo>
                      <a:pt x="7" y="204"/>
                    </a:lnTo>
                    <a:lnTo>
                      <a:pt x="9" y="202"/>
                    </a:lnTo>
                    <a:lnTo>
                      <a:pt x="10" y="201"/>
                    </a:lnTo>
                    <a:lnTo>
                      <a:pt x="10" y="201"/>
                    </a:lnTo>
                    <a:lnTo>
                      <a:pt x="11" y="196"/>
                    </a:lnTo>
                    <a:lnTo>
                      <a:pt x="14" y="192"/>
                    </a:lnTo>
                    <a:lnTo>
                      <a:pt x="22" y="180"/>
                    </a:lnTo>
                    <a:lnTo>
                      <a:pt x="31" y="171"/>
                    </a:lnTo>
                    <a:lnTo>
                      <a:pt x="38" y="162"/>
                    </a:lnTo>
                    <a:lnTo>
                      <a:pt x="38" y="162"/>
                    </a:lnTo>
                    <a:lnTo>
                      <a:pt x="56" y="136"/>
                    </a:lnTo>
                    <a:lnTo>
                      <a:pt x="73" y="111"/>
                    </a:lnTo>
                    <a:lnTo>
                      <a:pt x="73" y="111"/>
                    </a:lnTo>
                    <a:lnTo>
                      <a:pt x="107" y="60"/>
                    </a:lnTo>
                    <a:lnTo>
                      <a:pt x="123" y="35"/>
                    </a:lnTo>
                    <a:lnTo>
                      <a:pt x="136" y="7"/>
                    </a:lnTo>
                    <a:lnTo>
                      <a:pt x="136" y="7"/>
                    </a:lnTo>
                    <a:lnTo>
                      <a:pt x="136" y="5"/>
                    </a:lnTo>
                    <a:lnTo>
                      <a:pt x="136" y="4"/>
                    </a:lnTo>
                    <a:lnTo>
                      <a:pt x="133" y="0"/>
                    </a:lnTo>
                    <a:lnTo>
                      <a:pt x="130" y="0"/>
                    </a:lnTo>
                    <a:lnTo>
                      <a:pt x="129" y="0"/>
                    </a:lnTo>
                    <a:lnTo>
                      <a:pt x="126" y="0"/>
                    </a:lnTo>
                    <a:lnTo>
                      <a:pt x="125" y="2"/>
                    </a:lnTo>
                    <a:lnTo>
                      <a:pt x="125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7" name="Freeform 904"/>
              <p:cNvSpPr/>
              <p:nvPr/>
            </p:nvSpPr>
            <p:spPr bwMode="auto">
              <a:xfrm>
                <a:off x="3668713" y="3586163"/>
                <a:ext cx="38100" cy="55563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86" y="4"/>
                  </a:cxn>
                  <a:cxn ang="0">
                    <a:pos x="75" y="25"/>
                  </a:cxn>
                  <a:cxn ang="0">
                    <a:pos x="64" y="46"/>
                  </a:cxn>
                  <a:cxn ang="0">
                    <a:pos x="49" y="64"/>
                  </a:cxn>
                  <a:cxn ang="0">
                    <a:pos x="34" y="83"/>
                  </a:cxn>
                  <a:cxn ang="0">
                    <a:pos x="34" y="83"/>
                  </a:cxn>
                  <a:cxn ang="0">
                    <a:pos x="22" y="95"/>
                  </a:cxn>
                  <a:cxn ang="0">
                    <a:pos x="13" y="106"/>
                  </a:cxn>
                  <a:cxn ang="0">
                    <a:pos x="5" y="121"/>
                  </a:cxn>
                  <a:cxn ang="0">
                    <a:pos x="2" y="127"/>
                  </a:cxn>
                  <a:cxn ang="0">
                    <a:pos x="0" y="135"/>
                  </a:cxn>
                  <a:cxn ang="0">
                    <a:pos x="0" y="135"/>
                  </a:cxn>
                  <a:cxn ang="0">
                    <a:pos x="0" y="138"/>
                  </a:cxn>
                  <a:cxn ang="0">
                    <a:pos x="1" y="140"/>
                  </a:cxn>
                  <a:cxn ang="0">
                    <a:pos x="4" y="142"/>
                  </a:cxn>
                  <a:cxn ang="0">
                    <a:pos x="9" y="142"/>
                  </a:cxn>
                  <a:cxn ang="0">
                    <a:pos x="10" y="140"/>
                  </a:cxn>
                  <a:cxn ang="0">
                    <a:pos x="11" y="139"/>
                  </a:cxn>
                  <a:cxn ang="0">
                    <a:pos x="11" y="139"/>
                  </a:cxn>
                  <a:cxn ang="0">
                    <a:pos x="14" y="129"/>
                  </a:cxn>
                  <a:cxn ang="0">
                    <a:pos x="19" y="118"/>
                  </a:cxn>
                  <a:cxn ang="0">
                    <a:pos x="24" y="110"/>
                  </a:cxn>
                  <a:cxn ang="0">
                    <a:pos x="31" y="101"/>
                  </a:cxn>
                  <a:cxn ang="0">
                    <a:pos x="45" y="87"/>
                  </a:cxn>
                  <a:cxn ang="0">
                    <a:pos x="61" y="71"/>
                  </a:cxn>
                  <a:cxn ang="0">
                    <a:pos x="61" y="71"/>
                  </a:cxn>
                  <a:cxn ang="0">
                    <a:pos x="72" y="57"/>
                  </a:cxn>
                  <a:cxn ang="0">
                    <a:pos x="81" y="41"/>
                  </a:cxn>
                  <a:cxn ang="0">
                    <a:pos x="90" y="24"/>
                  </a:cxn>
                  <a:cxn ang="0">
                    <a:pos x="96" y="7"/>
                  </a:cxn>
                  <a:cxn ang="0">
                    <a:pos x="96" y="7"/>
                  </a:cxn>
                  <a:cxn ang="0">
                    <a:pos x="96" y="4"/>
                  </a:cxn>
                  <a:cxn ang="0">
                    <a:pos x="96" y="3"/>
                  </a:cxn>
                  <a:cxn ang="0">
                    <a:pos x="95" y="2"/>
                  </a:cxn>
                  <a:cxn ang="0">
                    <a:pos x="9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6" y="4"/>
                  </a:cxn>
                  <a:cxn ang="0">
                    <a:pos x="86" y="4"/>
                  </a:cxn>
                </a:cxnLst>
                <a:rect l="0" t="0" r="r" b="b"/>
                <a:pathLst>
                  <a:path w="96" h="142">
                    <a:moveTo>
                      <a:pt x="86" y="4"/>
                    </a:moveTo>
                    <a:lnTo>
                      <a:pt x="86" y="4"/>
                    </a:lnTo>
                    <a:lnTo>
                      <a:pt x="75" y="25"/>
                    </a:lnTo>
                    <a:lnTo>
                      <a:pt x="64" y="46"/>
                    </a:lnTo>
                    <a:lnTo>
                      <a:pt x="49" y="64"/>
                    </a:lnTo>
                    <a:lnTo>
                      <a:pt x="34" y="83"/>
                    </a:lnTo>
                    <a:lnTo>
                      <a:pt x="34" y="83"/>
                    </a:lnTo>
                    <a:lnTo>
                      <a:pt x="22" y="95"/>
                    </a:lnTo>
                    <a:lnTo>
                      <a:pt x="13" y="106"/>
                    </a:lnTo>
                    <a:lnTo>
                      <a:pt x="5" y="121"/>
                    </a:lnTo>
                    <a:lnTo>
                      <a:pt x="2" y="127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0" y="138"/>
                    </a:lnTo>
                    <a:lnTo>
                      <a:pt x="1" y="140"/>
                    </a:lnTo>
                    <a:lnTo>
                      <a:pt x="4" y="142"/>
                    </a:lnTo>
                    <a:lnTo>
                      <a:pt x="9" y="142"/>
                    </a:lnTo>
                    <a:lnTo>
                      <a:pt x="10" y="140"/>
                    </a:lnTo>
                    <a:lnTo>
                      <a:pt x="11" y="139"/>
                    </a:lnTo>
                    <a:lnTo>
                      <a:pt x="11" y="139"/>
                    </a:lnTo>
                    <a:lnTo>
                      <a:pt x="14" y="129"/>
                    </a:lnTo>
                    <a:lnTo>
                      <a:pt x="19" y="118"/>
                    </a:lnTo>
                    <a:lnTo>
                      <a:pt x="24" y="110"/>
                    </a:lnTo>
                    <a:lnTo>
                      <a:pt x="31" y="101"/>
                    </a:lnTo>
                    <a:lnTo>
                      <a:pt x="45" y="87"/>
                    </a:lnTo>
                    <a:lnTo>
                      <a:pt x="61" y="71"/>
                    </a:lnTo>
                    <a:lnTo>
                      <a:pt x="61" y="71"/>
                    </a:lnTo>
                    <a:lnTo>
                      <a:pt x="72" y="57"/>
                    </a:lnTo>
                    <a:lnTo>
                      <a:pt x="81" y="41"/>
                    </a:lnTo>
                    <a:lnTo>
                      <a:pt x="90" y="24"/>
                    </a:lnTo>
                    <a:lnTo>
                      <a:pt x="96" y="7"/>
                    </a:lnTo>
                    <a:lnTo>
                      <a:pt x="96" y="7"/>
                    </a:lnTo>
                    <a:lnTo>
                      <a:pt x="96" y="4"/>
                    </a:lnTo>
                    <a:lnTo>
                      <a:pt x="96" y="3"/>
                    </a:lnTo>
                    <a:lnTo>
                      <a:pt x="95" y="2"/>
                    </a:lnTo>
                    <a:lnTo>
                      <a:pt x="9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6" y="4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8" name="Freeform 905"/>
              <p:cNvSpPr/>
              <p:nvPr/>
            </p:nvSpPr>
            <p:spPr bwMode="auto">
              <a:xfrm>
                <a:off x="3271838" y="3430588"/>
                <a:ext cx="15875" cy="17463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4" y="2"/>
                  </a:cxn>
                  <a:cxn ang="0">
                    <a:pos x="25" y="8"/>
                  </a:cxn>
                  <a:cxn ang="0">
                    <a:pos x="16" y="16"/>
                  </a:cxn>
                  <a:cxn ang="0">
                    <a:pos x="8" y="25"/>
                  </a:cxn>
                  <a:cxn ang="0">
                    <a:pos x="2" y="34"/>
                  </a:cxn>
                  <a:cxn ang="0">
                    <a:pos x="2" y="34"/>
                  </a:cxn>
                  <a:cxn ang="0">
                    <a:pos x="0" y="37"/>
                  </a:cxn>
                  <a:cxn ang="0">
                    <a:pos x="0" y="38"/>
                  </a:cxn>
                  <a:cxn ang="0">
                    <a:pos x="2" y="40"/>
                  </a:cxn>
                  <a:cxn ang="0">
                    <a:pos x="3" y="41"/>
                  </a:cxn>
                  <a:cxn ang="0">
                    <a:pos x="7" y="42"/>
                  </a:cxn>
                  <a:cxn ang="0">
                    <a:pos x="9" y="42"/>
                  </a:cxn>
                  <a:cxn ang="0">
                    <a:pos x="11" y="40"/>
                  </a:cxn>
                  <a:cxn ang="0">
                    <a:pos x="11" y="40"/>
                  </a:cxn>
                  <a:cxn ang="0">
                    <a:pos x="17" y="32"/>
                  </a:cxn>
                  <a:cxn ang="0">
                    <a:pos x="24" y="24"/>
                  </a:cxn>
                  <a:cxn ang="0">
                    <a:pos x="32" y="17"/>
                  </a:cxn>
                  <a:cxn ang="0">
                    <a:pos x="39" y="11"/>
                  </a:cxn>
                  <a:cxn ang="0">
                    <a:pos x="39" y="11"/>
                  </a:cxn>
                  <a:cxn ang="0">
                    <a:pos x="41" y="10"/>
                  </a:cxn>
                  <a:cxn ang="0">
                    <a:pos x="42" y="8"/>
                  </a:cxn>
                  <a:cxn ang="0">
                    <a:pos x="41" y="3"/>
                  </a:cxn>
                  <a:cxn ang="0">
                    <a:pos x="39" y="2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2"/>
                  </a:cxn>
                  <a:cxn ang="0">
                    <a:pos x="34" y="2"/>
                  </a:cxn>
                </a:cxnLst>
                <a:rect l="0" t="0" r="r" b="b"/>
                <a:pathLst>
                  <a:path w="42" h="42">
                    <a:moveTo>
                      <a:pt x="34" y="2"/>
                    </a:moveTo>
                    <a:lnTo>
                      <a:pt x="34" y="2"/>
                    </a:lnTo>
                    <a:lnTo>
                      <a:pt x="25" y="8"/>
                    </a:lnTo>
                    <a:lnTo>
                      <a:pt x="16" y="16"/>
                    </a:lnTo>
                    <a:lnTo>
                      <a:pt x="8" y="25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3" y="41"/>
                    </a:lnTo>
                    <a:lnTo>
                      <a:pt x="7" y="42"/>
                    </a:lnTo>
                    <a:lnTo>
                      <a:pt x="9" y="42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7" y="32"/>
                    </a:lnTo>
                    <a:lnTo>
                      <a:pt x="24" y="24"/>
                    </a:lnTo>
                    <a:lnTo>
                      <a:pt x="32" y="17"/>
                    </a:lnTo>
                    <a:lnTo>
                      <a:pt x="39" y="11"/>
                    </a:lnTo>
                    <a:lnTo>
                      <a:pt x="39" y="11"/>
                    </a:lnTo>
                    <a:lnTo>
                      <a:pt x="41" y="10"/>
                    </a:lnTo>
                    <a:lnTo>
                      <a:pt x="42" y="8"/>
                    </a:lnTo>
                    <a:lnTo>
                      <a:pt x="41" y="3"/>
                    </a:lnTo>
                    <a:lnTo>
                      <a:pt x="39" y="2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2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9" name="Freeform 906"/>
              <p:cNvSpPr/>
              <p:nvPr/>
            </p:nvSpPr>
            <p:spPr bwMode="auto">
              <a:xfrm>
                <a:off x="3295651" y="3446463"/>
                <a:ext cx="20638" cy="2063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0"/>
                  </a:cxn>
                  <a:cxn ang="0">
                    <a:pos x="28" y="7"/>
                  </a:cxn>
                  <a:cxn ang="0">
                    <a:pos x="17" y="19"/>
                  </a:cxn>
                  <a:cxn ang="0">
                    <a:pos x="8" y="31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0" y="45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6" y="52"/>
                  </a:cxn>
                  <a:cxn ang="0">
                    <a:pos x="9" y="51"/>
                  </a:cxn>
                  <a:cxn ang="0">
                    <a:pos x="10" y="49"/>
                  </a:cxn>
                  <a:cxn ang="0">
                    <a:pos x="10" y="49"/>
                  </a:cxn>
                  <a:cxn ang="0">
                    <a:pos x="17" y="38"/>
                  </a:cxn>
                  <a:cxn ang="0">
                    <a:pos x="25" y="27"/>
                  </a:cxn>
                  <a:cxn ang="0">
                    <a:pos x="35" y="17"/>
                  </a:cxn>
                  <a:cxn ang="0">
                    <a:pos x="46" y="10"/>
                  </a:cxn>
                  <a:cxn ang="0">
                    <a:pos x="46" y="10"/>
                  </a:cxn>
                  <a:cxn ang="0">
                    <a:pos x="48" y="7"/>
                  </a:cxn>
                  <a:cxn ang="0">
                    <a:pos x="49" y="6"/>
                  </a:cxn>
                  <a:cxn ang="0">
                    <a:pos x="48" y="2"/>
                  </a:cxn>
                  <a:cxn ang="0">
                    <a:pos x="46" y="0"/>
                  </a:cxn>
                  <a:cxn ang="0">
                    <a:pos x="43" y="0"/>
                  </a:cxn>
                  <a:cxn ang="0">
                    <a:pos x="40" y="0"/>
                  </a:cxn>
                  <a:cxn ang="0">
                    <a:pos x="40" y="0"/>
                  </a:cxn>
                </a:cxnLst>
                <a:rect l="0" t="0" r="r" b="b"/>
                <a:pathLst>
                  <a:path w="49" h="52">
                    <a:moveTo>
                      <a:pt x="40" y="0"/>
                    </a:moveTo>
                    <a:lnTo>
                      <a:pt x="40" y="0"/>
                    </a:lnTo>
                    <a:lnTo>
                      <a:pt x="28" y="7"/>
                    </a:lnTo>
                    <a:lnTo>
                      <a:pt x="17" y="19"/>
                    </a:lnTo>
                    <a:lnTo>
                      <a:pt x="8" y="3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6" y="52"/>
                    </a:lnTo>
                    <a:lnTo>
                      <a:pt x="9" y="51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7" y="38"/>
                    </a:lnTo>
                    <a:lnTo>
                      <a:pt x="25" y="27"/>
                    </a:lnTo>
                    <a:lnTo>
                      <a:pt x="35" y="17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8" y="7"/>
                    </a:lnTo>
                    <a:lnTo>
                      <a:pt x="49" y="6"/>
                    </a:lnTo>
                    <a:lnTo>
                      <a:pt x="48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0" name="Freeform 907"/>
              <p:cNvSpPr/>
              <p:nvPr/>
            </p:nvSpPr>
            <p:spPr bwMode="auto">
              <a:xfrm>
                <a:off x="3322638" y="3460751"/>
                <a:ext cx="19050" cy="20638"/>
              </a:xfrm>
              <a:custGeom>
                <a:avLst/>
                <a:gdLst/>
                <a:ahLst/>
                <a:cxnLst>
                  <a:cxn ang="0">
                    <a:pos x="35" y="2"/>
                  </a:cxn>
                  <a:cxn ang="0">
                    <a:pos x="35" y="2"/>
                  </a:cxn>
                  <a:cxn ang="0">
                    <a:pos x="31" y="7"/>
                  </a:cxn>
                  <a:cxn ang="0">
                    <a:pos x="27" y="13"/>
                  </a:cxn>
                  <a:cxn ang="0">
                    <a:pos x="18" y="22"/>
                  </a:cxn>
                  <a:cxn ang="0">
                    <a:pos x="8" y="32"/>
                  </a:cxn>
                  <a:cxn ang="0">
                    <a:pos x="4" y="37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0" y="47"/>
                  </a:cxn>
                  <a:cxn ang="0">
                    <a:pos x="1" y="48"/>
                  </a:cxn>
                  <a:cxn ang="0">
                    <a:pos x="4" y="52"/>
                  </a:cxn>
                  <a:cxn ang="0">
                    <a:pos x="5" y="52"/>
                  </a:cxn>
                  <a:cxn ang="0">
                    <a:pos x="8" y="52"/>
                  </a:cxn>
                  <a:cxn ang="0">
                    <a:pos x="9" y="52"/>
                  </a:cxn>
                  <a:cxn ang="0">
                    <a:pos x="10" y="49"/>
                  </a:cxn>
                  <a:cxn ang="0">
                    <a:pos x="10" y="49"/>
                  </a:cxn>
                  <a:cxn ang="0">
                    <a:pos x="14" y="43"/>
                  </a:cxn>
                  <a:cxn ang="0">
                    <a:pos x="18" y="37"/>
                  </a:cxn>
                  <a:cxn ang="0">
                    <a:pos x="27" y="28"/>
                  </a:cxn>
                  <a:cxn ang="0">
                    <a:pos x="36" y="19"/>
                  </a:cxn>
                  <a:cxn ang="0">
                    <a:pos x="42" y="14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46" y="5"/>
                  </a:cxn>
                  <a:cxn ang="0">
                    <a:pos x="46" y="3"/>
                  </a:cxn>
                  <a:cxn ang="0">
                    <a:pos x="43" y="0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5" y="2"/>
                  </a:cxn>
                  <a:cxn ang="0">
                    <a:pos x="35" y="2"/>
                  </a:cxn>
                </a:cxnLst>
                <a:rect l="0" t="0" r="r" b="b"/>
                <a:pathLst>
                  <a:path w="46" h="52">
                    <a:moveTo>
                      <a:pt x="35" y="2"/>
                    </a:moveTo>
                    <a:lnTo>
                      <a:pt x="35" y="2"/>
                    </a:lnTo>
                    <a:lnTo>
                      <a:pt x="31" y="7"/>
                    </a:lnTo>
                    <a:lnTo>
                      <a:pt x="27" y="13"/>
                    </a:lnTo>
                    <a:lnTo>
                      <a:pt x="18" y="22"/>
                    </a:lnTo>
                    <a:lnTo>
                      <a:pt x="8" y="32"/>
                    </a:lnTo>
                    <a:lnTo>
                      <a:pt x="4" y="37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0" y="47"/>
                    </a:lnTo>
                    <a:lnTo>
                      <a:pt x="1" y="48"/>
                    </a:lnTo>
                    <a:lnTo>
                      <a:pt x="4" y="52"/>
                    </a:lnTo>
                    <a:lnTo>
                      <a:pt x="5" y="52"/>
                    </a:lnTo>
                    <a:lnTo>
                      <a:pt x="8" y="52"/>
                    </a:lnTo>
                    <a:lnTo>
                      <a:pt x="9" y="52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4" y="43"/>
                    </a:lnTo>
                    <a:lnTo>
                      <a:pt x="18" y="37"/>
                    </a:lnTo>
                    <a:lnTo>
                      <a:pt x="27" y="28"/>
                    </a:lnTo>
                    <a:lnTo>
                      <a:pt x="36" y="19"/>
                    </a:lnTo>
                    <a:lnTo>
                      <a:pt x="42" y="14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6" y="3"/>
                    </a:lnTo>
                    <a:lnTo>
                      <a:pt x="43" y="0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5" y="2"/>
                    </a:lnTo>
                    <a:lnTo>
                      <a:pt x="35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1" name="Freeform 908"/>
              <p:cNvSpPr/>
              <p:nvPr/>
            </p:nvSpPr>
            <p:spPr bwMode="auto">
              <a:xfrm>
                <a:off x="3348038" y="3482976"/>
                <a:ext cx="23813" cy="26988"/>
              </a:xfrm>
              <a:custGeom>
                <a:avLst/>
                <a:gdLst/>
                <a:ahLst/>
                <a:cxnLst>
                  <a:cxn ang="0">
                    <a:pos x="53" y="1"/>
                  </a:cxn>
                  <a:cxn ang="0">
                    <a:pos x="53" y="1"/>
                  </a:cxn>
                  <a:cxn ang="0">
                    <a:pos x="43" y="8"/>
                  </a:cxn>
                  <a:cxn ang="0">
                    <a:pos x="36" y="14"/>
                  </a:cxn>
                  <a:cxn ang="0">
                    <a:pos x="29" y="22"/>
                  </a:cxn>
                  <a:cxn ang="0">
                    <a:pos x="22" y="30"/>
                  </a:cxn>
                  <a:cxn ang="0">
                    <a:pos x="22" y="30"/>
                  </a:cxn>
                  <a:cxn ang="0">
                    <a:pos x="9" y="46"/>
                  </a:cxn>
                  <a:cxn ang="0">
                    <a:pos x="4" y="52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4"/>
                  </a:cxn>
                  <a:cxn ang="0">
                    <a:pos x="0" y="65"/>
                  </a:cxn>
                  <a:cxn ang="0">
                    <a:pos x="2" y="66"/>
                  </a:cxn>
                  <a:cxn ang="0">
                    <a:pos x="4" y="68"/>
                  </a:cxn>
                  <a:cxn ang="0">
                    <a:pos x="8" y="68"/>
                  </a:cxn>
                  <a:cxn ang="0">
                    <a:pos x="9" y="66"/>
                  </a:cxn>
                  <a:cxn ang="0">
                    <a:pos x="11" y="64"/>
                  </a:cxn>
                  <a:cxn ang="0">
                    <a:pos x="11" y="64"/>
                  </a:cxn>
                  <a:cxn ang="0">
                    <a:pos x="15" y="57"/>
                  </a:cxn>
                  <a:cxn ang="0">
                    <a:pos x="20" y="51"/>
                  </a:cxn>
                  <a:cxn ang="0">
                    <a:pos x="29" y="39"/>
                  </a:cxn>
                  <a:cxn ang="0">
                    <a:pos x="29" y="39"/>
                  </a:cxn>
                  <a:cxn ang="0">
                    <a:pos x="36" y="31"/>
                  </a:cxn>
                  <a:cxn ang="0">
                    <a:pos x="42" y="23"/>
                  </a:cxn>
                  <a:cxn ang="0">
                    <a:pos x="50" y="17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9" y="9"/>
                  </a:cxn>
                  <a:cxn ang="0">
                    <a:pos x="60" y="6"/>
                  </a:cxn>
                  <a:cxn ang="0">
                    <a:pos x="59" y="2"/>
                  </a:cxn>
                  <a:cxn ang="0">
                    <a:pos x="58" y="1"/>
                  </a:cxn>
                  <a:cxn ang="0">
                    <a:pos x="56" y="0"/>
                  </a:cxn>
                  <a:cxn ang="0">
                    <a:pos x="54" y="0"/>
                  </a:cxn>
                  <a:cxn ang="0">
                    <a:pos x="53" y="1"/>
                  </a:cxn>
                  <a:cxn ang="0">
                    <a:pos x="53" y="1"/>
                  </a:cxn>
                </a:cxnLst>
                <a:rect l="0" t="0" r="r" b="b"/>
                <a:pathLst>
                  <a:path w="60" h="68">
                    <a:moveTo>
                      <a:pt x="53" y="1"/>
                    </a:moveTo>
                    <a:lnTo>
                      <a:pt x="53" y="1"/>
                    </a:lnTo>
                    <a:lnTo>
                      <a:pt x="43" y="8"/>
                    </a:lnTo>
                    <a:lnTo>
                      <a:pt x="36" y="14"/>
                    </a:lnTo>
                    <a:lnTo>
                      <a:pt x="29" y="22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9" y="46"/>
                    </a:lnTo>
                    <a:lnTo>
                      <a:pt x="4" y="52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4"/>
                    </a:lnTo>
                    <a:lnTo>
                      <a:pt x="0" y="65"/>
                    </a:lnTo>
                    <a:lnTo>
                      <a:pt x="2" y="66"/>
                    </a:lnTo>
                    <a:lnTo>
                      <a:pt x="4" y="68"/>
                    </a:lnTo>
                    <a:lnTo>
                      <a:pt x="8" y="68"/>
                    </a:lnTo>
                    <a:lnTo>
                      <a:pt x="9" y="66"/>
                    </a:lnTo>
                    <a:lnTo>
                      <a:pt x="11" y="64"/>
                    </a:lnTo>
                    <a:lnTo>
                      <a:pt x="11" y="64"/>
                    </a:lnTo>
                    <a:lnTo>
                      <a:pt x="15" y="57"/>
                    </a:lnTo>
                    <a:lnTo>
                      <a:pt x="20" y="51"/>
                    </a:lnTo>
                    <a:lnTo>
                      <a:pt x="29" y="39"/>
                    </a:lnTo>
                    <a:lnTo>
                      <a:pt x="29" y="39"/>
                    </a:lnTo>
                    <a:lnTo>
                      <a:pt x="36" y="31"/>
                    </a:lnTo>
                    <a:lnTo>
                      <a:pt x="42" y="23"/>
                    </a:lnTo>
                    <a:lnTo>
                      <a:pt x="50" y="17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9" y="9"/>
                    </a:lnTo>
                    <a:lnTo>
                      <a:pt x="60" y="6"/>
                    </a:lnTo>
                    <a:lnTo>
                      <a:pt x="59" y="2"/>
                    </a:lnTo>
                    <a:lnTo>
                      <a:pt x="58" y="1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3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2" name="Freeform 909"/>
              <p:cNvSpPr/>
              <p:nvPr/>
            </p:nvSpPr>
            <p:spPr bwMode="auto">
              <a:xfrm>
                <a:off x="3398838" y="3498851"/>
                <a:ext cx="20638" cy="30163"/>
              </a:xfrm>
              <a:custGeom>
                <a:avLst/>
                <a:gdLst/>
                <a:ahLst/>
                <a:cxnLst>
                  <a:cxn ang="0">
                    <a:pos x="42" y="1"/>
                  </a:cxn>
                  <a:cxn ang="0">
                    <a:pos x="42" y="1"/>
                  </a:cxn>
                  <a:cxn ang="0">
                    <a:pos x="31" y="20"/>
                  </a:cxn>
                  <a:cxn ang="0">
                    <a:pos x="31" y="20"/>
                  </a:cxn>
                  <a:cxn ang="0">
                    <a:pos x="25" y="31"/>
                  </a:cxn>
                  <a:cxn ang="0">
                    <a:pos x="22" y="37"/>
                  </a:cxn>
                  <a:cxn ang="0">
                    <a:pos x="18" y="42"/>
                  </a:cxn>
                  <a:cxn ang="0">
                    <a:pos x="18" y="42"/>
                  </a:cxn>
                  <a:cxn ang="0">
                    <a:pos x="6" y="54"/>
                  </a:cxn>
                  <a:cxn ang="0">
                    <a:pos x="2" y="60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0" y="71"/>
                  </a:cxn>
                  <a:cxn ang="0">
                    <a:pos x="1" y="72"/>
                  </a:cxn>
                  <a:cxn ang="0">
                    <a:pos x="4" y="75"/>
                  </a:cxn>
                  <a:cxn ang="0">
                    <a:pos x="6" y="75"/>
                  </a:cxn>
                  <a:cxn ang="0">
                    <a:pos x="9" y="75"/>
                  </a:cxn>
                  <a:cxn ang="0">
                    <a:pos x="10" y="73"/>
                  </a:cxn>
                  <a:cxn ang="0">
                    <a:pos x="10" y="71"/>
                  </a:cxn>
                  <a:cxn ang="0">
                    <a:pos x="10" y="71"/>
                  </a:cxn>
                  <a:cxn ang="0">
                    <a:pos x="11" y="67"/>
                  </a:cxn>
                  <a:cxn ang="0">
                    <a:pos x="13" y="64"/>
                  </a:cxn>
                  <a:cxn ang="0">
                    <a:pos x="18" y="58"/>
                  </a:cxn>
                  <a:cxn ang="0">
                    <a:pos x="25" y="52"/>
                  </a:cxn>
                  <a:cxn ang="0">
                    <a:pos x="28" y="46"/>
                  </a:cxn>
                  <a:cxn ang="0">
                    <a:pos x="28" y="46"/>
                  </a:cxn>
                  <a:cxn ang="0">
                    <a:pos x="40" y="26"/>
                  </a:cxn>
                  <a:cxn ang="0">
                    <a:pos x="52" y="8"/>
                  </a:cxn>
                  <a:cxn ang="0">
                    <a:pos x="52" y="8"/>
                  </a:cxn>
                  <a:cxn ang="0">
                    <a:pos x="53" y="5"/>
                  </a:cxn>
                  <a:cxn ang="0">
                    <a:pos x="52" y="4"/>
                  </a:cxn>
                  <a:cxn ang="0">
                    <a:pos x="49" y="0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1"/>
                  </a:cxn>
                  <a:cxn ang="0">
                    <a:pos x="42" y="1"/>
                  </a:cxn>
                </a:cxnLst>
                <a:rect l="0" t="0" r="r" b="b"/>
                <a:pathLst>
                  <a:path w="53" h="75">
                    <a:moveTo>
                      <a:pt x="42" y="1"/>
                    </a:moveTo>
                    <a:lnTo>
                      <a:pt x="42" y="1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25" y="31"/>
                    </a:lnTo>
                    <a:lnTo>
                      <a:pt x="22" y="37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6" y="54"/>
                    </a:lnTo>
                    <a:lnTo>
                      <a:pt x="2" y="60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1"/>
                    </a:lnTo>
                    <a:lnTo>
                      <a:pt x="1" y="72"/>
                    </a:lnTo>
                    <a:lnTo>
                      <a:pt x="4" y="75"/>
                    </a:lnTo>
                    <a:lnTo>
                      <a:pt x="6" y="75"/>
                    </a:lnTo>
                    <a:lnTo>
                      <a:pt x="9" y="75"/>
                    </a:lnTo>
                    <a:lnTo>
                      <a:pt x="10" y="73"/>
                    </a:lnTo>
                    <a:lnTo>
                      <a:pt x="10" y="71"/>
                    </a:lnTo>
                    <a:lnTo>
                      <a:pt x="10" y="71"/>
                    </a:lnTo>
                    <a:lnTo>
                      <a:pt x="11" y="67"/>
                    </a:lnTo>
                    <a:lnTo>
                      <a:pt x="13" y="64"/>
                    </a:lnTo>
                    <a:lnTo>
                      <a:pt x="18" y="58"/>
                    </a:lnTo>
                    <a:lnTo>
                      <a:pt x="25" y="5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0" y="26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3" y="5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1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3" name="Freeform 910"/>
              <p:cNvSpPr/>
              <p:nvPr/>
            </p:nvSpPr>
            <p:spPr bwMode="auto">
              <a:xfrm>
                <a:off x="3460751" y="3505201"/>
                <a:ext cx="17463" cy="26988"/>
              </a:xfrm>
              <a:custGeom>
                <a:avLst/>
                <a:gdLst/>
                <a:ahLst/>
                <a:cxnLst>
                  <a:cxn ang="0">
                    <a:pos x="36" y="2"/>
                  </a:cxn>
                  <a:cxn ang="0">
                    <a:pos x="36" y="2"/>
                  </a:cxn>
                  <a:cxn ang="0">
                    <a:pos x="30" y="8"/>
                  </a:cxn>
                  <a:cxn ang="0">
                    <a:pos x="27" y="16"/>
                  </a:cxn>
                  <a:cxn ang="0">
                    <a:pos x="17" y="30"/>
                  </a:cxn>
                  <a:cxn ang="0">
                    <a:pos x="11" y="46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2" y="66"/>
                  </a:cxn>
                  <a:cxn ang="0">
                    <a:pos x="3" y="67"/>
                  </a:cxn>
                  <a:cxn ang="0">
                    <a:pos x="7" y="68"/>
                  </a:cxn>
                  <a:cxn ang="0">
                    <a:pos x="10" y="67"/>
                  </a:cxn>
                  <a:cxn ang="0">
                    <a:pos x="11" y="66"/>
                  </a:cxn>
                  <a:cxn ang="0">
                    <a:pos x="11" y="66"/>
                  </a:cxn>
                  <a:cxn ang="0">
                    <a:pos x="20" y="53"/>
                  </a:cxn>
                  <a:cxn ang="0">
                    <a:pos x="27" y="37"/>
                  </a:cxn>
                  <a:cxn ang="0">
                    <a:pos x="34" y="23"/>
                  </a:cxn>
                  <a:cxn ang="0">
                    <a:pos x="40" y="16"/>
                  </a:cxn>
                  <a:cxn ang="0">
                    <a:pos x="45" y="10"/>
                  </a:cxn>
                  <a:cxn ang="0">
                    <a:pos x="45" y="10"/>
                  </a:cxn>
                  <a:cxn ang="0">
                    <a:pos x="46" y="8"/>
                  </a:cxn>
                  <a:cxn ang="0">
                    <a:pos x="46" y="6"/>
                  </a:cxn>
                  <a:cxn ang="0">
                    <a:pos x="44" y="2"/>
                  </a:cxn>
                  <a:cxn ang="0">
                    <a:pos x="41" y="0"/>
                  </a:cxn>
                  <a:cxn ang="0">
                    <a:pos x="38" y="0"/>
                  </a:cxn>
                  <a:cxn ang="0">
                    <a:pos x="36" y="2"/>
                  </a:cxn>
                  <a:cxn ang="0">
                    <a:pos x="36" y="2"/>
                  </a:cxn>
                </a:cxnLst>
                <a:rect l="0" t="0" r="r" b="b"/>
                <a:pathLst>
                  <a:path w="46" h="68">
                    <a:moveTo>
                      <a:pt x="36" y="2"/>
                    </a:moveTo>
                    <a:lnTo>
                      <a:pt x="36" y="2"/>
                    </a:lnTo>
                    <a:lnTo>
                      <a:pt x="30" y="8"/>
                    </a:lnTo>
                    <a:lnTo>
                      <a:pt x="27" y="16"/>
                    </a:lnTo>
                    <a:lnTo>
                      <a:pt x="17" y="30"/>
                    </a:lnTo>
                    <a:lnTo>
                      <a:pt x="11" y="46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2" y="66"/>
                    </a:lnTo>
                    <a:lnTo>
                      <a:pt x="3" y="67"/>
                    </a:lnTo>
                    <a:lnTo>
                      <a:pt x="7" y="68"/>
                    </a:lnTo>
                    <a:lnTo>
                      <a:pt x="10" y="67"/>
                    </a:lnTo>
                    <a:lnTo>
                      <a:pt x="11" y="66"/>
                    </a:lnTo>
                    <a:lnTo>
                      <a:pt x="11" y="66"/>
                    </a:lnTo>
                    <a:lnTo>
                      <a:pt x="20" y="53"/>
                    </a:lnTo>
                    <a:lnTo>
                      <a:pt x="27" y="37"/>
                    </a:lnTo>
                    <a:lnTo>
                      <a:pt x="34" y="23"/>
                    </a:lnTo>
                    <a:lnTo>
                      <a:pt x="40" y="16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46" y="8"/>
                    </a:lnTo>
                    <a:lnTo>
                      <a:pt x="46" y="6"/>
                    </a:lnTo>
                    <a:lnTo>
                      <a:pt x="44" y="2"/>
                    </a:lnTo>
                    <a:lnTo>
                      <a:pt x="41" y="0"/>
                    </a:lnTo>
                    <a:lnTo>
                      <a:pt x="38" y="0"/>
                    </a:lnTo>
                    <a:lnTo>
                      <a:pt x="36" y="2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4" name="Freeform 911"/>
              <p:cNvSpPr/>
              <p:nvPr/>
            </p:nvSpPr>
            <p:spPr bwMode="auto">
              <a:xfrm>
                <a:off x="3506788" y="3503613"/>
                <a:ext cx="25400" cy="31750"/>
              </a:xfrm>
              <a:custGeom>
                <a:avLst/>
                <a:gdLst/>
                <a:ahLst/>
                <a:cxnLst>
                  <a:cxn ang="0">
                    <a:pos x="52" y="2"/>
                  </a:cxn>
                  <a:cxn ang="0">
                    <a:pos x="52" y="2"/>
                  </a:cxn>
                  <a:cxn ang="0">
                    <a:pos x="43" y="8"/>
                  </a:cxn>
                  <a:cxn ang="0">
                    <a:pos x="34" y="15"/>
                  </a:cxn>
                  <a:cxn ang="0">
                    <a:pos x="26" y="24"/>
                  </a:cxn>
                  <a:cxn ang="0">
                    <a:pos x="20" y="32"/>
                  </a:cxn>
                  <a:cxn ang="0">
                    <a:pos x="13" y="42"/>
                  </a:cxn>
                  <a:cxn ang="0">
                    <a:pos x="9" y="51"/>
                  </a:cxn>
                  <a:cxn ang="0">
                    <a:pos x="4" y="62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5"/>
                  </a:cxn>
                  <a:cxn ang="0">
                    <a:pos x="1" y="78"/>
                  </a:cxn>
                  <a:cxn ang="0">
                    <a:pos x="4" y="80"/>
                  </a:cxn>
                  <a:cxn ang="0">
                    <a:pos x="9" y="80"/>
                  </a:cxn>
                  <a:cxn ang="0">
                    <a:pos x="11" y="79"/>
                  </a:cxn>
                  <a:cxn ang="0">
                    <a:pos x="12" y="76"/>
                  </a:cxn>
                  <a:cxn ang="0">
                    <a:pos x="12" y="76"/>
                  </a:cxn>
                  <a:cxn ang="0">
                    <a:pos x="18" y="57"/>
                  </a:cxn>
                  <a:cxn ang="0">
                    <a:pos x="24" y="48"/>
                  </a:cxn>
                  <a:cxn ang="0">
                    <a:pos x="29" y="40"/>
                  </a:cxn>
                  <a:cxn ang="0">
                    <a:pos x="35" y="31"/>
                  </a:cxn>
                  <a:cxn ang="0">
                    <a:pos x="42" y="24"/>
                  </a:cxn>
                  <a:cxn ang="0">
                    <a:pos x="50" y="17"/>
                  </a:cxn>
                  <a:cxn ang="0">
                    <a:pos x="59" y="11"/>
                  </a:cxn>
                  <a:cxn ang="0">
                    <a:pos x="59" y="11"/>
                  </a:cxn>
                  <a:cxn ang="0">
                    <a:pos x="60" y="10"/>
                  </a:cxn>
                  <a:cxn ang="0">
                    <a:pos x="62" y="7"/>
                  </a:cxn>
                  <a:cxn ang="0">
                    <a:pos x="60" y="3"/>
                  </a:cxn>
                  <a:cxn ang="0">
                    <a:pos x="58" y="0"/>
                  </a:cxn>
                  <a:cxn ang="0">
                    <a:pos x="55" y="0"/>
                  </a:cxn>
                  <a:cxn ang="0">
                    <a:pos x="52" y="2"/>
                  </a:cxn>
                  <a:cxn ang="0">
                    <a:pos x="52" y="2"/>
                  </a:cxn>
                </a:cxnLst>
                <a:rect l="0" t="0" r="r" b="b"/>
                <a:pathLst>
                  <a:path w="62" h="80">
                    <a:moveTo>
                      <a:pt x="52" y="2"/>
                    </a:moveTo>
                    <a:lnTo>
                      <a:pt x="52" y="2"/>
                    </a:lnTo>
                    <a:lnTo>
                      <a:pt x="43" y="8"/>
                    </a:lnTo>
                    <a:lnTo>
                      <a:pt x="34" y="15"/>
                    </a:lnTo>
                    <a:lnTo>
                      <a:pt x="26" y="24"/>
                    </a:lnTo>
                    <a:lnTo>
                      <a:pt x="20" y="32"/>
                    </a:lnTo>
                    <a:lnTo>
                      <a:pt x="13" y="42"/>
                    </a:lnTo>
                    <a:lnTo>
                      <a:pt x="9" y="51"/>
                    </a:lnTo>
                    <a:lnTo>
                      <a:pt x="4" y="62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5"/>
                    </a:lnTo>
                    <a:lnTo>
                      <a:pt x="1" y="78"/>
                    </a:lnTo>
                    <a:lnTo>
                      <a:pt x="4" y="80"/>
                    </a:lnTo>
                    <a:lnTo>
                      <a:pt x="9" y="80"/>
                    </a:lnTo>
                    <a:lnTo>
                      <a:pt x="11" y="79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8" y="57"/>
                    </a:lnTo>
                    <a:lnTo>
                      <a:pt x="24" y="48"/>
                    </a:lnTo>
                    <a:lnTo>
                      <a:pt x="29" y="40"/>
                    </a:lnTo>
                    <a:lnTo>
                      <a:pt x="35" y="31"/>
                    </a:lnTo>
                    <a:lnTo>
                      <a:pt x="42" y="24"/>
                    </a:lnTo>
                    <a:lnTo>
                      <a:pt x="50" y="17"/>
                    </a:lnTo>
                    <a:lnTo>
                      <a:pt x="59" y="11"/>
                    </a:lnTo>
                    <a:lnTo>
                      <a:pt x="59" y="11"/>
                    </a:lnTo>
                    <a:lnTo>
                      <a:pt x="60" y="10"/>
                    </a:lnTo>
                    <a:lnTo>
                      <a:pt x="62" y="7"/>
                    </a:lnTo>
                    <a:lnTo>
                      <a:pt x="60" y="3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2" y="2"/>
                    </a:lnTo>
                    <a:lnTo>
                      <a:pt x="52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5" name="Freeform 912"/>
              <p:cNvSpPr/>
              <p:nvPr/>
            </p:nvSpPr>
            <p:spPr bwMode="auto">
              <a:xfrm>
                <a:off x="3549651" y="3498851"/>
                <a:ext cx="23813" cy="34925"/>
              </a:xfrm>
              <a:custGeom>
                <a:avLst/>
                <a:gdLst/>
                <a:ahLst/>
                <a:cxnLst>
                  <a:cxn ang="0">
                    <a:pos x="49" y="6"/>
                  </a:cxn>
                  <a:cxn ang="0">
                    <a:pos x="49" y="6"/>
                  </a:cxn>
                  <a:cxn ang="0">
                    <a:pos x="46" y="14"/>
                  </a:cxn>
                  <a:cxn ang="0">
                    <a:pos x="41" y="23"/>
                  </a:cxn>
                  <a:cxn ang="0">
                    <a:pos x="34" y="32"/>
                  </a:cxn>
                  <a:cxn ang="0">
                    <a:pos x="29" y="39"/>
                  </a:cxn>
                  <a:cxn ang="0">
                    <a:pos x="29" y="39"/>
                  </a:cxn>
                  <a:cxn ang="0">
                    <a:pos x="20" y="48"/>
                  </a:cxn>
                  <a:cxn ang="0">
                    <a:pos x="13" y="59"/>
                  </a:cxn>
                  <a:cxn ang="0">
                    <a:pos x="7" y="69"/>
                  </a:cxn>
                  <a:cxn ang="0">
                    <a:pos x="0" y="79"/>
                  </a:cxn>
                  <a:cxn ang="0">
                    <a:pos x="0" y="7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3" y="87"/>
                  </a:cxn>
                  <a:cxn ang="0">
                    <a:pos x="7" y="87"/>
                  </a:cxn>
                  <a:cxn ang="0">
                    <a:pos x="10" y="87"/>
                  </a:cxn>
                  <a:cxn ang="0">
                    <a:pos x="11" y="85"/>
                  </a:cxn>
                  <a:cxn ang="0">
                    <a:pos x="11" y="85"/>
                  </a:cxn>
                  <a:cxn ang="0">
                    <a:pos x="17" y="73"/>
                  </a:cxn>
                  <a:cxn ang="0">
                    <a:pos x="24" y="62"/>
                  </a:cxn>
                  <a:cxn ang="0">
                    <a:pos x="24" y="62"/>
                  </a:cxn>
                  <a:cxn ang="0">
                    <a:pos x="33" y="52"/>
                  </a:cxn>
                  <a:cxn ang="0">
                    <a:pos x="38" y="47"/>
                  </a:cxn>
                  <a:cxn ang="0">
                    <a:pos x="42" y="40"/>
                  </a:cxn>
                  <a:cxn ang="0">
                    <a:pos x="42" y="40"/>
                  </a:cxn>
                  <a:cxn ang="0">
                    <a:pos x="54" y="25"/>
                  </a:cxn>
                  <a:cxn ang="0">
                    <a:pos x="58" y="15"/>
                  </a:cxn>
                  <a:cxn ang="0">
                    <a:pos x="59" y="11"/>
                  </a:cxn>
                  <a:cxn ang="0">
                    <a:pos x="61" y="6"/>
                  </a:cxn>
                  <a:cxn ang="0">
                    <a:pos x="61" y="6"/>
                  </a:cxn>
                  <a:cxn ang="0">
                    <a:pos x="61" y="4"/>
                  </a:cxn>
                  <a:cxn ang="0">
                    <a:pos x="59" y="2"/>
                  </a:cxn>
                  <a:cxn ang="0">
                    <a:pos x="58" y="1"/>
                  </a:cxn>
                  <a:cxn ang="0">
                    <a:pos x="55" y="0"/>
                  </a:cxn>
                  <a:cxn ang="0">
                    <a:pos x="51" y="2"/>
                  </a:cxn>
                  <a:cxn ang="0">
                    <a:pos x="50" y="4"/>
                  </a:cxn>
                  <a:cxn ang="0">
                    <a:pos x="49" y="6"/>
                  </a:cxn>
                  <a:cxn ang="0">
                    <a:pos x="49" y="6"/>
                  </a:cxn>
                </a:cxnLst>
                <a:rect l="0" t="0" r="r" b="b"/>
                <a:pathLst>
                  <a:path w="61" h="87">
                    <a:moveTo>
                      <a:pt x="49" y="6"/>
                    </a:moveTo>
                    <a:lnTo>
                      <a:pt x="49" y="6"/>
                    </a:lnTo>
                    <a:lnTo>
                      <a:pt x="46" y="14"/>
                    </a:lnTo>
                    <a:lnTo>
                      <a:pt x="41" y="23"/>
                    </a:lnTo>
                    <a:lnTo>
                      <a:pt x="34" y="32"/>
                    </a:lnTo>
                    <a:lnTo>
                      <a:pt x="29" y="39"/>
                    </a:lnTo>
                    <a:lnTo>
                      <a:pt x="29" y="39"/>
                    </a:lnTo>
                    <a:lnTo>
                      <a:pt x="20" y="48"/>
                    </a:lnTo>
                    <a:lnTo>
                      <a:pt x="13" y="59"/>
                    </a:lnTo>
                    <a:lnTo>
                      <a:pt x="7" y="69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3" y="87"/>
                    </a:lnTo>
                    <a:lnTo>
                      <a:pt x="7" y="87"/>
                    </a:lnTo>
                    <a:lnTo>
                      <a:pt x="10" y="87"/>
                    </a:lnTo>
                    <a:lnTo>
                      <a:pt x="11" y="85"/>
                    </a:lnTo>
                    <a:lnTo>
                      <a:pt x="11" y="85"/>
                    </a:lnTo>
                    <a:lnTo>
                      <a:pt x="17" y="73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33" y="52"/>
                    </a:lnTo>
                    <a:lnTo>
                      <a:pt x="38" y="47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54" y="25"/>
                    </a:lnTo>
                    <a:lnTo>
                      <a:pt x="58" y="15"/>
                    </a:lnTo>
                    <a:lnTo>
                      <a:pt x="59" y="11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4"/>
                    </a:lnTo>
                    <a:lnTo>
                      <a:pt x="59" y="2"/>
                    </a:lnTo>
                    <a:lnTo>
                      <a:pt x="58" y="1"/>
                    </a:lnTo>
                    <a:lnTo>
                      <a:pt x="55" y="0"/>
                    </a:lnTo>
                    <a:lnTo>
                      <a:pt x="51" y="2"/>
                    </a:lnTo>
                    <a:lnTo>
                      <a:pt x="50" y="4"/>
                    </a:lnTo>
                    <a:lnTo>
                      <a:pt x="49" y="6"/>
                    </a:lnTo>
                    <a:lnTo>
                      <a:pt x="49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6" name="Freeform 913"/>
              <p:cNvSpPr/>
              <p:nvPr/>
            </p:nvSpPr>
            <p:spPr bwMode="auto">
              <a:xfrm>
                <a:off x="3594101" y="3487738"/>
                <a:ext cx="28575" cy="36513"/>
              </a:xfrm>
              <a:custGeom>
                <a:avLst/>
                <a:gdLst/>
                <a:ahLst/>
                <a:cxnLst>
                  <a:cxn ang="0">
                    <a:pos x="63" y="1"/>
                  </a:cxn>
                  <a:cxn ang="0">
                    <a:pos x="63" y="1"/>
                  </a:cxn>
                  <a:cxn ang="0">
                    <a:pos x="45" y="19"/>
                  </a:cxn>
                  <a:cxn ang="0">
                    <a:pos x="29" y="39"/>
                  </a:cxn>
                  <a:cxn ang="0">
                    <a:pos x="15" y="60"/>
                  </a:cxn>
                  <a:cxn ang="0">
                    <a:pos x="2" y="82"/>
                  </a:cxn>
                  <a:cxn ang="0">
                    <a:pos x="2" y="82"/>
                  </a:cxn>
                  <a:cxn ang="0">
                    <a:pos x="0" y="85"/>
                  </a:cxn>
                  <a:cxn ang="0">
                    <a:pos x="0" y="87"/>
                  </a:cxn>
                  <a:cxn ang="0">
                    <a:pos x="3" y="90"/>
                  </a:cxn>
                  <a:cxn ang="0">
                    <a:pos x="8" y="91"/>
                  </a:cxn>
                  <a:cxn ang="0">
                    <a:pos x="9" y="90"/>
                  </a:cxn>
                  <a:cxn ang="0">
                    <a:pos x="11" y="88"/>
                  </a:cxn>
                  <a:cxn ang="0">
                    <a:pos x="11" y="88"/>
                  </a:cxn>
                  <a:cxn ang="0">
                    <a:pos x="24" y="66"/>
                  </a:cxn>
                  <a:cxn ang="0">
                    <a:pos x="38" y="47"/>
                  </a:cxn>
                  <a:cxn ang="0">
                    <a:pos x="54" y="27"/>
                  </a:cxn>
                  <a:cxn ang="0">
                    <a:pos x="71" y="9"/>
                  </a:cxn>
                  <a:cxn ang="0">
                    <a:pos x="71" y="9"/>
                  </a:cxn>
                  <a:cxn ang="0">
                    <a:pos x="72" y="7"/>
                  </a:cxn>
                  <a:cxn ang="0">
                    <a:pos x="72" y="5"/>
                  </a:cxn>
                  <a:cxn ang="0">
                    <a:pos x="71" y="1"/>
                  </a:cxn>
                  <a:cxn ang="0">
                    <a:pos x="67" y="0"/>
                  </a:cxn>
                  <a:cxn ang="0">
                    <a:pos x="64" y="0"/>
                  </a:cxn>
                  <a:cxn ang="0">
                    <a:pos x="63" y="1"/>
                  </a:cxn>
                  <a:cxn ang="0">
                    <a:pos x="63" y="1"/>
                  </a:cxn>
                </a:cxnLst>
                <a:rect l="0" t="0" r="r" b="b"/>
                <a:pathLst>
                  <a:path w="72" h="91">
                    <a:moveTo>
                      <a:pt x="63" y="1"/>
                    </a:moveTo>
                    <a:lnTo>
                      <a:pt x="63" y="1"/>
                    </a:lnTo>
                    <a:lnTo>
                      <a:pt x="45" y="19"/>
                    </a:lnTo>
                    <a:lnTo>
                      <a:pt x="29" y="39"/>
                    </a:lnTo>
                    <a:lnTo>
                      <a:pt x="15" y="60"/>
                    </a:lnTo>
                    <a:lnTo>
                      <a:pt x="2" y="82"/>
                    </a:lnTo>
                    <a:lnTo>
                      <a:pt x="2" y="82"/>
                    </a:lnTo>
                    <a:lnTo>
                      <a:pt x="0" y="85"/>
                    </a:lnTo>
                    <a:lnTo>
                      <a:pt x="0" y="87"/>
                    </a:lnTo>
                    <a:lnTo>
                      <a:pt x="3" y="90"/>
                    </a:lnTo>
                    <a:lnTo>
                      <a:pt x="8" y="91"/>
                    </a:lnTo>
                    <a:lnTo>
                      <a:pt x="9" y="90"/>
                    </a:lnTo>
                    <a:lnTo>
                      <a:pt x="11" y="88"/>
                    </a:lnTo>
                    <a:lnTo>
                      <a:pt x="11" y="88"/>
                    </a:lnTo>
                    <a:lnTo>
                      <a:pt x="24" y="66"/>
                    </a:lnTo>
                    <a:lnTo>
                      <a:pt x="38" y="47"/>
                    </a:lnTo>
                    <a:lnTo>
                      <a:pt x="54" y="27"/>
                    </a:lnTo>
                    <a:lnTo>
                      <a:pt x="71" y="9"/>
                    </a:lnTo>
                    <a:lnTo>
                      <a:pt x="71" y="9"/>
                    </a:lnTo>
                    <a:lnTo>
                      <a:pt x="72" y="7"/>
                    </a:lnTo>
                    <a:lnTo>
                      <a:pt x="72" y="5"/>
                    </a:lnTo>
                    <a:lnTo>
                      <a:pt x="71" y="1"/>
                    </a:lnTo>
                    <a:lnTo>
                      <a:pt x="67" y="0"/>
                    </a:lnTo>
                    <a:lnTo>
                      <a:pt x="64" y="0"/>
                    </a:lnTo>
                    <a:lnTo>
                      <a:pt x="63" y="1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7" name="Freeform 914"/>
              <p:cNvSpPr/>
              <p:nvPr/>
            </p:nvSpPr>
            <p:spPr bwMode="auto">
              <a:xfrm>
                <a:off x="3641726" y="3463926"/>
                <a:ext cx="25400" cy="36513"/>
              </a:xfrm>
              <a:custGeom>
                <a:avLst/>
                <a:gdLst/>
                <a:ahLst/>
                <a:cxnLst>
                  <a:cxn ang="0">
                    <a:pos x="55" y="3"/>
                  </a:cxn>
                  <a:cxn ang="0">
                    <a:pos x="55" y="3"/>
                  </a:cxn>
                  <a:cxn ang="0">
                    <a:pos x="50" y="11"/>
                  </a:cxn>
                  <a:cxn ang="0">
                    <a:pos x="44" y="18"/>
                  </a:cxn>
                  <a:cxn ang="0">
                    <a:pos x="34" y="35"/>
                  </a:cxn>
                  <a:cxn ang="0">
                    <a:pos x="34" y="35"/>
                  </a:cxn>
                  <a:cxn ang="0">
                    <a:pos x="27" y="48"/>
                  </a:cxn>
                  <a:cxn ang="0">
                    <a:pos x="20" y="60"/>
                  </a:cxn>
                  <a:cxn ang="0">
                    <a:pos x="1" y="82"/>
                  </a:cxn>
                  <a:cxn ang="0">
                    <a:pos x="1" y="82"/>
                  </a:cxn>
                  <a:cxn ang="0">
                    <a:pos x="1" y="84"/>
                  </a:cxn>
                  <a:cxn ang="0">
                    <a:pos x="0" y="86"/>
                  </a:cxn>
                  <a:cxn ang="0">
                    <a:pos x="3" y="90"/>
                  </a:cxn>
                  <a:cxn ang="0">
                    <a:pos x="4" y="92"/>
                  </a:cxn>
                  <a:cxn ang="0">
                    <a:pos x="6" y="92"/>
                  </a:cxn>
                  <a:cxn ang="0">
                    <a:pos x="8" y="92"/>
                  </a:cxn>
                  <a:cxn ang="0">
                    <a:pos x="10" y="90"/>
                  </a:cxn>
                  <a:cxn ang="0">
                    <a:pos x="10" y="90"/>
                  </a:cxn>
                  <a:cxn ang="0">
                    <a:pos x="25" y="71"/>
                  </a:cxn>
                  <a:cxn ang="0">
                    <a:pos x="39" y="51"/>
                  </a:cxn>
                  <a:cxn ang="0">
                    <a:pos x="39" y="51"/>
                  </a:cxn>
                  <a:cxn ang="0">
                    <a:pos x="44" y="41"/>
                  </a:cxn>
                  <a:cxn ang="0">
                    <a:pos x="51" y="30"/>
                  </a:cxn>
                  <a:cxn ang="0">
                    <a:pos x="56" y="20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4" y="8"/>
                  </a:cxn>
                  <a:cxn ang="0">
                    <a:pos x="64" y="5"/>
                  </a:cxn>
                  <a:cxn ang="0">
                    <a:pos x="63" y="3"/>
                  </a:cxn>
                  <a:cxn ang="0">
                    <a:pos x="61" y="1"/>
                  </a:cxn>
                  <a:cxn ang="0">
                    <a:pos x="59" y="0"/>
                  </a:cxn>
                  <a:cxn ang="0">
                    <a:pos x="57" y="1"/>
                  </a:cxn>
                  <a:cxn ang="0">
                    <a:pos x="55" y="3"/>
                  </a:cxn>
                  <a:cxn ang="0">
                    <a:pos x="55" y="3"/>
                  </a:cxn>
                </a:cxnLst>
                <a:rect l="0" t="0" r="r" b="b"/>
                <a:pathLst>
                  <a:path w="64" h="92">
                    <a:moveTo>
                      <a:pt x="55" y="3"/>
                    </a:moveTo>
                    <a:lnTo>
                      <a:pt x="55" y="3"/>
                    </a:lnTo>
                    <a:lnTo>
                      <a:pt x="50" y="11"/>
                    </a:lnTo>
                    <a:lnTo>
                      <a:pt x="44" y="18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27" y="48"/>
                    </a:lnTo>
                    <a:lnTo>
                      <a:pt x="20" y="60"/>
                    </a:lnTo>
                    <a:lnTo>
                      <a:pt x="1" y="82"/>
                    </a:lnTo>
                    <a:lnTo>
                      <a:pt x="1" y="82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3" y="90"/>
                    </a:lnTo>
                    <a:lnTo>
                      <a:pt x="4" y="92"/>
                    </a:lnTo>
                    <a:lnTo>
                      <a:pt x="6" y="92"/>
                    </a:lnTo>
                    <a:lnTo>
                      <a:pt x="8" y="92"/>
                    </a:lnTo>
                    <a:lnTo>
                      <a:pt x="10" y="90"/>
                    </a:lnTo>
                    <a:lnTo>
                      <a:pt x="10" y="90"/>
                    </a:lnTo>
                    <a:lnTo>
                      <a:pt x="25" y="71"/>
                    </a:lnTo>
                    <a:lnTo>
                      <a:pt x="39" y="51"/>
                    </a:lnTo>
                    <a:lnTo>
                      <a:pt x="39" y="51"/>
                    </a:lnTo>
                    <a:lnTo>
                      <a:pt x="44" y="41"/>
                    </a:lnTo>
                    <a:lnTo>
                      <a:pt x="51" y="30"/>
                    </a:lnTo>
                    <a:lnTo>
                      <a:pt x="56" y="20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4" y="8"/>
                    </a:lnTo>
                    <a:lnTo>
                      <a:pt x="64" y="5"/>
                    </a:lnTo>
                    <a:lnTo>
                      <a:pt x="63" y="3"/>
                    </a:lnTo>
                    <a:lnTo>
                      <a:pt x="61" y="1"/>
                    </a:lnTo>
                    <a:lnTo>
                      <a:pt x="59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8" name="Freeform 915"/>
              <p:cNvSpPr/>
              <p:nvPr/>
            </p:nvSpPr>
            <p:spPr bwMode="auto">
              <a:xfrm>
                <a:off x="3375026" y="3309938"/>
                <a:ext cx="42863" cy="44450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2" y="6"/>
                  </a:cxn>
                  <a:cxn ang="0">
                    <a:pos x="22" y="11"/>
                  </a:cxn>
                  <a:cxn ang="0">
                    <a:pos x="15" y="19"/>
                  </a:cxn>
                  <a:cxn ang="0">
                    <a:pos x="8" y="26"/>
                  </a:cxn>
                  <a:cxn ang="0">
                    <a:pos x="4" y="37"/>
                  </a:cxn>
                  <a:cxn ang="0">
                    <a:pos x="2" y="47"/>
                  </a:cxn>
                  <a:cxn ang="0">
                    <a:pos x="0" y="58"/>
                  </a:cxn>
                  <a:cxn ang="0">
                    <a:pos x="2" y="68"/>
                  </a:cxn>
                  <a:cxn ang="0">
                    <a:pos x="4" y="79"/>
                  </a:cxn>
                  <a:cxn ang="0">
                    <a:pos x="8" y="88"/>
                  </a:cxn>
                  <a:cxn ang="0">
                    <a:pos x="15" y="97"/>
                  </a:cxn>
                  <a:cxn ang="0">
                    <a:pos x="22" y="104"/>
                  </a:cxn>
                  <a:cxn ang="0">
                    <a:pos x="32" y="110"/>
                  </a:cxn>
                  <a:cxn ang="0">
                    <a:pos x="42" y="113"/>
                  </a:cxn>
                  <a:cxn ang="0">
                    <a:pos x="55" y="114"/>
                  </a:cxn>
                  <a:cxn ang="0">
                    <a:pos x="55" y="114"/>
                  </a:cxn>
                  <a:cxn ang="0">
                    <a:pos x="68" y="113"/>
                  </a:cxn>
                  <a:cxn ang="0">
                    <a:pos x="80" y="110"/>
                  </a:cxn>
                  <a:cxn ang="0">
                    <a:pos x="89" y="104"/>
                  </a:cxn>
                  <a:cxn ang="0">
                    <a:pos x="97" y="97"/>
                  </a:cxn>
                  <a:cxn ang="0">
                    <a:pos x="104" y="88"/>
                  </a:cxn>
                  <a:cxn ang="0">
                    <a:pos x="108" y="79"/>
                  </a:cxn>
                  <a:cxn ang="0">
                    <a:pos x="110" y="68"/>
                  </a:cxn>
                  <a:cxn ang="0">
                    <a:pos x="111" y="58"/>
                  </a:cxn>
                  <a:cxn ang="0">
                    <a:pos x="110" y="47"/>
                  </a:cxn>
                  <a:cxn ang="0">
                    <a:pos x="108" y="37"/>
                  </a:cxn>
                  <a:cxn ang="0">
                    <a:pos x="104" y="26"/>
                  </a:cxn>
                  <a:cxn ang="0">
                    <a:pos x="97" y="19"/>
                  </a:cxn>
                  <a:cxn ang="0">
                    <a:pos x="89" y="11"/>
                  </a:cxn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55" y="0"/>
                  </a:cxn>
                </a:cxnLst>
                <a:rect l="0" t="0" r="r" b="b"/>
                <a:pathLst>
                  <a:path w="111" h="114">
                    <a:moveTo>
                      <a:pt x="55" y="0"/>
                    </a:moveTo>
                    <a:lnTo>
                      <a:pt x="55" y="0"/>
                    </a:lnTo>
                    <a:lnTo>
                      <a:pt x="42" y="2"/>
                    </a:lnTo>
                    <a:lnTo>
                      <a:pt x="32" y="6"/>
                    </a:lnTo>
                    <a:lnTo>
                      <a:pt x="22" y="11"/>
                    </a:lnTo>
                    <a:lnTo>
                      <a:pt x="15" y="19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2" y="47"/>
                    </a:lnTo>
                    <a:lnTo>
                      <a:pt x="0" y="58"/>
                    </a:lnTo>
                    <a:lnTo>
                      <a:pt x="2" y="68"/>
                    </a:lnTo>
                    <a:lnTo>
                      <a:pt x="4" y="79"/>
                    </a:lnTo>
                    <a:lnTo>
                      <a:pt x="8" y="88"/>
                    </a:lnTo>
                    <a:lnTo>
                      <a:pt x="15" y="97"/>
                    </a:lnTo>
                    <a:lnTo>
                      <a:pt x="22" y="104"/>
                    </a:lnTo>
                    <a:lnTo>
                      <a:pt x="32" y="110"/>
                    </a:lnTo>
                    <a:lnTo>
                      <a:pt x="42" y="113"/>
                    </a:lnTo>
                    <a:lnTo>
                      <a:pt x="55" y="114"/>
                    </a:lnTo>
                    <a:lnTo>
                      <a:pt x="55" y="114"/>
                    </a:lnTo>
                    <a:lnTo>
                      <a:pt x="68" y="113"/>
                    </a:lnTo>
                    <a:lnTo>
                      <a:pt x="80" y="110"/>
                    </a:lnTo>
                    <a:lnTo>
                      <a:pt x="89" y="104"/>
                    </a:lnTo>
                    <a:lnTo>
                      <a:pt x="97" y="97"/>
                    </a:lnTo>
                    <a:lnTo>
                      <a:pt x="104" y="88"/>
                    </a:lnTo>
                    <a:lnTo>
                      <a:pt x="108" y="79"/>
                    </a:lnTo>
                    <a:lnTo>
                      <a:pt x="110" y="68"/>
                    </a:lnTo>
                    <a:lnTo>
                      <a:pt x="111" y="58"/>
                    </a:lnTo>
                    <a:lnTo>
                      <a:pt x="110" y="47"/>
                    </a:lnTo>
                    <a:lnTo>
                      <a:pt x="108" y="37"/>
                    </a:lnTo>
                    <a:lnTo>
                      <a:pt x="104" y="26"/>
                    </a:lnTo>
                    <a:lnTo>
                      <a:pt x="97" y="19"/>
                    </a:lnTo>
                    <a:lnTo>
                      <a:pt x="89" y="11"/>
                    </a:lnTo>
                    <a:lnTo>
                      <a:pt x="80" y="6"/>
                    </a:lnTo>
                    <a:lnTo>
                      <a:pt x="68" y="2"/>
                    </a:lnTo>
                    <a:lnTo>
                      <a:pt x="55" y="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9" name="Freeform 916"/>
              <p:cNvSpPr/>
              <p:nvPr/>
            </p:nvSpPr>
            <p:spPr bwMode="auto">
              <a:xfrm>
                <a:off x="3533776" y="3309938"/>
                <a:ext cx="42863" cy="4445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54" y="0"/>
                  </a:cxn>
                  <a:cxn ang="0">
                    <a:pos x="41" y="2"/>
                  </a:cxn>
                  <a:cxn ang="0">
                    <a:pos x="30" y="6"/>
                  </a:cxn>
                  <a:cxn ang="0">
                    <a:pos x="20" y="11"/>
                  </a:cxn>
                  <a:cxn ang="0">
                    <a:pos x="13" y="19"/>
                  </a:cxn>
                  <a:cxn ang="0">
                    <a:pos x="7" y="26"/>
                  </a:cxn>
                  <a:cxn ang="0">
                    <a:pos x="2" y="37"/>
                  </a:cxn>
                  <a:cxn ang="0">
                    <a:pos x="0" y="47"/>
                  </a:cxn>
                  <a:cxn ang="0">
                    <a:pos x="0" y="58"/>
                  </a:cxn>
                  <a:cxn ang="0">
                    <a:pos x="0" y="68"/>
                  </a:cxn>
                  <a:cxn ang="0">
                    <a:pos x="2" y="79"/>
                  </a:cxn>
                  <a:cxn ang="0">
                    <a:pos x="7" y="88"/>
                  </a:cxn>
                  <a:cxn ang="0">
                    <a:pos x="13" y="97"/>
                  </a:cxn>
                  <a:cxn ang="0">
                    <a:pos x="20" y="104"/>
                  </a:cxn>
                  <a:cxn ang="0">
                    <a:pos x="30" y="110"/>
                  </a:cxn>
                  <a:cxn ang="0">
                    <a:pos x="41" y="113"/>
                  </a:cxn>
                  <a:cxn ang="0">
                    <a:pos x="54" y="114"/>
                  </a:cxn>
                  <a:cxn ang="0">
                    <a:pos x="54" y="114"/>
                  </a:cxn>
                  <a:cxn ang="0">
                    <a:pos x="68" y="113"/>
                  </a:cxn>
                  <a:cxn ang="0">
                    <a:pos x="78" y="110"/>
                  </a:cxn>
                  <a:cxn ang="0">
                    <a:pos x="88" y="104"/>
                  </a:cxn>
                  <a:cxn ang="0">
                    <a:pos x="95" y="97"/>
                  </a:cxn>
                  <a:cxn ang="0">
                    <a:pos x="102" y="88"/>
                  </a:cxn>
                  <a:cxn ang="0">
                    <a:pos x="105" y="79"/>
                  </a:cxn>
                  <a:cxn ang="0">
                    <a:pos x="108" y="68"/>
                  </a:cxn>
                  <a:cxn ang="0">
                    <a:pos x="109" y="58"/>
                  </a:cxn>
                  <a:cxn ang="0">
                    <a:pos x="108" y="47"/>
                  </a:cxn>
                  <a:cxn ang="0">
                    <a:pos x="105" y="37"/>
                  </a:cxn>
                  <a:cxn ang="0">
                    <a:pos x="102" y="26"/>
                  </a:cxn>
                  <a:cxn ang="0">
                    <a:pos x="95" y="19"/>
                  </a:cxn>
                  <a:cxn ang="0">
                    <a:pos x="88" y="11"/>
                  </a:cxn>
                  <a:cxn ang="0">
                    <a:pos x="78" y="6"/>
                  </a:cxn>
                  <a:cxn ang="0">
                    <a:pos x="68" y="2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109" h="114">
                    <a:moveTo>
                      <a:pt x="54" y="0"/>
                    </a:moveTo>
                    <a:lnTo>
                      <a:pt x="54" y="0"/>
                    </a:lnTo>
                    <a:lnTo>
                      <a:pt x="41" y="2"/>
                    </a:lnTo>
                    <a:lnTo>
                      <a:pt x="30" y="6"/>
                    </a:lnTo>
                    <a:lnTo>
                      <a:pt x="20" y="11"/>
                    </a:lnTo>
                    <a:lnTo>
                      <a:pt x="13" y="19"/>
                    </a:lnTo>
                    <a:lnTo>
                      <a:pt x="7" y="26"/>
                    </a:lnTo>
                    <a:lnTo>
                      <a:pt x="2" y="37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2" y="79"/>
                    </a:lnTo>
                    <a:lnTo>
                      <a:pt x="7" y="88"/>
                    </a:lnTo>
                    <a:lnTo>
                      <a:pt x="13" y="97"/>
                    </a:lnTo>
                    <a:lnTo>
                      <a:pt x="20" y="104"/>
                    </a:lnTo>
                    <a:lnTo>
                      <a:pt x="30" y="110"/>
                    </a:lnTo>
                    <a:lnTo>
                      <a:pt x="41" y="113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68" y="113"/>
                    </a:lnTo>
                    <a:lnTo>
                      <a:pt x="78" y="110"/>
                    </a:lnTo>
                    <a:lnTo>
                      <a:pt x="88" y="104"/>
                    </a:lnTo>
                    <a:lnTo>
                      <a:pt x="95" y="97"/>
                    </a:lnTo>
                    <a:lnTo>
                      <a:pt x="102" y="88"/>
                    </a:lnTo>
                    <a:lnTo>
                      <a:pt x="105" y="79"/>
                    </a:lnTo>
                    <a:lnTo>
                      <a:pt x="108" y="68"/>
                    </a:lnTo>
                    <a:lnTo>
                      <a:pt x="109" y="58"/>
                    </a:lnTo>
                    <a:lnTo>
                      <a:pt x="108" y="47"/>
                    </a:lnTo>
                    <a:lnTo>
                      <a:pt x="105" y="37"/>
                    </a:lnTo>
                    <a:lnTo>
                      <a:pt x="102" y="26"/>
                    </a:lnTo>
                    <a:lnTo>
                      <a:pt x="95" y="19"/>
                    </a:lnTo>
                    <a:lnTo>
                      <a:pt x="88" y="11"/>
                    </a:lnTo>
                    <a:lnTo>
                      <a:pt x="78" y="6"/>
                    </a:lnTo>
                    <a:lnTo>
                      <a:pt x="68" y="2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0" name="Freeform 917"/>
              <p:cNvSpPr>
                <a:spLocks noEditPoints="1"/>
              </p:cNvSpPr>
              <p:nvPr/>
            </p:nvSpPr>
            <p:spPr bwMode="auto">
              <a:xfrm>
                <a:off x="3213101" y="3067051"/>
                <a:ext cx="527050" cy="474663"/>
              </a:xfrm>
              <a:custGeom>
                <a:avLst/>
                <a:gdLst/>
                <a:ahLst/>
                <a:cxnLst>
                  <a:cxn ang="0">
                    <a:pos x="509" y="1190"/>
                  </a:cxn>
                  <a:cxn ang="0">
                    <a:pos x="373" y="1160"/>
                  </a:cxn>
                  <a:cxn ang="0">
                    <a:pos x="292" y="1118"/>
                  </a:cxn>
                  <a:cxn ang="0">
                    <a:pos x="163" y="1012"/>
                  </a:cxn>
                  <a:cxn ang="0">
                    <a:pos x="97" y="938"/>
                  </a:cxn>
                  <a:cxn ang="0">
                    <a:pos x="45" y="821"/>
                  </a:cxn>
                  <a:cxn ang="0">
                    <a:pos x="16" y="706"/>
                  </a:cxn>
                  <a:cxn ang="0">
                    <a:pos x="2" y="565"/>
                  </a:cxn>
                  <a:cxn ang="0">
                    <a:pos x="8" y="433"/>
                  </a:cxn>
                  <a:cxn ang="0">
                    <a:pos x="33" y="331"/>
                  </a:cxn>
                  <a:cxn ang="0">
                    <a:pos x="87" y="218"/>
                  </a:cxn>
                  <a:cxn ang="0">
                    <a:pos x="164" y="131"/>
                  </a:cxn>
                  <a:cxn ang="0">
                    <a:pos x="242" y="78"/>
                  </a:cxn>
                  <a:cxn ang="0">
                    <a:pos x="363" y="33"/>
                  </a:cxn>
                  <a:cxn ang="0">
                    <a:pos x="541" y="9"/>
                  </a:cxn>
                  <a:cxn ang="0">
                    <a:pos x="671" y="6"/>
                  </a:cxn>
                  <a:cxn ang="0">
                    <a:pos x="709" y="0"/>
                  </a:cxn>
                  <a:cxn ang="0">
                    <a:pos x="902" y="27"/>
                  </a:cxn>
                  <a:cxn ang="0">
                    <a:pos x="1042" y="78"/>
                  </a:cxn>
                  <a:cxn ang="0">
                    <a:pos x="1140" y="137"/>
                  </a:cxn>
                  <a:cxn ang="0">
                    <a:pos x="1222" y="213"/>
                  </a:cxn>
                  <a:cxn ang="0">
                    <a:pos x="1293" y="309"/>
                  </a:cxn>
                  <a:cxn ang="0">
                    <a:pos x="1318" y="379"/>
                  </a:cxn>
                  <a:cxn ang="0">
                    <a:pos x="1329" y="493"/>
                  </a:cxn>
                  <a:cxn ang="0">
                    <a:pos x="1323" y="731"/>
                  </a:cxn>
                  <a:cxn ang="0">
                    <a:pos x="1310" y="850"/>
                  </a:cxn>
                  <a:cxn ang="0">
                    <a:pos x="1286" y="926"/>
                  </a:cxn>
                  <a:cxn ang="0">
                    <a:pos x="1217" y="1033"/>
                  </a:cxn>
                  <a:cxn ang="0">
                    <a:pos x="1148" y="1095"/>
                  </a:cxn>
                  <a:cxn ang="0">
                    <a:pos x="1046" y="1148"/>
                  </a:cxn>
                  <a:cxn ang="0">
                    <a:pos x="923" y="1182"/>
                  </a:cxn>
                  <a:cxn ang="0">
                    <a:pos x="780" y="1195"/>
                  </a:cxn>
                  <a:cxn ang="0">
                    <a:pos x="648" y="1197"/>
                  </a:cxn>
                  <a:cxn ang="0">
                    <a:pos x="465" y="60"/>
                  </a:cxn>
                  <a:cxn ang="0">
                    <a:pos x="331" y="89"/>
                  </a:cxn>
                  <a:cxn ang="0">
                    <a:pos x="210" y="153"/>
                  </a:cxn>
                  <a:cxn ang="0">
                    <a:pos x="155" y="203"/>
                  </a:cxn>
                  <a:cxn ang="0">
                    <a:pos x="97" y="290"/>
                  </a:cxn>
                  <a:cxn ang="0">
                    <a:pos x="53" y="447"/>
                  </a:cxn>
                  <a:cxn ang="0">
                    <a:pos x="49" y="590"/>
                  </a:cxn>
                  <a:cxn ang="0">
                    <a:pos x="67" y="718"/>
                  </a:cxn>
                  <a:cxn ang="0">
                    <a:pos x="118" y="888"/>
                  </a:cxn>
                  <a:cxn ang="0">
                    <a:pos x="215" y="1003"/>
                  </a:cxn>
                  <a:cxn ang="0">
                    <a:pos x="300" y="1068"/>
                  </a:cxn>
                  <a:cxn ang="0">
                    <a:pos x="363" y="1105"/>
                  </a:cxn>
                  <a:cxn ang="0">
                    <a:pos x="463" y="1134"/>
                  </a:cxn>
                  <a:cxn ang="0">
                    <a:pos x="641" y="1149"/>
                  </a:cxn>
                  <a:cxn ang="0">
                    <a:pos x="817" y="1147"/>
                  </a:cxn>
                  <a:cxn ang="0">
                    <a:pos x="983" y="1121"/>
                  </a:cxn>
                  <a:cxn ang="0">
                    <a:pos x="1110" y="1066"/>
                  </a:cxn>
                  <a:cxn ang="0">
                    <a:pos x="1184" y="999"/>
                  </a:cxn>
                  <a:cxn ang="0">
                    <a:pos x="1256" y="866"/>
                  </a:cxn>
                  <a:cxn ang="0">
                    <a:pos x="1277" y="707"/>
                  </a:cxn>
                  <a:cxn ang="0">
                    <a:pos x="1284" y="507"/>
                  </a:cxn>
                  <a:cxn ang="0">
                    <a:pos x="1263" y="362"/>
                  </a:cxn>
                  <a:cxn ang="0">
                    <a:pos x="1237" y="305"/>
                  </a:cxn>
                  <a:cxn ang="0">
                    <a:pos x="1144" y="193"/>
                  </a:cxn>
                  <a:cxn ang="0">
                    <a:pos x="1033" y="124"/>
                  </a:cxn>
                  <a:cxn ang="0">
                    <a:pos x="814" y="55"/>
                  </a:cxn>
                  <a:cxn ang="0">
                    <a:pos x="725" y="48"/>
                  </a:cxn>
                  <a:cxn ang="0">
                    <a:pos x="709" y="54"/>
                  </a:cxn>
                </a:cxnLst>
                <a:rect l="0" t="0" r="r" b="b"/>
                <a:pathLst>
                  <a:path w="1329" h="1197">
                    <a:moveTo>
                      <a:pt x="648" y="1197"/>
                    </a:moveTo>
                    <a:lnTo>
                      <a:pt x="648" y="1197"/>
                    </a:lnTo>
                    <a:lnTo>
                      <a:pt x="602" y="1197"/>
                    </a:lnTo>
                    <a:lnTo>
                      <a:pt x="556" y="1195"/>
                    </a:lnTo>
                    <a:lnTo>
                      <a:pt x="509" y="1190"/>
                    </a:lnTo>
                    <a:lnTo>
                      <a:pt x="462" y="1183"/>
                    </a:lnTo>
                    <a:lnTo>
                      <a:pt x="440" y="1180"/>
                    </a:lnTo>
                    <a:lnTo>
                      <a:pt x="418" y="1174"/>
                    </a:lnTo>
                    <a:lnTo>
                      <a:pt x="395" y="1168"/>
                    </a:lnTo>
                    <a:lnTo>
                      <a:pt x="373" y="1160"/>
                    </a:lnTo>
                    <a:lnTo>
                      <a:pt x="352" y="1151"/>
                    </a:lnTo>
                    <a:lnTo>
                      <a:pt x="331" y="1142"/>
                    </a:lnTo>
                    <a:lnTo>
                      <a:pt x="312" y="1130"/>
                    </a:lnTo>
                    <a:lnTo>
                      <a:pt x="292" y="1118"/>
                    </a:lnTo>
                    <a:lnTo>
                      <a:pt x="292" y="1118"/>
                    </a:lnTo>
                    <a:lnTo>
                      <a:pt x="246" y="1084"/>
                    </a:lnTo>
                    <a:lnTo>
                      <a:pt x="224" y="1067"/>
                    </a:lnTo>
                    <a:lnTo>
                      <a:pt x="203" y="1049"/>
                    </a:lnTo>
                    <a:lnTo>
                      <a:pt x="182" y="1030"/>
                    </a:lnTo>
                    <a:lnTo>
                      <a:pt x="163" y="1012"/>
                    </a:lnTo>
                    <a:lnTo>
                      <a:pt x="143" y="993"/>
                    </a:lnTo>
                    <a:lnTo>
                      <a:pt x="125" y="972"/>
                    </a:lnTo>
                    <a:lnTo>
                      <a:pt x="125" y="972"/>
                    </a:lnTo>
                    <a:lnTo>
                      <a:pt x="110" y="955"/>
                    </a:lnTo>
                    <a:lnTo>
                      <a:pt x="97" y="938"/>
                    </a:lnTo>
                    <a:lnTo>
                      <a:pt x="87" y="921"/>
                    </a:lnTo>
                    <a:lnTo>
                      <a:pt x="76" y="904"/>
                    </a:lnTo>
                    <a:lnTo>
                      <a:pt x="68" y="885"/>
                    </a:lnTo>
                    <a:lnTo>
                      <a:pt x="61" y="866"/>
                    </a:lnTo>
                    <a:lnTo>
                      <a:pt x="45" y="821"/>
                    </a:lnTo>
                    <a:lnTo>
                      <a:pt x="45" y="821"/>
                    </a:lnTo>
                    <a:lnTo>
                      <a:pt x="37" y="792"/>
                    </a:lnTo>
                    <a:lnTo>
                      <a:pt x="29" y="764"/>
                    </a:lnTo>
                    <a:lnTo>
                      <a:pt x="23" y="735"/>
                    </a:lnTo>
                    <a:lnTo>
                      <a:pt x="16" y="706"/>
                    </a:lnTo>
                    <a:lnTo>
                      <a:pt x="12" y="677"/>
                    </a:lnTo>
                    <a:lnTo>
                      <a:pt x="8" y="649"/>
                    </a:lnTo>
                    <a:lnTo>
                      <a:pt x="4" y="621"/>
                    </a:lnTo>
                    <a:lnTo>
                      <a:pt x="3" y="594"/>
                    </a:lnTo>
                    <a:lnTo>
                      <a:pt x="2" y="565"/>
                    </a:lnTo>
                    <a:lnTo>
                      <a:pt x="0" y="537"/>
                    </a:lnTo>
                    <a:lnTo>
                      <a:pt x="2" y="511"/>
                    </a:lnTo>
                    <a:lnTo>
                      <a:pt x="3" y="484"/>
                    </a:lnTo>
                    <a:lnTo>
                      <a:pt x="6" y="458"/>
                    </a:lnTo>
                    <a:lnTo>
                      <a:pt x="8" y="433"/>
                    </a:lnTo>
                    <a:lnTo>
                      <a:pt x="14" y="407"/>
                    </a:lnTo>
                    <a:lnTo>
                      <a:pt x="19" y="383"/>
                    </a:lnTo>
                    <a:lnTo>
                      <a:pt x="19" y="383"/>
                    </a:lnTo>
                    <a:lnTo>
                      <a:pt x="25" y="356"/>
                    </a:lnTo>
                    <a:lnTo>
                      <a:pt x="33" y="331"/>
                    </a:lnTo>
                    <a:lnTo>
                      <a:pt x="42" y="307"/>
                    </a:lnTo>
                    <a:lnTo>
                      <a:pt x="51" y="284"/>
                    </a:lnTo>
                    <a:lnTo>
                      <a:pt x="62" y="260"/>
                    </a:lnTo>
                    <a:lnTo>
                      <a:pt x="74" y="239"/>
                    </a:lnTo>
                    <a:lnTo>
                      <a:pt x="87" y="218"/>
                    </a:lnTo>
                    <a:lnTo>
                      <a:pt x="100" y="199"/>
                    </a:lnTo>
                    <a:lnTo>
                      <a:pt x="114" y="180"/>
                    </a:lnTo>
                    <a:lnTo>
                      <a:pt x="130" y="163"/>
                    </a:lnTo>
                    <a:lnTo>
                      <a:pt x="146" y="146"/>
                    </a:lnTo>
                    <a:lnTo>
                      <a:pt x="164" y="131"/>
                    </a:lnTo>
                    <a:lnTo>
                      <a:pt x="182" y="116"/>
                    </a:lnTo>
                    <a:lnTo>
                      <a:pt x="201" y="102"/>
                    </a:lnTo>
                    <a:lnTo>
                      <a:pt x="221" y="90"/>
                    </a:lnTo>
                    <a:lnTo>
                      <a:pt x="242" y="78"/>
                    </a:lnTo>
                    <a:lnTo>
                      <a:pt x="242" y="78"/>
                    </a:lnTo>
                    <a:lnTo>
                      <a:pt x="266" y="67"/>
                    </a:lnTo>
                    <a:lnTo>
                      <a:pt x="290" y="56"/>
                    </a:lnTo>
                    <a:lnTo>
                      <a:pt x="313" y="47"/>
                    </a:lnTo>
                    <a:lnTo>
                      <a:pt x="338" y="39"/>
                    </a:lnTo>
                    <a:lnTo>
                      <a:pt x="363" y="33"/>
                    </a:lnTo>
                    <a:lnTo>
                      <a:pt x="388" y="27"/>
                    </a:lnTo>
                    <a:lnTo>
                      <a:pt x="412" y="22"/>
                    </a:lnTo>
                    <a:lnTo>
                      <a:pt x="437" y="18"/>
                    </a:lnTo>
                    <a:lnTo>
                      <a:pt x="488" y="13"/>
                    </a:lnTo>
                    <a:lnTo>
                      <a:pt x="541" y="9"/>
                    </a:lnTo>
                    <a:lnTo>
                      <a:pt x="594" y="8"/>
                    </a:lnTo>
                    <a:lnTo>
                      <a:pt x="649" y="8"/>
                    </a:lnTo>
                    <a:lnTo>
                      <a:pt x="670" y="8"/>
                    </a:lnTo>
                    <a:lnTo>
                      <a:pt x="671" y="6"/>
                    </a:lnTo>
                    <a:lnTo>
                      <a:pt x="671" y="6"/>
                    </a:lnTo>
                    <a:lnTo>
                      <a:pt x="678" y="3"/>
                    </a:lnTo>
                    <a:lnTo>
                      <a:pt x="687" y="0"/>
                    </a:lnTo>
                    <a:lnTo>
                      <a:pt x="687" y="0"/>
                    </a:lnTo>
                    <a:lnTo>
                      <a:pt x="709" y="0"/>
                    </a:lnTo>
                    <a:lnTo>
                      <a:pt x="709" y="0"/>
                    </a:lnTo>
                    <a:lnTo>
                      <a:pt x="747" y="1"/>
                    </a:lnTo>
                    <a:lnTo>
                      <a:pt x="785" y="4"/>
                    </a:lnTo>
                    <a:lnTo>
                      <a:pt x="825" y="9"/>
                    </a:lnTo>
                    <a:lnTo>
                      <a:pt x="862" y="17"/>
                    </a:lnTo>
                    <a:lnTo>
                      <a:pt x="902" y="27"/>
                    </a:lnTo>
                    <a:lnTo>
                      <a:pt x="941" y="39"/>
                    </a:lnTo>
                    <a:lnTo>
                      <a:pt x="980" y="52"/>
                    </a:lnTo>
                    <a:lnTo>
                      <a:pt x="1019" y="69"/>
                    </a:lnTo>
                    <a:lnTo>
                      <a:pt x="1019" y="69"/>
                    </a:lnTo>
                    <a:lnTo>
                      <a:pt x="1042" y="78"/>
                    </a:lnTo>
                    <a:lnTo>
                      <a:pt x="1063" y="89"/>
                    </a:lnTo>
                    <a:lnTo>
                      <a:pt x="1084" y="101"/>
                    </a:lnTo>
                    <a:lnTo>
                      <a:pt x="1102" y="111"/>
                    </a:lnTo>
                    <a:lnTo>
                      <a:pt x="1121" y="124"/>
                    </a:lnTo>
                    <a:lnTo>
                      <a:pt x="1140" y="137"/>
                    </a:lnTo>
                    <a:lnTo>
                      <a:pt x="1157" y="150"/>
                    </a:lnTo>
                    <a:lnTo>
                      <a:pt x="1174" y="165"/>
                    </a:lnTo>
                    <a:lnTo>
                      <a:pt x="1191" y="180"/>
                    </a:lnTo>
                    <a:lnTo>
                      <a:pt x="1206" y="196"/>
                    </a:lnTo>
                    <a:lnTo>
                      <a:pt x="1222" y="213"/>
                    </a:lnTo>
                    <a:lnTo>
                      <a:pt x="1237" y="230"/>
                    </a:lnTo>
                    <a:lnTo>
                      <a:pt x="1251" y="248"/>
                    </a:lnTo>
                    <a:lnTo>
                      <a:pt x="1265" y="268"/>
                    </a:lnTo>
                    <a:lnTo>
                      <a:pt x="1280" y="288"/>
                    </a:lnTo>
                    <a:lnTo>
                      <a:pt x="1293" y="309"/>
                    </a:lnTo>
                    <a:lnTo>
                      <a:pt x="1293" y="309"/>
                    </a:lnTo>
                    <a:lnTo>
                      <a:pt x="1298" y="319"/>
                    </a:lnTo>
                    <a:lnTo>
                      <a:pt x="1303" y="329"/>
                    </a:lnTo>
                    <a:lnTo>
                      <a:pt x="1312" y="354"/>
                    </a:lnTo>
                    <a:lnTo>
                      <a:pt x="1318" y="379"/>
                    </a:lnTo>
                    <a:lnTo>
                      <a:pt x="1323" y="405"/>
                    </a:lnTo>
                    <a:lnTo>
                      <a:pt x="1326" y="431"/>
                    </a:lnTo>
                    <a:lnTo>
                      <a:pt x="1328" y="455"/>
                    </a:lnTo>
                    <a:lnTo>
                      <a:pt x="1329" y="493"/>
                    </a:lnTo>
                    <a:lnTo>
                      <a:pt x="1329" y="493"/>
                    </a:lnTo>
                    <a:lnTo>
                      <a:pt x="1329" y="552"/>
                    </a:lnTo>
                    <a:lnTo>
                      <a:pt x="1329" y="612"/>
                    </a:lnTo>
                    <a:lnTo>
                      <a:pt x="1327" y="671"/>
                    </a:lnTo>
                    <a:lnTo>
                      <a:pt x="1326" y="701"/>
                    </a:lnTo>
                    <a:lnTo>
                      <a:pt x="1323" y="731"/>
                    </a:lnTo>
                    <a:lnTo>
                      <a:pt x="1323" y="731"/>
                    </a:lnTo>
                    <a:lnTo>
                      <a:pt x="1319" y="772"/>
                    </a:lnTo>
                    <a:lnTo>
                      <a:pt x="1319" y="772"/>
                    </a:lnTo>
                    <a:lnTo>
                      <a:pt x="1315" y="811"/>
                    </a:lnTo>
                    <a:lnTo>
                      <a:pt x="1310" y="850"/>
                    </a:lnTo>
                    <a:lnTo>
                      <a:pt x="1306" y="868"/>
                    </a:lnTo>
                    <a:lnTo>
                      <a:pt x="1301" y="888"/>
                    </a:lnTo>
                    <a:lnTo>
                      <a:pt x="1294" y="906"/>
                    </a:lnTo>
                    <a:lnTo>
                      <a:pt x="1286" y="926"/>
                    </a:lnTo>
                    <a:lnTo>
                      <a:pt x="1286" y="926"/>
                    </a:lnTo>
                    <a:lnTo>
                      <a:pt x="1273" y="949"/>
                    </a:lnTo>
                    <a:lnTo>
                      <a:pt x="1260" y="972"/>
                    </a:lnTo>
                    <a:lnTo>
                      <a:pt x="1247" y="994"/>
                    </a:lnTo>
                    <a:lnTo>
                      <a:pt x="1231" y="1013"/>
                    </a:lnTo>
                    <a:lnTo>
                      <a:pt x="1217" y="1033"/>
                    </a:lnTo>
                    <a:lnTo>
                      <a:pt x="1200" y="1050"/>
                    </a:lnTo>
                    <a:lnTo>
                      <a:pt x="1183" y="1067"/>
                    </a:lnTo>
                    <a:lnTo>
                      <a:pt x="1166" y="1081"/>
                    </a:lnTo>
                    <a:lnTo>
                      <a:pt x="1166" y="1081"/>
                    </a:lnTo>
                    <a:lnTo>
                      <a:pt x="1148" y="1095"/>
                    </a:lnTo>
                    <a:lnTo>
                      <a:pt x="1129" y="1106"/>
                    </a:lnTo>
                    <a:lnTo>
                      <a:pt x="1110" y="1118"/>
                    </a:lnTo>
                    <a:lnTo>
                      <a:pt x="1089" y="1129"/>
                    </a:lnTo>
                    <a:lnTo>
                      <a:pt x="1068" y="1139"/>
                    </a:lnTo>
                    <a:lnTo>
                      <a:pt x="1046" y="1148"/>
                    </a:lnTo>
                    <a:lnTo>
                      <a:pt x="1023" y="1156"/>
                    </a:lnTo>
                    <a:lnTo>
                      <a:pt x="1000" y="1164"/>
                    </a:lnTo>
                    <a:lnTo>
                      <a:pt x="975" y="1170"/>
                    </a:lnTo>
                    <a:lnTo>
                      <a:pt x="949" y="1177"/>
                    </a:lnTo>
                    <a:lnTo>
                      <a:pt x="923" y="1182"/>
                    </a:lnTo>
                    <a:lnTo>
                      <a:pt x="896" y="1186"/>
                    </a:lnTo>
                    <a:lnTo>
                      <a:pt x="868" y="1189"/>
                    </a:lnTo>
                    <a:lnTo>
                      <a:pt x="840" y="1193"/>
                    </a:lnTo>
                    <a:lnTo>
                      <a:pt x="810" y="1194"/>
                    </a:lnTo>
                    <a:lnTo>
                      <a:pt x="780" y="1195"/>
                    </a:lnTo>
                    <a:lnTo>
                      <a:pt x="780" y="1195"/>
                    </a:lnTo>
                    <a:lnTo>
                      <a:pt x="743" y="1195"/>
                    </a:lnTo>
                    <a:lnTo>
                      <a:pt x="743" y="1195"/>
                    </a:lnTo>
                    <a:lnTo>
                      <a:pt x="648" y="1197"/>
                    </a:lnTo>
                    <a:lnTo>
                      <a:pt x="648" y="1197"/>
                    </a:lnTo>
                    <a:close/>
                    <a:moveTo>
                      <a:pt x="630" y="54"/>
                    </a:moveTo>
                    <a:lnTo>
                      <a:pt x="630" y="54"/>
                    </a:lnTo>
                    <a:lnTo>
                      <a:pt x="575" y="54"/>
                    </a:lnTo>
                    <a:lnTo>
                      <a:pt x="520" y="56"/>
                    </a:lnTo>
                    <a:lnTo>
                      <a:pt x="465" y="60"/>
                    </a:lnTo>
                    <a:lnTo>
                      <a:pt x="437" y="64"/>
                    </a:lnTo>
                    <a:lnTo>
                      <a:pt x="410" y="69"/>
                    </a:lnTo>
                    <a:lnTo>
                      <a:pt x="384" y="74"/>
                    </a:lnTo>
                    <a:lnTo>
                      <a:pt x="358" y="81"/>
                    </a:lnTo>
                    <a:lnTo>
                      <a:pt x="331" y="89"/>
                    </a:lnTo>
                    <a:lnTo>
                      <a:pt x="305" y="98"/>
                    </a:lnTo>
                    <a:lnTo>
                      <a:pt x="280" y="110"/>
                    </a:lnTo>
                    <a:lnTo>
                      <a:pt x="257" y="122"/>
                    </a:lnTo>
                    <a:lnTo>
                      <a:pt x="232" y="136"/>
                    </a:lnTo>
                    <a:lnTo>
                      <a:pt x="210" y="153"/>
                    </a:lnTo>
                    <a:lnTo>
                      <a:pt x="210" y="153"/>
                    </a:lnTo>
                    <a:lnTo>
                      <a:pt x="194" y="165"/>
                    </a:lnTo>
                    <a:lnTo>
                      <a:pt x="181" y="176"/>
                    </a:lnTo>
                    <a:lnTo>
                      <a:pt x="168" y="190"/>
                    </a:lnTo>
                    <a:lnTo>
                      <a:pt x="155" y="203"/>
                    </a:lnTo>
                    <a:lnTo>
                      <a:pt x="143" y="217"/>
                    </a:lnTo>
                    <a:lnTo>
                      <a:pt x="133" y="230"/>
                    </a:lnTo>
                    <a:lnTo>
                      <a:pt x="123" y="244"/>
                    </a:lnTo>
                    <a:lnTo>
                      <a:pt x="114" y="260"/>
                    </a:lnTo>
                    <a:lnTo>
                      <a:pt x="97" y="290"/>
                    </a:lnTo>
                    <a:lnTo>
                      <a:pt x="84" y="322"/>
                    </a:lnTo>
                    <a:lnTo>
                      <a:pt x="74" y="353"/>
                    </a:lnTo>
                    <a:lnTo>
                      <a:pt x="65" y="384"/>
                    </a:lnTo>
                    <a:lnTo>
                      <a:pt x="58" y="416"/>
                    </a:lnTo>
                    <a:lnTo>
                      <a:pt x="53" y="447"/>
                    </a:lnTo>
                    <a:lnTo>
                      <a:pt x="49" y="479"/>
                    </a:lnTo>
                    <a:lnTo>
                      <a:pt x="48" y="507"/>
                    </a:lnTo>
                    <a:lnTo>
                      <a:pt x="48" y="536"/>
                    </a:lnTo>
                    <a:lnTo>
                      <a:pt x="48" y="564"/>
                    </a:lnTo>
                    <a:lnTo>
                      <a:pt x="49" y="590"/>
                    </a:lnTo>
                    <a:lnTo>
                      <a:pt x="50" y="613"/>
                    </a:lnTo>
                    <a:lnTo>
                      <a:pt x="50" y="613"/>
                    </a:lnTo>
                    <a:lnTo>
                      <a:pt x="53" y="638"/>
                    </a:lnTo>
                    <a:lnTo>
                      <a:pt x="57" y="663"/>
                    </a:lnTo>
                    <a:lnTo>
                      <a:pt x="67" y="718"/>
                    </a:lnTo>
                    <a:lnTo>
                      <a:pt x="80" y="777"/>
                    </a:lnTo>
                    <a:lnTo>
                      <a:pt x="99" y="841"/>
                    </a:lnTo>
                    <a:lnTo>
                      <a:pt x="99" y="841"/>
                    </a:lnTo>
                    <a:lnTo>
                      <a:pt x="106" y="864"/>
                    </a:lnTo>
                    <a:lnTo>
                      <a:pt x="118" y="888"/>
                    </a:lnTo>
                    <a:lnTo>
                      <a:pt x="133" y="913"/>
                    </a:lnTo>
                    <a:lnTo>
                      <a:pt x="150" y="936"/>
                    </a:lnTo>
                    <a:lnTo>
                      <a:pt x="169" y="960"/>
                    </a:lnTo>
                    <a:lnTo>
                      <a:pt x="191" y="982"/>
                    </a:lnTo>
                    <a:lnTo>
                      <a:pt x="215" y="1003"/>
                    </a:lnTo>
                    <a:lnTo>
                      <a:pt x="241" y="1023"/>
                    </a:lnTo>
                    <a:lnTo>
                      <a:pt x="241" y="1023"/>
                    </a:lnTo>
                    <a:lnTo>
                      <a:pt x="271" y="1046"/>
                    </a:lnTo>
                    <a:lnTo>
                      <a:pt x="271" y="1046"/>
                    </a:lnTo>
                    <a:lnTo>
                      <a:pt x="300" y="1068"/>
                    </a:lnTo>
                    <a:lnTo>
                      <a:pt x="314" y="1079"/>
                    </a:lnTo>
                    <a:lnTo>
                      <a:pt x="330" y="1088"/>
                    </a:lnTo>
                    <a:lnTo>
                      <a:pt x="330" y="1088"/>
                    </a:lnTo>
                    <a:lnTo>
                      <a:pt x="346" y="1097"/>
                    </a:lnTo>
                    <a:lnTo>
                      <a:pt x="363" y="1105"/>
                    </a:lnTo>
                    <a:lnTo>
                      <a:pt x="380" y="1112"/>
                    </a:lnTo>
                    <a:lnTo>
                      <a:pt x="397" y="1117"/>
                    </a:lnTo>
                    <a:lnTo>
                      <a:pt x="431" y="1126"/>
                    </a:lnTo>
                    <a:lnTo>
                      <a:pt x="463" y="1134"/>
                    </a:lnTo>
                    <a:lnTo>
                      <a:pt x="463" y="1134"/>
                    </a:lnTo>
                    <a:lnTo>
                      <a:pt x="494" y="1138"/>
                    </a:lnTo>
                    <a:lnTo>
                      <a:pt x="522" y="1142"/>
                    </a:lnTo>
                    <a:lnTo>
                      <a:pt x="552" y="1146"/>
                    </a:lnTo>
                    <a:lnTo>
                      <a:pt x="581" y="1147"/>
                    </a:lnTo>
                    <a:lnTo>
                      <a:pt x="641" y="1149"/>
                    </a:lnTo>
                    <a:lnTo>
                      <a:pt x="704" y="1149"/>
                    </a:lnTo>
                    <a:lnTo>
                      <a:pt x="739" y="1149"/>
                    </a:lnTo>
                    <a:lnTo>
                      <a:pt x="739" y="1149"/>
                    </a:lnTo>
                    <a:lnTo>
                      <a:pt x="779" y="1149"/>
                    </a:lnTo>
                    <a:lnTo>
                      <a:pt x="817" y="1147"/>
                    </a:lnTo>
                    <a:lnTo>
                      <a:pt x="853" y="1144"/>
                    </a:lnTo>
                    <a:lnTo>
                      <a:pt x="889" y="1140"/>
                    </a:lnTo>
                    <a:lnTo>
                      <a:pt x="921" y="1135"/>
                    </a:lnTo>
                    <a:lnTo>
                      <a:pt x="953" y="1129"/>
                    </a:lnTo>
                    <a:lnTo>
                      <a:pt x="983" y="1121"/>
                    </a:lnTo>
                    <a:lnTo>
                      <a:pt x="1012" y="1113"/>
                    </a:lnTo>
                    <a:lnTo>
                      <a:pt x="1038" y="1102"/>
                    </a:lnTo>
                    <a:lnTo>
                      <a:pt x="1064" y="1091"/>
                    </a:lnTo>
                    <a:lnTo>
                      <a:pt x="1087" y="1079"/>
                    </a:lnTo>
                    <a:lnTo>
                      <a:pt x="1110" y="1066"/>
                    </a:lnTo>
                    <a:lnTo>
                      <a:pt x="1131" y="1050"/>
                    </a:lnTo>
                    <a:lnTo>
                      <a:pt x="1150" y="1034"/>
                    </a:lnTo>
                    <a:lnTo>
                      <a:pt x="1169" y="1017"/>
                    </a:lnTo>
                    <a:lnTo>
                      <a:pt x="1184" y="999"/>
                    </a:lnTo>
                    <a:lnTo>
                      <a:pt x="1184" y="999"/>
                    </a:lnTo>
                    <a:lnTo>
                      <a:pt x="1204" y="974"/>
                    </a:lnTo>
                    <a:lnTo>
                      <a:pt x="1221" y="948"/>
                    </a:lnTo>
                    <a:lnTo>
                      <a:pt x="1235" y="922"/>
                    </a:lnTo>
                    <a:lnTo>
                      <a:pt x="1247" y="894"/>
                    </a:lnTo>
                    <a:lnTo>
                      <a:pt x="1256" y="866"/>
                    </a:lnTo>
                    <a:lnTo>
                      <a:pt x="1264" y="836"/>
                    </a:lnTo>
                    <a:lnTo>
                      <a:pt x="1269" y="802"/>
                    </a:lnTo>
                    <a:lnTo>
                      <a:pt x="1273" y="766"/>
                    </a:lnTo>
                    <a:lnTo>
                      <a:pt x="1273" y="766"/>
                    </a:lnTo>
                    <a:lnTo>
                      <a:pt x="1277" y="707"/>
                    </a:lnTo>
                    <a:lnTo>
                      <a:pt x="1281" y="649"/>
                    </a:lnTo>
                    <a:lnTo>
                      <a:pt x="1282" y="590"/>
                    </a:lnTo>
                    <a:lnTo>
                      <a:pt x="1284" y="532"/>
                    </a:lnTo>
                    <a:lnTo>
                      <a:pt x="1284" y="532"/>
                    </a:lnTo>
                    <a:lnTo>
                      <a:pt x="1284" y="507"/>
                    </a:lnTo>
                    <a:lnTo>
                      <a:pt x="1282" y="481"/>
                    </a:lnTo>
                    <a:lnTo>
                      <a:pt x="1280" y="452"/>
                    </a:lnTo>
                    <a:lnTo>
                      <a:pt x="1277" y="422"/>
                    </a:lnTo>
                    <a:lnTo>
                      <a:pt x="1271" y="392"/>
                    </a:lnTo>
                    <a:lnTo>
                      <a:pt x="1263" y="362"/>
                    </a:lnTo>
                    <a:lnTo>
                      <a:pt x="1257" y="346"/>
                    </a:lnTo>
                    <a:lnTo>
                      <a:pt x="1251" y="332"/>
                    </a:lnTo>
                    <a:lnTo>
                      <a:pt x="1244" y="318"/>
                    </a:lnTo>
                    <a:lnTo>
                      <a:pt x="1237" y="305"/>
                    </a:lnTo>
                    <a:lnTo>
                      <a:pt x="1237" y="305"/>
                    </a:lnTo>
                    <a:lnTo>
                      <a:pt x="1222" y="280"/>
                    </a:lnTo>
                    <a:lnTo>
                      <a:pt x="1204" y="256"/>
                    </a:lnTo>
                    <a:lnTo>
                      <a:pt x="1186" y="234"/>
                    </a:lnTo>
                    <a:lnTo>
                      <a:pt x="1165" y="213"/>
                    </a:lnTo>
                    <a:lnTo>
                      <a:pt x="1144" y="193"/>
                    </a:lnTo>
                    <a:lnTo>
                      <a:pt x="1121" y="175"/>
                    </a:lnTo>
                    <a:lnTo>
                      <a:pt x="1099" y="159"/>
                    </a:lnTo>
                    <a:lnTo>
                      <a:pt x="1076" y="146"/>
                    </a:lnTo>
                    <a:lnTo>
                      <a:pt x="1076" y="146"/>
                    </a:lnTo>
                    <a:lnTo>
                      <a:pt x="1033" y="124"/>
                    </a:lnTo>
                    <a:lnTo>
                      <a:pt x="989" y="105"/>
                    </a:lnTo>
                    <a:lnTo>
                      <a:pt x="946" y="89"/>
                    </a:lnTo>
                    <a:lnTo>
                      <a:pt x="902" y="74"/>
                    </a:lnTo>
                    <a:lnTo>
                      <a:pt x="859" y="64"/>
                    </a:lnTo>
                    <a:lnTo>
                      <a:pt x="814" y="55"/>
                    </a:lnTo>
                    <a:lnTo>
                      <a:pt x="771" y="50"/>
                    </a:lnTo>
                    <a:lnTo>
                      <a:pt x="729" y="46"/>
                    </a:lnTo>
                    <a:lnTo>
                      <a:pt x="726" y="46"/>
                    </a:lnTo>
                    <a:lnTo>
                      <a:pt x="725" y="48"/>
                    </a:lnTo>
                    <a:lnTo>
                      <a:pt x="725" y="48"/>
                    </a:lnTo>
                    <a:lnTo>
                      <a:pt x="721" y="51"/>
                    </a:lnTo>
                    <a:lnTo>
                      <a:pt x="717" y="52"/>
                    </a:lnTo>
                    <a:lnTo>
                      <a:pt x="713" y="54"/>
                    </a:lnTo>
                    <a:lnTo>
                      <a:pt x="709" y="54"/>
                    </a:lnTo>
                    <a:lnTo>
                      <a:pt x="709" y="54"/>
                    </a:lnTo>
                    <a:lnTo>
                      <a:pt x="670" y="54"/>
                    </a:lnTo>
                    <a:lnTo>
                      <a:pt x="670" y="54"/>
                    </a:lnTo>
                    <a:lnTo>
                      <a:pt x="630" y="54"/>
                    </a:lnTo>
                    <a:lnTo>
                      <a:pt x="630" y="5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1" name="Freeform 918"/>
              <p:cNvSpPr/>
              <p:nvPr/>
            </p:nvSpPr>
            <p:spPr bwMode="auto">
              <a:xfrm>
                <a:off x="3213101" y="3149601"/>
                <a:ext cx="519113" cy="127000"/>
              </a:xfrm>
              <a:custGeom>
                <a:avLst/>
                <a:gdLst/>
                <a:ahLst/>
                <a:cxnLst>
                  <a:cxn ang="0">
                    <a:pos x="103" y="321"/>
                  </a:cxn>
                  <a:cxn ang="0">
                    <a:pos x="15" y="309"/>
                  </a:cxn>
                  <a:cxn ang="0">
                    <a:pos x="6" y="306"/>
                  </a:cxn>
                  <a:cxn ang="0">
                    <a:pos x="0" y="292"/>
                  </a:cxn>
                  <a:cxn ang="0">
                    <a:pos x="2" y="281"/>
                  </a:cxn>
                  <a:cxn ang="0">
                    <a:pos x="14" y="268"/>
                  </a:cxn>
                  <a:cxn ang="0">
                    <a:pos x="23" y="265"/>
                  </a:cxn>
                  <a:cxn ang="0">
                    <a:pos x="55" y="270"/>
                  </a:cxn>
                  <a:cxn ang="0">
                    <a:pos x="137" y="277"/>
                  </a:cxn>
                  <a:cxn ang="0">
                    <a:pos x="202" y="273"/>
                  </a:cxn>
                  <a:cxn ang="0">
                    <a:pos x="308" y="256"/>
                  </a:cxn>
                  <a:cxn ang="0">
                    <a:pos x="430" y="224"/>
                  </a:cxn>
                  <a:cxn ang="0">
                    <a:pos x="481" y="206"/>
                  </a:cxn>
                  <a:cxn ang="0">
                    <a:pos x="548" y="173"/>
                  </a:cxn>
                  <a:cxn ang="0">
                    <a:pos x="608" y="128"/>
                  </a:cxn>
                  <a:cxn ang="0">
                    <a:pos x="625" y="113"/>
                  </a:cxn>
                  <a:cxn ang="0">
                    <a:pos x="660" y="92"/>
                  </a:cxn>
                  <a:cxn ang="0">
                    <a:pos x="718" y="48"/>
                  </a:cxn>
                  <a:cxn ang="0">
                    <a:pos x="765" y="10"/>
                  </a:cxn>
                  <a:cxn ang="0">
                    <a:pos x="766" y="9"/>
                  </a:cxn>
                  <a:cxn ang="0">
                    <a:pos x="781" y="0"/>
                  </a:cxn>
                  <a:cxn ang="0">
                    <a:pos x="791" y="0"/>
                  </a:cxn>
                  <a:cxn ang="0">
                    <a:pos x="802" y="6"/>
                  </a:cxn>
                  <a:cxn ang="0">
                    <a:pos x="806" y="15"/>
                  </a:cxn>
                  <a:cxn ang="0">
                    <a:pos x="821" y="48"/>
                  </a:cxn>
                  <a:cxn ang="0">
                    <a:pos x="846" y="74"/>
                  </a:cxn>
                  <a:cxn ang="0">
                    <a:pos x="883" y="100"/>
                  </a:cxn>
                  <a:cxn ang="0">
                    <a:pos x="942" y="142"/>
                  </a:cxn>
                  <a:cxn ang="0">
                    <a:pos x="1020" y="190"/>
                  </a:cxn>
                  <a:cxn ang="0">
                    <a:pos x="1066" y="218"/>
                  </a:cxn>
                  <a:cxn ang="0">
                    <a:pos x="1114" y="238"/>
                  </a:cxn>
                  <a:cxn ang="0">
                    <a:pos x="1148" y="243"/>
                  </a:cxn>
                  <a:cxn ang="0">
                    <a:pos x="1218" y="247"/>
                  </a:cxn>
                  <a:cxn ang="0">
                    <a:pos x="1286" y="249"/>
                  </a:cxn>
                  <a:cxn ang="0">
                    <a:pos x="1300" y="255"/>
                  </a:cxn>
                  <a:cxn ang="0">
                    <a:pos x="1307" y="265"/>
                  </a:cxn>
                  <a:cxn ang="0">
                    <a:pos x="1307" y="282"/>
                  </a:cxn>
                  <a:cxn ang="0">
                    <a:pos x="1296" y="294"/>
                  </a:cxn>
                  <a:cxn ang="0">
                    <a:pos x="1287" y="295"/>
                  </a:cxn>
                  <a:cxn ang="0">
                    <a:pos x="1250" y="295"/>
                  </a:cxn>
                  <a:cxn ang="0">
                    <a:pos x="1142" y="290"/>
                  </a:cxn>
                  <a:cxn ang="0">
                    <a:pos x="1109" y="283"/>
                  </a:cxn>
                  <a:cxn ang="0">
                    <a:pos x="1055" y="261"/>
                  </a:cxn>
                  <a:cxn ang="0">
                    <a:pos x="1004" y="232"/>
                  </a:cxn>
                  <a:cxn ang="0">
                    <a:pos x="940" y="196"/>
                  </a:cxn>
                  <a:cxn ang="0">
                    <a:pos x="876" y="151"/>
                  </a:cxn>
                  <a:cxn ang="0">
                    <a:pos x="817" y="109"/>
                  </a:cxn>
                  <a:cxn ang="0">
                    <a:pos x="785" y="79"/>
                  </a:cxn>
                  <a:cxn ang="0">
                    <a:pos x="768" y="65"/>
                  </a:cxn>
                  <a:cxn ang="0">
                    <a:pos x="673" y="139"/>
                  </a:cxn>
                  <a:cxn ang="0">
                    <a:pos x="605" y="192"/>
                  </a:cxn>
                  <a:cxn ang="0">
                    <a:pos x="547" y="230"/>
                  </a:cxn>
                  <a:cxn ang="0">
                    <a:pos x="484" y="255"/>
                  </a:cxn>
                  <a:cxn ang="0">
                    <a:pos x="371" y="287"/>
                  </a:cxn>
                  <a:cxn ang="0">
                    <a:pos x="256" y="312"/>
                  </a:cxn>
                  <a:cxn ang="0">
                    <a:pos x="134" y="321"/>
                  </a:cxn>
                </a:cxnLst>
                <a:rect l="0" t="0" r="r" b="b"/>
                <a:pathLst>
                  <a:path w="1308" h="321">
                    <a:moveTo>
                      <a:pt x="134" y="321"/>
                    </a:moveTo>
                    <a:lnTo>
                      <a:pt x="134" y="321"/>
                    </a:lnTo>
                    <a:lnTo>
                      <a:pt x="103" y="321"/>
                    </a:lnTo>
                    <a:lnTo>
                      <a:pt x="73" y="319"/>
                    </a:lnTo>
                    <a:lnTo>
                      <a:pt x="44" y="315"/>
                    </a:lnTo>
                    <a:lnTo>
                      <a:pt x="15" y="309"/>
                    </a:lnTo>
                    <a:lnTo>
                      <a:pt x="15" y="309"/>
                    </a:lnTo>
                    <a:lnTo>
                      <a:pt x="10" y="308"/>
                    </a:lnTo>
                    <a:lnTo>
                      <a:pt x="6" y="306"/>
                    </a:lnTo>
                    <a:lnTo>
                      <a:pt x="4" y="303"/>
                    </a:lnTo>
                    <a:lnTo>
                      <a:pt x="1" y="299"/>
                    </a:lnTo>
                    <a:lnTo>
                      <a:pt x="0" y="292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2" y="281"/>
                    </a:lnTo>
                    <a:lnTo>
                      <a:pt x="8" y="273"/>
                    </a:lnTo>
                    <a:lnTo>
                      <a:pt x="10" y="270"/>
                    </a:lnTo>
                    <a:lnTo>
                      <a:pt x="14" y="268"/>
                    </a:lnTo>
                    <a:lnTo>
                      <a:pt x="18" y="266"/>
                    </a:lnTo>
                    <a:lnTo>
                      <a:pt x="23" y="265"/>
                    </a:lnTo>
                    <a:lnTo>
                      <a:pt x="23" y="265"/>
                    </a:lnTo>
                    <a:lnTo>
                      <a:pt x="29" y="266"/>
                    </a:lnTo>
                    <a:lnTo>
                      <a:pt x="29" y="266"/>
                    </a:lnTo>
                    <a:lnTo>
                      <a:pt x="55" y="270"/>
                    </a:lnTo>
                    <a:lnTo>
                      <a:pt x="81" y="274"/>
                    </a:lnTo>
                    <a:lnTo>
                      <a:pt x="108" y="275"/>
                    </a:lnTo>
                    <a:lnTo>
                      <a:pt x="137" y="277"/>
                    </a:lnTo>
                    <a:lnTo>
                      <a:pt x="137" y="277"/>
                    </a:lnTo>
                    <a:lnTo>
                      <a:pt x="168" y="275"/>
                    </a:lnTo>
                    <a:lnTo>
                      <a:pt x="202" y="273"/>
                    </a:lnTo>
                    <a:lnTo>
                      <a:pt x="236" y="269"/>
                    </a:lnTo>
                    <a:lnTo>
                      <a:pt x="272" y="264"/>
                    </a:lnTo>
                    <a:lnTo>
                      <a:pt x="308" y="256"/>
                    </a:lnTo>
                    <a:lnTo>
                      <a:pt x="348" y="247"/>
                    </a:lnTo>
                    <a:lnTo>
                      <a:pt x="387" y="236"/>
                    </a:lnTo>
                    <a:lnTo>
                      <a:pt x="430" y="224"/>
                    </a:lnTo>
                    <a:lnTo>
                      <a:pt x="430" y="224"/>
                    </a:lnTo>
                    <a:lnTo>
                      <a:pt x="456" y="215"/>
                    </a:lnTo>
                    <a:lnTo>
                      <a:pt x="481" y="206"/>
                    </a:lnTo>
                    <a:lnTo>
                      <a:pt x="505" y="197"/>
                    </a:lnTo>
                    <a:lnTo>
                      <a:pt x="527" y="187"/>
                    </a:lnTo>
                    <a:lnTo>
                      <a:pt x="548" y="173"/>
                    </a:lnTo>
                    <a:lnTo>
                      <a:pt x="569" y="160"/>
                    </a:lnTo>
                    <a:lnTo>
                      <a:pt x="588" y="145"/>
                    </a:lnTo>
                    <a:lnTo>
                      <a:pt x="608" y="128"/>
                    </a:lnTo>
                    <a:lnTo>
                      <a:pt x="608" y="128"/>
                    </a:lnTo>
                    <a:lnTo>
                      <a:pt x="616" y="120"/>
                    </a:lnTo>
                    <a:lnTo>
                      <a:pt x="625" y="113"/>
                    </a:lnTo>
                    <a:lnTo>
                      <a:pt x="646" y="100"/>
                    </a:lnTo>
                    <a:lnTo>
                      <a:pt x="646" y="100"/>
                    </a:lnTo>
                    <a:lnTo>
                      <a:pt x="660" y="92"/>
                    </a:lnTo>
                    <a:lnTo>
                      <a:pt x="673" y="83"/>
                    </a:lnTo>
                    <a:lnTo>
                      <a:pt x="673" y="83"/>
                    </a:lnTo>
                    <a:lnTo>
                      <a:pt x="718" y="48"/>
                    </a:lnTo>
                    <a:lnTo>
                      <a:pt x="760" y="14"/>
                    </a:lnTo>
                    <a:lnTo>
                      <a:pt x="760" y="14"/>
                    </a:lnTo>
                    <a:lnTo>
                      <a:pt x="765" y="10"/>
                    </a:lnTo>
                    <a:lnTo>
                      <a:pt x="765" y="10"/>
                    </a:lnTo>
                    <a:lnTo>
                      <a:pt x="766" y="9"/>
                    </a:lnTo>
                    <a:lnTo>
                      <a:pt x="766" y="9"/>
                    </a:lnTo>
                    <a:lnTo>
                      <a:pt x="770" y="5"/>
                    </a:lnTo>
                    <a:lnTo>
                      <a:pt x="775" y="2"/>
                    </a:lnTo>
                    <a:lnTo>
                      <a:pt x="781" y="0"/>
                    </a:lnTo>
                    <a:lnTo>
                      <a:pt x="787" y="0"/>
                    </a:lnTo>
                    <a:lnTo>
                      <a:pt x="787" y="0"/>
                    </a:lnTo>
                    <a:lnTo>
                      <a:pt x="791" y="0"/>
                    </a:lnTo>
                    <a:lnTo>
                      <a:pt x="796" y="2"/>
                    </a:lnTo>
                    <a:lnTo>
                      <a:pt x="799" y="3"/>
                    </a:lnTo>
                    <a:lnTo>
                      <a:pt x="802" y="6"/>
                    </a:lnTo>
                    <a:lnTo>
                      <a:pt x="804" y="10"/>
                    </a:lnTo>
                    <a:lnTo>
                      <a:pt x="806" y="15"/>
                    </a:lnTo>
                    <a:lnTo>
                      <a:pt x="806" y="15"/>
                    </a:lnTo>
                    <a:lnTo>
                      <a:pt x="809" y="27"/>
                    </a:lnTo>
                    <a:lnTo>
                      <a:pt x="815" y="39"/>
                    </a:lnTo>
                    <a:lnTo>
                      <a:pt x="821" y="48"/>
                    </a:lnTo>
                    <a:lnTo>
                      <a:pt x="829" y="57"/>
                    </a:lnTo>
                    <a:lnTo>
                      <a:pt x="837" y="66"/>
                    </a:lnTo>
                    <a:lnTo>
                      <a:pt x="846" y="74"/>
                    </a:lnTo>
                    <a:lnTo>
                      <a:pt x="866" y="88"/>
                    </a:lnTo>
                    <a:lnTo>
                      <a:pt x="866" y="88"/>
                    </a:lnTo>
                    <a:lnTo>
                      <a:pt x="883" y="100"/>
                    </a:lnTo>
                    <a:lnTo>
                      <a:pt x="883" y="100"/>
                    </a:lnTo>
                    <a:lnTo>
                      <a:pt x="913" y="122"/>
                    </a:lnTo>
                    <a:lnTo>
                      <a:pt x="942" y="142"/>
                    </a:lnTo>
                    <a:lnTo>
                      <a:pt x="1002" y="179"/>
                    </a:lnTo>
                    <a:lnTo>
                      <a:pt x="1002" y="179"/>
                    </a:lnTo>
                    <a:lnTo>
                      <a:pt x="1020" y="190"/>
                    </a:lnTo>
                    <a:lnTo>
                      <a:pt x="1020" y="190"/>
                    </a:lnTo>
                    <a:lnTo>
                      <a:pt x="1050" y="209"/>
                    </a:lnTo>
                    <a:lnTo>
                      <a:pt x="1066" y="218"/>
                    </a:lnTo>
                    <a:lnTo>
                      <a:pt x="1082" y="226"/>
                    </a:lnTo>
                    <a:lnTo>
                      <a:pt x="1097" y="232"/>
                    </a:lnTo>
                    <a:lnTo>
                      <a:pt x="1114" y="238"/>
                    </a:lnTo>
                    <a:lnTo>
                      <a:pt x="1131" y="240"/>
                    </a:lnTo>
                    <a:lnTo>
                      <a:pt x="1148" y="243"/>
                    </a:lnTo>
                    <a:lnTo>
                      <a:pt x="1148" y="243"/>
                    </a:lnTo>
                    <a:lnTo>
                      <a:pt x="1184" y="244"/>
                    </a:lnTo>
                    <a:lnTo>
                      <a:pt x="1218" y="247"/>
                    </a:lnTo>
                    <a:lnTo>
                      <a:pt x="1218" y="247"/>
                    </a:lnTo>
                    <a:lnTo>
                      <a:pt x="1252" y="248"/>
                    </a:lnTo>
                    <a:lnTo>
                      <a:pt x="1286" y="249"/>
                    </a:lnTo>
                    <a:lnTo>
                      <a:pt x="1286" y="249"/>
                    </a:lnTo>
                    <a:lnTo>
                      <a:pt x="1291" y="251"/>
                    </a:lnTo>
                    <a:lnTo>
                      <a:pt x="1296" y="252"/>
                    </a:lnTo>
                    <a:lnTo>
                      <a:pt x="1300" y="255"/>
                    </a:lnTo>
                    <a:lnTo>
                      <a:pt x="1303" y="257"/>
                    </a:lnTo>
                    <a:lnTo>
                      <a:pt x="1305" y="261"/>
                    </a:lnTo>
                    <a:lnTo>
                      <a:pt x="1307" y="265"/>
                    </a:lnTo>
                    <a:lnTo>
                      <a:pt x="1308" y="274"/>
                    </a:lnTo>
                    <a:lnTo>
                      <a:pt x="1308" y="274"/>
                    </a:lnTo>
                    <a:lnTo>
                      <a:pt x="1307" y="282"/>
                    </a:lnTo>
                    <a:lnTo>
                      <a:pt x="1303" y="289"/>
                    </a:lnTo>
                    <a:lnTo>
                      <a:pt x="1300" y="291"/>
                    </a:lnTo>
                    <a:lnTo>
                      <a:pt x="1296" y="294"/>
                    </a:lnTo>
                    <a:lnTo>
                      <a:pt x="1292" y="295"/>
                    </a:lnTo>
                    <a:lnTo>
                      <a:pt x="1287" y="295"/>
                    </a:lnTo>
                    <a:lnTo>
                      <a:pt x="1287" y="295"/>
                    </a:lnTo>
                    <a:lnTo>
                      <a:pt x="1287" y="295"/>
                    </a:lnTo>
                    <a:lnTo>
                      <a:pt x="1250" y="295"/>
                    </a:lnTo>
                    <a:lnTo>
                      <a:pt x="1250" y="295"/>
                    </a:lnTo>
                    <a:lnTo>
                      <a:pt x="1214" y="295"/>
                    </a:lnTo>
                    <a:lnTo>
                      <a:pt x="1177" y="294"/>
                    </a:lnTo>
                    <a:lnTo>
                      <a:pt x="1142" y="290"/>
                    </a:lnTo>
                    <a:lnTo>
                      <a:pt x="1125" y="287"/>
                    </a:lnTo>
                    <a:lnTo>
                      <a:pt x="1109" y="283"/>
                    </a:lnTo>
                    <a:lnTo>
                      <a:pt x="1109" y="283"/>
                    </a:lnTo>
                    <a:lnTo>
                      <a:pt x="1095" y="279"/>
                    </a:lnTo>
                    <a:lnTo>
                      <a:pt x="1082" y="274"/>
                    </a:lnTo>
                    <a:lnTo>
                      <a:pt x="1055" y="261"/>
                    </a:lnTo>
                    <a:lnTo>
                      <a:pt x="1029" y="248"/>
                    </a:lnTo>
                    <a:lnTo>
                      <a:pt x="1004" y="232"/>
                    </a:lnTo>
                    <a:lnTo>
                      <a:pt x="1004" y="232"/>
                    </a:lnTo>
                    <a:lnTo>
                      <a:pt x="962" y="209"/>
                    </a:lnTo>
                    <a:lnTo>
                      <a:pt x="962" y="209"/>
                    </a:lnTo>
                    <a:lnTo>
                      <a:pt x="940" y="196"/>
                    </a:lnTo>
                    <a:lnTo>
                      <a:pt x="918" y="181"/>
                    </a:lnTo>
                    <a:lnTo>
                      <a:pt x="876" y="151"/>
                    </a:lnTo>
                    <a:lnTo>
                      <a:pt x="876" y="151"/>
                    </a:lnTo>
                    <a:lnTo>
                      <a:pt x="847" y="130"/>
                    </a:lnTo>
                    <a:lnTo>
                      <a:pt x="817" y="109"/>
                    </a:lnTo>
                    <a:lnTo>
                      <a:pt x="817" y="109"/>
                    </a:lnTo>
                    <a:lnTo>
                      <a:pt x="806" y="100"/>
                    </a:lnTo>
                    <a:lnTo>
                      <a:pt x="794" y="91"/>
                    </a:lnTo>
                    <a:lnTo>
                      <a:pt x="785" y="79"/>
                    </a:lnTo>
                    <a:lnTo>
                      <a:pt x="777" y="68"/>
                    </a:lnTo>
                    <a:lnTo>
                      <a:pt x="773" y="61"/>
                    </a:lnTo>
                    <a:lnTo>
                      <a:pt x="768" y="65"/>
                    </a:lnTo>
                    <a:lnTo>
                      <a:pt x="768" y="65"/>
                    </a:lnTo>
                    <a:lnTo>
                      <a:pt x="720" y="103"/>
                    </a:lnTo>
                    <a:lnTo>
                      <a:pt x="673" y="139"/>
                    </a:lnTo>
                    <a:lnTo>
                      <a:pt x="673" y="139"/>
                    </a:lnTo>
                    <a:lnTo>
                      <a:pt x="605" y="192"/>
                    </a:lnTo>
                    <a:lnTo>
                      <a:pt x="605" y="192"/>
                    </a:lnTo>
                    <a:lnTo>
                      <a:pt x="586" y="206"/>
                    </a:lnTo>
                    <a:lnTo>
                      <a:pt x="566" y="218"/>
                    </a:lnTo>
                    <a:lnTo>
                      <a:pt x="547" y="230"/>
                    </a:lnTo>
                    <a:lnTo>
                      <a:pt x="526" y="239"/>
                    </a:lnTo>
                    <a:lnTo>
                      <a:pt x="505" y="247"/>
                    </a:lnTo>
                    <a:lnTo>
                      <a:pt x="484" y="255"/>
                    </a:lnTo>
                    <a:lnTo>
                      <a:pt x="442" y="268"/>
                    </a:lnTo>
                    <a:lnTo>
                      <a:pt x="442" y="268"/>
                    </a:lnTo>
                    <a:lnTo>
                      <a:pt x="371" y="287"/>
                    </a:lnTo>
                    <a:lnTo>
                      <a:pt x="333" y="296"/>
                    </a:lnTo>
                    <a:lnTo>
                      <a:pt x="295" y="304"/>
                    </a:lnTo>
                    <a:lnTo>
                      <a:pt x="256" y="312"/>
                    </a:lnTo>
                    <a:lnTo>
                      <a:pt x="216" y="317"/>
                    </a:lnTo>
                    <a:lnTo>
                      <a:pt x="175" y="320"/>
                    </a:lnTo>
                    <a:lnTo>
                      <a:pt x="134" y="321"/>
                    </a:lnTo>
                    <a:lnTo>
                      <a:pt x="134" y="32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2" name="Freeform 919"/>
              <p:cNvSpPr/>
              <p:nvPr/>
            </p:nvSpPr>
            <p:spPr bwMode="auto">
              <a:xfrm>
                <a:off x="3368676" y="3514726"/>
                <a:ext cx="252413" cy="92075"/>
              </a:xfrm>
              <a:custGeom>
                <a:avLst/>
                <a:gdLst/>
                <a:ahLst/>
                <a:cxnLst>
                  <a:cxn ang="0">
                    <a:pos x="112" y="229"/>
                  </a:cxn>
                  <a:cxn ang="0">
                    <a:pos x="92" y="223"/>
                  </a:cxn>
                  <a:cxn ang="0">
                    <a:pos x="69" y="206"/>
                  </a:cxn>
                  <a:cxn ang="0">
                    <a:pos x="51" y="181"/>
                  </a:cxn>
                  <a:cxn ang="0">
                    <a:pos x="19" y="100"/>
                  </a:cxn>
                  <a:cxn ang="0">
                    <a:pos x="1" y="50"/>
                  </a:cxn>
                  <a:cxn ang="0">
                    <a:pos x="0" y="36"/>
                  </a:cxn>
                  <a:cxn ang="0">
                    <a:pos x="3" y="26"/>
                  </a:cxn>
                  <a:cxn ang="0">
                    <a:pos x="18" y="15"/>
                  </a:cxn>
                  <a:cxn ang="0">
                    <a:pos x="30" y="15"/>
                  </a:cxn>
                  <a:cxn ang="0">
                    <a:pos x="40" y="25"/>
                  </a:cxn>
                  <a:cxn ang="0">
                    <a:pos x="54" y="68"/>
                  </a:cxn>
                  <a:cxn ang="0">
                    <a:pos x="65" y="101"/>
                  </a:cxn>
                  <a:cxn ang="0">
                    <a:pos x="92" y="158"/>
                  </a:cxn>
                  <a:cxn ang="0">
                    <a:pos x="105" y="175"/>
                  </a:cxn>
                  <a:cxn ang="0">
                    <a:pos x="119" y="182"/>
                  </a:cxn>
                  <a:cxn ang="0">
                    <a:pos x="132" y="182"/>
                  </a:cxn>
                  <a:cxn ang="0">
                    <a:pos x="153" y="170"/>
                  </a:cxn>
                  <a:cxn ang="0">
                    <a:pos x="177" y="149"/>
                  </a:cxn>
                  <a:cxn ang="0">
                    <a:pos x="198" y="127"/>
                  </a:cxn>
                  <a:cxn ang="0">
                    <a:pos x="228" y="92"/>
                  </a:cxn>
                  <a:cxn ang="0">
                    <a:pos x="260" y="63"/>
                  </a:cxn>
                  <a:cxn ang="0">
                    <a:pos x="279" y="54"/>
                  </a:cxn>
                  <a:cxn ang="0">
                    <a:pos x="285" y="46"/>
                  </a:cxn>
                  <a:cxn ang="0">
                    <a:pos x="302" y="38"/>
                  </a:cxn>
                  <a:cxn ang="0">
                    <a:pos x="315" y="42"/>
                  </a:cxn>
                  <a:cxn ang="0">
                    <a:pos x="324" y="54"/>
                  </a:cxn>
                  <a:cxn ang="0">
                    <a:pos x="327" y="58"/>
                  </a:cxn>
                  <a:cxn ang="0">
                    <a:pos x="379" y="107"/>
                  </a:cxn>
                  <a:cxn ang="0">
                    <a:pos x="413" y="141"/>
                  </a:cxn>
                  <a:cxn ang="0">
                    <a:pos x="451" y="172"/>
                  </a:cxn>
                  <a:cxn ang="0">
                    <a:pos x="465" y="175"/>
                  </a:cxn>
                  <a:cxn ang="0">
                    <a:pos x="494" y="165"/>
                  </a:cxn>
                  <a:cxn ang="0">
                    <a:pos x="525" y="136"/>
                  </a:cxn>
                  <a:cxn ang="0">
                    <a:pos x="578" y="62"/>
                  </a:cxn>
                  <a:cxn ang="0">
                    <a:pos x="591" y="30"/>
                  </a:cxn>
                  <a:cxn ang="0">
                    <a:pos x="592" y="17"/>
                  </a:cxn>
                  <a:cxn ang="0">
                    <a:pos x="600" y="5"/>
                  </a:cxn>
                  <a:cxn ang="0">
                    <a:pos x="616" y="0"/>
                  </a:cxn>
                  <a:cxn ang="0">
                    <a:pos x="625" y="3"/>
                  </a:cxn>
                  <a:cxn ang="0">
                    <a:pos x="631" y="7"/>
                  </a:cxn>
                  <a:cxn ang="0">
                    <a:pos x="637" y="17"/>
                  </a:cxn>
                  <a:cxn ang="0">
                    <a:pos x="637" y="33"/>
                  </a:cxn>
                  <a:cxn ang="0">
                    <a:pos x="629" y="63"/>
                  </a:cxn>
                  <a:cxn ang="0">
                    <a:pos x="595" y="121"/>
                  </a:cxn>
                  <a:cxn ang="0">
                    <a:pos x="554" y="168"/>
                  </a:cxn>
                  <a:cxn ang="0">
                    <a:pos x="545" y="178"/>
                  </a:cxn>
                  <a:cxn ang="0">
                    <a:pos x="502" y="219"/>
                  </a:cxn>
                  <a:cxn ang="0">
                    <a:pos x="473" y="229"/>
                  </a:cxn>
                  <a:cxn ang="0">
                    <a:pos x="464" y="228"/>
                  </a:cxn>
                  <a:cxn ang="0">
                    <a:pos x="435" y="216"/>
                  </a:cxn>
                  <a:cxn ang="0">
                    <a:pos x="388" y="182"/>
                  </a:cxn>
                  <a:cxn ang="0">
                    <a:pos x="349" y="145"/>
                  </a:cxn>
                  <a:cxn ang="0">
                    <a:pos x="329" y="128"/>
                  </a:cxn>
                  <a:cxn ang="0">
                    <a:pos x="298" y="98"/>
                  </a:cxn>
                  <a:cxn ang="0">
                    <a:pos x="289" y="100"/>
                  </a:cxn>
                  <a:cxn ang="0">
                    <a:pos x="273" y="110"/>
                  </a:cxn>
                  <a:cxn ang="0">
                    <a:pos x="256" y="134"/>
                  </a:cxn>
                  <a:cxn ang="0">
                    <a:pos x="240" y="155"/>
                  </a:cxn>
                  <a:cxn ang="0">
                    <a:pos x="215" y="177"/>
                  </a:cxn>
                  <a:cxn ang="0">
                    <a:pos x="185" y="202"/>
                  </a:cxn>
                  <a:cxn ang="0">
                    <a:pos x="146" y="226"/>
                  </a:cxn>
                  <a:cxn ang="0">
                    <a:pos x="124" y="230"/>
                  </a:cxn>
                </a:cxnLst>
                <a:rect l="0" t="0" r="r" b="b"/>
                <a:pathLst>
                  <a:path w="637" h="230">
                    <a:moveTo>
                      <a:pt x="124" y="230"/>
                    </a:moveTo>
                    <a:lnTo>
                      <a:pt x="124" y="230"/>
                    </a:lnTo>
                    <a:lnTo>
                      <a:pt x="112" y="229"/>
                    </a:lnTo>
                    <a:lnTo>
                      <a:pt x="112" y="229"/>
                    </a:lnTo>
                    <a:lnTo>
                      <a:pt x="103" y="226"/>
                    </a:lnTo>
                    <a:lnTo>
                      <a:pt x="92" y="223"/>
                    </a:lnTo>
                    <a:lnTo>
                      <a:pt x="85" y="217"/>
                    </a:lnTo>
                    <a:lnTo>
                      <a:pt x="77" y="212"/>
                    </a:lnTo>
                    <a:lnTo>
                      <a:pt x="69" y="206"/>
                    </a:lnTo>
                    <a:lnTo>
                      <a:pt x="62" y="198"/>
                    </a:lnTo>
                    <a:lnTo>
                      <a:pt x="57" y="190"/>
                    </a:lnTo>
                    <a:lnTo>
                      <a:pt x="51" y="181"/>
                    </a:lnTo>
                    <a:lnTo>
                      <a:pt x="41" y="161"/>
                    </a:lnTo>
                    <a:lnTo>
                      <a:pt x="32" y="141"/>
                    </a:lnTo>
                    <a:lnTo>
                      <a:pt x="19" y="100"/>
                    </a:lnTo>
                    <a:lnTo>
                      <a:pt x="19" y="100"/>
                    </a:lnTo>
                    <a:lnTo>
                      <a:pt x="10" y="73"/>
                    </a:lnTo>
                    <a:lnTo>
                      <a:pt x="1" y="50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1" y="30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7" y="21"/>
                    </a:lnTo>
                    <a:lnTo>
                      <a:pt x="13" y="17"/>
                    </a:lnTo>
                    <a:lnTo>
                      <a:pt x="18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30" y="15"/>
                    </a:lnTo>
                    <a:lnTo>
                      <a:pt x="34" y="17"/>
                    </a:lnTo>
                    <a:lnTo>
                      <a:pt x="37" y="21"/>
                    </a:lnTo>
                    <a:lnTo>
                      <a:pt x="40" y="25"/>
                    </a:lnTo>
                    <a:lnTo>
                      <a:pt x="40" y="25"/>
                    </a:lnTo>
                    <a:lnTo>
                      <a:pt x="48" y="47"/>
                    </a:lnTo>
                    <a:lnTo>
                      <a:pt x="54" y="68"/>
                    </a:lnTo>
                    <a:lnTo>
                      <a:pt x="54" y="68"/>
                    </a:lnTo>
                    <a:lnTo>
                      <a:pt x="65" y="101"/>
                    </a:lnTo>
                    <a:lnTo>
                      <a:pt x="65" y="101"/>
                    </a:lnTo>
                    <a:lnTo>
                      <a:pt x="73" y="119"/>
                    </a:lnTo>
                    <a:lnTo>
                      <a:pt x="82" y="139"/>
                    </a:lnTo>
                    <a:lnTo>
                      <a:pt x="92" y="158"/>
                    </a:lnTo>
                    <a:lnTo>
                      <a:pt x="99" y="168"/>
                    </a:lnTo>
                    <a:lnTo>
                      <a:pt x="105" y="175"/>
                    </a:lnTo>
                    <a:lnTo>
                      <a:pt x="105" y="175"/>
                    </a:lnTo>
                    <a:lnTo>
                      <a:pt x="109" y="178"/>
                    </a:lnTo>
                    <a:lnTo>
                      <a:pt x="115" y="181"/>
                    </a:lnTo>
                    <a:lnTo>
                      <a:pt x="119" y="182"/>
                    </a:lnTo>
                    <a:lnTo>
                      <a:pt x="124" y="182"/>
                    </a:lnTo>
                    <a:lnTo>
                      <a:pt x="124" y="182"/>
                    </a:lnTo>
                    <a:lnTo>
                      <a:pt x="132" y="182"/>
                    </a:lnTo>
                    <a:lnTo>
                      <a:pt x="138" y="179"/>
                    </a:lnTo>
                    <a:lnTo>
                      <a:pt x="146" y="175"/>
                    </a:lnTo>
                    <a:lnTo>
                      <a:pt x="153" y="170"/>
                    </a:lnTo>
                    <a:lnTo>
                      <a:pt x="166" y="160"/>
                    </a:lnTo>
                    <a:lnTo>
                      <a:pt x="177" y="149"/>
                    </a:lnTo>
                    <a:lnTo>
                      <a:pt x="177" y="149"/>
                    </a:lnTo>
                    <a:lnTo>
                      <a:pt x="184" y="143"/>
                    </a:lnTo>
                    <a:lnTo>
                      <a:pt x="184" y="143"/>
                    </a:lnTo>
                    <a:lnTo>
                      <a:pt x="198" y="127"/>
                    </a:lnTo>
                    <a:lnTo>
                      <a:pt x="214" y="109"/>
                    </a:lnTo>
                    <a:lnTo>
                      <a:pt x="214" y="109"/>
                    </a:lnTo>
                    <a:lnTo>
                      <a:pt x="228" y="92"/>
                    </a:lnTo>
                    <a:lnTo>
                      <a:pt x="243" y="76"/>
                    </a:lnTo>
                    <a:lnTo>
                      <a:pt x="251" y="68"/>
                    </a:lnTo>
                    <a:lnTo>
                      <a:pt x="260" y="63"/>
                    </a:lnTo>
                    <a:lnTo>
                      <a:pt x="268" y="58"/>
                    </a:lnTo>
                    <a:lnTo>
                      <a:pt x="277" y="55"/>
                    </a:lnTo>
                    <a:lnTo>
                      <a:pt x="279" y="54"/>
                    </a:lnTo>
                    <a:lnTo>
                      <a:pt x="281" y="51"/>
                    </a:lnTo>
                    <a:lnTo>
                      <a:pt x="281" y="51"/>
                    </a:lnTo>
                    <a:lnTo>
                      <a:pt x="285" y="46"/>
                    </a:lnTo>
                    <a:lnTo>
                      <a:pt x="290" y="42"/>
                    </a:lnTo>
                    <a:lnTo>
                      <a:pt x="296" y="39"/>
                    </a:lnTo>
                    <a:lnTo>
                      <a:pt x="302" y="38"/>
                    </a:lnTo>
                    <a:lnTo>
                      <a:pt x="302" y="38"/>
                    </a:lnTo>
                    <a:lnTo>
                      <a:pt x="308" y="39"/>
                    </a:lnTo>
                    <a:lnTo>
                      <a:pt x="315" y="42"/>
                    </a:lnTo>
                    <a:lnTo>
                      <a:pt x="321" y="47"/>
                    </a:lnTo>
                    <a:lnTo>
                      <a:pt x="323" y="50"/>
                    </a:lnTo>
                    <a:lnTo>
                      <a:pt x="324" y="54"/>
                    </a:lnTo>
                    <a:lnTo>
                      <a:pt x="325" y="56"/>
                    </a:lnTo>
                    <a:lnTo>
                      <a:pt x="327" y="58"/>
                    </a:lnTo>
                    <a:lnTo>
                      <a:pt x="327" y="58"/>
                    </a:lnTo>
                    <a:lnTo>
                      <a:pt x="340" y="68"/>
                    </a:lnTo>
                    <a:lnTo>
                      <a:pt x="353" y="81"/>
                    </a:lnTo>
                    <a:lnTo>
                      <a:pt x="379" y="107"/>
                    </a:lnTo>
                    <a:lnTo>
                      <a:pt x="379" y="107"/>
                    </a:lnTo>
                    <a:lnTo>
                      <a:pt x="396" y="124"/>
                    </a:lnTo>
                    <a:lnTo>
                      <a:pt x="413" y="141"/>
                    </a:lnTo>
                    <a:lnTo>
                      <a:pt x="431" y="158"/>
                    </a:lnTo>
                    <a:lnTo>
                      <a:pt x="451" y="172"/>
                    </a:lnTo>
                    <a:lnTo>
                      <a:pt x="451" y="172"/>
                    </a:lnTo>
                    <a:lnTo>
                      <a:pt x="457" y="174"/>
                    </a:lnTo>
                    <a:lnTo>
                      <a:pt x="465" y="175"/>
                    </a:lnTo>
                    <a:lnTo>
                      <a:pt x="465" y="175"/>
                    </a:lnTo>
                    <a:lnTo>
                      <a:pt x="474" y="174"/>
                    </a:lnTo>
                    <a:lnTo>
                      <a:pt x="484" y="170"/>
                    </a:lnTo>
                    <a:lnTo>
                      <a:pt x="494" y="165"/>
                    </a:lnTo>
                    <a:lnTo>
                      <a:pt x="504" y="157"/>
                    </a:lnTo>
                    <a:lnTo>
                      <a:pt x="515" y="148"/>
                    </a:lnTo>
                    <a:lnTo>
                      <a:pt x="525" y="136"/>
                    </a:lnTo>
                    <a:lnTo>
                      <a:pt x="545" y="113"/>
                    </a:lnTo>
                    <a:lnTo>
                      <a:pt x="563" y="87"/>
                    </a:lnTo>
                    <a:lnTo>
                      <a:pt x="578" y="62"/>
                    </a:lnTo>
                    <a:lnTo>
                      <a:pt x="583" y="50"/>
                    </a:lnTo>
                    <a:lnTo>
                      <a:pt x="588" y="39"/>
                    </a:lnTo>
                    <a:lnTo>
                      <a:pt x="591" y="30"/>
                    </a:lnTo>
                    <a:lnTo>
                      <a:pt x="592" y="22"/>
                    </a:lnTo>
                    <a:lnTo>
                      <a:pt x="592" y="22"/>
                    </a:lnTo>
                    <a:lnTo>
                      <a:pt x="592" y="17"/>
                    </a:lnTo>
                    <a:lnTo>
                      <a:pt x="593" y="13"/>
                    </a:lnTo>
                    <a:lnTo>
                      <a:pt x="596" y="9"/>
                    </a:lnTo>
                    <a:lnTo>
                      <a:pt x="600" y="5"/>
                    </a:lnTo>
                    <a:lnTo>
                      <a:pt x="603" y="4"/>
                    </a:lnTo>
                    <a:lnTo>
                      <a:pt x="606" y="2"/>
                    </a:lnTo>
                    <a:lnTo>
                      <a:pt x="616" y="0"/>
                    </a:lnTo>
                    <a:lnTo>
                      <a:pt x="616" y="0"/>
                    </a:lnTo>
                    <a:lnTo>
                      <a:pt x="620" y="2"/>
                    </a:lnTo>
                    <a:lnTo>
                      <a:pt x="625" y="3"/>
                    </a:lnTo>
                    <a:lnTo>
                      <a:pt x="629" y="4"/>
                    </a:lnTo>
                    <a:lnTo>
                      <a:pt x="631" y="7"/>
                    </a:lnTo>
                    <a:lnTo>
                      <a:pt x="631" y="7"/>
                    </a:lnTo>
                    <a:lnTo>
                      <a:pt x="634" y="11"/>
                    </a:lnTo>
                    <a:lnTo>
                      <a:pt x="637" y="13"/>
                    </a:lnTo>
                    <a:lnTo>
                      <a:pt x="637" y="17"/>
                    </a:lnTo>
                    <a:lnTo>
                      <a:pt x="637" y="22"/>
                    </a:lnTo>
                    <a:lnTo>
                      <a:pt x="637" y="22"/>
                    </a:lnTo>
                    <a:lnTo>
                      <a:pt x="637" y="33"/>
                    </a:lnTo>
                    <a:lnTo>
                      <a:pt x="634" y="43"/>
                    </a:lnTo>
                    <a:lnTo>
                      <a:pt x="631" y="53"/>
                    </a:lnTo>
                    <a:lnTo>
                      <a:pt x="629" y="63"/>
                    </a:lnTo>
                    <a:lnTo>
                      <a:pt x="620" y="83"/>
                    </a:lnTo>
                    <a:lnTo>
                      <a:pt x="608" y="102"/>
                    </a:lnTo>
                    <a:lnTo>
                      <a:pt x="595" y="121"/>
                    </a:lnTo>
                    <a:lnTo>
                      <a:pt x="582" y="138"/>
                    </a:lnTo>
                    <a:lnTo>
                      <a:pt x="567" y="153"/>
                    </a:lnTo>
                    <a:lnTo>
                      <a:pt x="554" y="168"/>
                    </a:lnTo>
                    <a:lnTo>
                      <a:pt x="554" y="168"/>
                    </a:lnTo>
                    <a:lnTo>
                      <a:pt x="545" y="178"/>
                    </a:lnTo>
                    <a:lnTo>
                      <a:pt x="545" y="178"/>
                    </a:lnTo>
                    <a:lnTo>
                      <a:pt x="529" y="195"/>
                    </a:lnTo>
                    <a:lnTo>
                      <a:pt x="511" y="211"/>
                    </a:lnTo>
                    <a:lnTo>
                      <a:pt x="502" y="219"/>
                    </a:lnTo>
                    <a:lnTo>
                      <a:pt x="493" y="224"/>
                    </a:lnTo>
                    <a:lnTo>
                      <a:pt x="482" y="228"/>
                    </a:lnTo>
                    <a:lnTo>
                      <a:pt x="473" y="229"/>
                    </a:lnTo>
                    <a:lnTo>
                      <a:pt x="473" y="229"/>
                    </a:lnTo>
                    <a:lnTo>
                      <a:pt x="473" y="229"/>
                    </a:lnTo>
                    <a:lnTo>
                      <a:pt x="464" y="228"/>
                    </a:lnTo>
                    <a:lnTo>
                      <a:pt x="464" y="228"/>
                    </a:lnTo>
                    <a:lnTo>
                      <a:pt x="450" y="223"/>
                    </a:lnTo>
                    <a:lnTo>
                      <a:pt x="435" y="216"/>
                    </a:lnTo>
                    <a:lnTo>
                      <a:pt x="423" y="209"/>
                    </a:lnTo>
                    <a:lnTo>
                      <a:pt x="412" y="200"/>
                    </a:lnTo>
                    <a:lnTo>
                      <a:pt x="388" y="182"/>
                    </a:lnTo>
                    <a:lnTo>
                      <a:pt x="366" y="161"/>
                    </a:lnTo>
                    <a:lnTo>
                      <a:pt x="366" y="161"/>
                    </a:lnTo>
                    <a:lnTo>
                      <a:pt x="349" y="145"/>
                    </a:lnTo>
                    <a:lnTo>
                      <a:pt x="332" y="130"/>
                    </a:lnTo>
                    <a:lnTo>
                      <a:pt x="329" y="128"/>
                    </a:lnTo>
                    <a:lnTo>
                      <a:pt x="329" y="128"/>
                    </a:lnTo>
                    <a:lnTo>
                      <a:pt x="313" y="115"/>
                    </a:lnTo>
                    <a:lnTo>
                      <a:pt x="299" y="101"/>
                    </a:lnTo>
                    <a:lnTo>
                      <a:pt x="298" y="98"/>
                    </a:lnTo>
                    <a:lnTo>
                      <a:pt x="295" y="98"/>
                    </a:lnTo>
                    <a:lnTo>
                      <a:pt x="295" y="98"/>
                    </a:lnTo>
                    <a:lnTo>
                      <a:pt x="289" y="100"/>
                    </a:lnTo>
                    <a:lnTo>
                      <a:pt x="283" y="102"/>
                    </a:lnTo>
                    <a:lnTo>
                      <a:pt x="277" y="106"/>
                    </a:lnTo>
                    <a:lnTo>
                      <a:pt x="273" y="110"/>
                    </a:lnTo>
                    <a:lnTo>
                      <a:pt x="264" y="122"/>
                    </a:lnTo>
                    <a:lnTo>
                      <a:pt x="256" y="134"/>
                    </a:lnTo>
                    <a:lnTo>
                      <a:pt x="256" y="134"/>
                    </a:lnTo>
                    <a:lnTo>
                      <a:pt x="247" y="147"/>
                    </a:lnTo>
                    <a:lnTo>
                      <a:pt x="247" y="147"/>
                    </a:lnTo>
                    <a:lnTo>
                      <a:pt x="240" y="155"/>
                    </a:lnTo>
                    <a:lnTo>
                      <a:pt x="232" y="162"/>
                    </a:lnTo>
                    <a:lnTo>
                      <a:pt x="215" y="177"/>
                    </a:lnTo>
                    <a:lnTo>
                      <a:pt x="215" y="177"/>
                    </a:lnTo>
                    <a:lnTo>
                      <a:pt x="204" y="187"/>
                    </a:lnTo>
                    <a:lnTo>
                      <a:pt x="204" y="187"/>
                    </a:lnTo>
                    <a:lnTo>
                      <a:pt x="185" y="202"/>
                    </a:lnTo>
                    <a:lnTo>
                      <a:pt x="167" y="216"/>
                    </a:lnTo>
                    <a:lnTo>
                      <a:pt x="157" y="221"/>
                    </a:lnTo>
                    <a:lnTo>
                      <a:pt x="146" y="226"/>
                    </a:lnTo>
                    <a:lnTo>
                      <a:pt x="134" y="229"/>
                    </a:lnTo>
                    <a:lnTo>
                      <a:pt x="124" y="230"/>
                    </a:lnTo>
                    <a:lnTo>
                      <a:pt x="124" y="23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3" name="Freeform 920"/>
              <p:cNvSpPr/>
              <p:nvPr/>
            </p:nvSpPr>
            <p:spPr bwMode="auto">
              <a:xfrm>
                <a:off x="3444876" y="3551238"/>
                <a:ext cx="80963" cy="52388"/>
              </a:xfrm>
              <a:custGeom>
                <a:avLst/>
                <a:gdLst/>
                <a:ahLst/>
                <a:cxnLst>
                  <a:cxn ang="0">
                    <a:pos x="204" y="100"/>
                  </a:cxn>
                  <a:cxn ang="0">
                    <a:pos x="197" y="63"/>
                  </a:cxn>
                  <a:cxn ang="0">
                    <a:pos x="188" y="26"/>
                  </a:cxn>
                  <a:cxn ang="0">
                    <a:pos x="187" y="21"/>
                  </a:cxn>
                  <a:cxn ang="0">
                    <a:pos x="182" y="14"/>
                  </a:cxn>
                  <a:cxn ang="0">
                    <a:pos x="174" y="10"/>
                  </a:cxn>
                  <a:cxn ang="0">
                    <a:pos x="162" y="10"/>
                  </a:cxn>
                  <a:cxn ang="0">
                    <a:pos x="150" y="17"/>
                  </a:cxn>
                  <a:cxn ang="0">
                    <a:pos x="145" y="23"/>
                  </a:cxn>
                  <a:cxn ang="0">
                    <a:pos x="144" y="32"/>
                  </a:cxn>
                  <a:cxn ang="0">
                    <a:pos x="144" y="38"/>
                  </a:cxn>
                  <a:cxn ang="0">
                    <a:pos x="157" y="86"/>
                  </a:cxn>
                  <a:cxn ang="0">
                    <a:pos x="142" y="87"/>
                  </a:cxn>
                  <a:cxn ang="0">
                    <a:pos x="101" y="85"/>
                  </a:cxn>
                  <a:cxn ang="0">
                    <a:pos x="77" y="85"/>
                  </a:cxn>
                  <a:cxn ang="0">
                    <a:pos x="53" y="85"/>
                  </a:cxn>
                  <a:cxn ang="0">
                    <a:pos x="48" y="83"/>
                  </a:cxn>
                  <a:cxn ang="0">
                    <a:pos x="50" y="74"/>
                  </a:cxn>
                  <a:cxn ang="0">
                    <a:pos x="57" y="52"/>
                  </a:cxn>
                  <a:cxn ang="0">
                    <a:pos x="64" y="29"/>
                  </a:cxn>
                  <a:cxn ang="0">
                    <a:pos x="64" y="23"/>
                  </a:cxn>
                  <a:cxn ang="0">
                    <a:pos x="63" y="14"/>
                  </a:cxn>
                  <a:cxn ang="0">
                    <a:pos x="53" y="4"/>
                  </a:cxn>
                  <a:cxn ang="0">
                    <a:pos x="38" y="0"/>
                  </a:cxn>
                  <a:cxn ang="0">
                    <a:pos x="30" y="2"/>
                  </a:cxn>
                  <a:cxn ang="0">
                    <a:pos x="23" y="8"/>
                  </a:cxn>
                  <a:cxn ang="0">
                    <a:pos x="21" y="17"/>
                  </a:cxn>
                  <a:cxn ang="0">
                    <a:pos x="17" y="32"/>
                  </a:cxn>
                  <a:cxn ang="0">
                    <a:pos x="5" y="70"/>
                  </a:cxn>
                  <a:cxn ang="0">
                    <a:pos x="0" y="98"/>
                  </a:cxn>
                  <a:cxn ang="0">
                    <a:pos x="2" y="112"/>
                  </a:cxn>
                  <a:cxn ang="0">
                    <a:pos x="12" y="123"/>
                  </a:cxn>
                  <a:cxn ang="0">
                    <a:pos x="30" y="129"/>
                  </a:cxn>
                  <a:cxn ang="0">
                    <a:pos x="42" y="129"/>
                  </a:cxn>
                  <a:cxn ang="0">
                    <a:pos x="102" y="129"/>
                  </a:cxn>
                  <a:cxn ang="0">
                    <a:pos x="161" y="131"/>
                  </a:cxn>
                  <a:cxn ang="0">
                    <a:pos x="174" y="129"/>
                  </a:cxn>
                  <a:cxn ang="0">
                    <a:pos x="187" y="125"/>
                  </a:cxn>
                  <a:cxn ang="0">
                    <a:pos x="195" y="121"/>
                  </a:cxn>
                  <a:cxn ang="0">
                    <a:pos x="191" y="121"/>
                  </a:cxn>
                  <a:cxn ang="0">
                    <a:pos x="193" y="120"/>
                  </a:cxn>
                  <a:cxn ang="0">
                    <a:pos x="196" y="117"/>
                  </a:cxn>
                  <a:cxn ang="0">
                    <a:pos x="203" y="110"/>
                  </a:cxn>
                  <a:cxn ang="0">
                    <a:pos x="204" y="100"/>
                  </a:cxn>
                </a:cxnLst>
                <a:rect l="0" t="0" r="r" b="b"/>
                <a:pathLst>
                  <a:path w="204" h="131">
                    <a:moveTo>
                      <a:pt x="204" y="100"/>
                    </a:moveTo>
                    <a:lnTo>
                      <a:pt x="204" y="100"/>
                    </a:lnTo>
                    <a:lnTo>
                      <a:pt x="201" y="82"/>
                    </a:lnTo>
                    <a:lnTo>
                      <a:pt x="197" y="63"/>
                    </a:lnTo>
                    <a:lnTo>
                      <a:pt x="192" y="44"/>
                    </a:lnTo>
                    <a:lnTo>
                      <a:pt x="188" y="26"/>
                    </a:lnTo>
                    <a:lnTo>
                      <a:pt x="188" y="26"/>
                    </a:lnTo>
                    <a:lnTo>
                      <a:pt x="187" y="21"/>
                    </a:lnTo>
                    <a:lnTo>
                      <a:pt x="184" y="17"/>
                    </a:lnTo>
                    <a:lnTo>
                      <a:pt x="182" y="14"/>
                    </a:lnTo>
                    <a:lnTo>
                      <a:pt x="178" y="12"/>
                    </a:lnTo>
                    <a:lnTo>
                      <a:pt x="174" y="10"/>
                    </a:lnTo>
                    <a:lnTo>
                      <a:pt x="170" y="9"/>
                    </a:lnTo>
                    <a:lnTo>
                      <a:pt x="162" y="10"/>
                    </a:lnTo>
                    <a:lnTo>
                      <a:pt x="154" y="14"/>
                    </a:lnTo>
                    <a:lnTo>
                      <a:pt x="150" y="17"/>
                    </a:lnTo>
                    <a:lnTo>
                      <a:pt x="148" y="19"/>
                    </a:lnTo>
                    <a:lnTo>
                      <a:pt x="145" y="23"/>
                    </a:lnTo>
                    <a:lnTo>
                      <a:pt x="144" y="27"/>
                    </a:lnTo>
                    <a:lnTo>
                      <a:pt x="144" y="32"/>
                    </a:lnTo>
                    <a:lnTo>
                      <a:pt x="144" y="38"/>
                    </a:lnTo>
                    <a:lnTo>
                      <a:pt x="144" y="38"/>
                    </a:lnTo>
                    <a:lnTo>
                      <a:pt x="150" y="61"/>
                    </a:lnTo>
                    <a:lnTo>
                      <a:pt x="157" y="86"/>
                    </a:lnTo>
                    <a:lnTo>
                      <a:pt x="157" y="86"/>
                    </a:lnTo>
                    <a:lnTo>
                      <a:pt x="142" y="87"/>
                    </a:lnTo>
                    <a:lnTo>
                      <a:pt x="128" y="86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77" y="85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48" y="83"/>
                    </a:lnTo>
                    <a:lnTo>
                      <a:pt x="48" y="83"/>
                    </a:lnTo>
                    <a:lnTo>
                      <a:pt x="50" y="74"/>
                    </a:lnTo>
                    <a:lnTo>
                      <a:pt x="50" y="74"/>
                    </a:lnTo>
                    <a:lnTo>
                      <a:pt x="53" y="63"/>
                    </a:lnTo>
                    <a:lnTo>
                      <a:pt x="57" y="52"/>
                    </a:lnTo>
                    <a:lnTo>
                      <a:pt x="61" y="40"/>
                    </a:lnTo>
                    <a:lnTo>
                      <a:pt x="64" y="29"/>
                    </a:lnTo>
                    <a:lnTo>
                      <a:pt x="64" y="29"/>
                    </a:lnTo>
                    <a:lnTo>
                      <a:pt x="64" y="23"/>
                    </a:lnTo>
                    <a:lnTo>
                      <a:pt x="64" y="18"/>
                    </a:lnTo>
                    <a:lnTo>
                      <a:pt x="63" y="14"/>
                    </a:lnTo>
                    <a:lnTo>
                      <a:pt x="60" y="10"/>
                    </a:lnTo>
                    <a:lnTo>
                      <a:pt x="53" y="4"/>
                    </a:lnTo>
                    <a:lnTo>
                      <a:pt x="46" y="1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30" y="2"/>
                    </a:lnTo>
                    <a:lnTo>
                      <a:pt x="26" y="4"/>
                    </a:lnTo>
                    <a:lnTo>
                      <a:pt x="23" y="8"/>
                    </a:lnTo>
                    <a:lnTo>
                      <a:pt x="22" y="12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17" y="32"/>
                    </a:lnTo>
                    <a:lnTo>
                      <a:pt x="10" y="51"/>
                    </a:lnTo>
                    <a:lnTo>
                      <a:pt x="5" y="70"/>
                    </a:lnTo>
                    <a:lnTo>
                      <a:pt x="1" y="89"/>
                    </a:lnTo>
                    <a:lnTo>
                      <a:pt x="0" y="98"/>
                    </a:lnTo>
                    <a:lnTo>
                      <a:pt x="1" y="106"/>
                    </a:lnTo>
                    <a:lnTo>
                      <a:pt x="2" y="112"/>
                    </a:lnTo>
                    <a:lnTo>
                      <a:pt x="6" y="119"/>
                    </a:lnTo>
                    <a:lnTo>
                      <a:pt x="12" y="123"/>
                    </a:lnTo>
                    <a:lnTo>
                      <a:pt x="19" y="127"/>
                    </a:lnTo>
                    <a:lnTo>
                      <a:pt x="30" y="129"/>
                    </a:lnTo>
                    <a:lnTo>
                      <a:pt x="42" y="129"/>
                    </a:lnTo>
                    <a:lnTo>
                      <a:pt x="42" y="129"/>
                    </a:lnTo>
                    <a:lnTo>
                      <a:pt x="72" y="128"/>
                    </a:lnTo>
                    <a:lnTo>
                      <a:pt x="102" y="129"/>
                    </a:lnTo>
                    <a:lnTo>
                      <a:pt x="132" y="131"/>
                    </a:lnTo>
                    <a:lnTo>
                      <a:pt x="161" y="131"/>
                    </a:lnTo>
                    <a:lnTo>
                      <a:pt x="161" y="131"/>
                    </a:lnTo>
                    <a:lnTo>
                      <a:pt x="174" y="129"/>
                    </a:lnTo>
                    <a:lnTo>
                      <a:pt x="180" y="128"/>
                    </a:lnTo>
                    <a:lnTo>
                      <a:pt x="187" y="125"/>
                    </a:lnTo>
                    <a:lnTo>
                      <a:pt x="187" y="125"/>
                    </a:lnTo>
                    <a:lnTo>
                      <a:pt x="195" y="121"/>
                    </a:lnTo>
                    <a:lnTo>
                      <a:pt x="196" y="120"/>
                    </a:lnTo>
                    <a:lnTo>
                      <a:pt x="191" y="121"/>
                    </a:lnTo>
                    <a:lnTo>
                      <a:pt x="191" y="121"/>
                    </a:lnTo>
                    <a:lnTo>
                      <a:pt x="193" y="120"/>
                    </a:lnTo>
                    <a:lnTo>
                      <a:pt x="196" y="117"/>
                    </a:lnTo>
                    <a:lnTo>
                      <a:pt x="196" y="117"/>
                    </a:lnTo>
                    <a:lnTo>
                      <a:pt x="200" y="114"/>
                    </a:lnTo>
                    <a:lnTo>
                      <a:pt x="203" y="110"/>
                    </a:lnTo>
                    <a:lnTo>
                      <a:pt x="204" y="104"/>
                    </a:lnTo>
                    <a:lnTo>
                      <a:pt x="204" y="100"/>
                    </a:lnTo>
                    <a:lnTo>
                      <a:pt x="204" y="1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4" name="Freeform 921"/>
              <p:cNvSpPr/>
              <p:nvPr/>
            </p:nvSpPr>
            <p:spPr bwMode="auto">
              <a:xfrm>
                <a:off x="3436938" y="3586163"/>
                <a:ext cx="96838" cy="152400"/>
              </a:xfrm>
              <a:custGeom>
                <a:avLst/>
                <a:gdLst/>
                <a:ahLst/>
                <a:cxnLst>
                  <a:cxn ang="0">
                    <a:pos x="228" y="124"/>
                  </a:cxn>
                  <a:cxn ang="0">
                    <a:pos x="218" y="80"/>
                  </a:cxn>
                  <a:cxn ang="0">
                    <a:pos x="206" y="41"/>
                  </a:cxn>
                  <a:cxn ang="0">
                    <a:pos x="206" y="30"/>
                  </a:cxn>
                  <a:cxn ang="0">
                    <a:pos x="205" y="16"/>
                  </a:cxn>
                  <a:cxn ang="0">
                    <a:pos x="188" y="1"/>
                  </a:cxn>
                  <a:cxn ang="0">
                    <a:pos x="172" y="3"/>
                  </a:cxn>
                  <a:cxn ang="0">
                    <a:pos x="163" y="13"/>
                  </a:cxn>
                  <a:cxn ang="0">
                    <a:pos x="160" y="26"/>
                  </a:cxn>
                  <a:cxn ang="0">
                    <a:pos x="167" y="61"/>
                  </a:cxn>
                  <a:cxn ang="0">
                    <a:pos x="177" y="105"/>
                  </a:cxn>
                  <a:cxn ang="0">
                    <a:pos x="188" y="190"/>
                  </a:cxn>
                  <a:cxn ang="0">
                    <a:pos x="193" y="234"/>
                  </a:cxn>
                  <a:cxn ang="0">
                    <a:pos x="192" y="268"/>
                  </a:cxn>
                  <a:cxn ang="0">
                    <a:pos x="189" y="276"/>
                  </a:cxn>
                  <a:cxn ang="0">
                    <a:pos x="137" y="327"/>
                  </a:cxn>
                  <a:cxn ang="0">
                    <a:pos x="120" y="335"/>
                  </a:cxn>
                  <a:cxn ang="0">
                    <a:pos x="82" y="298"/>
                  </a:cxn>
                  <a:cxn ang="0">
                    <a:pos x="60" y="275"/>
                  </a:cxn>
                  <a:cxn ang="0">
                    <a:pos x="47" y="267"/>
                  </a:cxn>
                  <a:cxn ang="0">
                    <a:pos x="57" y="225"/>
                  </a:cxn>
                  <a:cxn ang="0">
                    <a:pos x="62" y="199"/>
                  </a:cxn>
                  <a:cxn ang="0">
                    <a:pos x="73" y="118"/>
                  </a:cxn>
                  <a:cxn ang="0">
                    <a:pos x="87" y="46"/>
                  </a:cxn>
                  <a:cxn ang="0">
                    <a:pos x="91" y="17"/>
                  </a:cxn>
                  <a:cxn ang="0">
                    <a:pos x="86" y="5"/>
                  </a:cxn>
                  <a:cxn ang="0">
                    <a:pos x="70" y="0"/>
                  </a:cxn>
                  <a:cxn ang="0">
                    <a:pos x="51" y="8"/>
                  </a:cxn>
                  <a:cxn ang="0">
                    <a:pos x="45" y="22"/>
                  </a:cxn>
                  <a:cxn ang="0">
                    <a:pos x="34" y="84"/>
                  </a:cxn>
                  <a:cxn ang="0">
                    <a:pos x="20" y="145"/>
                  </a:cxn>
                  <a:cxn ang="0">
                    <a:pos x="2" y="247"/>
                  </a:cxn>
                  <a:cxn ang="0">
                    <a:pos x="0" y="265"/>
                  </a:cxn>
                  <a:cxn ang="0">
                    <a:pos x="10" y="292"/>
                  </a:cxn>
                  <a:cxn ang="0">
                    <a:pos x="45" y="331"/>
                  </a:cxn>
                  <a:cxn ang="0">
                    <a:pos x="90" y="369"/>
                  </a:cxn>
                  <a:cxn ang="0">
                    <a:pos x="103" y="375"/>
                  </a:cxn>
                  <a:cxn ang="0">
                    <a:pos x="109" y="382"/>
                  </a:cxn>
                  <a:cxn ang="0">
                    <a:pos x="121" y="383"/>
                  </a:cxn>
                  <a:cxn ang="0">
                    <a:pos x="149" y="374"/>
                  </a:cxn>
                  <a:cxn ang="0">
                    <a:pos x="197" y="341"/>
                  </a:cxn>
                  <a:cxn ang="0">
                    <a:pos x="228" y="305"/>
                  </a:cxn>
                  <a:cxn ang="0">
                    <a:pos x="240" y="279"/>
                  </a:cxn>
                  <a:cxn ang="0">
                    <a:pos x="240" y="238"/>
                  </a:cxn>
                  <a:cxn ang="0">
                    <a:pos x="230" y="140"/>
                  </a:cxn>
                </a:cxnLst>
                <a:rect l="0" t="0" r="r" b="b"/>
                <a:pathLst>
                  <a:path w="242" h="383">
                    <a:moveTo>
                      <a:pt x="230" y="140"/>
                    </a:moveTo>
                    <a:lnTo>
                      <a:pt x="230" y="140"/>
                    </a:lnTo>
                    <a:lnTo>
                      <a:pt x="228" y="124"/>
                    </a:lnTo>
                    <a:lnTo>
                      <a:pt x="226" y="110"/>
                    </a:lnTo>
                    <a:lnTo>
                      <a:pt x="218" y="80"/>
                    </a:lnTo>
                    <a:lnTo>
                      <a:pt x="218" y="80"/>
                    </a:lnTo>
                    <a:lnTo>
                      <a:pt x="215" y="68"/>
                    </a:lnTo>
                    <a:lnTo>
                      <a:pt x="210" y="54"/>
                    </a:lnTo>
                    <a:lnTo>
                      <a:pt x="206" y="41"/>
                    </a:lnTo>
                    <a:lnTo>
                      <a:pt x="206" y="34"/>
                    </a:lnTo>
                    <a:lnTo>
                      <a:pt x="206" y="30"/>
                    </a:lnTo>
                    <a:lnTo>
                      <a:pt x="206" y="30"/>
                    </a:lnTo>
                    <a:lnTo>
                      <a:pt x="206" y="25"/>
                    </a:lnTo>
                    <a:lnTo>
                      <a:pt x="206" y="20"/>
                    </a:lnTo>
                    <a:lnTo>
                      <a:pt x="205" y="16"/>
                    </a:lnTo>
                    <a:lnTo>
                      <a:pt x="202" y="12"/>
                    </a:lnTo>
                    <a:lnTo>
                      <a:pt x="196" y="5"/>
                    </a:lnTo>
                    <a:lnTo>
                      <a:pt x="188" y="1"/>
                    </a:lnTo>
                    <a:lnTo>
                      <a:pt x="180" y="1"/>
                    </a:lnTo>
                    <a:lnTo>
                      <a:pt x="175" y="1"/>
                    </a:lnTo>
                    <a:lnTo>
                      <a:pt x="172" y="3"/>
                    </a:lnTo>
                    <a:lnTo>
                      <a:pt x="168" y="5"/>
                    </a:lnTo>
                    <a:lnTo>
                      <a:pt x="166" y="8"/>
                    </a:lnTo>
                    <a:lnTo>
                      <a:pt x="163" y="13"/>
                    </a:lnTo>
                    <a:lnTo>
                      <a:pt x="162" y="17"/>
                    </a:lnTo>
                    <a:lnTo>
                      <a:pt x="162" y="17"/>
                    </a:lnTo>
                    <a:lnTo>
                      <a:pt x="160" y="26"/>
                    </a:lnTo>
                    <a:lnTo>
                      <a:pt x="162" y="33"/>
                    </a:lnTo>
                    <a:lnTo>
                      <a:pt x="163" y="47"/>
                    </a:lnTo>
                    <a:lnTo>
                      <a:pt x="167" y="61"/>
                    </a:lnTo>
                    <a:lnTo>
                      <a:pt x="171" y="77"/>
                    </a:lnTo>
                    <a:lnTo>
                      <a:pt x="171" y="77"/>
                    </a:lnTo>
                    <a:lnTo>
                      <a:pt x="177" y="105"/>
                    </a:lnTo>
                    <a:lnTo>
                      <a:pt x="181" y="133"/>
                    </a:lnTo>
                    <a:lnTo>
                      <a:pt x="185" y="161"/>
                    </a:lnTo>
                    <a:lnTo>
                      <a:pt x="188" y="190"/>
                    </a:lnTo>
                    <a:lnTo>
                      <a:pt x="188" y="190"/>
                    </a:lnTo>
                    <a:lnTo>
                      <a:pt x="189" y="208"/>
                    </a:lnTo>
                    <a:lnTo>
                      <a:pt x="193" y="234"/>
                    </a:lnTo>
                    <a:lnTo>
                      <a:pt x="194" y="247"/>
                    </a:lnTo>
                    <a:lnTo>
                      <a:pt x="194" y="259"/>
                    </a:lnTo>
                    <a:lnTo>
                      <a:pt x="192" y="268"/>
                    </a:lnTo>
                    <a:lnTo>
                      <a:pt x="191" y="272"/>
                    </a:lnTo>
                    <a:lnTo>
                      <a:pt x="189" y="276"/>
                    </a:lnTo>
                    <a:lnTo>
                      <a:pt x="189" y="276"/>
                    </a:lnTo>
                    <a:lnTo>
                      <a:pt x="164" y="303"/>
                    </a:lnTo>
                    <a:lnTo>
                      <a:pt x="151" y="316"/>
                    </a:lnTo>
                    <a:lnTo>
                      <a:pt x="137" y="327"/>
                    </a:lnTo>
                    <a:lnTo>
                      <a:pt x="137" y="327"/>
                    </a:lnTo>
                    <a:lnTo>
                      <a:pt x="129" y="331"/>
                    </a:lnTo>
                    <a:lnTo>
                      <a:pt x="120" y="335"/>
                    </a:lnTo>
                    <a:lnTo>
                      <a:pt x="120" y="335"/>
                    </a:lnTo>
                    <a:lnTo>
                      <a:pt x="94" y="311"/>
                    </a:lnTo>
                    <a:lnTo>
                      <a:pt x="82" y="298"/>
                    </a:lnTo>
                    <a:lnTo>
                      <a:pt x="70" y="285"/>
                    </a:lnTo>
                    <a:lnTo>
                      <a:pt x="70" y="285"/>
                    </a:lnTo>
                    <a:lnTo>
                      <a:pt x="60" y="275"/>
                    </a:lnTo>
                    <a:lnTo>
                      <a:pt x="51" y="267"/>
                    </a:lnTo>
                    <a:lnTo>
                      <a:pt x="48" y="265"/>
                    </a:lnTo>
                    <a:lnTo>
                      <a:pt x="47" y="267"/>
                    </a:lnTo>
                    <a:lnTo>
                      <a:pt x="47" y="267"/>
                    </a:lnTo>
                    <a:lnTo>
                      <a:pt x="47" y="267"/>
                    </a:lnTo>
                    <a:lnTo>
                      <a:pt x="57" y="225"/>
                    </a:lnTo>
                    <a:lnTo>
                      <a:pt x="57" y="225"/>
                    </a:lnTo>
                    <a:lnTo>
                      <a:pt x="60" y="212"/>
                    </a:lnTo>
                    <a:lnTo>
                      <a:pt x="62" y="199"/>
                    </a:lnTo>
                    <a:lnTo>
                      <a:pt x="65" y="171"/>
                    </a:lnTo>
                    <a:lnTo>
                      <a:pt x="68" y="144"/>
                    </a:lnTo>
                    <a:lnTo>
                      <a:pt x="73" y="118"/>
                    </a:lnTo>
                    <a:lnTo>
                      <a:pt x="73" y="118"/>
                    </a:lnTo>
                    <a:lnTo>
                      <a:pt x="83" y="69"/>
                    </a:lnTo>
                    <a:lnTo>
                      <a:pt x="87" y="46"/>
                    </a:lnTo>
                    <a:lnTo>
                      <a:pt x="91" y="22"/>
                    </a:lnTo>
                    <a:lnTo>
                      <a:pt x="91" y="22"/>
                    </a:lnTo>
                    <a:lnTo>
                      <a:pt x="91" y="17"/>
                    </a:lnTo>
                    <a:lnTo>
                      <a:pt x="90" y="12"/>
                    </a:lnTo>
                    <a:lnTo>
                      <a:pt x="88" y="8"/>
                    </a:lnTo>
                    <a:lnTo>
                      <a:pt x="86" y="5"/>
                    </a:lnTo>
                    <a:lnTo>
                      <a:pt x="82" y="3"/>
                    </a:lnTo>
                    <a:lnTo>
                      <a:pt x="78" y="1"/>
                    </a:lnTo>
                    <a:lnTo>
                      <a:pt x="70" y="0"/>
                    </a:lnTo>
                    <a:lnTo>
                      <a:pt x="62" y="1"/>
                    </a:lnTo>
                    <a:lnTo>
                      <a:pt x="54" y="5"/>
                    </a:lnTo>
                    <a:lnTo>
                      <a:pt x="51" y="8"/>
                    </a:lnTo>
                    <a:lnTo>
                      <a:pt x="48" y="12"/>
                    </a:lnTo>
                    <a:lnTo>
                      <a:pt x="47" y="17"/>
                    </a:lnTo>
                    <a:lnTo>
                      <a:pt x="45" y="22"/>
                    </a:lnTo>
                    <a:lnTo>
                      <a:pt x="45" y="22"/>
                    </a:lnTo>
                    <a:lnTo>
                      <a:pt x="40" y="52"/>
                    </a:lnTo>
                    <a:lnTo>
                      <a:pt x="34" y="84"/>
                    </a:lnTo>
                    <a:lnTo>
                      <a:pt x="27" y="114"/>
                    </a:lnTo>
                    <a:lnTo>
                      <a:pt x="20" y="145"/>
                    </a:lnTo>
                    <a:lnTo>
                      <a:pt x="20" y="145"/>
                    </a:lnTo>
                    <a:lnTo>
                      <a:pt x="14" y="196"/>
                    </a:lnTo>
                    <a:lnTo>
                      <a:pt x="9" y="222"/>
                    </a:lnTo>
                    <a:lnTo>
                      <a:pt x="2" y="247"/>
                    </a:lnTo>
                    <a:lnTo>
                      <a:pt x="2" y="247"/>
                    </a:lnTo>
                    <a:lnTo>
                      <a:pt x="0" y="256"/>
                    </a:lnTo>
                    <a:lnTo>
                      <a:pt x="0" y="265"/>
                    </a:lnTo>
                    <a:lnTo>
                      <a:pt x="2" y="275"/>
                    </a:lnTo>
                    <a:lnTo>
                      <a:pt x="5" y="284"/>
                    </a:lnTo>
                    <a:lnTo>
                      <a:pt x="10" y="292"/>
                    </a:lnTo>
                    <a:lnTo>
                      <a:pt x="15" y="299"/>
                    </a:lnTo>
                    <a:lnTo>
                      <a:pt x="30" y="316"/>
                    </a:lnTo>
                    <a:lnTo>
                      <a:pt x="45" y="331"/>
                    </a:lnTo>
                    <a:lnTo>
                      <a:pt x="61" y="345"/>
                    </a:lnTo>
                    <a:lnTo>
                      <a:pt x="77" y="357"/>
                    </a:lnTo>
                    <a:lnTo>
                      <a:pt x="90" y="369"/>
                    </a:lnTo>
                    <a:lnTo>
                      <a:pt x="90" y="369"/>
                    </a:lnTo>
                    <a:lnTo>
                      <a:pt x="96" y="374"/>
                    </a:lnTo>
                    <a:lnTo>
                      <a:pt x="103" y="375"/>
                    </a:lnTo>
                    <a:lnTo>
                      <a:pt x="103" y="375"/>
                    </a:lnTo>
                    <a:lnTo>
                      <a:pt x="105" y="379"/>
                    </a:lnTo>
                    <a:lnTo>
                      <a:pt x="109" y="382"/>
                    </a:lnTo>
                    <a:lnTo>
                      <a:pt x="115" y="383"/>
                    </a:lnTo>
                    <a:lnTo>
                      <a:pt x="121" y="383"/>
                    </a:lnTo>
                    <a:lnTo>
                      <a:pt x="121" y="383"/>
                    </a:lnTo>
                    <a:lnTo>
                      <a:pt x="129" y="382"/>
                    </a:lnTo>
                    <a:lnTo>
                      <a:pt x="138" y="378"/>
                    </a:lnTo>
                    <a:lnTo>
                      <a:pt x="149" y="374"/>
                    </a:lnTo>
                    <a:lnTo>
                      <a:pt x="158" y="369"/>
                    </a:lnTo>
                    <a:lnTo>
                      <a:pt x="177" y="357"/>
                    </a:lnTo>
                    <a:lnTo>
                      <a:pt x="197" y="341"/>
                    </a:lnTo>
                    <a:lnTo>
                      <a:pt x="214" y="323"/>
                    </a:lnTo>
                    <a:lnTo>
                      <a:pt x="222" y="314"/>
                    </a:lnTo>
                    <a:lnTo>
                      <a:pt x="228" y="305"/>
                    </a:lnTo>
                    <a:lnTo>
                      <a:pt x="234" y="296"/>
                    </a:lnTo>
                    <a:lnTo>
                      <a:pt x="238" y="286"/>
                    </a:lnTo>
                    <a:lnTo>
                      <a:pt x="240" y="279"/>
                    </a:lnTo>
                    <a:lnTo>
                      <a:pt x="242" y="269"/>
                    </a:lnTo>
                    <a:lnTo>
                      <a:pt x="242" y="269"/>
                    </a:lnTo>
                    <a:lnTo>
                      <a:pt x="240" y="238"/>
                    </a:lnTo>
                    <a:lnTo>
                      <a:pt x="238" y="205"/>
                    </a:lnTo>
                    <a:lnTo>
                      <a:pt x="230" y="140"/>
                    </a:lnTo>
                    <a:lnTo>
                      <a:pt x="230" y="14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5" name="Freeform 922"/>
              <p:cNvSpPr/>
              <p:nvPr/>
            </p:nvSpPr>
            <p:spPr bwMode="auto">
              <a:xfrm>
                <a:off x="3230563" y="3502026"/>
                <a:ext cx="523875" cy="285750"/>
              </a:xfrm>
              <a:custGeom>
                <a:avLst/>
                <a:gdLst/>
                <a:ahLst/>
                <a:cxnLst>
                  <a:cxn ang="0">
                    <a:pos x="1287" y="425"/>
                  </a:cxn>
                  <a:cxn ang="0">
                    <a:pos x="1255" y="322"/>
                  </a:cxn>
                  <a:cxn ang="0">
                    <a:pos x="1205" y="201"/>
                  </a:cxn>
                  <a:cxn ang="0">
                    <a:pos x="1140" y="98"/>
                  </a:cxn>
                  <a:cxn ang="0">
                    <a:pos x="1061" y="17"/>
                  </a:cxn>
                  <a:cxn ang="0">
                    <a:pos x="1028" y="0"/>
                  </a:cxn>
                  <a:cxn ang="0">
                    <a:pos x="1009" y="19"/>
                  </a:cxn>
                  <a:cxn ang="0">
                    <a:pos x="1015" y="40"/>
                  </a:cxn>
                  <a:cxn ang="0">
                    <a:pos x="1074" y="90"/>
                  </a:cxn>
                  <a:cxn ang="0">
                    <a:pos x="1143" y="189"/>
                  </a:cxn>
                  <a:cxn ang="0">
                    <a:pos x="1201" y="305"/>
                  </a:cxn>
                  <a:cxn ang="0">
                    <a:pos x="1223" y="384"/>
                  </a:cxn>
                  <a:cxn ang="0">
                    <a:pos x="1255" y="503"/>
                  </a:cxn>
                  <a:cxn ang="0">
                    <a:pos x="1269" y="594"/>
                  </a:cxn>
                  <a:cxn ang="0">
                    <a:pos x="1234" y="650"/>
                  </a:cxn>
                  <a:cxn ang="0">
                    <a:pos x="1126" y="660"/>
                  </a:cxn>
                  <a:cxn ang="0">
                    <a:pos x="935" y="667"/>
                  </a:cxn>
                  <a:cxn ang="0">
                    <a:pos x="665" y="675"/>
                  </a:cxn>
                  <a:cxn ang="0">
                    <a:pos x="659" y="675"/>
                  </a:cxn>
                  <a:cxn ang="0">
                    <a:pos x="585" y="675"/>
                  </a:cxn>
                  <a:cxn ang="0">
                    <a:pos x="382" y="667"/>
                  </a:cxn>
                  <a:cxn ang="0">
                    <a:pos x="191" y="660"/>
                  </a:cxn>
                  <a:cxn ang="0">
                    <a:pos x="47" y="647"/>
                  </a:cxn>
                  <a:cxn ang="0">
                    <a:pos x="51" y="575"/>
                  </a:cxn>
                  <a:cxn ang="0">
                    <a:pos x="64" y="482"/>
                  </a:cxn>
                  <a:cxn ang="0">
                    <a:pos x="100" y="365"/>
                  </a:cxn>
                  <a:cxn ang="0">
                    <a:pos x="126" y="285"/>
                  </a:cxn>
                  <a:cxn ang="0">
                    <a:pos x="186" y="169"/>
                  </a:cxn>
                  <a:cxn ang="0">
                    <a:pos x="261" y="73"/>
                  </a:cxn>
                  <a:cxn ang="0">
                    <a:pos x="306" y="36"/>
                  </a:cxn>
                  <a:cxn ang="0">
                    <a:pos x="305" y="12"/>
                  </a:cxn>
                  <a:cxn ang="0">
                    <a:pos x="284" y="0"/>
                  </a:cxn>
                  <a:cxn ang="0">
                    <a:pos x="240" y="31"/>
                  </a:cxn>
                  <a:cxn ang="0">
                    <a:pos x="165" y="116"/>
                  </a:cxn>
                  <a:cxn ang="0">
                    <a:pos x="100" y="225"/>
                  </a:cxn>
                  <a:cxn ang="0">
                    <a:pos x="63" y="322"/>
                  </a:cxn>
                  <a:cxn ang="0">
                    <a:pos x="25" y="446"/>
                  </a:cxn>
                  <a:cxn ang="0">
                    <a:pos x="12" y="533"/>
                  </a:cxn>
                  <a:cxn ang="0">
                    <a:pos x="2" y="651"/>
                  </a:cxn>
                  <a:cxn ang="0">
                    <a:pos x="12" y="681"/>
                  </a:cxn>
                  <a:cxn ang="0">
                    <a:pos x="26" y="692"/>
                  </a:cxn>
                  <a:cxn ang="0">
                    <a:pos x="105" y="697"/>
                  </a:cxn>
                  <a:cxn ang="0">
                    <a:pos x="268" y="706"/>
                  </a:cxn>
                  <a:cxn ang="0">
                    <a:pos x="402" y="714"/>
                  </a:cxn>
                  <a:cxn ang="0">
                    <a:pos x="659" y="720"/>
                  </a:cxn>
                  <a:cxn ang="0">
                    <a:pos x="879" y="716"/>
                  </a:cxn>
                  <a:cxn ang="0">
                    <a:pos x="1001" y="707"/>
                  </a:cxn>
                  <a:cxn ang="0">
                    <a:pos x="1179" y="701"/>
                  </a:cxn>
                  <a:cxn ang="0">
                    <a:pos x="1286" y="693"/>
                  </a:cxn>
                  <a:cxn ang="0">
                    <a:pos x="1302" y="685"/>
                  </a:cxn>
                  <a:cxn ang="0">
                    <a:pos x="1315" y="662"/>
                  </a:cxn>
                  <a:cxn ang="0">
                    <a:pos x="1314" y="580"/>
                  </a:cxn>
                </a:cxnLst>
                <a:rect l="0" t="0" r="r" b="b"/>
                <a:pathLst>
                  <a:path w="1317" h="720">
                    <a:moveTo>
                      <a:pt x="1300" y="489"/>
                    </a:moveTo>
                    <a:lnTo>
                      <a:pt x="1300" y="489"/>
                    </a:lnTo>
                    <a:lnTo>
                      <a:pt x="1298" y="467"/>
                    </a:lnTo>
                    <a:lnTo>
                      <a:pt x="1293" y="446"/>
                    </a:lnTo>
                    <a:lnTo>
                      <a:pt x="1287" y="425"/>
                    </a:lnTo>
                    <a:lnTo>
                      <a:pt x="1280" y="405"/>
                    </a:lnTo>
                    <a:lnTo>
                      <a:pt x="1265" y="363"/>
                    </a:lnTo>
                    <a:lnTo>
                      <a:pt x="1260" y="342"/>
                    </a:lnTo>
                    <a:lnTo>
                      <a:pt x="1255" y="322"/>
                    </a:lnTo>
                    <a:lnTo>
                      <a:pt x="1255" y="322"/>
                    </a:lnTo>
                    <a:lnTo>
                      <a:pt x="1248" y="299"/>
                    </a:lnTo>
                    <a:lnTo>
                      <a:pt x="1240" y="274"/>
                    </a:lnTo>
                    <a:lnTo>
                      <a:pt x="1230" y="250"/>
                    </a:lnTo>
                    <a:lnTo>
                      <a:pt x="1218" y="225"/>
                    </a:lnTo>
                    <a:lnTo>
                      <a:pt x="1205" y="201"/>
                    </a:lnTo>
                    <a:lnTo>
                      <a:pt x="1192" y="178"/>
                    </a:lnTo>
                    <a:lnTo>
                      <a:pt x="1166" y="136"/>
                    </a:lnTo>
                    <a:lnTo>
                      <a:pt x="1166" y="136"/>
                    </a:lnTo>
                    <a:lnTo>
                      <a:pt x="1153" y="116"/>
                    </a:lnTo>
                    <a:lnTo>
                      <a:pt x="1140" y="98"/>
                    </a:lnTo>
                    <a:lnTo>
                      <a:pt x="1125" y="81"/>
                    </a:lnTo>
                    <a:lnTo>
                      <a:pt x="1111" y="64"/>
                    </a:lnTo>
                    <a:lnTo>
                      <a:pt x="1095" y="47"/>
                    </a:lnTo>
                    <a:lnTo>
                      <a:pt x="1078" y="31"/>
                    </a:lnTo>
                    <a:lnTo>
                      <a:pt x="1061" y="17"/>
                    </a:lnTo>
                    <a:lnTo>
                      <a:pt x="1041" y="4"/>
                    </a:lnTo>
                    <a:lnTo>
                      <a:pt x="1041" y="4"/>
                    </a:lnTo>
                    <a:lnTo>
                      <a:pt x="1038" y="1"/>
                    </a:lnTo>
                    <a:lnTo>
                      <a:pt x="1034" y="0"/>
                    </a:lnTo>
                    <a:lnTo>
                      <a:pt x="1028" y="0"/>
                    </a:lnTo>
                    <a:lnTo>
                      <a:pt x="1024" y="1"/>
                    </a:lnTo>
                    <a:lnTo>
                      <a:pt x="1021" y="2"/>
                    </a:lnTo>
                    <a:lnTo>
                      <a:pt x="1018" y="5"/>
                    </a:lnTo>
                    <a:lnTo>
                      <a:pt x="1013" y="12"/>
                    </a:lnTo>
                    <a:lnTo>
                      <a:pt x="1009" y="19"/>
                    </a:lnTo>
                    <a:lnTo>
                      <a:pt x="1009" y="23"/>
                    </a:lnTo>
                    <a:lnTo>
                      <a:pt x="1009" y="27"/>
                    </a:lnTo>
                    <a:lnTo>
                      <a:pt x="1010" y="33"/>
                    </a:lnTo>
                    <a:lnTo>
                      <a:pt x="1011" y="36"/>
                    </a:lnTo>
                    <a:lnTo>
                      <a:pt x="1015" y="40"/>
                    </a:lnTo>
                    <a:lnTo>
                      <a:pt x="1019" y="43"/>
                    </a:lnTo>
                    <a:lnTo>
                      <a:pt x="1019" y="43"/>
                    </a:lnTo>
                    <a:lnTo>
                      <a:pt x="1039" y="57"/>
                    </a:lnTo>
                    <a:lnTo>
                      <a:pt x="1057" y="73"/>
                    </a:lnTo>
                    <a:lnTo>
                      <a:pt x="1074" y="90"/>
                    </a:lnTo>
                    <a:lnTo>
                      <a:pt x="1091" y="108"/>
                    </a:lnTo>
                    <a:lnTo>
                      <a:pt x="1106" y="128"/>
                    </a:lnTo>
                    <a:lnTo>
                      <a:pt x="1120" y="148"/>
                    </a:lnTo>
                    <a:lnTo>
                      <a:pt x="1132" y="169"/>
                    </a:lnTo>
                    <a:lnTo>
                      <a:pt x="1143" y="189"/>
                    </a:lnTo>
                    <a:lnTo>
                      <a:pt x="1143" y="189"/>
                    </a:lnTo>
                    <a:lnTo>
                      <a:pt x="1163" y="227"/>
                    </a:lnTo>
                    <a:lnTo>
                      <a:pt x="1183" y="265"/>
                    </a:lnTo>
                    <a:lnTo>
                      <a:pt x="1192" y="285"/>
                    </a:lnTo>
                    <a:lnTo>
                      <a:pt x="1201" y="305"/>
                    </a:lnTo>
                    <a:lnTo>
                      <a:pt x="1208" y="325"/>
                    </a:lnTo>
                    <a:lnTo>
                      <a:pt x="1213" y="345"/>
                    </a:lnTo>
                    <a:lnTo>
                      <a:pt x="1213" y="345"/>
                    </a:lnTo>
                    <a:lnTo>
                      <a:pt x="1218" y="365"/>
                    </a:lnTo>
                    <a:lnTo>
                      <a:pt x="1223" y="384"/>
                    </a:lnTo>
                    <a:lnTo>
                      <a:pt x="1238" y="424"/>
                    </a:lnTo>
                    <a:lnTo>
                      <a:pt x="1243" y="443"/>
                    </a:lnTo>
                    <a:lnTo>
                      <a:pt x="1249" y="463"/>
                    </a:lnTo>
                    <a:lnTo>
                      <a:pt x="1253" y="482"/>
                    </a:lnTo>
                    <a:lnTo>
                      <a:pt x="1255" y="503"/>
                    </a:lnTo>
                    <a:lnTo>
                      <a:pt x="1255" y="503"/>
                    </a:lnTo>
                    <a:lnTo>
                      <a:pt x="1256" y="520"/>
                    </a:lnTo>
                    <a:lnTo>
                      <a:pt x="1260" y="537"/>
                    </a:lnTo>
                    <a:lnTo>
                      <a:pt x="1266" y="575"/>
                    </a:lnTo>
                    <a:lnTo>
                      <a:pt x="1269" y="594"/>
                    </a:lnTo>
                    <a:lnTo>
                      <a:pt x="1272" y="612"/>
                    </a:lnTo>
                    <a:lnTo>
                      <a:pt x="1272" y="630"/>
                    </a:lnTo>
                    <a:lnTo>
                      <a:pt x="1270" y="647"/>
                    </a:lnTo>
                    <a:lnTo>
                      <a:pt x="1270" y="647"/>
                    </a:lnTo>
                    <a:lnTo>
                      <a:pt x="1234" y="650"/>
                    </a:lnTo>
                    <a:lnTo>
                      <a:pt x="1198" y="654"/>
                    </a:lnTo>
                    <a:lnTo>
                      <a:pt x="1162" y="658"/>
                    </a:lnTo>
                    <a:lnTo>
                      <a:pt x="1143" y="659"/>
                    </a:lnTo>
                    <a:lnTo>
                      <a:pt x="1126" y="660"/>
                    </a:lnTo>
                    <a:lnTo>
                      <a:pt x="1126" y="660"/>
                    </a:lnTo>
                    <a:lnTo>
                      <a:pt x="1078" y="660"/>
                    </a:lnTo>
                    <a:lnTo>
                      <a:pt x="1031" y="662"/>
                    </a:lnTo>
                    <a:lnTo>
                      <a:pt x="984" y="663"/>
                    </a:lnTo>
                    <a:lnTo>
                      <a:pt x="935" y="667"/>
                    </a:lnTo>
                    <a:lnTo>
                      <a:pt x="935" y="667"/>
                    </a:lnTo>
                    <a:lnTo>
                      <a:pt x="901" y="669"/>
                    </a:lnTo>
                    <a:lnTo>
                      <a:pt x="867" y="672"/>
                    </a:lnTo>
                    <a:lnTo>
                      <a:pt x="801" y="673"/>
                    </a:lnTo>
                    <a:lnTo>
                      <a:pt x="733" y="675"/>
                    </a:lnTo>
                    <a:lnTo>
                      <a:pt x="665" y="675"/>
                    </a:lnTo>
                    <a:lnTo>
                      <a:pt x="665" y="675"/>
                    </a:lnTo>
                    <a:lnTo>
                      <a:pt x="663" y="675"/>
                    </a:lnTo>
                    <a:lnTo>
                      <a:pt x="663" y="675"/>
                    </a:lnTo>
                    <a:lnTo>
                      <a:pt x="659" y="675"/>
                    </a:lnTo>
                    <a:lnTo>
                      <a:pt x="659" y="675"/>
                    </a:lnTo>
                    <a:lnTo>
                      <a:pt x="654" y="675"/>
                    </a:lnTo>
                    <a:lnTo>
                      <a:pt x="654" y="675"/>
                    </a:lnTo>
                    <a:lnTo>
                      <a:pt x="653" y="675"/>
                    </a:lnTo>
                    <a:lnTo>
                      <a:pt x="653" y="675"/>
                    </a:lnTo>
                    <a:lnTo>
                      <a:pt x="585" y="675"/>
                    </a:lnTo>
                    <a:lnTo>
                      <a:pt x="517" y="673"/>
                    </a:lnTo>
                    <a:lnTo>
                      <a:pt x="450" y="672"/>
                    </a:lnTo>
                    <a:lnTo>
                      <a:pt x="416" y="669"/>
                    </a:lnTo>
                    <a:lnTo>
                      <a:pt x="382" y="667"/>
                    </a:lnTo>
                    <a:lnTo>
                      <a:pt x="382" y="667"/>
                    </a:lnTo>
                    <a:lnTo>
                      <a:pt x="334" y="663"/>
                    </a:lnTo>
                    <a:lnTo>
                      <a:pt x="287" y="662"/>
                    </a:lnTo>
                    <a:lnTo>
                      <a:pt x="240" y="660"/>
                    </a:lnTo>
                    <a:lnTo>
                      <a:pt x="191" y="660"/>
                    </a:lnTo>
                    <a:lnTo>
                      <a:pt x="191" y="660"/>
                    </a:lnTo>
                    <a:lnTo>
                      <a:pt x="174" y="659"/>
                    </a:lnTo>
                    <a:lnTo>
                      <a:pt x="156" y="658"/>
                    </a:lnTo>
                    <a:lnTo>
                      <a:pt x="119" y="654"/>
                    </a:lnTo>
                    <a:lnTo>
                      <a:pt x="84" y="650"/>
                    </a:lnTo>
                    <a:lnTo>
                      <a:pt x="47" y="647"/>
                    </a:lnTo>
                    <a:lnTo>
                      <a:pt x="47" y="647"/>
                    </a:lnTo>
                    <a:lnTo>
                      <a:pt x="46" y="630"/>
                    </a:lnTo>
                    <a:lnTo>
                      <a:pt x="46" y="612"/>
                    </a:lnTo>
                    <a:lnTo>
                      <a:pt x="49" y="594"/>
                    </a:lnTo>
                    <a:lnTo>
                      <a:pt x="51" y="575"/>
                    </a:lnTo>
                    <a:lnTo>
                      <a:pt x="58" y="537"/>
                    </a:lnTo>
                    <a:lnTo>
                      <a:pt x="62" y="520"/>
                    </a:lnTo>
                    <a:lnTo>
                      <a:pt x="63" y="503"/>
                    </a:lnTo>
                    <a:lnTo>
                      <a:pt x="63" y="503"/>
                    </a:lnTo>
                    <a:lnTo>
                      <a:pt x="64" y="482"/>
                    </a:lnTo>
                    <a:lnTo>
                      <a:pt x="68" y="463"/>
                    </a:lnTo>
                    <a:lnTo>
                      <a:pt x="75" y="443"/>
                    </a:lnTo>
                    <a:lnTo>
                      <a:pt x="80" y="424"/>
                    </a:lnTo>
                    <a:lnTo>
                      <a:pt x="94" y="384"/>
                    </a:lnTo>
                    <a:lnTo>
                      <a:pt x="100" y="365"/>
                    </a:lnTo>
                    <a:lnTo>
                      <a:pt x="105" y="345"/>
                    </a:lnTo>
                    <a:lnTo>
                      <a:pt x="105" y="345"/>
                    </a:lnTo>
                    <a:lnTo>
                      <a:pt x="110" y="325"/>
                    </a:lnTo>
                    <a:lnTo>
                      <a:pt x="118" y="305"/>
                    </a:lnTo>
                    <a:lnTo>
                      <a:pt x="126" y="285"/>
                    </a:lnTo>
                    <a:lnTo>
                      <a:pt x="135" y="265"/>
                    </a:lnTo>
                    <a:lnTo>
                      <a:pt x="155" y="227"/>
                    </a:lnTo>
                    <a:lnTo>
                      <a:pt x="174" y="189"/>
                    </a:lnTo>
                    <a:lnTo>
                      <a:pt x="174" y="189"/>
                    </a:lnTo>
                    <a:lnTo>
                      <a:pt x="186" y="169"/>
                    </a:lnTo>
                    <a:lnTo>
                      <a:pt x="198" y="148"/>
                    </a:lnTo>
                    <a:lnTo>
                      <a:pt x="212" y="128"/>
                    </a:lnTo>
                    <a:lnTo>
                      <a:pt x="227" y="108"/>
                    </a:lnTo>
                    <a:lnTo>
                      <a:pt x="244" y="90"/>
                    </a:lnTo>
                    <a:lnTo>
                      <a:pt x="261" y="73"/>
                    </a:lnTo>
                    <a:lnTo>
                      <a:pt x="279" y="57"/>
                    </a:lnTo>
                    <a:lnTo>
                      <a:pt x="298" y="43"/>
                    </a:lnTo>
                    <a:lnTo>
                      <a:pt x="298" y="43"/>
                    </a:lnTo>
                    <a:lnTo>
                      <a:pt x="302" y="40"/>
                    </a:lnTo>
                    <a:lnTo>
                      <a:pt x="306" y="36"/>
                    </a:lnTo>
                    <a:lnTo>
                      <a:pt x="308" y="33"/>
                    </a:lnTo>
                    <a:lnTo>
                      <a:pt x="309" y="27"/>
                    </a:lnTo>
                    <a:lnTo>
                      <a:pt x="309" y="23"/>
                    </a:lnTo>
                    <a:lnTo>
                      <a:pt x="309" y="19"/>
                    </a:lnTo>
                    <a:lnTo>
                      <a:pt x="305" y="12"/>
                    </a:lnTo>
                    <a:lnTo>
                      <a:pt x="300" y="5"/>
                    </a:lnTo>
                    <a:lnTo>
                      <a:pt x="297" y="2"/>
                    </a:lnTo>
                    <a:lnTo>
                      <a:pt x="293" y="1"/>
                    </a:lnTo>
                    <a:lnTo>
                      <a:pt x="289" y="0"/>
                    </a:lnTo>
                    <a:lnTo>
                      <a:pt x="284" y="0"/>
                    </a:lnTo>
                    <a:lnTo>
                      <a:pt x="280" y="1"/>
                    </a:lnTo>
                    <a:lnTo>
                      <a:pt x="276" y="4"/>
                    </a:lnTo>
                    <a:lnTo>
                      <a:pt x="276" y="4"/>
                    </a:lnTo>
                    <a:lnTo>
                      <a:pt x="257" y="17"/>
                    </a:lnTo>
                    <a:lnTo>
                      <a:pt x="240" y="31"/>
                    </a:lnTo>
                    <a:lnTo>
                      <a:pt x="223" y="47"/>
                    </a:lnTo>
                    <a:lnTo>
                      <a:pt x="207" y="64"/>
                    </a:lnTo>
                    <a:lnTo>
                      <a:pt x="192" y="81"/>
                    </a:lnTo>
                    <a:lnTo>
                      <a:pt x="178" y="98"/>
                    </a:lnTo>
                    <a:lnTo>
                      <a:pt x="165" y="116"/>
                    </a:lnTo>
                    <a:lnTo>
                      <a:pt x="152" y="136"/>
                    </a:lnTo>
                    <a:lnTo>
                      <a:pt x="152" y="136"/>
                    </a:lnTo>
                    <a:lnTo>
                      <a:pt x="126" y="178"/>
                    </a:lnTo>
                    <a:lnTo>
                      <a:pt x="113" y="201"/>
                    </a:lnTo>
                    <a:lnTo>
                      <a:pt x="100" y="225"/>
                    </a:lnTo>
                    <a:lnTo>
                      <a:pt x="88" y="250"/>
                    </a:lnTo>
                    <a:lnTo>
                      <a:pt x="77" y="274"/>
                    </a:lnTo>
                    <a:lnTo>
                      <a:pt x="70" y="299"/>
                    </a:lnTo>
                    <a:lnTo>
                      <a:pt x="63" y="322"/>
                    </a:lnTo>
                    <a:lnTo>
                      <a:pt x="63" y="322"/>
                    </a:lnTo>
                    <a:lnTo>
                      <a:pt x="58" y="342"/>
                    </a:lnTo>
                    <a:lnTo>
                      <a:pt x="53" y="363"/>
                    </a:lnTo>
                    <a:lnTo>
                      <a:pt x="38" y="405"/>
                    </a:lnTo>
                    <a:lnTo>
                      <a:pt x="30" y="425"/>
                    </a:lnTo>
                    <a:lnTo>
                      <a:pt x="25" y="446"/>
                    </a:lnTo>
                    <a:lnTo>
                      <a:pt x="20" y="467"/>
                    </a:lnTo>
                    <a:lnTo>
                      <a:pt x="17" y="489"/>
                    </a:lnTo>
                    <a:lnTo>
                      <a:pt x="17" y="489"/>
                    </a:lnTo>
                    <a:lnTo>
                      <a:pt x="16" y="510"/>
                    </a:lnTo>
                    <a:lnTo>
                      <a:pt x="12" y="533"/>
                    </a:lnTo>
                    <a:lnTo>
                      <a:pt x="4" y="580"/>
                    </a:lnTo>
                    <a:lnTo>
                      <a:pt x="0" y="605"/>
                    </a:lnTo>
                    <a:lnTo>
                      <a:pt x="0" y="629"/>
                    </a:lnTo>
                    <a:lnTo>
                      <a:pt x="0" y="641"/>
                    </a:lnTo>
                    <a:lnTo>
                      <a:pt x="2" y="651"/>
                    </a:lnTo>
                    <a:lnTo>
                      <a:pt x="3" y="662"/>
                    </a:lnTo>
                    <a:lnTo>
                      <a:pt x="7" y="672"/>
                    </a:lnTo>
                    <a:lnTo>
                      <a:pt x="7" y="672"/>
                    </a:lnTo>
                    <a:lnTo>
                      <a:pt x="9" y="677"/>
                    </a:lnTo>
                    <a:lnTo>
                      <a:pt x="12" y="681"/>
                    </a:lnTo>
                    <a:lnTo>
                      <a:pt x="16" y="685"/>
                    </a:lnTo>
                    <a:lnTo>
                      <a:pt x="20" y="686"/>
                    </a:lnTo>
                    <a:lnTo>
                      <a:pt x="20" y="686"/>
                    </a:lnTo>
                    <a:lnTo>
                      <a:pt x="24" y="689"/>
                    </a:lnTo>
                    <a:lnTo>
                      <a:pt x="26" y="692"/>
                    </a:lnTo>
                    <a:lnTo>
                      <a:pt x="32" y="693"/>
                    </a:lnTo>
                    <a:lnTo>
                      <a:pt x="36" y="693"/>
                    </a:lnTo>
                    <a:lnTo>
                      <a:pt x="36" y="693"/>
                    </a:lnTo>
                    <a:lnTo>
                      <a:pt x="70" y="694"/>
                    </a:lnTo>
                    <a:lnTo>
                      <a:pt x="105" y="697"/>
                    </a:lnTo>
                    <a:lnTo>
                      <a:pt x="139" y="701"/>
                    </a:lnTo>
                    <a:lnTo>
                      <a:pt x="173" y="705"/>
                    </a:lnTo>
                    <a:lnTo>
                      <a:pt x="173" y="705"/>
                    </a:lnTo>
                    <a:lnTo>
                      <a:pt x="221" y="706"/>
                    </a:lnTo>
                    <a:lnTo>
                      <a:pt x="268" y="706"/>
                    </a:lnTo>
                    <a:lnTo>
                      <a:pt x="317" y="707"/>
                    </a:lnTo>
                    <a:lnTo>
                      <a:pt x="340" y="709"/>
                    </a:lnTo>
                    <a:lnTo>
                      <a:pt x="364" y="711"/>
                    </a:lnTo>
                    <a:lnTo>
                      <a:pt x="364" y="711"/>
                    </a:lnTo>
                    <a:lnTo>
                      <a:pt x="402" y="714"/>
                    </a:lnTo>
                    <a:lnTo>
                      <a:pt x="438" y="716"/>
                    </a:lnTo>
                    <a:lnTo>
                      <a:pt x="475" y="719"/>
                    </a:lnTo>
                    <a:lnTo>
                      <a:pt x="512" y="719"/>
                    </a:lnTo>
                    <a:lnTo>
                      <a:pt x="585" y="720"/>
                    </a:lnTo>
                    <a:lnTo>
                      <a:pt x="659" y="720"/>
                    </a:lnTo>
                    <a:lnTo>
                      <a:pt x="659" y="720"/>
                    </a:lnTo>
                    <a:lnTo>
                      <a:pt x="733" y="720"/>
                    </a:lnTo>
                    <a:lnTo>
                      <a:pt x="806" y="719"/>
                    </a:lnTo>
                    <a:lnTo>
                      <a:pt x="843" y="719"/>
                    </a:lnTo>
                    <a:lnTo>
                      <a:pt x="879" y="716"/>
                    </a:lnTo>
                    <a:lnTo>
                      <a:pt x="916" y="714"/>
                    </a:lnTo>
                    <a:lnTo>
                      <a:pt x="954" y="711"/>
                    </a:lnTo>
                    <a:lnTo>
                      <a:pt x="954" y="711"/>
                    </a:lnTo>
                    <a:lnTo>
                      <a:pt x="977" y="709"/>
                    </a:lnTo>
                    <a:lnTo>
                      <a:pt x="1001" y="707"/>
                    </a:lnTo>
                    <a:lnTo>
                      <a:pt x="1049" y="706"/>
                    </a:lnTo>
                    <a:lnTo>
                      <a:pt x="1098" y="706"/>
                    </a:lnTo>
                    <a:lnTo>
                      <a:pt x="1145" y="705"/>
                    </a:lnTo>
                    <a:lnTo>
                      <a:pt x="1145" y="705"/>
                    </a:lnTo>
                    <a:lnTo>
                      <a:pt x="1179" y="701"/>
                    </a:lnTo>
                    <a:lnTo>
                      <a:pt x="1213" y="697"/>
                    </a:lnTo>
                    <a:lnTo>
                      <a:pt x="1248" y="694"/>
                    </a:lnTo>
                    <a:lnTo>
                      <a:pt x="1282" y="693"/>
                    </a:lnTo>
                    <a:lnTo>
                      <a:pt x="1282" y="693"/>
                    </a:lnTo>
                    <a:lnTo>
                      <a:pt x="1286" y="693"/>
                    </a:lnTo>
                    <a:lnTo>
                      <a:pt x="1291" y="692"/>
                    </a:lnTo>
                    <a:lnTo>
                      <a:pt x="1294" y="689"/>
                    </a:lnTo>
                    <a:lnTo>
                      <a:pt x="1298" y="686"/>
                    </a:lnTo>
                    <a:lnTo>
                      <a:pt x="1298" y="686"/>
                    </a:lnTo>
                    <a:lnTo>
                      <a:pt x="1302" y="685"/>
                    </a:lnTo>
                    <a:lnTo>
                      <a:pt x="1306" y="681"/>
                    </a:lnTo>
                    <a:lnTo>
                      <a:pt x="1308" y="677"/>
                    </a:lnTo>
                    <a:lnTo>
                      <a:pt x="1311" y="672"/>
                    </a:lnTo>
                    <a:lnTo>
                      <a:pt x="1311" y="672"/>
                    </a:lnTo>
                    <a:lnTo>
                      <a:pt x="1315" y="662"/>
                    </a:lnTo>
                    <a:lnTo>
                      <a:pt x="1316" y="651"/>
                    </a:lnTo>
                    <a:lnTo>
                      <a:pt x="1317" y="641"/>
                    </a:lnTo>
                    <a:lnTo>
                      <a:pt x="1317" y="629"/>
                    </a:lnTo>
                    <a:lnTo>
                      <a:pt x="1317" y="605"/>
                    </a:lnTo>
                    <a:lnTo>
                      <a:pt x="1314" y="580"/>
                    </a:lnTo>
                    <a:lnTo>
                      <a:pt x="1306" y="533"/>
                    </a:lnTo>
                    <a:lnTo>
                      <a:pt x="1302" y="510"/>
                    </a:lnTo>
                    <a:lnTo>
                      <a:pt x="1300" y="489"/>
                    </a:lnTo>
                    <a:lnTo>
                      <a:pt x="1300" y="48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6" name="Freeform 923"/>
              <p:cNvSpPr>
                <a:spLocks noEditPoints="1"/>
              </p:cNvSpPr>
              <p:nvPr/>
            </p:nvSpPr>
            <p:spPr bwMode="auto">
              <a:xfrm>
                <a:off x="3565526" y="3633788"/>
                <a:ext cx="120650" cy="47625"/>
              </a:xfrm>
              <a:custGeom>
                <a:avLst/>
                <a:gdLst/>
                <a:ahLst/>
                <a:cxnLst>
                  <a:cxn ang="0">
                    <a:pos x="300" y="30"/>
                  </a:cxn>
                  <a:cxn ang="0">
                    <a:pos x="298" y="21"/>
                  </a:cxn>
                  <a:cxn ang="0">
                    <a:pos x="294" y="14"/>
                  </a:cxn>
                  <a:cxn ang="0">
                    <a:pos x="280" y="8"/>
                  </a:cxn>
                  <a:cxn ang="0">
                    <a:pos x="274" y="8"/>
                  </a:cxn>
                  <a:cxn ang="0">
                    <a:pos x="214" y="3"/>
                  </a:cxn>
                  <a:cxn ang="0">
                    <a:pos x="94" y="0"/>
                  </a:cxn>
                  <a:cxn ang="0">
                    <a:pos x="34" y="0"/>
                  </a:cxn>
                  <a:cxn ang="0">
                    <a:pos x="27" y="1"/>
                  </a:cxn>
                  <a:cxn ang="0">
                    <a:pos x="18" y="1"/>
                  </a:cxn>
                  <a:cxn ang="0">
                    <a:pos x="9" y="5"/>
                  </a:cxn>
                  <a:cxn ang="0">
                    <a:pos x="2" y="12"/>
                  </a:cxn>
                  <a:cxn ang="0">
                    <a:pos x="0" y="22"/>
                  </a:cxn>
                  <a:cxn ang="0">
                    <a:pos x="1" y="41"/>
                  </a:cxn>
                  <a:cxn ang="0">
                    <a:pos x="7" y="76"/>
                  </a:cxn>
                  <a:cxn ang="0">
                    <a:pos x="14" y="92"/>
                  </a:cxn>
                  <a:cxn ang="0">
                    <a:pos x="18" y="95"/>
                  </a:cxn>
                  <a:cxn ang="0">
                    <a:pos x="28" y="103"/>
                  </a:cxn>
                  <a:cxn ang="0">
                    <a:pos x="48" y="109"/>
                  </a:cxn>
                  <a:cxn ang="0">
                    <a:pos x="95" y="112"/>
                  </a:cxn>
                  <a:cxn ang="0">
                    <a:pos x="121" y="114"/>
                  </a:cxn>
                  <a:cxn ang="0">
                    <a:pos x="201" y="119"/>
                  </a:cxn>
                  <a:cxn ang="0">
                    <a:pos x="242" y="116"/>
                  </a:cxn>
                  <a:cxn ang="0">
                    <a:pos x="280" y="109"/>
                  </a:cxn>
                  <a:cxn ang="0">
                    <a:pos x="285" y="107"/>
                  </a:cxn>
                  <a:cxn ang="0">
                    <a:pos x="294" y="101"/>
                  </a:cxn>
                  <a:cxn ang="0">
                    <a:pos x="300" y="86"/>
                  </a:cxn>
                  <a:cxn ang="0">
                    <a:pos x="303" y="63"/>
                  </a:cxn>
                  <a:cxn ang="0">
                    <a:pos x="300" y="30"/>
                  </a:cxn>
                  <a:cxn ang="0">
                    <a:pos x="121" y="68"/>
                  </a:cxn>
                  <a:cxn ang="0">
                    <a:pos x="87" y="64"/>
                  </a:cxn>
                  <a:cxn ang="0">
                    <a:pos x="53" y="60"/>
                  </a:cxn>
                  <a:cxn ang="0">
                    <a:pos x="49" y="56"/>
                  </a:cxn>
                  <a:cxn ang="0">
                    <a:pos x="47" y="46"/>
                  </a:cxn>
                  <a:cxn ang="0">
                    <a:pos x="205" y="48"/>
                  </a:cxn>
                  <a:cxn ang="0">
                    <a:pos x="257" y="52"/>
                  </a:cxn>
                  <a:cxn ang="0">
                    <a:pos x="257" y="67"/>
                  </a:cxn>
                  <a:cxn ang="0">
                    <a:pos x="223" y="69"/>
                  </a:cxn>
                  <a:cxn ang="0">
                    <a:pos x="155" y="71"/>
                  </a:cxn>
                  <a:cxn ang="0">
                    <a:pos x="121" y="68"/>
                  </a:cxn>
                </a:cxnLst>
                <a:rect l="0" t="0" r="r" b="b"/>
                <a:pathLst>
                  <a:path w="303" h="119">
                    <a:moveTo>
                      <a:pt x="300" y="30"/>
                    </a:moveTo>
                    <a:lnTo>
                      <a:pt x="300" y="30"/>
                    </a:lnTo>
                    <a:lnTo>
                      <a:pt x="300" y="25"/>
                    </a:lnTo>
                    <a:lnTo>
                      <a:pt x="298" y="21"/>
                    </a:lnTo>
                    <a:lnTo>
                      <a:pt x="297" y="18"/>
                    </a:lnTo>
                    <a:lnTo>
                      <a:pt x="294" y="14"/>
                    </a:lnTo>
                    <a:lnTo>
                      <a:pt x="287" y="10"/>
                    </a:lnTo>
                    <a:lnTo>
                      <a:pt x="280" y="8"/>
                    </a:lnTo>
                    <a:lnTo>
                      <a:pt x="280" y="8"/>
                    </a:lnTo>
                    <a:lnTo>
                      <a:pt x="274" y="8"/>
                    </a:lnTo>
                    <a:lnTo>
                      <a:pt x="274" y="8"/>
                    </a:lnTo>
                    <a:lnTo>
                      <a:pt x="214" y="3"/>
                    </a:lnTo>
                    <a:lnTo>
                      <a:pt x="154" y="1"/>
                    </a:lnTo>
                    <a:lnTo>
                      <a:pt x="9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5" y="8"/>
                    </a:lnTo>
                    <a:lnTo>
                      <a:pt x="2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" y="41"/>
                    </a:lnTo>
                    <a:lnTo>
                      <a:pt x="2" y="58"/>
                    </a:lnTo>
                    <a:lnTo>
                      <a:pt x="7" y="76"/>
                    </a:lnTo>
                    <a:lnTo>
                      <a:pt x="10" y="84"/>
                    </a:lnTo>
                    <a:lnTo>
                      <a:pt x="14" y="92"/>
                    </a:lnTo>
                    <a:lnTo>
                      <a:pt x="14" y="92"/>
                    </a:lnTo>
                    <a:lnTo>
                      <a:pt x="18" y="95"/>
                    </a:lnTo>
                    <a:lnTo>
                      <a:pt x="23" y="99"/>
                    </a:lnTo>
                    <a:lnTo>
                      <a:pt x="28" y="103"/>
                    </a:lnTo>
                    <a:lnTo>
                      <a:pt x="34" y="106"/>
                    </a:lnTo>
                    <a:lnTo>
                      <a:pt x="48" y="109"/>
                    </a:lnTo>
                    <a:lnTo>
                      <a:pt x="64" y="111"/>
                    </a:lnTo>
                    <a:lnTo>
                      <a:pt x="95" y="112"/>
                    </a:lnTo>
                    <a:lnTo>
                      <a:pt x="121" y="114"/>
                    </a:lnTo>
                    <a:lnTo>
                      <a:pt x="121" y="114"/>
                    </a:lnTo>
                    <a:lnTo>
                      <a:pt x="161" y="116"/>
                    </a:lnTo>
                    <a:lnTo>
                      <a:pt x="201" y="119"/>
                    </a:lnTo>
                    <a:lnTo>
                      <a:pt x="221" y="118"/>
                    </a:lnTo>
                    <a:lnTo>
                      <a:pt x="242" y="116"/>
                    </a:lnTo>
                    <a:lnTo>
                      <a:pt x="261" y="114"/>
                    </a:lnTo>
                    <a:lnTo>
                      <a:pt x="280" y="109"/>
                    </a:lnTo>
                    <a:lnTo>
                      <a:pt x="280" y="109"/>
                    </a:lnTo>
                    <a:lnTo>
                      <a:pt x="285" y="107"/>
                    </a:lnTo>
                    <a:lnTo>
                      <a:pt x="290" y="105"/>
                    </a:lnTo>
                    <a:lnTo>
                      <a:pt x="294" y="101"/>
                    </a:lnTo>
                    <a:lnTo>
                      <a:pt x="297" y="97"/>
                    </a:lnTo>
                    <a:lnTo>
                      <a:pt x="300" y="86"/>
                    </a:lnTo>
                    <a:lnTo>
                      <a:pt x="302" y="75"/>
                    </a:lnTo>
                    <a:lnTo>
                      <a:pt x="303" y="63"/>
                    </a:lnTo>
                    <a:lnTo>
                      <a:pt x="302" y="51"/>
                    </a:lnTo>
                    <a:lnTo>
                      <a:pt x="300" y="30"/>
                    </a:lnTo>
                    <a:lnTo>
                      <a:pt x="300" y="30"/>
                    </a:lnTo>
                    <a:close/>
                    <a:moveTo>
                      <a:pt x="121" y="68"/>
                    </a:moveTo>
                    <a:lnTo>
                      <a:pt x="121" y="68"/>
                    </a:lnTo>
                    <a:lnTo>
                      <a:pt x="87" y="64"/>
                    </a:lnTo>
                    <a:lnTo>
                      <a:pt x="53" y="60"/>
                    </a:lnTo>
                    <a:lnTo>
                      <a:pt x="53" y="60"/>
                    </a:lnTo>
                    <a:lnTo>
                      <a:pt x="51" y="59"/>
                    </a:lnTo>
                    <a:lnTo>
                      <a:pt x="49" y="56"/>
                    </a:lnTo>
                    <a:lnTo>
                      <a:pt x="47" y="46"/>
                    </a:lnTo>
                    <a:lnTo>
                      <a:pt x="47" y="46"/>
                    </a:lnTo>
                    <a:lnTo>
                      <a:pt x="153" y="47"/>
                    </a:lnTo>
                    <a:lnTo>
                      <a:pt x="205" y="48"/>
                    </a:lnTo>
                    <a:lnTo>
                      <a:pt x="257" y="52"/>
                    </a:lnTo>
                    <a:lnTo>
                      <a:pt x="257" y="52"/>
                    </a:lnTo>
                    <a:lnTo>
                      <a:pt x="257" y="59"/>
                    </a:lnTo>
                    <a:lnTo>
                      <a:pt x="257" y="67"/>
                    </a:lnTo>
                    <a:lnTo>
                      <a:pt x="257" y="67"/>
                    </a:lnTo>
                    <a:lnTo>
                      <a:pt x="223" y="69"/>
                    </a:lnTo>
                    <a:lnTo>
                      <a:pt x="189" y="71"/>
                    </a:lnTo>
                    <a:lnTo>
                      <a:pt x="155" y="71"/>
                    </a:lnTo>
                    <a:lnTo>
                      <a:pt x="121" y="68"/>
                    </a:lnTo>
                    <a:lnTo>
                      <a:pt x="121" y="6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  <p:sp>
          <p:nvSpPr>
            <p:cNvPr id="171" name="文本框 170"/>
            <p:cNvSpPr txBox="1"/>
            <p:nvPr/>
          </p:nvSpPr>
          <p:spPr>
            <a:xfrm>
              <a:off x="8420247" y="5525766"/>
              <a:ext cx="1863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spc="-300">
                  <a:solidFill>
                    <a:schemeClr val="accent1">
                      <a:lumMod val="50000"/>
                    </a:schemeClr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Windsor Castle</a:t>
              </a:r>
              <a:endParaRPr kumimoji="0" lang="zh-CN" altLang="en-US" sz="2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矩形 257"/>
          <p:cNvSpPr/>
          <p:nvPr/>
        </p:nvSpPr>
        <p:spPr>
          <a:xfrm>
            <a:off x="3773009" y="1349404"/>
            <a:ext cx="756377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</a:rPr>
              <a:t>A: Do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</a:rPr>
              <a:t>yo</a:t>
            </a: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u know that Queen passed away?</a:t>
            </a:r>
          </a:p>
          <a:p>
            <a:pPr lvl="0">
              <a:defRPr/>
            </a:pP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B: Yes, of course! </a:t>
            </a:r>
          </a:p>
          <a:p>
            <a:pPr lvl="0">
              <a:defRPr/>
            </a:pP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A: Do you want to live in her big houses?</a:t>
            </a:r>
          </a:p>
          <a:p>
            <a:pPr lvl="0">
              <a:defRPr/>
            </a:pP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B:__________________________________________</a:t>
            </a:r>
          </a:p>
          <a:p>
            <a:pPr lvl="0">
              <a:defRPr/>
            </a:pP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A: Why?</a:t>
            </a:r>
          </a:p>
          <a:p>
            <a:pPr lvl="0">
              <a:defRPr/>
            </a:pP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B:__________________________________________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A: Do you feel sad about her death?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B:__________________________________________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A: Why you feel/don’t feel sad about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her death?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B:__________________________________________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57192" y="286199"/>
            <a:ext cx="8709256" cy="883855"/>
            <a:chOff x="257192" y="286199"/>
            <a:chExt cx="8709256" cy="883855"/>
          </a:xfrm>
        </p:grpSpPr>
        <p:sp>
          <p:nvSpPr>
            <p:cNvPr id="14" name="文本框 13"/>
            <p:cNvSpPr txBox="1"/>
            <p:nvPr/>
          </p:nvSpPr>
          <p:spPr>
            <a:xfrm>
              <a:off x="1285084" y="466517"/>
              <a:ext cx="7681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Make a dialogue about Queen </a:t>
              </a:r>
              <a:r>
                <a:rPr lang="en-US" altLang="zh-CN" sz="2800" b="1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Elizabeth II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594544" y="2610034"/>
            <a:ext cx="2637414" cy="2315869"/>
            <a:chOff x="816000" y="2156344"/>
            <a:chExt cx="4421825" cy="3160177"/>
          </a:xfrm>
        </p:grpSpPr>
        <p:sp>
          <p:nvSpPr>
            <p:cNvPr id="2" name="图文框 1"/>
            <p:cNvSpPr/>
            <p:nvPr/>
          </p:nvSpPr>
          <p:spPr>
            <a:xfrm rot="16200000">
              <a:off x="1446824" y="1525520"/>
              <a:ext cx="3160177" cy="4421825"/>
            </a:xfrm>
            <a:prstGeom prst="frame">
              <a:avLst>
                <a:gd name="adj1" fmla="val 1851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 r="2124" b="23240"/>
            <a:stretch>
              <a:fillRect/>
            </a:stretch>
          </p:blipFill>
          <p:spPr>
            <a:xfrm>
              <a:off x="1028342" y="2559958"/>
              <a:ext cx="3997139" cy="235294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989247" y="1878731"/>
            <a:ext cx="3815536" cy="3664861"/>
            <a:chOff x="6870661" y="2056284"/>
            <a:chExt cx="3815536" cy="3664861"/>
          </a:xfrm>
        </p:grpSpPr>
        <p:sp>
          <p:nvSpPr>
            <p:cNvPr id="5" name="任意多边形 4"/>
            <p:cNvSpPr/>
            <p:nvPr/>
          </p:nvSpPr>
          <p:spPr>
            <a:xfrm>
              <a:off x="7053816" y="3186754"/>
              <a:ext cx="1443894" cy="1579730"/>
            </a:xfrm>
            <a:custGeom>
              <a:avLst/>
              <a:gdLst>
                <a:gd name="connsiteX0" fmla="*/ 1621800 w 2167466"/>
                <a:gd name="connsiteY0" fmla="*/ 548964 h 2167466"/>
                <a:gd name="connsiteX1" fmla="*/ 1941574 w 2167466"/>
                <a:gd name="connsiteY1" fmla="*/ 452590 h 2167466"/>
                <a:gd name="connsiteX2" fmla="*/ 2059240 w 2167466"/>
                <a:gd name="connsiteY2" fmla="*/ 656392 h 2167466"/>
                <a:gd name="connsiteX3" fmla="*/ 1815890 w 2167466"/>
                <a:gd name="connsiteY3" fmla="*/ 885138 h 2167466"/>
                <a:gd name="connsiteX4" fmla="*/ 1815890 w 2167466"/>
                <a:gd name="connsiteY4" fmla="*/ 1282328 h 2167466"/>
                <a:gd name="connsiteX5" fmla="*/ 2059240 w 2167466"/>
                <a:gd name="connsiteY5" fmla="*/ 1511074 h 2167466"/>
                <a:gd name="connsiteX6" fmla="*/ 1941574 w 2167466"/>
                <a:gd name="connsiteY6" fmla="*/ 1714876 h 2167466"/>
                <a:gd name="connsiteX7" fmla="*/ 1621800 w 2167466"/>
                <a:gd name="connsiteY7" fmla="*/ 1618502 h 2167466"/>
                <a:gd name="connsiteX8" fmla="*/ 1277823 w 2167466"/>
                <a:gd name="connsiteY8" fmla="*/ 1817097 h 2167466"/>
                <a:gd name="connsiteX9" fmla="*/ 1201398 w 2167466"/>
                <a:gd name="connsiteY9" fmla="*/ 2142217 h 2167466"/>
                <a:gd name="connsiteX10" fmla="*/ 966068 w 2167466"/>
                <a:gd name="connsiteY10" fmla="*/ 2142217 h 2167466"/>
                <a:gd name="connsiteX11" fmla="*/ 889643 w 2167466"/>
                <a:gd name="connsiteY11" fmla="*/ 1817097 h 2167466"/>
                <a:gd name="connsiteX12" fmla="*/ 545666 w 2167466"/>
                <a:gd name="connsiteY12" fmla="*/ 1618502 h 2167466"/>
                <a:gd name="connsiteX13" fmla="*/ 225892 w 2167466"/>
                <a:gd name="connsiteY13" fmla="*/ 1714876 h 2167466"/>
                <a:gd name="connsiteX14" fmla="*/ 108226 w 2167466"/>
                <a:gd name="connsiteY14" fmla="*/ 1511074 h 2167466"/>
                <a:gd name="connsiteX15" fmla="*/ 351576 w 2167466"/>
                <a:gd name="connsiteY15" fmla="*/ 1282328 h 2167466"/>
                <a:gd name="connsiteX16" fmla="*/ 351576 w 2167466"/>
                <a:gd name="connsiteY16" fmla="*/ 885138 h 2167466"/>
                <a:gd name="connsiteX17" fmla="*/ 108226 w 2167466"/>
                <a:gd name="connsiteY17" fmla="*/ 656392 h 2167466"/>
                <a:gd name="connsiteX18" fmla="*/ 225892 w 2167466"/>
                <a:gd name="connsiteY18" fmla="*/ 452590 h 2167466"/>
                <a:gd name="connsiteX19" fmla="*/ 545666 w 2167466"/>
                <a:gd name="connsiteY19" fmla="*/ 548964 h 2167466"/>
                <a:gd name="connsiteX20" fmla="*/ 889643 w 2167466"/>
                <a:gd name="connsiteY20" fmla="*/ 350369 h 2167466"/>
                <a:gd name="connsiteX21" fmla="*/ 966068 w 2167466"/>
                <a:gd name="connsiteY21" fmla="*/ 25249 h 2167466"/>
                <a:gd name="connsiteX22" fmla="*/ 1201398 w 2167466"/>
                <a:gd name="connsiteY22" fmla="*/ 25249 h 2167466"/>
                <a:gd name="connsiteX23" fmla="*/ 1277823 w 2167466"/>
                <a:gd name="connsiteY23" fmla="*/ 350369 h 2167466"/>
                <a:gd name="connsiteX24" fmla="*/ 1621800 w 2167466"/>
                <a:gd name="connsiteY24" fmla="*/ 548964 h 2167466"/>
                <a:gd name="connsiteX0-1" fmla="*/ 1517526 w 1954966"/>
                <a:gd name="connsiteY0-2" fmla="*/ 523716 h 2116969"/>
                <a:gd name="connsiteX1-3" fmla="*/ 1837300 w 1954966"/>
                <a:gd name="connsiteY1-4" fmla="*/ 427342 h 2116969"/>
                <a:gd name="connsiteX2-5" fmla="*/ 1954966 w 1954966"/>
                <a:gd name="connsiteY2-6" fmla="*/ 631144 h 2116969"/>
                <a:gd name="connsiteX3-7" fmla="*/ 1711616 w 1954966"/>
                <a:gd name="connsiteY3-8" fmla="*/ 859890 h 2116969"/>
                <a:gd name="connsiteX4-9" fmla="*/ 1711616 w 1954966"/>
                <a:gd name="connsiteY4-10" fmla="*/ 1257080 h 2116969"/>
                <a:gd name="connsiteX5-11" fmla="*/ 1954966 w 1954966"/>
                <a:gd name="connsiteY5-12" fmla="*/ 1485826 h 2116969"/>
                <a:gd name="connsiteX6-13" fmla="*/ 1837300 w 1954966"/>
                <a:gd name="connsiteY6-14" fmla="*/ 1689628 h 2116969"/>
                <a:gd name="connsiteX7-15" fmla="*/ 1517526 w 1954966"/>
                <a:gd name="connsiteY7-16" fmla="*/ 1593254 h 2116969"/>
                <a:gd name="connsiteX8-17" fmla="*/ 1173549 w 1954966"/>
                <a:gd name="connsiteY8-18" fmla="*/ 1791849 h 2116969"/>
                <a:gd name="connsiteX9-19" fmla="*/ 1097124 w 1954966"/>
                <a:gd name="connsiteY9-20" fmla="*/ 2116969 h 2116969"/>
                <a:gd name="connsiteX10-21" fmla="*/ 861794 w 1954966"/>
                <a:gd name="connsiteY10-22" fmla="*/ 2116969 h 2116969"/>
                <a:gd name="connsiteX11-23" fmla="*/ 785369 w 1954966"/>
                <a:gd name="connsiteY11-24" fmla="*/ 1791849 h 2116969"/>
                <a:gd name="connsiteX12-25" fmla="*/ 441392 w 1954966"/>
                <a:gd name="connsiteY12-26" fmla="*/ 1593254 h 2116969"/>
                <a:gd name="connsiteX13-27" fmla="*/ 121618 w 1954966"/>
                <a:gd name="connsiteY13-28" fmla="*/ 1689628 h 2116969"/>
                <a:gd name="connsiteX14-29" fmla="*/ 3952 w 1954966"/>
                <a:gd name="connsiteY14-30" fmla="*/ 1485826 h 2116969"/>
                <a:gd name="connsiteX15-31" fmla="*/ 247302 w 1954966"/>
                <a:gd name="connsiteY15-32" fmla="*/ 1257080 h 2116969"/>
                <a:gd name="connsiteX16-33" fmla="*/ 247302 w 1954966"/>
                <a:gd name="connsiteY16-34" fmla="*/ 859890 h 2116969"/>
                <a:gd name="connsiteX17-35" fmla="*/ 3952 w 1954966"/>
                <a:gd name="connsiteY17-36" fmla="*/ 631144 h 2116969"/>
                <a:gd name="connsiteX18-37" fmla="*/ 121618 w 1954966"/>
                <a:gd name="connsiteY18-38" fmla="*/ 427342 h 2116969"/>
                <a:gd name="connsiteX19-39" fmla="*/ 441392 w 1954966"/>
                <a:gd name="connsiteY19-40" fmla="*/ 523716 h 2116969"/>
                <a:gd name="connsiteX20-41" fmla="*/ 785369 w 1954966"/>
                <a:gd name="connsiteY20-42" fmla="*/ 325121 h 2116969"/>
                <a:gd name="connsiteX21-43" fmla="*/ 861794 w 1954966"/>
                <a:gd name="connsiteY21-44" fmla="*/ 1 h 2116969"/>
                <a:gd name="connsiteX22-45" fmla="*/ 1097124 w 1954966"/>
                <a:gd name="connsiteY22-46" fmla="*/ 1 h 2116969"/>
                <a:gd name="connsiteX23-47" fmla="*/ 1173549 w 1954966"/>
                <a:gd name="connsiteY23-48" fmla="*/ 325121 h 2116969"/>
                <a:gd name="connsiteX24-49" fmla="*/ 1517526 w 1954966"/>
                <a:gd name="connsiteY24-50" fmla="*/ 523716 h 2116969"/>
                <a:gd name="connsiteX0-51" fmla="*/ 1539857 w 1977297"/>
                <a:gd name="connsiteY0-52" fmla="*/ 523714 h 2116967"/>
                <a:gd name="connsiteX1-53" fmla="*/ 1859631 w 1977297"/>
                <a:gd name="connsiteY1-54" fmla="*/ 427340 h 2116967"/>
                <a:gd name="connsiteX2-55" fmla="*/ 1977297 w 1977297"/>
                <a:gd name="connsiteY2-56" fmla="*/ 631142 h 2116967"/>
                <a:gd name="connsiteX3-57" fmla="*/ 1733947 w 1977297"/>
                <a:gd name="connsiteY3-58" fmla="*/ 859888 h 2116967"/>
                <a:gd name="connsiteX4-59" fmla="*/ 1733947 w 1977297"/>
                <a:gd name="connsiteY4-60" fmla="*/ 1257078 h 2116967"/>
                <a:gd name="connsiteX5-61" fmla="*/ 1977297 w 1977297"/>
                <a:gd name="connsiteY5-62" fmla="*/ 1485824 h 2116967"/>
                <a:gd name="connsiteX6-63" fmla="*/ 1859631 w 1977297"/>
                <a:gd name="connsiteY6-64" fmla="*/ 1689626 h 2116967"/>
                <a:gd name="connsiteX7-65" fmla="*/ 1539857 w 1977297"/>
                <a:gd name="connsiteY7-66" fmla="*/ 1593252 h 2116967"/>
                <a:gd name="connsiteX8-67" fmla="*/ 1195880 w 1977297"/>
                <a:gd name="connsiteY8-68" fmla="*/ 1791847 h 2116967"/>
                <a:gd name="connsiteX9-69" fmla="*/ 1119455 w 1977297"/>
                <a:gd name="connsiteY9-70" fmla="*/ 2116967 h 2116967"/>
                <a:gd name="connsiteX10-71" fmla="*/ 884125 w 1977297"/>
                <a:gd name="connsiteY10-72" fmla="*/ 2116967 h 2116967"/>
                <a:gd name="connsiteX11-73" fmla="*/ 807700 w 1977297"/>
                <a:gd name="connsiteY11-74" fmla="*/ 1791847 h 2116967"/>
                <a:gd name="connsiteX12-75" fmla="*/ 463723 w 1977297"/>
                <a:gd name="connsiteY12-76" fmla="*/ 1593252 h 2116967"/>
                <a:gd name="connsiteX13-77" fmla="*/ 143949 w 1977297"/>
                <a:gd name="connsiteY13-78" fmla="*/ 1689626 h 2116967"/>
                <a:gd name="connsiteX14-79" fmla="*/ 26283 w 1977297"/>
                <a:gd name="connsiteY14-80" fmla="*/ 1485824 h 2116967"/>
                <a:gd name="connsiteX15-81" fmla="*/ 269633 w 1977297"/>
                <a:gd name="connsiteY15-82" fmla="*/ 1257078 h 2116967"/>
                <a:gd name="connsiteX16-83" fmla="*/ 269633 w 1977297"/>
                <a:gd name="connsiteY16-84" fmla="*/ 859888 h 2116967"/>
                <a:gd name="connsiteX17-85" fmla="*/ 26283 w 1977297"/>
                <a:gd name="connsiteY17-86" fmla="*/ 631142 h 2116967"/>
                <a:gd name="connsiteX18-87" fmla="*/ 143949 w 1977297"/>
                <a:gd name="connsiteY18-88" fmla="*/ 427340 h 2116967"/>
                <a:gd name="connsiteX19-89" fmla="*/ 463723 w 1977297"/>
                <a:gd name="connsiteY19-90" fmla="*/ 523714 h 2116967"/>
                <a:gd name="connsiteX20-91" fmla="*/ 807700 w 1977297"/>
                <a:gd name="connsiteY20-92" fmla="*/ 325119 h 2116967"/>
                <a:gd name="connsiteX21-93" fmla="*/ 884125 w 1977297"/>
                <a:gd name="connsiteY21-94" fmla="*/ -1 h 2116967"/>
                <a:gd name="connsiteX22-95" fmla="*/ 1119455 w 1977297"/>
                <a:gd name="connsiteY22-96" fmla="*/ -1 h 2116967"/>
                <a:gd name="connsiteX23-97" fmla="*/ 1195880 w 1977297"/>
                <a:gd name="connsiteY23-98" fmla="*/ 325119 h 2116967"/>
                <a:gd name="connsiteX24-99" fmla="*/ 1539857 w 1977297"/>
                <a:gd name="connsiteY24-100" fmla="*/ 523714 h 2116967"/>
                <a:gd name="connsiteX0-101" fmla="*/ 1539859 w 1977299"/>
                <a:gd name="connsiteY0-102" fmla="*/ 523716 h 2116969"/>
                <a:gd name="connsiteX1-103" fmla="*/ 1859633 w 1977299"/>
                <a:gd name="connsiteY1-104" fmla="*/ 427342 h 2116969"/>
                <a:gd name="connsiteX2-105" fmla="*/ 1977299 w 1977299"/>
                <a:gd name="connsiteY2-106" fmla="*/ 631144 h 2116969"/>
                <a:gd name="connsiteX3-107" fmla="*/ 1733949 w 1977299"/>
                <a:gd name="connsiteY3-108" fmla="*/ 859890 h 2116969"/>
                <a:gd name="connsiteX4-109" fmla="*/ 1733949 w 1977299"/>
                <a:gd name="connsiteY4-110" fmla="*/ 1257080 h 2116969"/>
                <a:gd name="connsiteX5-111" fmla="*/ 1977299 w 1977299"/>
                <a:gd name="connsiteY5-112" fmla="*/ 1485826 h 2116969"/>
                <a:gd name="connsiteX6-113" fmla="*/ 1859633 w 1977299"/>
                <a:gd name="connsiteY6-114" fmla="*/ 1689628 h 2116969"/>
                <a:gd name="connsiteX7-115" fmla="*/ 1539859 w 1977299"/>
                <a:gd name="connsiteY7-116" fmla="*/ 1593254 h 2116969"/>
                <a:gd name="connsiteX8-117" fmla="*/ 1195882 w 1977299"/>
                <a:gd name="connsiteY8-118" fmla="*/ 1791849 h 2116969"/>
                <a:gd name="connsiteX9-119" fmla="*/ 1119457 w 1977299"/>
                <a:gd name="connsiteY9-120" fmla="*/ 2116969 h 2116969"/>
                <a:gd name="connsiteX10-121" fmla="*/ 884127 w 1977299"/>
                <a:gd name="connsiteY10-122" fmla="*/ 2116969 h 2116969"/>
                <a:gd name="connsiteX11-123" fmla="*/ 807702 w 1977299"/>
                <a:gd name="connsiteY11-124" fmla="*/ 1791849 h 2116969"/>
                <a:gd name="connsiteX12-125" fmla="*/ 463725 w 1977299"/>
                <a:gd name="connsiteY12-126" fmla="*/ 1593254 h 2116969"/>
                <a:gd name="connsiteX13-127" fmla="*/ 143951 w 1977299"/>
                <a:gd name="connsiteY13-128" fmla="*/ 1689628 h 2116969"/>
                <a:gd name="connsiteX14-129" fmla="*/ 26285 w 1977299"/>
                <a:gd name="connsiteY14-130" fmla="*/ 1485826 h 2116969"/>
                <a:gd name="connsiteX15-131" fmla="*/ 269635 w 1977299"/>
                <a:gd name="connsiteY15-132" fmla="*/ 1257080 h 2116969"/>
                <a:gd name="connsiteX16-133" fmla="*/ 269635 w 1977299"/>
                <a:gd name="connsiteY16-134" fmla="*/ 859890 h 2116969"/>
                <a:gd name="connsiteX17-135" fmla="*/ 26285 w 1977299"/>
                <a:gd name="connsiteY17-136" fmla="*/ 631144 h 2116969"/>
                <a:gd name="connsiteX18-137" fmla="*/ 143951 w 1977299"/>
                <a:gd name="connsiteY18-138" fmla="*/ 427342 h 2116969"/>
                <a:gd name="connsiteX19-139" fmla="*/ 463725 w 1977299"/>
                <a:gd name="connsiteY19-140" fmla="*/ 523716 h 2116969"/>
                <a:gd name="connsiteX20-141" fmla="*/ 807702 w 1977299"/>
                <a:gd name="connsiteY20-142" fmla="*/ 325121 h 2116969"/>
                <a:gd name="connsiteX21-143" fmla="*/ 884127 w 1977299"/>
                <a:gd name="connsiteY21-144" fmla="*/ 1 h 2116969"/>
                <a:gd name="connsiteX22-145" fmla="*/ 1119457 w 1977299"/>
                <a:gd name="connsiteY22-146" fmla="*/ 1 h 2116969"/>
                <a:gd name="connsiteX23-147" fmla="*/ 1195882 w 1977299"/>
                <a:gd name="connsiteY23-148" fmla="*/ 325121 h 2116969"/>
                <a:gd name="connsiteX24-149" fmla="*/ 1539859 w 1977299"/>
                <a:gd name="connsiteY24-150" fmla="*/ 523716 h 2116969"/>
                <a:gd name="connsiteX0-151" fmla="*/ 1539859 w 1977299"/>
                <a:gd name="connsiteY0-152" fmla="*/ 523714 h 2116967"/>
                <a:gd name="connsiteX1-153" fmla="*/ 1859633 w 1977299"/>
                <a:gd name="connsiteY1-154" fmla="*/ 427340 h 2116967"/>
                <a:gd name="connsiteX2-155" fmla="*/ 1977299 w 1977299"/>
                <a:gd name="connsiteY2-156" fmla="*/ 631142 h 2116967"/>
                <a:gd name="connsiteX3-157" fmla="*/ 1733949 w 1977299"/>
                <a:gd name="connsiteY3-158" fmla="*/ 859888 h 2116967"/>
                <a:gd name="connsiteX4-159" fmla="*/ 1733949 w 1977299"/>
                <a:gd name="connsiteY4-160" fmla="*/ 1257078 h 2116967"/>
                <a:gd name="connsiteX5-161" fmla="*/ 1977299 w 1977299"/>
                <a:gd name="connsiteY5-162" fmla="*/ 1485824 h 2116967"/>
                <a:gd name="connsiteX6-163" fmla="*/ 1859633 w 1977299"/>
                <a:gd name="connsiteY6-164" fmla="*/ 1689626 h 2116967"/>
                <a:gd name="connsiteX7-165" fmla="*/ 1539859 w 1977299"/>
                <a:gd name="connsiteY7-166" fmla="*/ 1593252 h 2116967"/>
                <a:gd name="connsiteX8-167" fmla="*/ 1195882 w 1977299"/>
                <a:gd name="connsiteY8-168" fmla="*/ 1791847 h 2116967"/>
                <a:gd name="connsiteX9-169" fmla="*/ 1119457 w 1977299"/>
                <a:gd name="connsiteY9-170" fmla="*/ 2116967 h 2116967"/>
                <a:gd name="connsiteX10-171" fmla="*/ 884127 w 1977299"/>
                <a:gd name="connsiteY10-172" fmla="*/ 2116967 h 2116967"/>
                <a:gd name="connsiteX11-173" fmla="*/ 807702 w 1977299"/>
                <a:gd name="connsiteY11-174" fmla="*/ 1791847 h 2116967"/>
                <a:gd name="connsiteX12-175" fmla="*/ 463725 w 1977299"/>
                <a:gd name="connsiteY12-176" fmla="*/ 1593252 h 2116967"/>
                <a:gd name="connsiteX13-177" fmla="*/ 143951 w 1977299"/>
                <a:gd name="connsiteY13-178" fmla="*/ 1689626 h 2116967"/>
                <a:gd name="connsiteX14-179" fmla="*/ 26285 w 1977299"/>
                <a:gd name="connsiteY14-180" fmla="*/ 1485824 h 2116967"/>
                <a:gd name="connsiteX15-181" fmla="*/ 269635 w 1977299"/>
                <a:gd name="connsiteY15-182" fmla="*/ 1257078 h 2116967"/>
                <a:gd name="connsiteX16-183" fmla="*/ 269635 w 1977299"/>
                <a:gd name="connsiteY16-184" fmla="*/ 859888 h 2116967"/>
                <a:gd name="connsiteX17-185" fmla="*/ 26285 w 1977299"/>
                <a:gd name="connsiteY17-186" fmla="*/ 631142 h 2116967"/>
                <a:gd name="connsiteX18-187" fmla="*/ 143951 w 1977299"/>
                <a:gd name="connsiteY18-188" fmla="*/ 427340 h 2116967"/>
                <a:gd name="connsiteX19-189" fmla="*/ 463725 w 1977299"/>
                <a:gd name="connsiteY19-190" fmla="*/ 523714 h 2116967"/>
                <a:gd name="connsiteX20-191" fmla="*/ 807702 w 1977299"/>
                <a:gd name="connsiteY20-192" fmla="*/ 325119 h 2116967"/>
                <a:gd name="connsiteX21-193" fmla="*/ 884127 w 1977299"/>
                <a:gd name="connsiteY21-194" fmla="*/ -1 h 2116967"/>
                <a:gd name="connsiteX22-195" fmla="*/ 1119457 w 1977299"/>
                <a:gd name="connsiteY22-196" fmla="*/ -1 h 2116967"/>
                <a:gd name="connsiteX23-197" fmla="*/ 1195882 w 1977299"/>
                <a:gd name="connsiteY23-198" fmla="*/ 325119 h 2116967"/>
                <a:gd name="connsiteX24-199" fmla="*/ 1539859 w 1977299"/>
                <a:gd name="connsiteY24-200" fmla="*/ 523714 h 2116967"/>
                <a:gd name="connsiteX0-201" fmla="*/ 1539859 w 1977299"/>
                <a:gd name="connsiteY0-202" fmla="*/ 523716 h 2157608"/>
                <a:gd name="connsiteX1-203" fmla="*/ 1859633 w 1977299"/>
                <a:gd name="connsiteY1-204" fmla="*/ 427342 h 2157608"/>
                <a:gd name="connsiteX2-205" fmla="*/ 1977299 w 1977299"/>
                <a:gd name="connsiteY2-206" fmla="*/ 631144 h 2157608"/>
                <a:gd name="connsiteX3-207" fmla="*/ 1733949 w 1977299"/>
                <a:gd name="connsiteY3-208" fmla="*/ 859890 h 2157608"/>
                <a:gd name="connsiteX4-209" fmla="*/ 1733949 w 1977299"/>
                <a:gd name="connsiteY4-210" fmla="*/ 1257080 h 2157608"/>
                <a:gd name="connsiteX5-211" fmla="*/ 1977299 w 1977299"/>
                <a:gd name="connsiteY5-212" fmla="*/ 1485826 h 2157608"/>
                <a:gd name="connsiteX6-213" fmla="*/ 1859633 w 1977299"/>
                <a:gd name="connsiteY6-214" fmla="*/ 1689628 h 2157608"/>
                <a:gd name="connsiteX7-215" fmla="*/ 1539859 w 1977299"/>
                <a:gd name="connsiteY7-216" fmla="*/ 1593254 h 2157608"/>
                <a:gd name="connsiteX8-217" fmla="*/ 1195882 w 1977299"/>
                <a:gd name="connsiteY8-218" fmla="*/ 1791849 h 2157608"/>
                <a:gd name="connsiteX9-219" fmla="*/ 1119457 w 1977299"/>
                <a:gd name="connsiteY9-220" fmla="*/ 2116969 h 2157608"/>
                <a:gd name="connsiteX10-221" fmla="*/ 884127 w 1977299"/>
                <a:gd name="connsiteY10-222" fmla="*/ 2116969 h 2157608"/>
                <a:gd name="connsiteX11-223" fmla="*/ 807702 w 1977299"/>
                <a:gd name="connsiteY11-224" fmla="*/ 1791849 h 2157608"/>
                <a:gd name="connsiteX12-225" fmla="*/ 463725 w 1977299"/>
                <a:gd name="connsiteY12-226" fmla="*/ 1593254 h 2157608"/>
                <a:gd name="connsiteX13-227" fmla="*/ 143951 w 1977299"/>
                <a:gd name="connsiteY13-228" fmla="*/ 1689628 h 2157608"/>
                <a:gd name="connsiteX14-229" fmla="*/ 26285 w 1977299"/>
                <a:gd name="connsiteY14-230" fmla="*/ 1485826 h 2157608"/>
                <a:gd name="connsiteX15-231" fmla="*/ 269635 w 1977299"/>
                <a:gd name="connsiteY15-232" fmla="*/ 1257080 h 2157608"/>
                <a:gd name="connsiteX16-233" fmla="*/ 269635 w 1977299"/>
                <a:gd name="connsiteY16-234" fmla="*/ 859890 h 2157608"/>
                <a:gd name="connsiteX17-235" fmla="*/ 26285 w 1977299"/>
                <a:gd name="connsiteY17-236" fmla="*/ 631144 h 2157608"/>
                <a:gd name="connsiteX18-237" fmla="*/ 143951 w 1977299"/>
                <a:gd name="connsiteY18-238" fmla="*/ 427342 h 2157608"/>
                <a:gd name="connsiteX19-239" fmla="*/ 463725 w 1977299"/>
                <a:gd name="connsiteY19-240" fmla="*/ 523716 h 2157608"/>
                <a:gd name="connsiteX20-241" fmla="*/ 807702 w 1977299"/>
                <a:gd name="connsiteY20-242" fmla="*/ 325121 h 2157608"/>
                <a:gd name="connsiteX21-243" fmla="*/ 884127 w 1977299"/>
                <a:gd name="connsiteY21-244" fmla="*/ 1 h 2157608"/>
                <a:gd name="connsiteX22-245" fmla="*/ 1119457 w 1977299"/>
                <a:gd name="connsiteY22-246" fmla="*/ 1 h 2157608"/>
                <a:gd name="connsiteX23-247" fmla="*/ 1195882 w 1977299"/>
                <a:gd name="connsiteY23-248" fmla="*/ 325121 h 2157608"/>
                <a:gd name="connsiteX24-249" fmla="*/ 1539859 w 1977299"/>
                <a:gd name="connsiteY24-250" fmla="*/ 523716 h 2157608"/>
                <a:gd name="connsiteX0-251" fmla="*/ 1539859 w 1977299"/>
                <a:gd name="connsiteY0-252" fmla="*/ 523714 h 2179536"/>
                <a:gd name="connsiteX1-253" fmla="*/ 1859633 w 1977299"/>
                <a:gd name="connsiteY1-254" fmla="*/ 427340 h 2179536"/>
                <a:gd name="connsiteX2-255" fmla="*/ 1977299 w 1977299"/>
                <a:gd name="connsiteY2-256" fmla="*/ 631142 h 2179536"/>
                <a:gd name="connsiteX3-257" fmla="*/ 1733949 w 1977299"/>
                <a:gd name="connsiteY3-258" fmla="*/ 859888 h 2179536"/>
                <a:gd name="connsiteX4-259" fmla="*/ 1733949 w 1977299"/>
                <a:gd name="connsiteY4-260" fmla="*/ 1257078 h 2179536"/>
                <a:gd name="connsiteX5-261" fmla="*/ 1977299 w 1977299"/>
                <a:gd name="connsiteY5-262" fmla="*/ 1485824 h 2179536"/>
                <a:gd name="connsiteX6-263" fmla="*/ 1859633 w 1977299"/>
                <a:gd name="connsiteY6-264" fmla="*/ 1689626 h 2179536"/>
                <a:gd name="connsiteX7-265" fmla="*/ 1539859 w 1977299"/>
                <a:gd name="connsiteY7-266" fmla="*/ 1593252 h 2179536"/>
                <a:gd name="connsiteX8-267" fmla="*/ 1195882 w 1977299"/>
                <a:gd name="connsiteY8-268" fmla="*/ 1791847 h 2179536"/>
                <a:gd name="connsiteX9-269" fmla="*/ 1119457 w 1977299"/>
                <a:gd name="connsiteY9-270" fmla="*/ 2116967 h 2179536"/>
                <a:gd name="connsiteX10-271" fmla="*/ 884127 w 1977299"/>
                <a:gd name="connsiteY10-272" fmla="*/ 2116967 h 2179536"/>
                <a:gd name="connsiteX11-273" fmla="*/ 807702 w 1977299"/>
                <a:gd name="connsiteY11-274" fmla="*/ 1791847 h 2179536"/>
                <a:gd name="connsiteX12-275" fmla="*/ 463725 w 1977299"/>
                <a:gd name="connsiteY12-276" fmla="*/ 1593252 h 2179536"/>
                <a:gd name="connsiteX13-277" fmla="*/ 143951 w 1977299"/>
                <a:gd name="connsiteY13-278" fmla="*/ 1689626 h 2179536"/>
                <a:gd name="connsiteX14-279" fmla="*/ 26285 w 1977299"/>
                <a:gd name="connsiteY14-280" fmla="*/ 1485824 h 2179536"/>
                <a:gd name="connsiteX15-281" fmla="*/ 269635 w 1977299"/>
                <a:gd name="connsiteY15-282" fmla="*/ 1257078 h 2179536"/>
                <a:gd name="connsiteX16-283" fmla="*/ 269635 w 1977299"/>
                <a:gd name="connsiteY16-284" fmla="*/ 859888 h 2179536"/>
                <a:gd name="connsiteX17-285" fmla="*/ 26285 w 1977299"/>
                <a:gd name="connsiteY17-286" fmla="*/ 631142 h 2179536"/>
                <a:gd name="connsiteX18-287" fmla="*/ 143951 w 1977299"/>
                <a:gd name="connsiteY18-288" fmla="*/ 427340 h 2179536"/>
                <a:gd name="connsiteX19-289" fmla="*/ 463725 w 1977299"/>
                <a:gd name="connsiteY19-290" fmla="*/ 523714 h 2179536"/>
                <a:gd name="connsiteX20-291" fmla="*/ 807702 w 1977299"/>
                <a:gd name="connsiteY20-292" fmla="*/ 325119 h 2179536"/>
                <a:gd name="connsiteX21-293" fmla="*/ 884127 w 1977299"/>
                <a:gd name="connsiteY21-294" fmla="*/ -1 h 2179536"/>
                <a:gd name="connsiteX22-295" fmla="*/ 1119457 w 1977299"/>
                <a:gd name="connsiteY22-296" fmla="*/ -1 h 2179536"/>
                <a:gd name="connsiteX23-297" fmla="*/ 1195882 w 1977299"/>
                <a:gd name="connsiteY23-298" fmla="*/ 325119 h 2179536"/>
                <a:gd name="connsiteX24-299" fmla="*/ 1539859 w 1977299"/>
                <a:gd name="connsiteY24-300" fmla="*/ 523714 h 2179536"/>
                <a:gd name="connsiteX0-301" fmla="*/ 1539859 w 1981249"/>
                <a:gd name="connsiteY0-302" fmla="*/ 523716 h 2179538"/>
                <a:gd name="connsiteX1-303" fmla="*/ 1859633 w 1981249"/>
                <a:gd name="connsiteY1-304" fmla="*/ 427342 h 2179538"/>
                <a:gd name="connsiteX2-305" fmla="*/ 1977299 w 1981249"/>
                <a:gd name="connsiteY2-306" fmla="*/ 631144 h 2179538"/>
                <a:gd name="connsiteX3-307" fmla="*/ 1733949 w 1981249"/>
                <a:gd name="connsiteY3-308" fmla="*/ 859890 h 2179538"/>
                <a:gd name="connsiteX4-309" fmla="*/ 1733949 w 1981249"/>
                <a:gd name="connsiteY4-310" fmla="*/ 1257080 h 2179538"/>
                <a:gd name="connsiteX5-311" fmla="*/ 1977299 w 1981249"/>
                <a:gd name="connsiteY5-312" fmla="*/ 1485826 h 2179538"/>
                <a:gd name="connsiteX6-313" fmla="*/ 1859633 w 1981249"/>
                <a:gd name="connsiteY6-314" fmla="*/ 1689628 h 2179538"/>
                <a:gd name="connsiteX7-315" fmla="*/ 1539859 w 1981249"/>
                <a:gd name="connsiteY7-316" fmla="*/ 1593254 h 2179538"/>
                <a:gd name="connsiteX8-317" fmla="*/ 1195882 w 1981249"/>
                <a:gd name="connsiteY8-318" fmla="*/ 1791849 h 2179538"/>
                <a:gd name="connsiteX9-319" fmla="*/ 1119457 w 1981249"/>
                <a:gd name="connsiteY9-320" fmla="*/ 2116969 h 2179538"/>
                <a:gd name="connsiteX10-321" fmla="*/ 884127 w 1981249"/>
                <a:gd name="connsiteY10-322" fmla="*/ 2116969 h 2179538"/>
                <a:gd name="connsiteX11-323" fmla="*/ 807702 w 1981249"/>
                <a:gd name="connsiteY11-324" fmla="*/ 1791849 h 2179538"/>
                <a:gd name="connsiteX12-325" fmla="*/ 463725 w 1981249"/>
                <a:gd name="connsiteY12-326" fmla="*/ 1593254 h 2179538"/>
                <a:gd name="connsiteX13-327" fmla="*/ 143951 w 1981249"/>
                <a:gd name="connsiteY13-328" fmla="*/ 1689628 h 2179538"/>
                <a:gd name="connsiteX14-329" fmla="*/ 26285 w 1981249"/>
                <a:gd name="connsiteY14-330" fmla="*/ 1485826 h 2179538"/>
                <a:gd name="connsiteX15-331" fmla="*/ 269635 w 1981249"/>
                <a:gd name="connsiteY15-332" fmla="*/ 1257080 h 2179538"/>
                <a:gd name="connsiteX16-333" fmla="*/ 269635 w 1981249"/>
                <a:gd name="connsiteY16-334" fmla="*/ 859890 h 2179538"/>
                <a:gd name="connsiteX17-335" fmla="*/ 26285 w 1981249"/>
                <a:gd name="connsiteY17-336" fmla="*/ 631144 h 2179538"/>
                <a:gd name="connsiteX18-337" fmla="*/ 143951 w 1981249"/>
                <a:gd name="connsiteY18-338" fmla="*/ 427342 h 2179538"/>
                <a:gd name="connsiteX19-339" fmla="*/ 463725 w 1981249"/>
                <a:gd name="connsiteY19-340" fmla="*/ 523716 h 2179538"/>
                <a:gd name="connsiteX20-341" fmla="*/ 807702 w 1981249"/>
                <a:gd name="connsiteY20-342" fmla="*/ 325121 h 2179538"/>
                <a:gd name="connsiteX21-343" fmla="*/ 884127 w 1981249"/>
                <a:gd name="connsiteY21-344" fmla="*/ 1 h 2179538"/>
                <a:gd name="connsiteX22-345" fmla="*/ 1119457 w 1981249"/>
                <a:gd name="connsiteY22-346" fmla="*/ 1 h 2179538"/>
                <a:gd name="connsiteX23-347" fmla="*/ 1195882 w 1981249"/>
                <a:gd name="connsiteY23-348" fmla="*/ 325121 h 2179538"/>
                <a:gd name="connsiteX24-349" fmla="*/ 1539859 w 1981249"/>
                <a:gd name="connsiteY24-350" fmla="*/ 523716 h 2179538"/>
                <a:gd name="connsiteX0-351" fmla="*/ 1539859 w 2003583"/>
                <a:gd name="connsiteY0-352" fmla="*/ 523714 h 2179536"/>
                <a:gd name="connsiteX1-353" fmla="*/ 1859633 w 2003583"/>
                <a:gd name="connsiteY1-354" fmla="*/ 427340 h 2179536"/>
                <a:gd name="connsiteX2-355" fmla="*/ 1977299 w 2003583"/>
                <a:gd name="connsiteY2-356" fmla="*/ 631142 h 2179536"/>
                <a:gd name="connsiteX3-357" fmla="*/ 1733949 w 2003583"/>
                <a:gd name="connsiteY3-358" fmla="*/ 859888 h 2179536"/>
                <a:gd name="connsiteX4-359" fmla="*/ 1733949 w 2003583"/>
                <a:gd name="connsiteY4-360" fmla="*/ 1257078 h 2179536"/>
                <a:gd name="connsiteX5-361" fmla="*/ 1977299 w 2003583"/>
                <a:gd name="connsiteY5-362" fmla="*/ 1485824 h 2179536"/>
                <a:gd name="connsiteX6-363" fmla="*/ 1859633 w 2003583"/>
                <a:gd name="connsiteY6-364" fmla="*/ 1689626 h 2179536"/>
                <a:gd name="connsiteX7-365" fmla="*/ 1539859 w 2003583"/>
                <a:gd name="connsiteY7-366" fmla="*/ 1593252 h 2179536"/>
                <a:gd name="connsiteX8-367" fmla="*/ 1195882 w 2003583"/>
                <a:gd name="connsiteY8-368" fmla="*/ 1791847 h 2179536"/>
                <a:gd name="connsiteX9-369" fmla="*/ 1119457 w 2003583"/>
                <a:gd name="connsiteY9-370" fmla="*/ 2116967 h 2179536"/>
                <a:gd name="connsiteX10-371" fmla="*/ 884127 w 2003583"/>
                <a:gd name="connsiteY10-372" fmla="*/ 2116967 h 2179536"/>
                <a:gd name="connsiteX11-373" fmla="*/ 807702 w 2003583"/>
                <a:gd name="connsiteY11-374" fmla="*/ 1791847 h 2179536"/>
                <a:gd name="connsiteX12-375" fmla="*/ 463725 w 2003583"/>
                <a:gd name="connsiteY12-376" fmla="*/ 1593252 h 2179536"/>
                <a:gd name="connsiteX13-377" fmla="*/ 143951 w 2003583"/>
                <a:gd name="connsiteY13-378" fmla="*/ 1689626 h 2179536"/>
                <a:gd name="connsiteX14-379" fmla="*/ 26285 w 2003583"/>
                <a:gd name="connsiteY14-380" fmla="*/ 1485824 h 2179536"/>
                <a:gd name="connsiteX15-381" fmla="*/ 269635 w 2003583"/>
                <a:gd name="connsiteY15-382" fmla="*/ 1257078 h 2179536"/>
                <a:gd name="connsiteX16-383" fmla="*/ 269635 w 2003583"/>
                <a:gd name="connsiteY16-384" fmla="*/ 859888 h 2179536"/>
                <a:gd name="connsiteX17-385" fmla="*/ 26285 w 2003583"/>
                <a:gd name="connsiteY17-386" fmla="*/ 631142 h 2179536"/>
                <a:gd name="connsiteX18-387" fmla="*/ 143951 w 2003583"/>
                <a:gd name="connsiteY18-388" fmla="*/ 427340 h 2179536"/>
                <a:gd name="connsiteX19-389" fmla="*/ 463725 w 2003583"/>
                <a:gd name="connsiteY19-390" fmla="*/ 523714 h 2179536"/>
                <a:gd name="connsiteX20-391" fmla="*/ 807702 w 2003583"/>
                <a:gd name="connsiteY20-392" fmla="*/ 325119 h 2179536"/>
                <a:gd name="connsiteX21-393" fmla="*/ 884127 w 2003583"/>
                <a:gd name="connsiteY21-394" fmla="*/ -1 h 2179536"/>
                <a:gd name="connsiteX22-395" fmla="*/ 1119457 w 2003583"/>
                <a:gd name="connsiteY22-396" fmla="*/ -1 h 2179536"/>
                <a:gd name="connsiteX23-397" fmla="*/ 1195882 w 2003583"/>
                <a:gd name="connsiteY23-398" fmla="*/ 325119 h 2179536"/>
                <a:gd name="connsiteX24-399" fmla="*/ 1539859 w 2003583"/>
                <a:gd name="connsiteY24-400" fmla="*/ 523714 h 2179536"/>
                <a:gd name="connsiteX0-401" fmla="*/ 1539859 w 2003583"/>
                <a:gd name="connsiteY0-402" fmla="*/ 523716 h 2179538"/>
                <a:gd name="connsiteX1-403" fmla="*/ 1859633 w 2003583"/>
                <a:gd name="connsiteY1-404" fmla="*/ 427342 h 2179538"/>
                <a:gd name="connsiteX2-405" fmla="*/ 1977299 w 2003583"/>
                <a:gd name="connsiteY2-406" fmla="*/ 631144 h 2179538"/>
                <a:gd name="connsiteX3-407" fmla="*/ 1733949 w 2003583"/>
                <a:gd name="connsiteY3-408" fmla="*/ 859890 h 2179538"/>
                <a:gd name="connsiteX4-409" fmla="*/ 1733949 w 2003583"/>
                <a:gd name="connsiteY4-410" fmla="*/ 1257080 h 2179538"/>
                <a:gd name="connsiteX5-411" fmla="*/ 1977299 w 2003583"/>
                <a:gd name="connsiteY5-412" fmla="*/ 1485826 h 2179538"/>
                <a:gd name="connsiteX6-413" fmla="*/ 1859633 w 2003583"/>
                <a:gd name="connsiteY6-414" fmla="*/ 1689628 h 2179538"/>
                <a:gd name="connsiteX7-415" fmla="*/ 1539859 w 2003583"/>
                <a:gd name="connsiteY7-416" fmla="*/ 1593254 h 2179538"/>
                <a:gd name="connsiteX8-417" fmla="*/ 1195882 w 2003583"/>
                <a:gd name="connsiteY8-418" fmla="*/ 1791849 h 2179538"/>
                <a:gd name="connsiteX9-419" fmla="*/ 1119457 w 2003583"/>
                <a:gd name="connsiteY9-420" fmla="*/ 2116969 h 2179538"/>
                <a:gd name="connsiteX10-421" fmla="*/ 884127 w 2003583"/>
                <a:gd name="connsiteY10-422" fmla="*/ 2116969 h 2179538"/>
                <a:gd name="connsiteX11-423" fmla="*/ 807702 w 2003583"/>
                <a:gd name="connsiteY11-424" fmla="*/ 1791849 h 2179538"/>
                <a:gd name="connsiteX12-425" fmla="*/ 463725 w 2003583"/>
                <a:gd name="connsiteY12-426" fmla="*/ 1593254 h 2179538"/>
                <a:gd name="connsiteX13-427" fmla="*/ 143951 w 2003583"/>
                <a:gd name="connsiteY13-428" fmla="*/ 1689628 h 2179538"/>
                <a:gd name="connsiteX14-429" fmla="*/ 26285 w 2003583"/>
                <a:gd name="connsiteY14-430" fmla="*/ 1485826 h 2179538"/>
                <a:gd name="connsiteX15-431" fmla="*/ 269635 w 2003583"/>
                <a:gd name="connsiteY15-432" fmla="*/ 1257080 h 2179538"/>
                <a:gd name="connsiteX16-433" fmla="*/ 269635 w 2003583"/>
                <a:gd name="connsiteY16-434" fmla="*/ 859890 h 2179538"/>
                <a:gd name="connsiteX17-435" fmla="*/ 26285 w 2003583"/>
                <a:gd name="connsiteY17-436" fmla="*/ 631144 h 2179538"/>
                <a:gd name="connsiteX18-437" fmla="*/ 143951 w 2003583"/>
                <a:gd name="connsiteY18-438" fmla="*/ 427342 h 2179538"/>
                <a:gd name="connsiteX19-439" fmla="*/ 463725 w 2003583"/>
                <a:gd name="connsiteY19-440" fmla="*/ 523716 h 2179538"/>
                <a:gd name="connsiteX20-441" fmla="*/ 807702 w 2003583"/>
                <a:gd name="connsiteY20-442" fmla="*/ 325121 h 2179538"/>
                <a:gd name="connsiteX21-443" fmla="*/ 884127 w 2003583"/>
                <a:gd name="connsiteY21-444" fmla="*/ 1 h 2179538"/>
                <a:gd name="connsiteX22-445" fmla="*/ 1119457 w 2003583"/>
                <a:gd name="connsiteY22-446" fmla="*/ 1 h 2179538"/>
                <a:gd name="connsiteX23-447" fmla="*/ 1195882 w 2003583"/>
                <a:gd name="connsiteY23-448" fmla="*/ 325121 h 2179538"/>
                <a:gd name="connsiteX24-449" fmla="*/ 1539859 w 2003583"/>
                <a:gd name="connsiteY24-450" fmla="*/ 523716 h 2179538"/>
                <a:gd name="connsiteX0-451" fmla="*/ 1539859 w 2003583"/>
                <a:gd name="connsiteY0-452" fmla="*/ 523714 h 2179536"/>
                <a:gd name="connsiteX1-453" fmla="*/ 1859633 w 2003583"/>
                <a:gd name="connsiteY1-454" fmla="*/ 427340 h 2179536"/>
                <a:gd name="connsiteX2-455" fmla="*/ 1977299 w 2003583"/>
                <a:gd name="connsiteY2-456" fmla="*/ 631142 h 2179536"/>
                <a:gd name="connsiteX3-457" fmla="*/ 1733949 w 2003583"/>
                <a:gd name="connsiteY3-458" fmla="*/ 859888 h 2179536"/>
                <a:gd name="connsiteX4-459" fmla="*/ 1733949 w 2003583"/>
                <a:gd name="connsiteY4-460" fmla="*/ 1257078 h 2179536"/>
                <a:gd name="connsiteX5-461" fmla="*/ 1977299 w 2003583"/>
                <a:gd name="connsiteY5-462" fmla="*/ 1485824 h 2179536"/>
                <a:gd name="connsiteX6-463" fmla="*/ 1859633 w 2003583"/>
                <a:gd name="connsiteY6-464" fmla="*/ 1689626 h 2179536"/>
                <a:gd name="connsiteX7-465" fmla="*/ 1539859 w 2003583"/>
                <a:gd name="connsiteY7-466" fmla="*/ 1593252 h 2179536"/>
                <a:gd name="connsiteX8-467" fmla="*/ 1195882 w 2003583"/>
                <a:gd name="connsiteY8-468" fmla="*/ 1791847 h 2179536"/>
                <a:gd name="connsiteX9-469" fmla="*/ 1119457 w 2003583"/>
                <a:gd name="connsiteY9-470" fmla="*/ 2116967 h 2179536"/>
                <a:gd name="connsiteX10-471" fmla="*/ 884127 w 2003583"/>
                <a:gd name="connsiteY10-472" fmla="*/ 2116967 h 2179536"/>
                <a:gd name="connsiteX11-473" fmla="*/ 807702 w 2003583"/>
                <a:gd name="connsiteY11-474" fmla="*/ 1791847 h 2179536"/>
                <a:gd name="connsiteX12-475" fmla="*/ 463725 w 2003583"/>
                <a:gd name="connsiteY12-476" fmla="*/ 1593252 h 2179536"/>
                <a:gd name="connsiteX13-477" fmla="*/ 143951 w 2003583"/>
                <a:gd name="connsiteY13-478" fmla="*/ 1689626 h 2179536"/>
                <a:gd name="connsiteX14-479" fmla="*/ 26285 w 2003583"/>
                <a:gd name="connsiteY14-480" fmla="*/ 1485824 h 2179536"/>
                <a:gd name="connsiteX15-481" fmla="*/ 269635 w 2003583"/>
                <a:gd name="connsiteY15-482" fmla="*/ 1257078 h 2179536"/>
                <a:gd name="connsiteX16-483" fmla="*/ 269635 w 2003583"/>
                <a:gd name="connsiteY16-484" fmla="*/ 859888 h 2179536"/>
                <a:gd name="connsiteX17-485" fmla="*/ 26285 w 2003583"/>
                <a:gd name="connsiteY17-486" fmla="*/ 631142 h 2179536"/>
                <a:gd name="connsiteX18-487" fmla="*/ 143951 w 2003583"/>
                <a:gd name="connsiteY18-488" fmla="*/ 427340 h 2179536"/>
                <a:gd name="connsiteX19-489" fmla="*/ 463725 w 2003583"/>
                <a:gd name="connsiteY19-490" fmla="*/ 523714 h 2179536"/>
                <a:gd name="connsiteX20-491" fmla="*/ 807702 w 2003583"/>
                <a:gd name="connsiteY20-492" fmla="*/ 325119 h 2179536"/>
                <a:gd name="connsiteX21-493" fmla="*/ 884127 w 2003583"/>
                <a:gd name="connsiteY21-494" fmla="*/ -1 h 2179536"/>
                <a:gd name="connsiteX22-495" fmla="*/ 1119457 w 2003583"/>
                <a:gd name="connsiteY22-496" fmla="*/ -1 h 2179536"/>
                <a:gd name="connsiteX23-497" fmla="*/ 1195882 w 2003583"/>
                <a:gd name="connsiteY23-498" fmla="*/ 325119 h 2179536"/>
                <a:gd name="connsiteX24-499" fmla="*/ 1539859 w 2003583"/>
                <a:gd name="connsiteY24-500" fmla="*/ 523714 h 2179536"/>
                <a:gd name="connsiteX0-501" fmla="*/ 1539859 w 2003583"/>
                <a:gd name="connsiteY0-502" fmla="*/ 564355 h 2220177"/>
                <a:gd name="connsiteX1-503" fmla="*/ 1859633 w 2003583"/>
                <a:gd name="connsiteY1-504" fmla="*/ 467981 h 2220177"/>
                <a:gd name="connsiteX2-505" fmla="*/ 1977299 w 2003583"/>
                <a:gd name="connsiteY2-506" fmla="*/ 671783 h 2220177"/>
                <a:gd name="connsiteX3-507" fmla="*/ 1733949 w 2003583"/>
                <a:gd name="connsiteY3-508" fmla="*/ 900529 h 2220177"/>
                <a:gd name="connsiteX4-509" fmla="*/ 1733949 w 2003583"/>
                <a:gd name="connsiteY4-510" fmla="*/ 1297719 h 2220177"/>
                <a:gd name="connsiteX5-511" fmla="*/ 1977299 w 2003583"/>
                <a:gd name="connsiteY5-512" fmla="*/ 1526465 h 2220177"/>
                <a:gd name="connsiteX6-513" fmla="*/ 1859633 w 2003583"/>
                <a:gd name="connsiteY6-514" fmla="*/ 1730267 h 2220177"/>
                <a:gd name="connsiteX7-515" fmla="*/ 1539859 w 2003583"/>
                <a:gd name="connsiteY7-516" fmla="*/ 1633893 h 2220177"/>
                <a:gd name="connsiteX8-517" fmla="*/ 1195882 w 2003583"/>
                <a:gd name="connsiteY8-518" fmla="*/ 1832488 h 2220177"/>
                <a:gd name="connsiteX9-519" fmla="*/ 1119457 w 2003583"/>
                <a:gd name="connsiteY9-520" fmla="*/ 2157608 h 2220177"/>
                <a:gd name="connsiteX10-521" fmla="*/ 884127 w 2003583"/>
                <a:gd name="connsiteY10-522" fmla="*/ 2157608 h 2220177"/>
                <a:gd name="connsiteX11-523" fmla="*/ 807702 w 2003583"/>
                <a:gd name="connsiteY11-524" fmla="*/ 1832488 h 2220177"/>
                <a:gd name="connsiteX12-525" fmla="*/ 463725 w 2003583"/>
                <a:gd name="connsiteY12-526" fmla="*/ 1633893 h 2220177"/>
                <a:gd name="connsiteX13-527" fmla="*/ 143951 w 2003583"/>
                <a:gd name="connsiteY13-528" fmla="*/ 1730267 h 2220177"/>
                <a:gd name="connsiteX14-529" fmla="*/ 26285 w 2003583"/>
                <a:gd name="connsiteY14-530" fmla="*/ 1526465 h 2220177"/>
                <a:gd name="connsiteX15-531" fmla="*/ 269635 w 2003583"/>
                <a:gd name="connsiteY15-532" fmla="*/ 1297719 h 2220177"/>
                <a:gd name="connsiteX16-533" fmla="*/ 269635 w 2003583"/>
                <a:gd name="connsiteY16-534" fmla="*/ 900529 h 2220177"/>
                <a:gd name="connsiteX17-535" fmla="*/ 26285 w 2003583"/>
                <a:gd name="connsiteY17-536" fmla="*/ 671783 h 2220177"/>
                <a:gd name="connsiteX18-537" fmla="*/ 143951 w 2003583"/>
                <a:gd name="connsiteY18-538" fmla="*/ 467981 h 2220177"/>
                <a:gd name="connsiteX19-539" fmla="*/ 463725 w 2003583"/>
                <a:gd name="connsiteY19-540" fmla="*/ 564355 h 2220177"/>
                <a:gd name="connsiteX20-541" fmla="*/ 807702 w 2003583"/>
                <a:gd name="connsiteY20-542" fmla="*/ 365760 h 2220177"/>
                <a:gd name="connsiteX21-543" fmla="*/ 884127 w 2003583"/>
                <a:gd name="connsiteY21-544" fmla="*/ 40640 h 2220177"/>
                <a:gd name="connsiteX22-545" fmla="*/ 1119457 w 2003583"/>
                <a:gd name="connsiteY22-546" fmla="*/ 40640 h 2220177"/>
                <a:gd name="connsiteX23-547" fmla="*/ 1195882 w 2003583"/>
                <a:gd name="connsiteY23-548" fmla="*/ 365760 h 2220177"/>
                <a:gd name="connsiteX24-549" fmla="*/ 1539859 w 2003583"/>
                <a:gd name="connsiteY24-550" fmla="*/ 564355 h 2220177"/>
                <a:gd name="connsiteX0-551" fmla="*/ 1539859 w 2003583"/>
                <a:gd name="connsiteY0-552" fmla="*/ 586285 h 2242107"/>
                <a:gd name="connsiteX1-553" fmla="*/ 1859633 w 2003583"/>
                <a:gd name="connsiteY1-554" fmla="*/ 489911 h 2242107"/>
                <a:gd name="connsiteX2-555" fmla="*/ 1977299 w 2003583"/>
                <a:gd name="connsiteY2-556" fmla="*/ 693713 h 2242107"/>
                <a:gd name="connsiteX3-557" fmla="*/ 1733949 w 2003583"/>
                <a:gd name="connsiteY3-558" fmla="*/ 922459 h 2242107"/>
                <a:gd name="connsiteX4-559" fmla="*/ 1733949 w 2003583"/>
                <a:gd name="connsiteY4-560" fmla="*/ 1319649 h 2242107"/>
                <a:gd name="connsiteX5-561" fmla="*/ 1977299 w 2003583"/>
                <a:gd name="connsiteY5-562" fmla="*/ 1548395 h 2242107"/>
                <a:gd name="connsiteX6-563" fmla="*/ 1859633 w 2003583"/>
                <a:gd name="connsiteY6-564" fmla="*/ 1752197 h 2242107"/>
                <a:gd name="connsiteX7-565" fmla="*/ 1539859 w 2003583"/>
                <a:gd name="connsiteY7-566" fmla="*/ 1655823 h 2242107"/>
                <a:gd name="connsiteX8-567" fmla="*/ 1195882 w 2003583"/>
                <a:gd name="connsiteY8-568" fmla="*/ 1854418 h 2242107"/>
                <a:gd name="connsiteX9-569" fmla="*/ 1119457 w 2003583"/>
                <a:gd name="connsiteY9-570" fmla="*/ 2179538 h 2242107"/>
                <a:gd name="connsiteX10-571" fmla="*/ 884127 w 2003583"/>
                <a:gd name="connsiteY10-572" fmla="*/ 2179538 h 2242107"/>
                <a:gd name="connsiteX11-573" fmla="*/ 807702 w 2003583"/>
                <a:gd name="connsiteY11-574" fmla="*/ 1854418 h 2242107"/>
                <a:gd name="connsiteX12-575" fmla="*/ 463725 w 2003583"/>
                <a:gd name="connsiteY12-576" fmla="*/ 1655823 h 2242107"/>
                <a:gd name="connsiteX13-577" fmla="*/ 143951 w 2003583"/>
                <a:gd name="connsiteY13-578" fmla="*/ 1752197 h 2242107"/>
                <a:gd name="connsiteX14-579" fmla="*/ 26285 w 2003583"/>
                <a:gd name="connsiteY14-580" fmla="*/ 1548395 h 2242107"/>
                <a:gd name="connsiteX15-581" fmla="*/ 269635 w 2003583"/>
                <a:gd name="connsiteY15-582" fmla="*/ 1319649 h 2242107"/>
                <a:gd name="connsiteX16-583" fmla="*/ 269635 w 2003583"/>
                <a:gd name="connsiteY16-584" fmla="*/ 922459 h 2242107"/>
                <a:gd name="connsiteX17-585" fmla="*/ 26285 w 2003583"/>
                <a:gd name="connsiteY17-586" fmla="*/ 693713 h 2242107"/>
                <a:gd name="connsiteX18-587" fmla="*/ 143951 w 2003583"/>
                <a:gd name="connsiteY18-588" fmla="*/ 489911 h 2242107"/>
                <a:gd name="connsiteX19-589" fmla="*/ 463725 w 2003583"/>
                <a:gd name="connsiteY19-590" fmla="*/ 586285 h 2242107"/>
                <a:gd name="connsiteX20-591" fmla="*/ 807702 w 2003583"/>
                <a:gd name="connsiteY20-592" fmla="*/ 387690 h 2242107"/>
                <a:gd name="connsiteX21-593" fmla="*/ 884127 w 2003583"/>
                <a:gd name="connsiteY21-594" fmla="*/ 62570 h 2242107"/>
                <a:gd name="connsiteX22-595" fmla="*/ 1119457 w 2003583"/>
                <a:gd name="connsiteY22-596" fmla="*/ 62570 h 2242107"/>
                <a:gd name="connsiteX23-597" fmla="*/ 1195882 w 2003583"/>
                <a:gd name="connsiteY23-598" fmla="*/ 387690 h 2242107"/>
                <a:gd name="connsiteX24-599" fmla="*/ 1539859 w 2003583"/>
                <a:gd name="connsiteY24-600" fmla="*/ 586285 h 2242107"/>
                <a:gd name="connsiteX0-601" fmla="*/ 1539859 w 2003583"/>
                <a:gd name="connsiteY0-602" fmla="*/ 586285 h 2242107"/>
                <a:gd name="connsiteX1-603" fmla="*/ 1859633 w 2003583"/>
                <a:gd name="connsiteY1-604" fmla="*/ 489911 h 2242107"/>
                <a:gd name="connsiteX2-605" fmla="*/ 1977299 w 2003583"/>
                <a:gd name="connsiteY2-606" fmla="*/ 693713 h 2242107"/>
                <a:gd name="connsiteX3-607" fmla="*/ 1733949 w 2003583"/>
                <a:gd name="connsiteY3-608" fmla="*/ 922459 h 2242107"/>
                <a:gd name="connsiteX4-609" fmla="*/ 1733949 w 2003583"/>
                <a:gd name="connsiteY4-610" fmla="*/ 1319649 h 2242107"/>
                <a:gd name="connsiteX5-611" fmla="*/ 1977299 w 2003583"/>
                <a:gd name="connsiteY5-612" fmla="*/ 1548395 h 2242107"/>
                <a:gd name="connsiteX6-613" fmla="*/ 1859633 w 2003583"/>
                <a:gd name="connsiteY6-614" fmla="*/ 1752197 h 2242107"/>
                <a:gd name="connsiteX7-615" fmla="*/ 1539859 w 2003583"/>
                <a:gd name="connsiteY7-616" fmla="*/ 1655823 h 2242107"/>
                <a:gd name="connsiteX8-617" fmla="*/ 1195882 w 2003583"/>
                <a:gd name="connsiteY8-618" fmla="*/ 1854418 h 2242107"/>
                <a:gd name="connsiteX9-619" fmla="*/ 1119457 w 2003583"/>
                <a:gd name="connsiteY9-620" fmla="*/ 2179538 h 2242107"/>
                <a:gd name="connsiteX10-621" fmla="*/ 884127 w 2003583"/>
                <a:gd name="connsiteY10-622" fmla="*/ 2179538 h 2242107"/>
                <a:gd name="connsiteX11-623" fmla="*/ 807702 w 2003583"/>
                <a:gd name="connsiteY11-624" fmla="*/ 1854418 h 2242107"/>
                <a:gd name="connsiteX12-625" fmla="*/ 463725 w 2003583"/>
                <a:gd name="connsiteY12-626" fmla="*/ 1655823 h 2242107"/>
                <a:gd name="connsiteX13-627" fmla="*/ 143951 w 2003583"/>
                <a:gd name="connsiteY13-628" fmla="*/ 1752197 h 2242107"/>
                <a:gd name="connsiteX14-629" fmla="*/ 26285 w 2003583"/>
                <a:gd name="connsiteY14-630" fmla="*/ 1548395 h 2242107"/>
                <a:gd name="connsiteX15-631" fmla="*/ 269635 w 2003583"/>
                <a:gd name="connsiteY15-632" fmla="*/ 1319649 h 2242107"/>
                <a:gd name="connsiteX16-633" fmla="*/ 269635 w 2003583"/>
                <a:gd name="connsiteY16-634" fmla="*/ 922459 h 2242107"/>
                <a:gd name="connsiteX17-635" fmla="*/ 26285 w 2003583"/>
                <a:gd name="connsiteY17-636" fmla="*/ 693713 h 2242107"/>
                <a:gd name="connsiteX18-637" fmla="*/ 143951 w 2003583"/>
                <a:gd name="connsiteY18-638" fmla="*/ 489911 h 2242107"/>
                <a:gd name="connsiteX19-639" fmla="*/ 463725 w 2003583"/>
                <a:gd name="connsiteY19-640" fmla="*/ 586285 h 2242107"/>
                <a:gd name="connsiteX20-641" fmla="*/ 807702 w 2003583"/>
                <a:gd name="connsiteY20-642" fmla="*/ 387690 h 2242107"/>
                <a:gd name="connsiteX21-643" fmla="*/ 884127 w 2003583"/>
                <a:gd name="connsiteY21-644" fmla="*/ 62570 h 2242107"/>
                <a:gd name="connsiteX22-645" fmla="*/ 1119457 w 2003583"/>
                <a:gd name="connsiteY22-646" fmla="*/ 62570 h 2242107"/>
                <a:gd name="connsiteX23-647" fmla="*/ 1195882 w 2003583"/>
                <a:gd name="connsiteY23-648" fmla="*/ 387690 h 2242107"/>
                <a:gd name="connsiteX24-649" fmla="*/ 1539859 w 2003583"/>
                <a:gd name="connsiteY24-650" fmla="*/ 586285 h 2242107"/>
                <a:gd name="connsiteX0-651" fmla="*/ 1539859 w 2003583"/>
                <a:gd name="connsiteY0-652" fmla="*/ 586285 h 2242107"/>
                <a:gd name="connsiteX1-653" fmla="*/ 1859633 w 2003583"/>
                <a:gd name="connsiteY1-654" fmla="*/ 489911 h 2242107"/>
                <a:gd name="connsiteX2-655" fmla="*/ 1977299 w 2003583"/>
                <a:gd name="connsiteY2-656" fmla="*/ 693713 h 2242107"/>
                <a:gd name="connsiteX3-657" fmla="*/ 1733949 w 2003583"/>
                <a:gd name="connsiteY3-658" fmla="*/ 922459 h 2242107"/>
                <a:gd name="connsiteX4-659" fmla="*/ 1733949 w 2003583"/>
                <a:gd name="connsiteY4-660" fmla="*/ 1319649 h 2242107"/>
                <a:gd name="connsiteX5-661" fmla="*/ 1977299 w 2003583"/>
                <a:gd name="connsiteY5-662" fmla="*/ 1548395 h 2242107"/>
                <a:gd name="connsiteX6-663" fmla="*/ 1859633 w 2003583"/>
                <a:gd name="connsiteY6-664" fmla="*/ 1752197 h 2242107"/>
                <a:gd name="connsiteX7-665" fmla="*/ 1539859 w 2003583"/>
                <a:gd name="connsiteY7-666" fmla="*/ 1655823 h 2242107"/>
                <a:gd name="connsiteX8-667" fmla="*/ 1195882 w 2003583"/>
                <a:gd name="connsiteY8-668" fmla="*/ 1854418 h 2242107"/>
                <a:gd name="connsiteX9-669" fmla="*/ 1119457 w 2003583"/>
                <a:gd name="connsiteY9-670" fmla="*/ 2179538 h 2242107"/>
                <a:gd name="connsiteX10-671" fmla="*/ 884127 w 2003583"/>
                <a:gd name="connsiteY10-672" fmla="*/ 2179538 h 2242107"/>
                <a:gd name="connsiteX11-673" fmla="*/ 807702 w 2003583"/>
                <a:gd name="connsiteY11-674" fmla="*/ 1854418 h 2242107"/>
                <a:gd name="connsiteX12-675" fmla="*/ 463725 w 2003583"/>
                <a:gd name="connsiteY12-676" fmla="*/ 1655823 h 2242107"/>
                <a:gd name="connsiteX13-677" fmla="*/ 143951 w 2003583"/>
                <a:gd name="connsiteY13-678" fmla="*/ 1752197 h 2242107"/>
                <a:gd name="connsiteX14-679" fmla="*/ 26285 w 2003583"/>
                <a:gd name="connsiteY14-680" fmla="*/ 1548395 h 2242107"/>
                <a:gd name="connsiteX15-681" fmla="*/ 269635 w 2003583"/>
                <a:gd name="connsiteY15-682" fmla="*/ 1319649 h 2242107"/>
                <a:gd name="connsiteX16-683" fmla="*/ 269635 w 2003583"/>
                <a:gd name="connsiteY16-684" fmla="*/ 922459 h 2242107"/>
                <a:gd name="connsiteX17-685" fmla="*/ 26285 w 2003583"/>
                <a:gd name="connsiteY17-686" fmla="*/ 693713 h 2242107"/>
                <a:gd name="connsiteX18-687" fmla="*/ 143951 w 2003583"/>
                <a:gd name="connsiteY18-688" fmla="*/ 489911 h 2242107"/>
                <a:gd name="connsiteX19-689" fmla="*/ 463725 w 2003583"/>
                <a:gd name="connsiteY19-690" fmla="*/ 586285 h 2242107"/>
                <a:gd name="connsiteX20-691" fmla="*/ 807702 w 2003583"/>
                <a:gd name="connsiteY20-692" fmla="*/ 387690 h 2242107"/>
                <a:gd name="connsiteX21-693" fmla="*/ 884127 w 2003583"/>
                <a:gd name="connsiteY21-694" fmla="*/ 62570 h 2242107"/>
                <a:gd name="connsiteX22-695" fmla="*/ 1119457 w 2003583"/>
                <a:gd name="connsiteY22-696" fmla="*/ 62570 h 2242107"/>
                <a:gd name="connsiteX23-697" fmla="*/ 1195882 w 2003583"/>
                <a:gd name="connsiteY23-698" fmla="*/ 387690 h 2242107"/>
                <a:gd name="connsiteX24-699" fmla="*/ 1539859 w 2003583"/>
                <a:gd name="connsiteY24-700" fmla="*/ 586285 h 2242107"/>
                <a:gd name="connsiteX0-701" fmla="*/ 1539859 w 2003583"/>
                <a:gd name="connsiteY0-702" fmla="*/ 586285 h 2242107"/>
                <a:gd name="connsiteX1-703" fmla="*/ 1859633 w 2003583"/>
                <a:gd name="connsiteY1-704" fmla="*/ 489911 h 2242107"/>
                <a:gd name="connsiteX2-705" fmla="*/ 1977299 w 2003583"/>
                <a:gd name="connsiteY2-706" fmla="*/ 693713 h 2242107"/>
                <a:gd name="connsiteX3-707" fmla="*/ 1733949 w 2003583"/>
                <a:gd name="connsiteY3-708" fmla="*/ 922459 h 2242107"/>
                <a:gd name="connsiteX4-709" fmla="*/ 1733949 w 2003583"/>
                <a:gd name="connsiteY4-710" fmla="*/ 1319649 h 2242107"/>
                <a:gd name="connsiteX5-711" fmla="*/ 1977299 w 2003583"/>
                <a:gd name="connsiteY5-712" fmla="*/ 1548395 h 2242107"/>
                <a:gd name="connsiteX6-713" fmla="*/ 1859633 w 2003583"/>
                <a:gd name="connsiteY6-714" fmla="*/ 1752197 h 2242107"/>
                <a:gd name="connsiteX7-715" fmla="*/ 1539859 w 2003583"/>
                <a:gd name="connsiteY7-716" fmla="*/ 1655823 h 2242107"/>
                <a:gd name="connsiteX8-717" fmla="*/ 1195882 w 2003583"/>
                <a:gd name="connsiteY8-718" fmla="*/ 1854418 h 2242107"/>
                <a:gd name="connsiteX9-719" fmla="*/ 1119457 w 2003583"/>
                <a:gd name="connsiteY9-720" fmla="*/ 2179538 h 2242107"/>
                <a:gd name="connsiteX10-721" fmla="*/ 884127 w 2003583"/>
                <a:gd name="connsiteY10-722" fmla="*/ 2179538 h 2242107"/>
                <a:gd name="connsiteX11-723" fmla="*/ 807702 w 2003583"/>
                <a:gd name="connsiteY11-724" fmla="*/ 1854418 h 2242107"/>
                <a:gd name="connsiteX12-725" fmla="*/ 463725 w 2003583"/>
                <a:gd name="connsiteY12-726" fmla="*/ 1655823 h 2242107"/>
                <a:gd name="connsiteX13-727" fmla="*/ 143951 w 2003583"/>
                <a:gd name="connsiteY13-728" fmla="*/ 1752197 h 2242107"/>
                <a:gd name="connsiteX14-729" fmla="*/ 26285 w 2003583"/>
                <a:gd name="connsiteY14-730" fmla="*/ 1548395 h 2242107"/>
                <a:gd name="connsiteX15-731" fmla="*/ 269635 w 2003583"/>
                <a:gd name="connsiteY15-732" fmla="*/ 1319649 h 2242107"/>
                <a:gd name="connsiteX16-733" fmla="*/ 269635 w 2003583"/>
                <a:gd name="connsiteY16-734" fmla="*/ 922459 h 2242107"/>
                <a:gd name="connsiteX17-735" fmla="*/ 26285 w 2003583"/>
                <a:gd name="connsiteY17-736" fmla="*/ 693713 h 2242107"/>
                <a:gd name="connsiteX18-737" fmla="*/ 143951 w 2003583"/>
                <a:gd name="connsiteY18-738" fmla="*/ 489911 h 2242107"/>
                <a:gd name="connsiteX19-739" fmla="*/ 463725 w 2003583"/>
                <a:gd name="connsiteY19-740" fmla="*/ 586285 h 2242107"/>
                <a:gd name="connsiteX20-741" fmla="*/ 807702 w 2003583"/>
                <a:gd name="connsiteY20-742" fmla="*/ 387690 h 2242107"/>
                <a:gd name="connsiteX21-743" fmla="*/ 884127 w 2003583"/>
                <a:gd name="connsiteY21-744" fmla="*/ 62570 h 2242107"/>
                <a:gd name="connsiteX22-745" fmla="*/ 1119457 w 2003583"/>
                <a:gd name="connsiteY22-746" fmla="*/ 62570 h 2242107"/>
                <a:gd name="connsiteX23-747" fmla="*/ 1195882 w 2003583"/>
                <a:gd name="connsiteY23-748" fmla="*/ 387690 h 2242107"/>
                <a:gd name="connsiteX24-749" fmla="*/ 1539859 w 2003583"/>
                <a:gd name="connsiteY24-750" fmla="*/ 586285 h 2242107"/>
                <a:gd name="connsiteX0-751" fmla="*/ 1539859 w 2003583"/>
                <a:gd name="connsiteY0-752" fmla="*/ 586285 h 2242107"/>
                <a:gd name="connsiteX1-753" fmla="*/ 1859633 w 2003583"/>
                <a:gd name="connsiteY1-754" fmla="*/ 489911 h 2242107"/>
                <a:gd name="connsiteX2-755" fmla="*/ 1977299 w 2003583"/>
                <a:gd name="connsiteY2-756" fmla="*/ 693713 h 2242107"/>
                <a:gd name="connsiteX3-757" fmla="*/ 1733949 w 2003583"/>
                <a:gd name="connsiteY3-758" fmla="*/ 922459 h 2242107"/>
                <a:gd name="connsiteX4-759" fmla="*/ 1733949 w 2003583"/>
                <a:gd name="connsiteY4-760" fmla="*/ 1319649 h 2242107"/>
                <a:gd name="connsiteX5-761" fmla="*/ 1977299 w 2003583"/>
                <a:gd name="connsiteY5-762" fmla="*/ 1548395 h 2242107"/>
                <a:gd name="connsiteX6-763" fmla="*/ 1859633 w 2003583"/>
                <a:gd name="connsiteY6-764" fmla="*/ 1752197 h 2242107"/>
                <a:gd name="connsiteX7-765" fmla="*/ 1539859 w 2003583"/>
                <a:gd name="connsiteY7-766" fmla="*/ 1655823 h 2242107"/>
                <a:gd name="connsiteX8-767" fmla="*/ 1195882 w 2003583"/>
                <a:gd name="connsiteY8-768" fmla="*/ 1854418 h 2242107"/>
                <a:gd name="connsiteX9-769" fmla="*/ 1119457 w 2003583"/>
                <a:gd name="connsiteY9-770" fmla="*/ 2179538 h 2242107"/>
                <a:gd name="connsiteX10-771" fmla="*/ 884127 w 2003583"/>
                <a:gd name="connsiteY10-772" fmla="*/ 2179538 h 2242107"/>
                <a:gd name="connsiteX11-773" fmla="*/ 807702 w 2003583"/>
                <a:gd name="connsiteY11-774" fmla="*/ 1854418 h 2242107"/>
                <a:gd name="connsiteX12-775" fmla="*/ 463725 w 2003583"/>
                <a:gd name="connsiteY12-776" fmla="*/ 1655823 h 2242107"/>
                <a:gd name="connsiteX13-777" fmla="*/ 143951 w 2003583"/>
                <a:gd name="connsiteY13-778" fmla="*/ 1752197 h 2242107"/>
                <a:gd name="connsiteX14-779" fmla="*/ 26285 w 2003583"/>
                <a:gd name="connsiteY14-780" fmla="*/ 1548395 h 2242107"/>
                <a:gd name="connsiteX15-781" fmla="*/ 269635 w 2003583"/>
                <a:gd name="connsiteY15-782" fmla="*/ 1319649 h 2242107"/>
                <a:gd name="connsiteX16-783" fmla="*/ 269635 w 2003583"/>
                <a:gd name="connsiteY16-784" fmla="*/ 922459 h 2242107"/>
                <a:gd name="connsiteX17-785" fmla="*/ 26285 w 2003583"/>
                <a:gd name="connsiteY17-786" fmla="*/ 693713 h 2242107"/>
                <a:gd name="connsiteX18-787" fmla="*/ 143951 w 2003583"/>
                <a:gd name="connsiteY18-788" fmla="*/ 489911 h 2242107"/>
                <a:gd name="connsiteX19-789" fmla="*/ 463725 w 2003583"/>
                <a:gd name="connsiteY19-790" fmla="*/ 586285 h 2242107"/>
                <a:gd name="connsiteX20-791" fmla="*/ 807702 w 2003583"/>
                <a:gd name="connsiteY20-792" fmla="*/ 387690 h 2242107"/>
                <a:gd name="connsiteX21-793" fmla="*/ 884127 w 2003583"/>
                <a:gd name="connsiteY21-794" fmla="*/ 62570 h 2242107"/>
                <a:gd name="connsiteX22-795" fmla="*/ 1119457 w 2003583"/>
                <a:gd name="connsiteY22-796" fmla="*/ 62570 h 2242107"/>
                <a:gd name="connsiteX23-797" fmla="*/ 1195882 w 2003583"/>
                <a:gd name="connsiteY23-798" fmla="*/ 387690 h 2242107"/>
                <a:gd name="connsiteX24-799" fmla="*/ 1539859 w 2003583"/>
                <a:gd name="connsiteY24-800" fmla="*/ 586285 h 2242107"/>
                <a:gd name="connsiteX0-801" fmla="*/ 1539859 w 2003583"/>
                <a:gd name="connsiteY0-802" fmla="*/ 586285 h 2242107"/>
                <a:gd name="connsiteX1-803" fmla="*/ 1859633 w 2003583"/>
                <a:gd name="connsiteY1-804" fmla="*/ 489911 h 2242107"/>
                <a:gd name="connsiteX2-805" fmla="*/ 1977299 w 2003583"/>
                <a:gd name="connsiteY2-806" fmla="*/ 693713 h 2242107"/>
                <a:gd name="connsiteX3-807" fmla="*/ 1733949 w 2003583"/>
                <a:gd name="connsiteY3-808" fmla="*/ 922459 h 2242107"/>
                <a:gd name="connsiteX4-809" fmla="*/ 1733949 w 2003583"/>
                <a:gd name="connsiteY4-810" fmla="*/ 1319649 h 2242107"/>
                <a:gd name="connsiteX5-811" fmla="*/ 1977299 w 2003583"/>
                <a:gd name="connsiteY5-812" fmla="*/ 1548395 h 2242107"/>
                <a:gd name="connsiteX6-813" fmla="*/ 1859633 w 2003583"/>
                <a:gd name="connsiteY6-814" fmla="*/ 1752197 h 2242107"/>
                <a:gd name="connsiteX7-815" fmla="*/ 1539859 w 2003583"/>
                <a:gd name="connsiteY7-816" fmla="*/ 1655823 h 2242107"/>
                <a:gd name="connsiteX8-817" fmla="*/ 1195882 w 2003583"/>
                <a:gd name="connsiteY8-818" fmla="*/ 1854418 h 2242107"/>
                <a:gd name="connsiteX9-819" fmla="*/ 1119457 w 2003583"/>
                <a:gd name="connsiteY9-820" fmla="*/ 2179538 h 2242107"/>
                <a:gd name="connsiteX10-821" fmla="*/ 884127 w 2003583"/>
                <a:gd name="connsiteY10-822" fmla="*/ 2179538 h 2242107"/>
                <a:gd name="connsiteX11-823" fmla="*/ 807702 w 2003583"/>
                <a:gd name="connsiteY11-824" fmla="*/ 1854418 h 2242107"/>
                <a:gd name="connsiteX12-825" fmla="*/ 463725 w 2003583"/>
                <a:gd name="connsiteY12-826" fmla="*/ 1655823 h 2242107"/>
                <a:gd name="connsiteX13-827" fmla="*/ 143951 w 2003583"/>
                <a:gd name="connsiteY13-828" fmla="*/ 1752197 h 2242107"/>
                <a:gd name="connsiteX14-829" fmla="*/ 26285 w 2003583"/>
                <a:gd name="connsiteY14-830" fmla="*/ 1548395 h 2242107"/>
                <a:gd name="connsiteX15-831" fmla="*/ 269635 w 2003583"/>
                <a:gd name="connsiteY15-832" fmla="*/ 1319649 h 2242107"/>
                <a:gd name="connsiteX16-833" fmla="*/ 269635 w 2003583"/>
                <a:gd name="connsiteY16-834" fmla="*/ 922459 h 2242107"/>
                <a:gd name="connsiteX17-835" fmla="*/ 26285 w 2003583"/>
                <a:gd name="connsiteY17-836" fmla="*/ 693713 h 2242107"/>
                <a:gd name="connsiteX18-837" fmla="*/ 143951 w 2003583"/>
                <a:gd name="connsiteY18-838" fmla="*/ 489911 h 2242107"/>
                <a:gd name="connsiteX19-839" fmla="*/ 463725 w 2003583"/>
                <a:gd name="connsiteY19-840" fmla="*/ 586285 h 2242107"/>
                <a:gd name="connsiteX20-841" fmla="*/ 807702 w 2003583"/>
                <a:gd name="connsiteY20-842" fmla="*/ 387690 h 2242107"/>
                <a:gd name="connsiteX21-843" fmla="*/ 884127 w 2003583"/>
                <a:gd name="connsiteY21-844" fmla="*/ 62570 h 2242107"/>
                <a:gd name="connsiteX22-845" fmla="*/ 1119457 w 2003583"/>
                <a:gd name="connsiteY22-846" fmla="*/ 62570 h 2242107"/>
                <a:gd name="connsiteX23-847" fmla="*/ 1195882 w 2003583"/>
                <a:gd name="connsiteY23-848" fmla="*/ 387690 h 2242107"/>
                <a:gd name="connsiteX24-849" fmla="*/ 1539859 w 2003583"/>
                <a:gd name="connsiteY24-850" fmla="*/ 586285 h 2242107"/>
                <a:gd name="connsiteX0-851" fmla="*/ 1539859 w 2003583"/>
                <a:gd name="connsiteY0-852" fmla="*/ 586285 h 2242107"/>
                <a:gd name="connsiteX1-853" fmla="*/ 1859633 w 2003583"/>
                <a:gd name="connsiteY1-854" fmla="*/ 489911 h 2242107"/>
                <a:gd name="connsiteX2-855" fmla="*/ 1977299 w 2003583"/>
                <a:gd name="connsiteY2-856" fmla="*/ 693713 h 2242107"/>
                <a:gd name="connsiteX3-857" fmla="*/ 1733949 w 2003583"/>
                <a:gd name="connsiteY3-858" fmla="*/ 922459 h 2242107"/>
                <a:gd name="connsiteX4-859" fmla="*/ 1733949 w 2003583"/>
                <a:gd name="connsiteY4-860" fmla="*/ 1319649 h 2242107"/>
                <a:gd name="connsiteX5-861" fmla="*/ 1977299 w 2003583"/>
                <a:gd name="connsiteY5-862" fmla="*/ 1548395 h 2242107"/>
                <a:gd name="connsiteX6-863" fmla="*/ 1859633 w 2003583"/>
                <a:gd name="connsiteY6-864" fmla="*/ 1752197 h 2242107"/>
                <a:gd name="connsiteX7-865" fmla="*/ 1539859 w 2003583"/>
                <a:gd name="connsiteY7-866" fmla="*/ 1655823 h 2242107"/>
                <a:gd name="connsiteX8-867" fmla="*/ 1195882 w 2003583"/>
                <a:gd name="connsiteY8-868" fmla="*/ 1854418 h 2242107"/>
                <a:gd name="connsiteX9-869" fmla="*/ 1119457 w 2003583"/>
                <a:gd name="connsiteY9-870" fmla="*/ 2179538 h 2242107"/>
                <a:gd name="connsiteX10-871" fmla="*/ 884127 w 2003583"/>
                <a:gd name="connsiteY10-872" fmla="*/ 2179538 h 2242107"/>
                <a:gd name="connsiteX11-873" fmla="*/ 807702 w 2003583"/>
                <a:gd name="connsiteY11-874" fmla="*/ 1854418 h 2242107"/>
                <a:gd name="connsiteX12-875" fmla="*/ 463725 w 2003583"/>
                <a:gd name="connsiteY12-876" fmla="*/ 1655823 h 2242107"/>
                <a:gd name="connsiteX13-877" fmla="*/ 143951 w 2003583"/>
                <a:gd name="connsiteY13-878" fmla="*/ 1752197 h 2242107"/>
                <a:gd name="connsiteX14-879" fmla="*/ 26285 w 2003583"/>
                <a:gd name="connsiteY14-880" fmla="*/ 1548395 h 2242107"/>
                <a:gd name="connsiteX15-881" fmla="*/ 269635 w 2003583"/>
                <a:gd name="connsiteY15-882" fmla="*/ 1319649 h 2242107"/>
                <a:gd name="connsiteX16-883" fmla="*/ 269635 w 2003583"/>
                <a:gd name="connsiteY16-884" fmla="*/ 922459 h 2242107"/>
                <a:gd name="connsiteX17-885" fmla="*/ 26285 w 2003583"/>
                <a:gd name="connsiteY17-886" fmla="*/ 693713 h 2242107"/>
                <a:gd name="connsiteX18-887" fmla="*/ 143951 w 2003583"/>
                <a:gd name="connsiteY18-888" fmla="*/ 489911 h 2242107"/>
                <a:gd name="connsiteX19-889" fmla="*/ 463725 w 2003583"/>
                <a:gd name="connsiteY19-890" fmla="*/ 586285 h 2242107"/>
                <a:gd name="connsiteX20-891" fmla="*/ 807702 w 2003583"/>
                <a:gd name="connsiteY20-892" fmla="*/ 387690 h 2242107"/>
                <a:gd name="connsiteX21-893" fmla="*/ 884127 w 2003583"/>
                <a:gd name="connsiteY21-894" fmla="*/ 62570 h 2242107"/>
                <a:gd name="connsiteX22-895" fmla="*/ 1119457 w 2003583"/>
                <a:gd name="connsiteY22-896" fmla="*/ 62570 h 2242107"/>
                <a:gd name="connsiteX23-897" fmla="*/ 1195882 w 2003583"/>
                <a:gd name="connsiteY23-898" fmla="*/ 387690 h 2242107"/>
                <a:gd name="connsiteX24-899" fmla="*/ 1539859 w 2003583"/>
                <a:gd name="connsiteY24-900" fmla="*/ 586285 h 2242107"/>
                <a:gd name="connsiteX0-901" fmla="*/ 1539859 w 2003583"/>
                <a:gd name="connsiteY0-902" fmla="*/ 586285 h 2242107"/>
                <a:gd name="connsiteX1-903" fmla="*/ 1859633 w 2003583"/>
                <a:gd name="connsiteY1-904" fmla="*/ 489911 h 2242107"/>
                <a:gd name="connsiteX2-905" fmla="*/ 1977299 w 2003583"/>
                <a:gd name="connsiteY2-906" fmla="*/ 693713 h 2242107"/>
                <a:gd name="connsiteX3-907" fmla="*/ 1733949 w 2003583"/>
                <a:gd name="connsiteY3-908" fmla="*/ 922459 h 2242107"/>
                <a:gd name="connsiteX4-909" fmla="*/ 1733949 w 2003583"/>
                <a:gd name="connsiteY4-910" fmla="*/ 1319649 h 2242107"/>
                <a:gd name="connsiteX5-911" fmla="*/ 1977299 w 2003583"/>
                <a:gd name="connsiteY5-912" fmla="*/ 1548395 h 2242107"/>
                <a:gd name="connsiteX6-913" fmla="*/ 1859633 w 2003583"/>
                <a:gd name="connsiteY6-914" fmla="*/ 1752197 h 2242107"/>
                <a:gd name="connsiteX7-915" fmla="*/ 1539859 w 2003583"/>
                <a:gd name="connsiteY7-916" fmla="*/ 1655823 h 2242107"/>
                <a:gd name="connsiteX8-917" fmla="*/ 1195882 w 2003583"/>
                <a:gd name="connsiteY8-918" fmla="*/ 1854418 h 2242107"/>
                <a:gd name="connsiteX9-919" fmla="*/ 1119457 w 2003583"/>
                <a:gd name="connsiteY9-920" fmla="*/ 2179538 h 2242107"/>
                <a:gd name="connsiteX10-921" fmla="*/ 884127 w 2003583"/>
                <a:gd name="connsiteY10-922" fmla="*/ 2179538 h 2242107"/>
                <a:gd name="connsiteX11-923" fmla="*/ 807702 w 2003583"/>
                <a:gd name="connsiteY11-924" fmla="*/ 1854418 h 2242107"/>
                <a:gd name="connsiteX12-925" fmla="*/ 463725 w 2003583"/>
                <a:gd name="connsiteY12-926" fmla="*/ 1655823 h 2242107"/>
                <a:gd name="connsiteX13-927" fmla="*/ 143951 w 2003583"/>
                <a:gd name="connsiteY13-928" fmla="*/ 1752197 h 2242107"/>
                <a:gd name="connsiteX14-929" fmla="*/ 26285 w 2003583"/>
                <a:gd name="connsiteY14-930" fmla="*/ 1548395 h 2242107"/>
                <a:gd name="connsiteX15-931" fmla="*/ 269635 w 2003583"/>
                <a:gd name="connsiteY15-932" fmla="*/ 1319649 h 2242107"/>
                <a:gd name="connsiteX16-933" fmla="*/ 269635 w 2003583"/>
                <a:gd name="connsiteY16-934" fmla="*/ 922459 h 2242107"/>
                <a:gd name="connsiteX17-935" fmla="*/ 26285 w 2003583"/>
                <a:gd name="connsiteY17-936" fmla="*/ 693713 h 2242107"/>
                <a:gd name="connsiteX18-937" fmla="*/ 143951 w 2003583"/>
                <a:gd name="connsiteY18-938" fmla="*/ 489911 h 2242107"/>
                <a:gd name="connsiteX19-939" fmla="*/ 463725 w 2003583"/>
                <a:gd name="connsiteY19-940" fmla="*/ 586285 h 2242107"/>
                <a:gd name="connsiteX20-941" fmla="*/ 807702 w 2003583"/>
                <a:gd name="connsiteY20-942" fmla="*/ 387690 h 2242107"/>
                <a:gd name="connsiteX21-943" fmla="*/ 884127 w 2003583"/>
                <a:gd name="connsiteY21-944" fmla="*/ 62570 h 2242107"/>
                <a:gd name="connsiteX22-945" fmla="*/ 1119457 w 2003583"/>
                <a:gd name="connsiteY22-946" fmla="*/ 62570 h 2242107"/>
                <a:gd name="connsiteX23-947" fmla="*/ 1195882 w 2003583"/>
                <a:gd name="connsiteY23-948" fmla="*/ 387690 h 2242107"/>
                <a:gd name="connsiteX24-949" fmla="*/ 1539859 w 2003583"/>
                <a:gd name="connsiteY24-950" fmla="*/ 586285 h 2242107"/>
                <a:gd name="connsiteX0-951" fmla="*/ 1539859 w 2003583"/>
                <a:gd name="connsiteY0-952" fmla="*/ 586285 h 2242107"/>
                <a:gd name="connsiteX1-953" fmla="*/ 1859633 w 2003583"/>
                <a:gd name="connsiteY1-954" fmla="*/ 489911 h 2242107"/>
                <a:gd name="connsiteX2-955" fmla="*/ 1977299 w 2003583"/>
                <a:gd name="connsiteY2-956" fmla="*/ 693713 h 2242107"/>
                <a:gd name="connsiteX3-957" fmla="*/ 1733949 w 2003583"/>
                <a:gd name="connsiteY3-958" fmla="*/ 922459 h 2242107"/>
                <a:gd name="connsiteX4-959" fmla="*/ 1733949 w 2003583"/>
                <a:gd name="connsiteY4-960" fmla="*/ 1319649 h 2242107"/>
                <a:gd name="connsiteX5-961" fmla="*/ 1977299 w 2003583"/>
                <a:gd name="connsiteY5-962" fmla="*/ 1548395 h 2242107"/>
                <a:gd name="connsiteX6-963" fmla="*/ 1859633 w 2003583"/>
                <a:gd name="connsiteY6-964" fmla="*/ 1752197 h 2242107"/>
                <a:gd name="connsiteX7-965" fmla="*/ 1539859 w 2003583"/>
                <a:gd name="connsiteY7-966" fmla="*/ 1655823 h 2242107"/>
                <a:gd name="connsiteX8-967" fmla="*/ 1195882 w 2003583"/>
                <a:gd name="connsiteY8-968" fmla="*/ 1854418 h 2242107"/>
                <a:gd name="connsiteX9-969" fmla="*/ 1119457 w 2003583"/>
                <a:gd name="connsiteY9-970" fmla="*/ 2179538 h 2242107"/>
                <a:gd name="connsiteX10-971" fmla="*/ 884127 w 2003583"/>
                <a:gd name="connsiteY10-972" fmla="*/ 2179538 h 2242107"/>
                <a:gd name="connsiteX11-973" fmla="*/ 807702 w 2003583"/>
                <a:gd name="connsiteY11-974" fmla="*/ 1854418 h 2242107"/>
                <a:gd name="connsiteX12-975" fmla="*/ 463725 w 2003583"/>
                <a:gd name="connsiteY12-976" fmla="*/ 1655823 h 2242107"/>
                <a:gd name="connsiteX13-977" fmla="*/ 143951 w 2003583"/>
                <a:gd name="connsiteY13-978" fmla="*/ 1752197 h 2242107"/>
                <a:gd name="connsiteX14-979" fmla="*/ 26285 w 2003583"/>
                <a:gd name="connsiteY14-980" fmla="*/ 1548395 h 2242107"/>
                <a:gd name="connsiteX15-981" fmla="*/ 269635 w 2003583"/>
                <a:gd name="connsiteY15-982" fmla="*/ 1319649 h 2242107"/>
                <a:gd name="connsiteX16-983" fmla="*/ 269635 w 2003583"/>
                <a:gd name="connsiteY16-984" fmla="*/ 922459 h 2242107"/>
                <a:gd name="connsiteX17-985" fmla="*/ 26285 w 2003583"/>
                <a:gd name="connsiteY17-986" fmla="*/ 693713 h 2242107"/>
                <a:gd name="connsiteX18-987" fmla="*/ 143951 w 2003583"/>
                <a:gd name="connsiteY18-988" fmla="*/ 489911 h 2242107"/>
                <a:gd name="connsiteX19-989" fmla="*/ 463725 w 2003583"/>
                <a:gd name="connsiteY19-990" fmla="*/ 586285 h 2242107"/>
                <a:gd name="connsiteX20-991" fmla="*/ 807702 w 2003583"/>
                <a:gd name="connsiteY20-992" fmla="*/ 387690 h 2242107"/>
                <a:gd name="connsiteX21-993" fmla="*/ 884127 w 2003583"/>
                <a:gd name="connsiteY21-994" fmla="*/ 62570 h 2242107"/>
                <a:gd name="connsiteX22-995" fmla="*/ 1119457 w 2003583"/>
                <a:gd name="connsiteY22-996" fmla="*/ 62570 h 2242107"/>
                <a:gd name="connsiteX23-997" fmla="*/ 1195882 w 2003583"/>
                <a:gd name="connsiteY23-998" fmla="*/ 387690 h 2242107"/>
                <a:gd name="connsiteX24-999" fmla="*/ 1539859 w 2003583"/>
                <a:gd name="connsiteY24-1000" fmla="*/ 586285 h 2242107"/>
                <a:gd name="connsiteX0-1001" fmla="*/ 1539859 w 2003583"/>
                <a:gd name="connsiteY0-1002" fmla="*/ 586285 h 2242107"/>
                <a:gd name="connsiteX1-1003" fmla="*/ 1859633 w 2003583"/>
                <a:gd name="connsiteY1-1004" fmla="*/ 489911 h 2242107"/>
                <a:gd name="connsiteX2-1005" fmla="*/ 1977299 w 2003583"/>
                <a:gd name="connsiteY2-1006" fmla="*/ 693713 h 2242107"/>
                <a:gd name="connsiteX3-1007" fmla="*/ 1733949 w 2003583"/>
                <a:gd name="connsiteY3-1008" fmla="*/ 922459 h 2242107"/>
                <a:gd name="connsiteX4-1009" fmla="*/ 1733949 w 2003583"/>
                <a:gd name="connsiteY4-1010" fmla="*/ 1319649 h 2242107"/>
                <a:gd name="connsiteX5-1011" fmla="*/ 1977299 w 2003583"/>
                <a:gd name="connsiteY5-1012" fmla="*/ 1548395 h 2242107"/>
                <a:gd name="connsiteX6-1013" fmla="*/ 1859633 w 2003583"/>
                <a:gd name="connsiteY6-1014" fmla="*/ 1752197 h 2242107"/>
                <a:gd name="connsiteX7-1015" fmla="*/ 1539859 w 2003583"/>
                <a:gd name="connsiteY7-1016" fmla="*/ 1655823 h 2242107"/>
                <a:gd name="connsiteX8-1017" fmla="*/ 1195882 w 2003583"/>
                <a:gd name="connsiteY8-1018" fmla="*/ 1854418 h 2242107"/>
                <a:gd name="connsiteX9-1019" fmla="*/ 1119457 w 2003583"/>
                <a:gd name="connsiteY9-1020" fmla="*/ 2179538 h 2242107"/>
                <a:gd name="connsiteX10-1021" fmla="*/ 884127 w 2003583"/>
                <a:gd name="connsiteY10-1022" fmla="*/ 2179538 h 2242107"/>
                <a:gd name="connsiteX11-1023" fmla="*/ 807702 w 2003583"/>
                <a:gd name="connsiteY11-1024" fmla="*/ 1854418 h 2242107"/>
                <a:gd name="connsiteX12-1025" fmla="*/ 463725 w 2003583"/>
                <a:gd name="connsiteY12-1026" fmla="*/ 1655823 h 2242107"/>
                <a:gd name="connsiteX13-1027" fmla="*/ 143951 w 2003583"/>
                <a:gd name="connsiteY13-1028" fmla="*/ 1752197 h 2242107"/>
                <a:gd name="connsiteX14-1029" fmla="*/ 26285 w 2003583"/>
                <a:gd name="connsiteY14-1030" fmla="*/ 1548395 h 2242107"/>
                <a:gd name="connsiteX15-1031" fmla="*/ 269635 w 2003583"/>
                <a:gd name="connsiteY15-1032" fmla="*/ 1319649 h 2242107"/>
                <a:gd name="connsiteX16-1033" fmla="*/ 269635 w 2003583"/>
                <a:gd name="connsiteY16-1034" fmla="*/ 922459 h 2242107"/>
                <a:gd name="connsiteX17-1035" fmla="*/ 26285 w 2003583"/>
                <a:gd name="connsiteY17-1036" fmla="*/ 693713 h 2242107"/>
                <a:gd name="connsiteX18-1037" fmla="*/ 143951 w 2003583"/>
                <a:gd name="connsiteY18-1038" fmla="*/ 489911 h 2242107"/>
                <a:gd name="connsiteX19-1039" fmla="*/ 463725 w 2003583"/>
                <a:gd name="connsiteY19-1040" fmla="*/ 586285 h 2242107"/>
                <a:gd name="connsiteX20-1041" fmla="*/ 807702 w 2003583"/>
                <a:gd name="connsiteY20-1042" fmla="*/ 387690 h 2242107"/>
                <a:gd name="connsiteX21-1043" fmla="*/ 884127 w 2003583"/>
                <a:gd name="connsiteY21-1044" fmla="*/ 62570 h 2242107"/>
                <a:gd name="connsiteX22-1045" fmla="*/ 1119457 w 2003583"/>
                <a:gd name="connsiteY22-1046" fmla="*/ 62570 h 2242107"/>
                <a:gd name="connsiteX23-1047" fmla="*/ 1195882 w 2003583"/>
                <a:gd name="connsiteY23-1048" fmla="*/ 387690 h 2242107"/>
                <a:gd name="connsiteX24-1049" fmla="*/ 1539859 w 2003583"/>
                <a:gd name="connsiteY24-1050" fmla="*/ 586285 h 2242107"/>
                <a:gd name="connsiteX0-1051" fmla="*/ 1539859 w 2003583"/>
                <a:gd name="connsiteY0-1052" fmla="*/ 586285 h 2242107"/>
                <a:gd name="connsiteX1-1053" fmla="*/ 1815989 w 2003583"/>
                <a:gd name="connsiteY1-1054" fmla="*/ 481182 h 2242107"/>
                <a:gd name="connsiteX2-1055" fmla="*/ 1977299 w 2003583"/>
                <a:gd name="connsiteY2-1056" fmla="*/ 693713 h 2242107"/>
                <a:gd name="connsiteX3-1057" fmla="*/ 1733949 w 2003583"/>
                <a:gd name="connsiteY3-1058" fmla="*/ 922459 h 2242107"/>
                <a:gd name="connsiteX4-1059" fmla="*/ 1733949 w 2003583"/>
                <a:gd name="connsiteY4-1060" fmla="*/ 1319649 h 2242107"/>
                <a:gd name="connsiteX5-1061" fmla="*/ 1977299 w 2003583"/>
                <a:gd name="connsiteY5-1062" fmla="*/ 1548395 h 2242107"/>
                <a:gd name="connsiteX6-1063" fmla="*/ 1859633 w 2003583"/>
                <a:gd name="connsiteY6-1064" fmla="*/ 1752197 h 2242107"/>
                <a:gd name="connsiteX7-1065" fmla="*/ 1539859 w 2003583"/>
                <a:gd name="connsiteY7-1066" fmla="*/ 1655823 h 2242107"/>
                <a:gd name="connsiteX8-1067" fmla="*/ 1195882 w 2003583"/>
                <a:gd name="connsiteY8-1068" fmla="*/ 1854418 h 2242107"/>
                <a:gd name="connsiteX9-1069" fmla="*/ 1119457 w 2003583"/>
                <a:gd name="connsiteY9-1070" fmla="*/ 2179538 h 2242107"/>
                <a:gd name="connsiteX10-1071" fmla="*/ 884127 w 2003583"/>
                <a:gd name="connsiteY10-1072" fmla="*/ 2179538 h 2242107"/>
                <a:gd name="connsiteX11-1073" fmla="*/ 807702 w 2003583"/>
                <a:gd name="connsiteY11-1074" fmla="*/ 1854418 h 2242107"/>
                <a:gd name="connsiteX12-1075" fmla="*/ 463725 w 2003583"/>
                <a:gd name="connsiteY12-1076" fmla="*/ 1655823 h 2242107"/>
                <a:gd name="connsiteX13-1077" fmla="*/ 143951 w 2003583"/>
                <a:gd name="connsiteY13-1078" fmla="*/ 1752197 h 2242107"/>
                <a:gd name="connsiteX14-1079" fmla="*/ 26285 w 2003583"/>
                <a:gd name="connsiteY14-1080" fmla="*/ 1548395 h 2242107"/>
                <a:gd name="connsiteX15-1081" fmla="*/ 269635 w 2003583"/>
                <a:gd name="connsiteY15-1082" fmla="*/ 1319649 h 2242107"/>
                <a:gd name="connsiteX16-1083" fmla="*/ 269635 w 2003583"/>
                <a:gd name="connsiteY16-1084" fmla="*/ 922459 h 2242107"/>
                <a:gd name="connsiteX17-1085" fmla="*/ 26285 w 2003583"/>
                <a:gd name="connsiteY17-1086" fmla="*/ 693713 h 2242107"/>
                <a:gd name="connsiteX18-1087" fmla="*/ 143951 w 2003583"/>
                <a:gd name="connsiteY18-1088" fmla="*/ 489911 h 2242107"/>
                <a:gd name="connsiteX19-1089" fmla="*/ 463725 w 2003583"/>
                <a:gd name="connsiteY19-1090" fmla="*/ 586285 h 2242107"/>
                <a:gd name="connsiteX20-1091" fmla="*/ 807702 w 2003583"/>
                <a:gd name="connsiteY20-1092" fmla="*/ 387690 h 2242107"/>
                <a:gd name="connsiteX21-1093" fmla="*/ 884127 w 2003583"/>
                <a:gd name="connsiteY21-1094" fmla="*/ 62570 h 2242107"/>
                <a:gd name="connsiteX22-1095" fmla="*/ 1119457 w 2003583"/>
                <a:gd name="connsiteY22-1096" fmla="*/ 62570 h 2242107"/>
                <a:gd name="connsiteX23-1097" fmla="*/ 1195882 w 2003583"/>
                <a:gd name="connsiteY23-1098" fmla="*/ 387690 h 2242107"/>
                <a:gd name="connsiteX24-1099" fmla="*/ 1539859 w 2003583"/>
                <a:gd name="connsiteY24-1100" fmla="*/ 586285 h 2242107"/>
                <a:gd name="connsiteX0-1101" fmla="*/ 1539859 w 2003583"/>
                <a:gd name="connsiteY0-1102" fmla="*/ 586285 h 2225306"/>
                <a:gd name="connsiteX1-1103" fmla="*/ 1815989 w 2003583"/>
                <a:gd name="connsiteY1-1104" fmla="*/ 481182 h 2225306"/>
                <a:gd name="connsiteX2-1105" fmla="*/ 1977299 w 2003583"/>
                <a:gd name="connsiteY2-1106" fmla="*/ 693713 h 2225306"/>
                <a:gd name="connsiteX3-1107" fmla="*/ 1733949 w 2003583"/>
                <a:gd name="connsiteY3-1108" fmla="*/ 922459 h 2225306"/>
                <a:gd name="connsiteX4-1109" fmla="*/ 1733949 w 2003583"/>
                <a:gd name="connsiteY4-1110" fmla="*/ 1319649 h 2225306"/>
                <a:gd name="connsiteX5-1111" fmla="*/ 1977299 w 2003583"/>
                <a:gd name="connsiteY5-1112" fmla="*/ 1548395 h 2225306"/>
                <a:gd name="connsiteX6-1113" fmla="*/ 1859633 w 2003583"/>
                <a:gd name="connsiteY6-1114" fmla="*/ 1752197 h 2225306"/>
                <a:gd name="connsiteX7-1115" fmla="*/ 1539859 w 2003583"/>
                <a:gd name="connsiteY7-1116" fmla="*/ 1655823 h 2225306"/>
                <a:gd name="connsiteX8-1117" fmla="*/ 1195882 w 2003583"/>
                <a:gd name="connsiteY8-1118" fmla="*/ 1854418 h 2225306"/>
                <a:gd name="connsiteX9-1119" fmla="*/ 1119457 w 2003583"/>
                <a:gd name="connsiteY9-1120" fmla="*/ 2179538 h 2225306"/>
                <a:gd name="connsiteX10-1121" fmla="*/ 849212 w 2003583"/>
                <a:gd name="connsiteY10-1122" fmla="*/ 2188266 h 2225306"/>
                <a:gd name="connsiteX11-1123" fmla="*/ 807702 w 2003583"/>
                <a:gd name="connsiteY11-1124" fmla="*/ 1854418 h 2225306"/>
                <a:gd name="connsiteX12-1125" fmla="*/ 463725 w 2003583"/>
                <a:gd name="connsiteY12-1126" fmla="*/ 1655823 h 2225306"/>
                <a:gd name="connsiteX13-1127" fmla="*/ 143951 w 2003583"/>
                <a:gd name="connsiteY13-1128" fmla="*/ 1752197 h 2225306"/>
                <a:gd name="connsiteX14-1129" fmla="*/ 26285 w 2003583"/>
                <a:gd name="connsiteY14-1130" fmla="*/ 1548395 h 2225306"/>
                <a:gd name="connsiteX15-1131" fmla="*/ 269635 w 2003583"/>
                <a:gd name="connsiteY15-1132" fmla="*/ 1319649 h 2225306"/>
                <a:gd name="connsiteX16-1133" fmla="*/ 269635 w 2003583"/>
                <a:gd name="connsiteY16-1134" fmla="*/ 922459 h 2225306"/>
                <a:gd name="connsiteX17-1135" fmla="*/ 26285 w 2003583"/>
                <a:gd name="connsiteY17-1136" fmla="*/ 693713 h 2225306"/>
                <a:gd name="connsiteX18-1137" fmla="*/ 143951 w 2003583"/>
                <a:gd name="connsiteY18-1138" fmla="*/ 489911 h 2225306"/>
                <a:gd name="connsiteX19-1139" fmla="*/ 463725 w 2003583"/>
                <a:gd name="connsiteY19-1140" fmla="*/ 586285 h 2225306"/>
                <a:gd name="connsiteX20-1141" fmla="*/ 807702 w 2003583"/>
                <a:gd name="connsiteY20-1142" fmla="*/ 387690 h 2225306"/>
                <a:gd name="connsiteX21-1143" fmla="*/ 884127 w 2003583"/>
                <a:gd name="connsiteY21-1144" fmla="*/ 62570 h 2225306"/>
                <a:gd name="connsiteX22-1145" fmla="*/ 1119457 w 2003583"/>
                <a:gd name="connsiteY22-1146" fmla="*/ 62570 h 2225306"/>
                <a:gd name="connsiteX23-1147" fmla="*/ 1195882 w 2003583"/>
                <a:gd name="connsiteY23-1148" fmla="*/ 387690 h 2225306"/>
                <a:gd name="connsiteX24-1149" fmla="*/ 1539859 w 2003583"/>
                <a:gd name="connsiteY24-1150" fmla="*/ 586285 h 2225306"/>
                <a:gd name="connsiteX0-1151" fmla="*/ 1551437 w 2015161"/>
                <a:gd name="connsiteY0-1152" fmla="*/ 586285 h 2225304"/>
                <a:gd name="connsiteX1-1153" fmla="*/ 1827567 w 2015161"/>
                <a:gd name="connsiteY1-1154" fmla="*/ 481182 h 2225304"/>
                <a:gd name="connsiteX2-1155" fmla="*/ 1988877 w 2015161"/>
                <a:gd name="connsiteY2-1156" fmla="*/ 693713 h 2225304"/>
                <a:gd name="connsiteX3-1157" fmla="*/ 1745527 w 2015161"/>
                <a:gd name="connsiteY3-1158" fmla="*/ 922459 h 2225304"/>
                <a:gd name="connsiteX4-1159" fmla="*/ 1745527 w 2015161"/>
                <a:gd name="connsiteY4-1160" fmla="*/ 1319649 h 2225304"/>
                <a:gd name="connsiteX5-1161" fmla="*/ 1988877 w 2015161"/>
                <a:gd name="connsiteY5-1162" fmla="*/ 1548395 h 2225304"/>
                <a:gd name="connsiteX6-1163" fmla="*/ 1871211 w 2015161"/>
                <a:gd name="connsiteY6-1164" fmla="*/ 1752197 h 2225304"/>
                <a:gd name="connsiteX7-1165" fmla="*/ 1551437 w 2015161"/>
                <a:gd name="connsiteY7-1166" fmla="*/ 1655823 h 2225304"/>
                <a:gd name="connsiteX8-1167" fmla="*/ 1207460 w 2015161"/>
                <a:gd name="connsiteY8-1168" fmla="*/ 1854418 h 2225304"/>
                <a:gd name="connsiteX9-1169" fmla="*/ 1131035 w 2015161"/>
                <a:gd name="connsiteY9-1170" fmla="*/ 2179538 h 2225304"/>
                <a:gd name="connsiteX10-1171" fmla="*/ 860790 w 2015161"/>
                <a:gd name="connsiteY10-1172" fmla="*/ 2188266 h 2225304"/>
                <a:gd name="connsiteX11-1173" fmla="*/ 819280 w 2015161"/>
                <a:gd name="connsiteY11-1174" fmla="*/ 1854418 h 2225304"/>
                <a:gd name="connsiteX12-1175" fmla="*/ 475303 w 2015161"/>
                <a:gd name="connsiteY12-1176" fmla="*/ 1655823 h 2225304"/>
                <a:gd name="connsiteX13-1177" fmla="*/ 155529 w 2015161"/>
                <a:gd name="connsiteY13-1178" fmla="*/ 1752197 h 2225304"/>
                <a:gd name="connsiteX14-1179" fmla="*/ 2948 w 2015161"/>
                <a:gd name="connsiteY14-1180" fmla="*/ 1522210 h 2225304"/>
                <a:gd name="connsiteX15-1181" fmla="*/ 281213 w 2015161"/>
                <a:gd name="connsiteY15-1182" fmla="*/ 1319649 h 2225304"/>
                <a:gd name="connsiteX16-1183" fmla="*/ 281213 w 2015161"/>
                <a:gd name="connsiteY16-1184" fmla="*/ 922459 h 2225304"/>
                <a:gd name="connsiteX17-1185" fmla="*/ 37863 w 2015161"/>
                <a:gd name="connsiteY17-1186" fmla="*/ 693713 h 2225304"/>
                <a:gd name="connsiteX18-1187" fmla="*/ 155529 w 2015161"/>
                <a:gd name="connsiteY18-1188" fmla="*/ 489911 h 2225304"/>
                <a:gd name="connsiteX19-1189" fmla="*/ 475303 w 2015161"/>
                <a:gd name="connsiteY19-1190" fmla="*/ 586285 h 2225304"/>
                <a:gd name="connsiteX20-1191" fmla="*/ 819280 w 2015161"/>
                <a:gd name="connsiteY20-1192" fmla="*/ 387690 h 2225304"/>
                <a:gd name="connsiteX21-1193" fmla="*/ 895705 w 2015161"/>
                <a:gd name="connsiteY21-1194" fmla="*/ 62570 h 2225304"/>
                <a:gd name="connsiteX22-1195" fmla="*/ 1131035 w 2015161"/>
                <a:gd name="connsiteY22-1196" fmla="*/ 62570 h 2225304"/>
                <a:gd name="connsiteX23-1197" fmla="*/ 1207460 w 2015161"/>
                <a:gd name="connsiteY23-1198" fmla="*/ 387690 h 2225304"/>
                <a:gd name="connsiteX24-1199" fmla="*/ 1551437 w 2015161"/>
                <a:gd name="connsiteY24-1200" fmla="*/ 586285 h 2225304"/>
                <a:gd name="connsiteX0-1201" fmla="*/ 1551439 w 2015163"/>
                <a:gd name="connsiteY0-1202" fmla="*/ 586285 h 2225306"/>
                <a:gd name="connsiteX1-1203" fmla="*/ 1827569 w 2015163"/>
                <a:gd name="connsiteY1-1204" fmla="*/ 481182 h 2225306"/>
                <a:gd name="connsiteX2-1205" fmla="*/ 1988879 w 2015163"/>
                <a:gd name="connsiteY2-1206" fmla="*/ 693713 h 2225306"/>
                <a:gd name="connsiteX3-1207" fmla="*/ 1745529 w 2015163"/>
                <a:gd name="connsiteY3-1208" fmla="*/ 922459 h 2225306"/>
                <a:gd name="connsiteX4-1209" fmla="*/ 1745529 w 2015163"/>
                <a:gd name="connsiteY4-1210" fmla="*/ 1319649 h 2225306"/>
                <a:gd name="connsiteX5-1211" fmla="*/ 1988879 w 2015163"/>
                <a:gd name="connsiteY5-1212" fmla="*/ 1548395 h 2225306"/>
                <a:gd name="connsiteX6-1213" fmla="*/ 1871213 w 2015163"/>
                <a:gd name="connsiteY6-1214" fmla="*/ 1752197 h 2225306"/>
                <a:gd name="connsiteX7-1215" fmla="*/ 1551439 w 2015163"/>
                <a:gd name="connsiteY7-1216" fmla="*/ 1655823 h 2225306"/>
                <a:gd name="connsiteX8-1217" fmla="*/ 1207462 w 2015163"/>
                <a:gd name="connsiteY8-1218" fmla="*/ 1854418 h 2225306"/>
                <a:gd name="connsiteX9-1219" fmla="*/ 1131037 w 2015163"/>
                <a:gd name="connsiteY9-1220" fmla="*/ 2179538 h 2225306"/>
                <a:gd name="connsiteX10-1221" fmla="*/ 860792 w 2015163"/>
                <a:gd name="connsiteY10-1222" fmla="*/ 2188266 h 2225306"/>
                <a:gd name="connsiteX11-1223" fmla="*/ 819282 w 2015163"/>
                <a:gd name="connsiteY11-1224" fmla="*/ 1854418 h 2225306"/>
                <a:gd name="connsiteX12-1225" fmla="*/ 475305 w 2015163"/>
                <a:gd name="connsiteY12-1226" fmla="*/ 1655823 h 2225306"/>
                <a:gd name="connsiteX13-1227" fmla="*/ 155531 w 2015163"/>
                <a:gd name="connsiteY13-1228" fmla="*/ 1752197 h 2225306"/>
                <a:gd name="connsiteX14-1229" fmla="*/ 2950 w 2015163"/>
                <a:gd name="connsiteY14-1230" fmla="*/ 1522210 h 2225306"/>
                <a:gd name="connsiteX15-1231" fmla="*/ 281215 w 2015163"/>
                <a:gd name="connsiteY15-1232" fmla="*/ 1319649 h 2225306"/>
                <a:gd name="connsiteX16-1233" fmla="*/ 281215 w 2015163"/>
                <a:gd name="connsiteY16-1234" fmla="*/ 922459 h 2225306"/>
                <a:gd name="connsiteX17-1235" fmla="*/ 37865 w 2015163"/>
                <a:gd name="connsiteY17-1236" fmla="*/ 693713 h 2225306"/>
                <a:gd name="connsiteX18-1237" fmla="*/ 155531 w 2015163"/>
                <a:gd name="connsiteY18-1238" fmla="*/ 463725 h 2225306"/>
                <a:gd name="connsiteX19-1239" fmla="*/ 475305 w 2015163"/>
                <a:gd name="connsiteY19-1240" fmla="*/ 586285 h 2225306"/>
                <a:gd name="connsiteX20-1241" fmla="*/ 819282 w 2015163"/>
                <a:gd name="connsiteY20-1242" fmla="*/ 387690 h 2225306"/>
                <a:gd name="connsiteX21-1243" fmla="*/ 895707 w 2015163"/>
                <a:gd name="connsiteY21-1244" fmla="*/ 62570 h 2225306"/>
                <a:gd name="connsiteX22-1245" fmla="*/ 1131037 w 2015163"/>
                <a:gd name="connsiteY22-1246" fmla="*/ 62570 h 2225306"/>
                <a:gd name="connsiteX23-1247" fmla="*/ 1207462 w 2015163"/>
                <a:gd name="connsiteY23-1248" fmla="*/ 387690 h 2225306"/>
                <a:gd name="connsiteX24-1249" fmla="*/ 1551439 w 2015163"/>
                <a:gd name="connsiteY24-1250" fmla="*/ 586285 h 2225306"/>
                <a:gd name="connsiteX0-1251" fmla="*/ 1551439 w 2015163"/>
                <a:gd name="connsiteY0-1252" fmla="*/ 575030 h 2214049"/>
                <a:gd name="connsiteX1-1253" fmla="*/ 1827569 w 2015163"/>
                <a:gd name="connsiteY1-1254" fmla="*/ 469927 h 2214049"/>
                <a:gd name="connsiteX2-1255" fmla="*/ 1988879 w 2015163"/>
                <a:gd name="connsiteY2-1256" fmla="*/ 682458 h 2214049"/>
                <a:gd name="connsiteX3-1257" fmla="*/ 1745529 w 2015163"/>
                <a:gd name="connsiteY3-1258" fmla="*/ 911204 h 2214049"/>
                <a:gd name="connsiteX4-1259" fmla="*/ 1745529 w 2015163"/>
                <a:gd name="connsiteY4-1260" fmla="*/ 1308394 h 2214049"/>
                <a:gd name="connsiteX5-1261" fmla="*/ 1988879 w 2015163"/>
                <a:gd name="connsiteY5-1262" fmla="*/ 1537140 h 2214049"/>
                <a:gd name="connsiteX6-1263" fmla="*/ 1871213 w 2015163"/>
                <a:gd name="connsiteY6-1264" fmla="*/ 1740942 h 2214049"/>
                <a:gd name="connsiteX7-1265" fmla="*/ 1551439 w 2015163"/>
                <a:gd name="connsiteY7-1266" fmla="*/ 1644568 h 2214049"/>
                <a:gd name="connsiteX8-1267" fmla="*/ 1207462 w 2015163"/>
                <a:gd name="connsiteY8-1268" fmla="*/ 1843163 h 2214049"/>
                <a:gd name="connsiteX9-1269" fmla="*/ 1131037 w 2015163"/>
                <a:gd name="connsiteY9-1270" fmla="*/ 2168283 h 2214049"/>
                <a:gd name="connsiteX10-1271" fmla="*/ 860792 w 2015163"/>
                <a:gd name="connsiteY10-1272" fmla="*/ 2177011 h 2214049"/>
                <a:gd name="connsiteX11-1273" fmla="*/ 819282 w 2015163"/>
                <a:gd name="connsiteY11-1274" fmla="*/ 1843163 h 2214049"/>
                <a:gd name="connsiteX12-1275" fmla="*/ 475305 w 2015163"/>
                <a:gd name="connsiteY12-1276" fmla="*/ 1644568 h 2214049"/>
                <a:gd name="connsiteX13-1277" fmla="*/ 155531 w 2015163"/>
                <a:gd name="connsiteY13-1278" fmla="*/ 1740942 h 2214049"/>
                <a:gd name="connsiteX14-1279" fmla="*/ 2950 w 2015163"/>
                <a:gd name="connsiteY14-1280" fmla="*/ 1510955 h 2214049"/>
                <a:gd name="connsiteX15-1281" fmla="*/ 281215 w 2015163"/>
                <a:gd name="connsiteY15-1282" fmla="*/ 1308394 h 2214049"/>
                <a:gd name="connsiteX16-1283" fmla="*/ 281215 w 2015163"/>
                <a:gd name="connsiteY16-1284" fmla="*/ 911204 h 2214049"/>
                <a:gd name="connsiteX17-1285" fmla="*/ 37865 w 2015163"/>
                <a:gd name="connsiteY17-1286" fmla="*/ 682458 h 2214049"/>
                <a:gd name="connsiteX18-1287" fmla="*/ 155531 w 2015163"/>
                <a:gd name="connsiteY18-1288" fmla="*/ 452470 h 2214049"/>
                <a:gd name="connsiteX19-1289" fmla="*/ 475305 w 2015163"/>
                <a:gd name="connsiteY19-1290" fmla="*/ 575030 h 2214049"/>
                <a:gd name="connsiteX20-1291" fmla="*/ 819282 w 2015163"/>
                <a:gd name="connsiteY20-1292" fmla="*/ 376435 h 2214049"/>
                <a:gd name="connsiteX21-1293" fmla="*/ 895707 w 2015163"/>
                <a:gd name="connsiteY21-1294" fmla="*/ 51315 h 2214049"/>
                <a:gd name="connsiteX22-1295" fmla="*/ 1165952 w 2015163"/>
                <a:gd name="connsiteY22-1296" fmla="*/ 33857 h 2214049"/>
                <a:gd name="connsiteX23-1297" fmla="*/ 1207462 w 2015163"/>
                <a:gd name="connsiteY23-1298" fmla="*/ 376435 h 2214049"/>
                <a:gd name="connsiteX24-1299" fmla="*/ 1551439 w 2015163"/>
                <a:gd name="connsiteY24-1300" fmla="*/ 575030 h 2214049"/>
                <a:gd name="connsiteX0-1301" fmla="*/ 1551439 w 2015163"/>
                <a:gd name="connsiteY0-1302" fmla="*/ 575028 h 2214049"/>
                <a:gd name="connsiteX1-1303" fmla="*/ 1810111 w 2015163"/>
                <a:gd name="connsiteY1-1304" fmla="*/ 443740 h 2214049"/>
                <a:gd name="connsiteX2-1305" fmla="*/ 1988879 w 2015163"/>
                <a:gd name="connsiteY2-1306" fmla="*/ 682456 h 2214049"/>
                <a:gd name="connsiteX3-1307" fmla="*/ 1745529 w 2015163"/>
                <a:gd name="connsiteY3-1308" fmla="*/ 911202 h 2214049"/>
                <a:gd name="connsiteX4-1309" fmla="*/ 1745529 w 2015163"/>
                <a:gd name="connsiteY4-1310" fmla="*/ 1308392 h 2214049"/>
                <a:gd name="connsiteX5-1311" fmla="*/ 1988879 w 2015163"/>
                <a:gd name="connsiteY5-1312" fmla="*/ 1537138 h 2214049"/>
                <a:gd name="connsiteX6-1313" fmla="*/ 1871213 w 2015163"/>
                <a:gd name="connsiteY6-1314" fmla="*/ 1740940 h 2214049"/>
                <a:gd name="connsiteX7-1315" fmla="*/ 1551439 w 2015163"/>
                <a:gd name="connsiteY7-1316" fmla="*/ 1644566 h 2214049"/>
                <a:gd name="connsiteX8-1317" fmla="*/ 1207462 w 2015163"/>
                <a:gd name="connsiteY8-1318" fmla="*/ 1843161 h 2214049"/>
                <a:gd name="connsiteX9-1319" fmla="*/ 1131037 w 2015163"/>
                <a:gd name="connsiteY9-1320" fmla="*/ 2168281 h 2214049"/>
                <a:gd name="connsiteX10-1321" fmla="*/ 860792 w 2015163"/>
                <a:gd name="connsiteY10-1322" fmla="*/ 2177009 h 2214049"/>
                <a:gd name="connsiteX11-1323" fmla="*/ 819282 w 2015163"/>
                <a:gd name="connsiteY11-1324" fmla="*/ 1843161 h 2214049"/>
                <a:gd name="connsiteX12-1325" fmla="*/ 475305 w 2015163"/>
                <a:gd name="connsiteY12-1326" fmla="*/ 1644566 h 2214049"/>
                <a:gd name="connsiteX13-1327" fmla="*/ 155531 w 2015163"/>
                <a:gd name="connsiteY13-1328" fmla="*/ 1740940 h 2214049"/>
                <a:gd name="connsiteX14-1329" fmla="*/ 2950 w 2015163"/>
                <a:gd name="connsiteY14-1330" fmla="*/ 1510953 h 2214049"/>
                <a:gd name="connsiteX15-1331" fmla="*/ 281215 w 2015163"/>
                <a:gd name="connsiteY15-1332" fmla="*/ 1308392 h 2214049"/>
                <a:gd name="connsiteX16-1333" fmla="*/ 281215 w 2015163"/>
                <a:gd name="connsiteY16-1334" fmla="*/ 911202 h 2214049"/>
                <a:gd name="connsiteX17-1335" fmla="*/ 37865 w 2015163"/>
                <a:gd name="connsiteY17-1336" fmla="*/ 682456 h 2214049"/>
                <a:gd name="connsiteX18-1337" fmla="*/ 155531 w 2015163"/>
                <a:gd name="connsiteY18-1338" fmla="*/ 452468 h 2214049"/>
                <a:gd name="connsiteX19-1339" fmla="*/ 475305 w 2015163"/>
                <a:gd name="connsiteY19-1340" fmla="*/ 575028 h 2214049"/>
                <a:gd name="connsiteX20-1341" fmla="*/ 819282 w 2015163"/>
                <a:gd name="connsiteY20-1342" fmla="*/ 376433 h 2214049"/>
                <a:gd name="connsiteX21-1343" fmla="*/ 895707 w 2015163"/>
                <a:gd name="connsiteY21-1344" fmla="*/ 51313 h 2214049"/>
                <a:gd name="connsiteX22-1345" fmla="*/ 1165952 w 2015163"/>
                <a:gd name="connsiteY22-1346" fmla="*/ 33855 h 2214049"/>
                <a:gd name="connsiteX23-1347" fmla="*/ 1207462 w 2015163"/>
                <a:gd name="connsiteY23-1348" fmla="*/ 376433 h 2214049"/>
                <a:gd name="connsiteX24-1349" fmla="*/ 1551439 w 2015163"/>
                <a:gd name="connsiteY24-1350" fmla="*/ 575028 h 2214049"/>
                <a:gd name="connsiteX0-1351" fmla="*/ 1551439 w 1990924"/>
                <a:gd name="connsiteY0-1352" fmla="*/ 575028 h 2214047"/>
                <a:gd name="connsiteX1-1353" fmla="*/ 1810111 w 1990924"/>
                <a:gd name="connsiteY1-1354" fmla="*/ 443740 h 2214047"/>
                <a:gd name="connsiteX2-1355" fmla="*/ 1988879 w 1990924"/>
                <a:gd name="connsiteY2-1356" fmla="*/ 682456 h 2214047"/>
                <a:gd name="connsiteX3-1357" fmla="*/ 1745529 w 1990924"/>
                <a:gd name="connsiteY3-1358" fmla="*/ 911202 h 2214047"/>
                <a:gd name="connsiteX4-1359" fmla="*/ 1745529 w 1990924"/>
                <a:gd name="connsiteY4-1360" fmla="*/ 1308392 h 2214047"/>
                <a:gd name="connsiteX5-1361" fmla="*/ 1988879 w 1990924"/>
                <a:gd name="connsiteY5-1362" fmla="*/ 1537138 h 2214047"/>
                <a:gd name="connsiteX6-1363" fmla="*/ 1845026 w 1990924"/>
                <a:gd name="connsiteY6-1364" fmla="*/ 1775854 h 2214047"/>
                <a:gd name="connsiteX7-1365" fmla="*/ 1551439 w 1990924"/>
                <a:gd name="connsiteY7-1366" fmla="*/ 1644566 h 2214047"/>
                <a:gd name="connsiteX8-1367" fmla="*/ 1207462 w 1990924"/>
                <a:gd name="connsiteY8-1368" fmla="*/ 1843161 h 2214047"/>
                <a:gd name="connsiteX9-1369" fmla="*/ 1131037 w 1990924"/>
                <a:gd name="connsiteY9-1370" fmla="*/ 2168281 h 2214047"/>
                <a:gd name="connsiteX10-1371" fmla="*/ 860792 w 1990924"/>
                <a:gd name="connsiteY10-1372" fmla="*/ 2177009 h 2214047"/>
                <a:gd name="connsiteX11-1373" fmla="*/ 819282 w 1990924"/>
                <a:gd name="connsiteY11-1374" fmla="*/ 1843161 h 2214047"/>
                <a:gd name="connsiteX12-1375" fmla="*/ 475305 w 1990924"/>
                <a:gd name="connsiteY12-1376" fmla="*/ 1644566 h 2214047"/>
                <a:gd name="connsiteX13-1377" fmla="*/ 155531 w 1990924"/>
                <a:gd name="connsiteY13-1378" fmla="*/ 1740940 h 2214047"/>
                <a:gd name="connsiteX14-1379" fmla="*/ 2950 w 1990924"/>
                <a:gd name="connsiteY14-1380" fmla="*/ 1510953 h 2214047"/>
                <a:gd name="connsiteX15-1381" fmla="*/ 281215 w 1990924"/>
                <a:gd name="connsiteY15-1382" fmla="*/ 1308392 h 2214047"/>
                <a:gd name="connsiteX16-1383" fmla="*/ 281215 w 1990924"/>
                <a:gd name="connsiteY16-1384" fmla="*/ 911202 h 2214047"/>
                <a:gd name="connsiteX17-1385" fmla="*/ 37865 w 1990924"/>
                <a:gd name="connsiteY17-1386" fmla="*/ 682456 h 2214047"/>
                <a:gd name="connsiteX18-1387" fmla="*/ 155531 w 1990924"/>
                <a:gd name="connsiteY18-1388" fmla="*/ 452468 h 2214047"/>
                <a:gd name="connsiteX19-1389" fmla="*/ 475305 w 1990924"/>
                <a:gd name="connsiteY19-1390" fmla="*/ 575028 h 2214047"/>
                <a:gd name="connsiteX20-1391" fmla="*/ 819282 w 1990924"/>
                <a:gd name="connsiteY20-1392" fmla="*/ 376433 h 2214047"/>
                <a:gd name="connsiteX21-1393" fmla="*/ 895707 w 1990924"/>
                <a:gd name="connsiteY21-1394" fmla="*/ 51313 h 2214047"/>
                <a:gd name="connsiteX22-1395" fmla="*/ 1165952 w 1990924"/>
                <a:gd name="connsiteY22-1396" fmla="*/ 33855 h 2214047"/>
                <a:gd name="connsiteX23-1397" fmla="*/ 1207462 w 1990924"/>
                <a:gd name="connsiteY23-1398" fmla="*/ 376433 h 2214047"/>
                <a:gd name="connsiteX24-1399" fmla="*/ 1551439 w 1990924"/>
                <a:gd name="connsiteY24-1400" fmla="*/ 575028 h 221404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1990924" h="2214047">
                  <a:moveTo>
                    <a:pt x="1551439" y="575028"/>
                  </a:moveTo>
                  <a:lnTo>
                    <a:pt x="1810111" y="443740"/>
                  </a:lnTo>
                  <a:cubicBezTo>
                    <a:pt x="1916702" y="411615"/>
                    <a:pt x="1999643" y="604546"/>
                    <a:pt x="1988879" y="682456"/>
                  </a:cubicBezTo>
                  <a:cubicBezTo>
                    <a:pt x="1978115" y="760366"/>
                    <a:pt x="1855917" y="833066"/>
                    <a:pt x="1745529" y="911202"/>
                  </a:cubicBezTo>
                  <a:cubicBezTo>
                    <a:pt x="1780804" y="1041249"/>
                    <a:pt x="1780804" y="1178345"/>
                    <a:pt x="1745529" y="1308392"/>
                  </a:cubicBezTo>
                  <a:cubicBezTo>
                    <a:pt x="1826646" y="1384641"/>
                    <a:pt x="1972296" y="1459228"/>
                    <a:pt x="1988879" y="1537138"/>
                  </a:cubicBezTo>
                  <a:cubicBezTo>
                    <a:pt x="2005462" y="1615048"/>
                    <a:pt x="1917933" y="1757949"/>
                    <a:pt x="1845026" y="1775854"/>
                  </a:cubicBezTo>
                  <a:cubicBezTo>
                    <a:pt x="1772119" y="1793759"/>
                    <a:pt x="1679522" y="1697359"/>
                    <a:pt x="1551439" y="1644566"/>
                  </a:cubicBezTo>
                  <a:cubicBezTo>
                    <a:pt x="1456452" y="1740139"/>
                    <a:pt x="1337724" y="1808687"/>
                    <a:pt x="1207462" y="1843161"/>
                  </a:cubicBezTo>
                  <a:cubicBezTo>
                    <a:pt x="1181987" y="1951534"/>
                    <a:pt x="1188815" y="2112640"/>
                    <a:pt x="1131037" y="2168281"/>
                  </a:cubicBezTo>
                  <a:cubicBezTo>
                    <a:pt x="1073259" y="2223922"/>
                    <a:pt x="912751" y="2231196"/>
                    <a:pt x="860792" y="2177009"/>
                  </a:cubicBezTo>
                  <a:cubicBezTo>
                    <a:pt x="808833" y="2122822"/>
                    <a:pt x="810792" y="1947903"/>
                    <a:pt x="819282" y="1843161"/>
                  </a:cubicBezTo>
                  <a:cubicBezTo>
                    <a:pt x="689020" y="1808686"/>
                    <a:pt x="570292" y="1740138"/>
                    <a:pt x="475305" y="1644566"/>
                  </a:cubicBezTo>
                  <a:cubicBezTo>
                    <a:pt x="368714" y="1676691"/>
                    <a:pt x="234257" y="1763209"/>
                    <a:pt x="155531" y="1740940"/>
                  </a:cubicBezTo>
                  <a:cubicBezTo>
                    <a:pt x="76805" y="1718671"/>
                    <a:pt x="-17997" y="1583044"/>
                    <a:pt x="2950" y="1510953"/>
                  </a:cubicBezTo>
                  <a:cubicBezTo>
                    <a:pt x="23897" y="1438862"/>
                    <a:pt x="223198" y="1360342"/>
                    <a:pt x="281215" y="1308392"/>
                  </a:cubicBezTo>
                  <a:cubicBezTo>
                    <a:pt x="245940" y="1178345"/>
                    <a:pt x="245940" y="1041249"/>
                    <a:pt x="281215" y="911202"/>
                  </a:cubicBezTo>
                  <a:cubicBezTo>
                    <a:pt x="200098" y="834953"/>
                    <a:pt x="58812" y="758912"/>
                    <a:pt x="37865" y="682456"/>
                  </a:cubicBezTo>
                  <a:cubicBezTo>
                    <a:pt x="16918" y="606000"/>
                    <a:pt x="82624" y="470373"/>
                    <a:pt x="155531" y="452468"/>
                  </a:cubicBezTo>
                  <a:cubicBezTo>
                    <a:pt x="228438" y="434563"/>
                    <a:pt x="364680" y="530965"/>
                    <a:pt x="475305" y="575028"/>
                  </a:cubicBezTo>
                  <a:cubicBezTo>
                    <a:pt x="570292" y="479455"/>
                    <a:pt x="689020" y="410907"/>
                    <a:pt x="819282" y="376433"/>
                  </a:cubicBezTo>
                  <a:cubicBezTo>
                    <a:pt x="844757" y="268060"/>
                    <a:pt x="837929" y="108409"/>
                    <a:pt x="895707" y="51313"/>
                  </a:cubicBezTo>
                  <a:cubicBezTo>
                    <a:pt x="953485" y="-5783"/>
                    <a:pt x="1113993" y="-20332"/>
                    <a:pt x="1165952" y="33855"/>
                  </a:cubicBezTo>
                  <a:cubicBezTo>
                    <a:pt x="1217911" y="88042"/>
                    <a:pt x="1198495" y="254233"/>
                    <a:pt x="1207462" y="376433"/>
                  </a:cubicBezTo>
                  <a:cubicBezTo>
                    <a:pt x="1337724" y="410908"/>
                    <a:pt x="1456452" y="479456"/>
                    <a:pt x="1551439" y="575028"/>
                  </a:cubicBez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3766" tIns="587064" rIns="583766" bIns="587064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9406250" y="3501206"/>
              <a:ext cx="1279947" cy="2044532"/>
            </a:xfrm>
            <a:custGeom>
              <a:avLst/>
              <a:gdLst>
                <a:gd name="connsiteX0" fmla="*/ 0 w 1080210"/>
                <a:gd name="connsiteY0" fmla="*/ 0 h 1819275"/>
                <a:gd name="connsiteX1" fmla="*/ 1009650 w 1080210"/>
                <a:gd name="connsiteY1" fmla="*/ 542925 h 1819275"/>
                <a:gd name="connsiteX2" fmla="*/ 914400 w 1080210"/>
                <a:gd name="connsiteY2" fmla="*/ 1819275 h 1819275"/>
                <a:gd name="connsiteX0-1" fmla="*/ 0 w 1120501"/>
                <a:gd name="connsiteY0-2" fmla="*/ 0 h 1819275"/>
                <a:gd name="connsiteX1-3" fmla="*/ 1009650 w 1120501"/>
                <a:gd name="connsiteY1-4" fmla="*/ 542925 h 1819275"/>
                <a:gd name="connsiteX2-5" fmla="*/ 914400 w 1120501"/>
                <a:gd name="connsiteY2-6" fmla="*/ 1819275 h 1819275"/>
                <a:gd name="connsiteX0-7" fmla="*/ 0 w 1120501"/>
                <a:gd name="connsiteY0-8" fmla="*/ 0 h 1819275"/>
                <a:gd name="connsiteX1-9" fmla="*/ 1009650 w 1120501"/>
                <a:gd name="connsiteY1-10" fmla="*/ 542925 h 1819275"/>
                <a:gd name="connsiteX2-11" fmla="*/ 914400 w 1120501"/>
                <a:gd name="connsiteY2-12" fmla="*/ 1819275 h 18192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120501" h="1819275">
                  <a:moveTo>
                    <a:pt x="0" y="0"/>
                  </a:moveTo>
                  <a:cubicBezTo>
                    <a:pt x="428625" y="24606"/>
                    <a:pt x="857250" y="239713"/>
                    <a:pt x="1009650" y="542925"/>
                  </a:cubicBezTo>
                  <a:cubicBezTo>
                    <a:pt x="1162050" y="846138"/>
                    <a:pt x="1181100" y="1313656"/>
                    <a:pt x="914400" y="1819275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7679874" y="2195274"/>
              <a:ext cx="257521" cy="717192"/>
            </a:xfrm>
            <a:custGeom>
              <a:avLst/>
              <a:gdLst>
                <a:gd name="connsiteX0" fmla="*/ 0 w 257175"/>
                <a:gd name="connsiteY0" fmla="*/ 647700 h 647700"/>
                <a:gd name="connsiteX1" fmla="*/ 257175 w 257175"/>
                <a:gd name="connsiteY1" fmla="*/ 0 h 647700"/>
                <a:gd name="connsiteX0-1" fmla="*/ 0 w 257175"/>
                <a:gd name="connsiteY0-2" fmla="*/ 647700 h 647700"/>
                <a:gd name="connsiteX1-3" fmla="*/ 257175 w 257175"/>
                <a:gd name="connsiteY1-4" fmla="*/ 0 h 647700"/>
                <a:gd name="connsiteX0-5" fmla="*/ 0 w 257175"/>
                <a:gd name="connsiteY0-6" fmla="*/ 647700 h 647700"/>
                <a:gd name="connsiteX1-7" fmla="*/ 257175 w 257175"/>
                <a:gd name="connsiteY1-8" fmla="*/ 0 h 647700"/>
                <a:gd name="connsiteX0-9" fmla="*/ 0 w 219075"/>
                <a:gd name="connsiteY0-10" fmla="*/ 638175 h 638175"/>
                <a:gd name="connsiteX1-11" fmla="*/ 219075 w 219075"/>
                <a:gd name="connsiteY1-12" fmla="*/ 0 h 638175"/>
                <a:gd name="connsiteX0-13" fmla="*/ 6366 w 225441"/>
                <a:gd name="connsiteY0-14" fmla="*/ 638175 h 638175"/>
                <a:gd name="connsiteX1-15" fmla="*/ 225441 w 225441"/>
                <a:gd name="connsiteY1-16" fmla="*/ 0 h 6381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25441" h="638175">
                  <a:moveTo>
                    <a:pt x="6366" y="638175"/>
                  </a:moveTo>
                  <a:cubicBezTo>
                    <a:pt x="-22209" y="346075"/>
                    <a:pt x="44466" y="225425"/>
                    <a:pt x="225441" y="0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870661" y="3073032"/>
              <a:ext cx="490073" cy="867052"/>
            </a:xfrm>
            <a:custGeom>
              <a:avLst/>
              <a:gdLst>
                <a:gd name="connsiteX0" fmla="*/ 428625 w 428625"/>
                <a:gd name="connsiteY0" fmla="*/ 0 h 771525"/>
                <a:gd name="connsiteX1" fmla="*/ 0 w 428625"/>
                <a:gd name="connsiteY1" fmla="*/ 771525 h 771525"/>
                <a:gd name="connsiteX0-1" fmla="*/ 428625 w 428625"/>
                <a:gd name="connsiteY0-2" fmla="*/ 0 h 771525"/>
                <a:gd name="connsiteX1-3" fmla="*/ 0 w 428625"/>
                <a:gd name="connsiteY1-4" fmla="*/ 771525 h 771525"/>
                <a:gd name="connsiteX0-5" fmla="*/ 428625 w 428625"/>
                <a:gd name="connsiteY0-6" fmla="*/ 0 h 771525"/>
                <a:gd name="connsiteX1-7" fmla="*/ 0 w 428625"/>
                <a:gd name="connsiteY1-8" fmla="*/ 771525 h 771525"/>
                <a:gd name="connsiteX0-9" fmla="*/ 429023 w 429023"/>
                <a:gd name="connsiteY0-10" fmla="*/ 0 h 771525"/>
                <a:gd name="connsiteX1-11" fmla="*/ 398 w 429023"/>
                <a:gd name="connsiteY1-12" fmla="*/ 771525 h 7715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429023" h="771525">
                  <a:moveTo>
                    <a:pt x="429023" y="0"/>
                  </a:moveTo>
                  <a:cubicBezTo>
                    <a:pt x="152798" y="142875"/>
                    <a:pt x="-9127" y="371475"/>
                    <a:pt x="398" y="771525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任意多边形 85"/>
            <p:cNvSpPr/>
            <p:nvPr/>
          </p:nvSpPr>
          <p:spPr>
            <a:xfrm rot="20467880">
              <a:off x="8021326" y="2056284"/>
              <a:ext cx="1358616" cy="1486429"/>
            </a:xfrm>
            <a:custGeom>
              <a:avLst/>
              <a:gdLst>
                <a:gd name="connsiteX0" fmla="*/ 1621800 w 2167466"/>
                <a:gd name="connsiteY0" fmla="*/ 548964 h 2167466"/>
                <a:gd name="connsiteX1" fmla="*/ 1941574 w 2167466"/>
                <a:gd name="connsiteY1" fmla="*/ 452590 h 2167466"/>
                <a:gd name="connsiteX2" fmla="*/ 2059240 w 2167466"/>
                <a:gd name="connsiteY2" fmla="*/ 656392 h 2167466"/>
                <a:gd name="connsiteX3" fmla="*/ 1815890 w 2167466"/>
                <a:gd name="connsiteY3" fmla="*/ 885138 h 2167466"/>
                <a:gd name="connsiteX4" fmla="*/ 1815890 w 2167466"/>
                <a:gd name="connsiteY4" fmla="*/ 1282328 h 2167466"/>
                <a:gd name="connsiteX5" fmla="*/ 2059240 w 2167466"/>
                <a:gd name="connsiteY5" fmla="*/ 1511074 h 2167466"/>
                <a:gd name="connsiteX6" fmla="*/ 1941574 w 2167466"/>
                <a:gd name="connsiteY6" fmla="*/ 1714876 h 2167466"/>
                <a:gd name="connsiteX7" fmla="*/ 1621800 w 2167466"/>
                <a:gd name="connsiteY7" fmla="*/ 1618502 h 2167466"/>
                <a:gd name="connsiteX8" fmla="*/ 1277823 w 2167466"/>
                <a:gd name="connsiteY8" fmla="*/ 1817097 h 2167466"/>
                <a:gd name="connsiteX9" fmla="*/ 1201398 w 2167466"/>
                <a:gd name="connsiteY9" fmla="*/ 2142217 h 2167466"/>
                <a:gd name="connsiteX10" fmla="*/ 966068 w 2167466"/>
                <a:gd name="connsiteY10" fmla="*/ 2142217 h 2167466"/>
                <a:gd name="connsiteX11" fmla="*/ 889643 w 2167466"/>
                <a:gd name="connsiteY11" fmla="*/ 1817097 h 2167466"/>
                <a:gd name="connsiteX12" fmla="*/ 545666 w 2167466"/>
                <a:gd name="connsiteY12" fmla="*/ 1618502 h 2167466"/>
                <a:gd name="connsiteX13" fmla="*/ 225892 w 2167466"/>
                <a:gd name="connsiteY13" fmla="*/ 1714876 h 2167466"/>
                <a:gd name="connsiteX14" fmla="*/ 108226 w 2167466"/>
                <a:gd name="connsiteY14" fmla="*/ 1511074 h 2167466"/>
                <a:gd name="connsiteX15" fmla="*/ 351576 w 2167466"/>
                <a:gd name="connsiteY15" fmla="*/ 1282328 h 2167466"/>
                <a:gd name="connsiteX16" fmla="*/ 351576 w 2167466"/>
                <a:gd name="connsiteY16" fmla="*/ 885138 h 2167466"/>
                <a:gd name="connsiteX17" fmla="*/ 108226 w 2167466"/>
                <a:gd name="connsiteY17" fmla="*/ 656392 h 2167466"/>
                <a:gd name="connsiteX18" fmla="*/ 225892 w 2167466"/>
                <a:gd name="connsiteY18" fmla="*/ 452590 h 2167466"/>
                <a:gd name="connsiteX19" fmla="*/ 545666 w 2167466"/>
                <a:gd name="connsiteY19" fmla="*/ 548964 h 2167466"/>
                <a:gd name="connsiteX20" fmla="*/ 889643 w 2167466"/>
                <a:gd name="connsiteY20" fmla="*/ 350369 h 2167466"/>
                <a:gd name="connsiteX21" fmla="*/ 966068 w 2167466"/>
                <a:gd name="connsiteY21" fmla="*/ 25249 h 2167466"/>
                <a:gd name="connsiteX22" fmla="*/ 1201398 w 2167466"/>
                <a:gd name="connsiteY22" fmla="*/ 25249 h 2167466"/>
                <a:gd name="connsiteX23" fmla="*/ 1277823 w 2167466"/>
                <a:gd name="connsiteY23" fmla="*/ 350369 h 2167466"/>
                <a:gd name="connsiteX24" fmla="*/ 1621800 w 2167466"/>
                <a:gd name="connsiteY24" fmla="*/ 548964 h 2167466"/>
                <a:gd name="connsiteX0-1" fmla="*/ 1517526 w 1954966"/>
                <a:gd name="connsiteY0-2" fmla="*/ 523716 h 2116969"/>
                <a:gd name="connsiteX1-3" fmla="*/ 1837300 w 1954966"/>
                <a:gd name="connsiteY1-4" fmla="*/ 427342 h 2116969"/>
                <a:gd name="connsiteX2-5" fmla="*/ 1954966 w 1954966"/>
                <a:gd name="connsiteY2-6" fmla="*/ 631144 h 2116969"/>
                <a:gd name="connsiteX3-7" fmla="*/ 1711616 w 1954966"/>
                <a:gd name="connsiteY3-8" fmla="*/ 859890 h 2116969"/>
                <a:gd name="connsiteX4-9" fmla="*/ 1711616 w 1954966"/>
                <a:gd name="connsiteY4-10" fmla="*/ 1257080 h 2116969"/>
                <a:gd name="connsiteX5-11" fmla="*/ 1954966 w 1954966"/>
                <a:gd name="connsiteY5-12" fmla="*/ 1485826 h 2116969"/>
                <a:gd name="connsiteX6-13" fmla="*/ 1837300 w 1954966"/>
                <a:gd name="connsiteY6-14" fmla="*/ 1689628 h 2116969"/>
                <a:gd name="connsiteX7-15" fmla="*/ 1517526 w 1954966"/>
                <a:gd name="connsiteY7-16" fmla="*/ 1593254 h 2116969"/>
                <a:gd name="connsiteX8-17" fmla="*/ 1173549 w 1954966"/>
                <a:gd name="connsiteY8-18" fmla="*/ 1791849 h 2116969"/>
                <a:gd name="connsiteX9-19" fmla="*/ 1097124 w 1954966"/>
                <a:gd name="connsiteY9-20" fmla="*/ 2116969 h 2116969"/>
                <a:gd name="connsiteX10-21" fmla="*/ 861794 w 1954966"/>
                <a:gd name="connsiteY10-22" fmla="*/ 2116969 h 2116969"/>
                <a:gd name="connsiteX11-23" fmla="*/ 785369 w 1954966"/>
                <a:gd name="connsiteY11-24" fmla="*/ 1791849 h 2116969"/>
                <a:gd name="connsiteX12-25" fmla="*/ 441392 w 1954966"/>
                <a:gd name="connsiteY12-26" fmla="*/ 1593254 h 2116969"/>
                <a:gd name="connsiteX13-27" fmla="*/ 121618 w 1954966"/>
                <a:gd name="connsiteY13-28" fmla="*/ 1689628 h 2116969"/>
                <a:gd name="connsiteX14-29" fmla="*/ 3952 w 1954966"/>
                <a:gd name="connsiteY14-30" fmla="*/ 1485826 h 2116969"/>
                <a:gd name="connsiteX15-31" fmla="*/ 247302 w 1954966"/>
                <a:gd name="connsiteY15-32" fmla="*/ 1257080 h 2116969"/>
                <a:gd name="connsiteX16-33" fmla="*/ 247302 w 1954966"/>
                <a:gd name="connsiteY16-34" fmla="*/ 859890 h 2116969"/>
                <a:gd name="connsiteX17-35" fmla="*/ 3952 w 1954966"/>
                <a:gd name="connsiteY17-36" fmla="*/ 631144 h 2116969"/>
                <a:gd name="connsiteX18-37" fmla="*/ 121618 w 1954966"/>
                <a:gd name="connsiteY18-38" fmla="*/ 427342 h 2116969"/>
                <a:gd name="connsiteX19-39" fmla="*/ 441392 w 1954966"/>
                <a:gd name="connsiteY19-40" fmla="*/ 523716 h 2116969"/>
                <a:gd name="connsiteX20-41" fmla="*/ 785369 w 1954966"/>
                <a:gd name="connsiteY20-42" fmla="*/ 325121 h 2116969"/>
                <a:gd name="connsiteX21-43" fmla="*/ 861794 w 1954966"/>
                <a:gd name="connsiteY21-44" fmla="*/ 1 h 2116969"/>
                <a:gd name="connsiteX22-45" fmla="*/ 1097124 w 1954966"/>
                <a:gd name="connsiteY22-46" fmla="*/ 1 h 2116969"/>
                <a:gd name="connsiteX23-47" fmla="*/ 1173549 w 1954966"/>
                <a:gd name="connsiteY23-48" fmla="*/ 325121 h 2116969"/>
                <a:gd name="connsiteX24-49" fmla="*/ 1517526 w 1954966"/>
                <a:gd name="connsiteY24-50" fmla="*/ 523716 h 2116969"/>
                <a:gd name="connsiteX0-51" fmla="*/ 1539857 w 1977297"/>
                <a:gd name="connsiteY0-52" fmla="*/ 523714 h 2116967"/>
                <a:gd name="connsiteX1-53" fmla="*/ 1859631 w 1977297"/>
                <a:gd name="connsiteY1-54" fmla="*/ 427340 h 2116967"/>
                <a:gd name="connsiteX2-55" fmla="*/ 1977297 w 1977297"/>
                <a:gd name="connsiteY2-56" fmla="*/ 631142 h 2116967"/>
                <a:gd name="connsiteX3-57" fmla="*/ 1733947 w 1977297"/>
                <a:gd name="connsiteY3-58" fmla="*/ 859888 h 2116967"/>
                <a:gd name="connsiteX4-59" fmla="*/ 1733947 w 1977297"/>
                <a:gd name="connsiteY4-60" fmla="*/ 1257078 h 2116967"/>
                <a:gd name="connsiteX5-61" fmla="*/ 1977297 w 1977297"/>
                <a:gd name="connsiteY5-62" fmla="*/ 1485824 h 2116967"/>
                <a:gd name="connsiteX6-63" fmla="*/ 1859631 w 1977297"/>
                <a:gd name="connsiteY6-64" fmla="*/ 1689626 h 2116967"/>
                <a:gd name="connsiteX7-65" fmla="*/ 1539857 w 1977297"/>
                <a:gd name="connsiteY7-66" fmla="*/ 1593252 h 2116967"/>
                <a:gd name="connsiteX8-67" fmla="*/ 1195880 w 1977297"/>
                <a:gd name="connsiteY8-68" fmla="*/ 1791847 h 2116967"/>
                <a:gd name="connsiteX9-69" fmla="*/ 1119455 w 1977297"/>
                <a:gd name="connsiteY9-70" fmla="*/ 2116967 h 2116967"/>
                <a:gd name="connsiteX10-71" fmla="*/ 884125 w 1977297"/>
                <a:gd name="connsiteY10-72" fmla="*/ 2116967 h 2116967"/>
                <a:gd name="connsiteX11-73" fmla="*/ 807700 w 1977297"/>
                <a:gd name="connsiteY11-74" fmla="*/ 1791847 h 2116967"/>
                <a:gd name="connsiteX12-75" fmla="*/ 463723 w 1977297"/>
                <a:gd name="connsiteY12-76" fmla="*/ 1593252 h 2116967"/>
                <a:gd name="connsiteX13-77" fmla="*/ 143949 w 1977297"/>
                <a:gd name="connsiteY13-78" fmla="*/ 1689626 h 2116967"/>
                <a:gd name="connsiteX14-79" fmla="*/ 26283 w 1977297"/>
                <a:gd name="connsiteY14-80" fmla="*/ 1485824 h 2116967"/>
                <a:gd name="connsiteX15-81" fmla="*/ 269633 w 1977297"/>
                <a:gd name="connsiteY15-82" fmla="*/ 1257078 h 2116967"/>
                <a:gd name="connsiteX16-83" fmla="*/ 269633 w 1977297"/>
                <a:gd name="connsiteY16-84" fmla="*/ 859888 h 2116967"/>
                <a:gd name="connsiteX17-85" fmla="*/ 26283 w 1977297"/>
                <a:gd name="connsiteY17-86" fmla="*/ 631142 h 2116967"/>
                <a:gd name="connsiteX18-87" fmla="*/ 143949 w 1977297"/>
                <a:gd name="connsiteY18-88" fmla="*/ 427340 h 2116967"/>
                <a:gd name="connsiteX19-89" fmla="*/ 463723 w 1977297"/>
                <a:gd name="connsiteY19-90" fmla="*/ 523714 h 2116967"/>
                <a:gd name="connsiteX20-91" fmla="*/ 807700 w 1977297"/>
                <a:gd name="connsiteY20-92" fmla="*/ 325119 h 2116967"/>
                <a:gd name="connsiteX21-93" fmla="*/ 884125 w 1977297"/>
                <a:gd name="connsiteY21-94" fmla="*/ -1 h 2116967"/>
                <a:gd name="connsiteX22-95" fmla="*/ 1119455 w 1977297"/>
                <a:gd name="connsiteY22-96" fmla="*/ -1 h 2116967"/>
                <a:gd name="connsiteX23-97" fmla="*/ 1195880 w 1977297"/>
                <a:gd name="connsiteY23-98" fmla="*/ 325119 h 2116967"/>
                <a:gd name="connsiteX24-99" fmla="*/ 1539857 w 1977297"/>
                <a:gd name="connsiteY24-100" fmla="*/ 523714 h 2116967"/>
                <a:gd name="connsiteX0-101" fmla="*/ 1539859 w 1977299"/>
                <a:gd name="connsiteY0-102" fmla="*/ 523716 h 2116969"/>
                <a:gd name="connsiteX1-103" fmla="*/ 1859633 w 1977299"/>
                <a:gd name="connsiteY1-104" fmla="*/ 427342 h 2116969"/>
                <a:gd name="connsiteX2-105" fmla="*/ 1977299 w 1977299"/>
                <a:gd name="connsiteY2-106" fmla="*/ 631144 h 2116969"/>
                <a:gd name="connsiteX3-107" fmla="*/ 1733949 w 1977299"/>
                <a:gd name="connsiteY3-108" fmla="*/ 859890 h 2116969"/>
                <a:gd name="connsiteX4-109" fmla="*/ 1733949 w 1977299"/>
                <a:gd name="connsiteY4-110" fmla="*/ 1257080 h 2116969"/>
                <a:gd name="connsiteX5-111" fmla="*/ 1977299 w 1977299"/>
                <a:gd name="connsiteY5-112" fmla="*/ 1485826 h 2116969"/>
                <a:gd name="connsiteX6-113" fmla="*/ 1859633 w 1977299"/>
                <a:gd name="connsiteY6-114" fmla="*/ 1689628 h 2116969"/>
                <a:gd name="connsiteX7-115" fmla="*/ 1539859 w 1977299"/>
                <a:gd name="connsiteY7-116" fmla="*/ 1593254 h 2116969"/>
                <a:gd name="connsiteX8-117" fmla="*/ 1195882 w 1977299"/>
                <a:gd name="connsiteY8-118" fmla="*/ 1791849 h 2116969"/>
                <a:gd name="connsiteX9-119" fmla="*/ 1119457 w 1977299"/>
                <a:gd name="connsiteY9-120" fmla="*/ 2116969 h 2116969"/>
                <a:gd name="connsiteX10-121" fmla="*/ 884127 w 1977299"/>
                <a:gd name="connsiteY10-122" fmla="*/ 2116969 h 2116969"/>
                <a:gd name="connsiteX11-123" fmla="*/ 807702 w 1977299"/>
                <a:gd name="connsiteY11-124" fmla="*/ 1791849 h 2116969"/>
                <a:gd name="connsiteX12-125" fmla="*/ 463725 w 1977299"/>
                <a:gd name="connsiteY12-126" fmla="*/ 1593254 h 2116969"/>
                <a:gd name="connsiteX13-127" fmla="*/ 143951 w 1977299"/>
                <a:gd name="connsiteY13-128" fmla="*/ 1689628 h 2116969"/>
                <a:gd name="connsiteX14-129" fmla="*/ 26285 w 1977299"/>
                <a:gd name="connsiteY14-130" fmla="*/ 1485826 h 2116969"/>
                <a:gd name="connsiteX15-131" fmla="*/ 269635 w 1977299"/>
                <a:gd name="connsiteY15-132" fmla="*/ 1257080 h 2116969"/>
                <a:gd name="connsiteX16-133" fmla="*/ 269635 w 1977299"/>
                <a:gd name="connsiteY16-134" fmla="*/ 859890 h 2116969"/>
                <a:gd name="connsiteX17-135" fmla="*/ 26285 w 1977299"/>
                <a:gd name="connsiteY17-136" fmla="*/ 631144 h 2116969"/>
                <a:gd name="connsiteX18-137" fmla="*/ 143951 w 1977299"/>
                <a:gd name="connsiteY18-138" fmla="*/ 427342 h 2116969"/>
                <a:gd name="connsiteX19-139" fmla="*/ 463725 w 1977299"/>
                <a:gd name="connsiteY19-140" fmla="*/ 523716 h 2116969"/>
                <a:gd name="connsiteX20-141" fmla="*/ 807702 w 1977299"/>
                <a:gd name="connsiteY20-142" fmla="*/ 325121 h 2116969"/>
                <a:gd name="connsiteX21-143" fmla="*/ 884127 w 1977299"/>
                <a:gd name="connsiteY21-144" fmla="*/ 1 h 2116969"/>
                <a:gd name="connsiteX22-145" fmla="*/ 1119457 w 1977299"/>
                <a:gd name="connsiteY22-146" fmla="*/ 1 h 2116969"/>
                <a:gd name="connsiteX23-147" fmla="*/ 1195882 w 1977299"/>
                <a:gd name="connsiteY23-148" fmla="*/ 325121 h 2116969"/>
                <a:gd name="connsiteX24-149" fmla="*/ 1539859 w 1977299"/>
                <a:gd name="connsiteY24-150" fmla="*/ 523716 h 2116969"/>
                <a:gd name="connsiteX0-151" fmla="*/ 1539859 w 1977299"/>
                <a:gd name="connsiteY0-152" fmla="*/ 523714 h 2116967"/>
                <a:gd name="connsiteX1-153" fmla="*/ 1859633 w 1977299"/>
                <a:gd name="connsiteY1-154" fmla="*/ 427340 h 2116967"/>
                <a:gd name="connsiteX2-155" fmla="*/ 1977299 w 1977299"/>
                <a:gd name="connsiteY2-156" fmla="*/ 631142 h 2116967"/>
                <a:gd name="connsiteX3-157" fmla="*/ 1733949 w 1977299"/>
                <a:gd name="connsiteY3-158" fmla="*/ 859888 h 2116967"/>
                <a:gd name="connsiteX4-159" fmla="*/ 1733949 w 1977299"/>
                <a:gd name="connsiteY4-160" fmla="*/ 1257078 h 2116967"/>
                <a:gd name="connsiteX5-161" fmla="*/ 1977299 w 1977299"/>
                <a:gd name="connsiteY5-162" fmla="*/ 1485824 h 2116967"/>
                <a:gd name="connsiteX6-163" fmla="*/ 1859633 w 1977299"/>
                <a:gd name="connsiteY6-164" fmla="*/ 1689626 h 2116967"/>
                <a:gd name="connsiteX7-165" fmla="*/ 1539859 w 1977299"/>
                <a:gd name="connsiteY7-166" fmla="*/ 1593252 h 2116967"/>
                <a:gd name="connsiteX8-167" fmla="*/ 1195882 w 1977299"/>
                <a:gd name="connsiteY8-168" fmla="*/ 1791847 h 2116967"/>
                <a:gd name="connsiteX9-169" fmla="*/ 1119457 w 1977299"/>
                <a:gd name="connsiteY9-170" fmla="*/ 2116967 h 2116967"/>
                <a:gd name="connsiteX10-171" fmla="*/ 884127 w 1977299"/>
                <a:gd name="connsiteY10-172" fmla="*/ 2116967 h 2116967"/>
                <a:gd name="connsiteX11-173" fmla="*/ 807702 w 1977299"/>
                <a:gd name="connsiteY11-174" fmla="*/ 1791847 h 2116967"/>
                <a:gd name="connsiteX12-175" fmla="*/ 463725 w 1977299"/>
                <a:gd name="connsiteY12-176" fmla="*/ 1593252 h 2116967"/>
                <a:gd name="connsiteX13-177" fmla="*/ 143951 w 1977299"/>
                <a:gd name="connsiteY13-178" fmla="*/ 1689626 h 2116967"/>
                <a:gd name="connsiteX14-179" fmla="*/ 26285 w 1977299"/>
                <a:gd name="connsiteY14-180" fmla="*/ 1485824 h 2116967"/>
                <a:gd name="connsiteX15-181" fmla="*/ 269635 w 1977299"/>
                <a:gd name="connsiteY15-182" fmla="*/ 1257078 h 2116967"/>
                <a:gd name="connsiteX16-183" fmla="*/ 269635 w 1977299"/>
                <a:gd name="connsiteY16-184" fmla="*/ 859888 h 2116967"/>
                <a:gd name="connsiteX17-185" fmla="*/ 26285 w 1977299"/>
                <a:gd name="connsiteY17-186" fmla="*/ 631142 h 2116967"/>
                <a:gd name="connsiteX18-187" fmla="*/ 143951 w 1977299"/>
                <a:gd name="connsiteY18-188" fmla="*/ 427340 h 2116967"/>
                <a:gd name="connsiteX19-189" fmla="*/ 463725 w 1977299"/>
                <a:gd name="connsiteY19-190" fmla="*/ 523714 h 2116967"/>
                <a:gd name="connsiteX20-191" fmla="*/ 807702 w 1977299"/>
                <a:gd name="connsiteY20-192" fmla="*/ 325119 h 2116967"/>
                <a:gd name="connsiteX21-193" fmla="*/ 884127 w 1977299"/>
                <a:gd name="connsiteY21-194" fmla="*/ -1 h 2116967"/>
                <a:gd name="connsiteX22-195" fmla="*/ 1119457 w 1977299"/>
                <a:gd name="connsiteY22-196" fmla="*/ -1 h 2116967"/>
                <a:gd name="connsiteX23-197" fmla="*/ 1195882 w 1977299"/>
                <a:gd name="connsiteY23-198" fmla="*/ 325119 h 2116967"/>
                <a:gd name="connsiteX24-199" fmla="*/ 1539859 w 1977299"/>
                <a:gd name="connsiteY24-200" fmla="*/ 523714 h 2116967"/>
                <a:gd name="connsiteX0-201" fmla="*/ 1539859 w 1977299"/>
                <a:gd name="connsiteY0-202" fmla="*/ 523716 h 2157608"/>
                <a:gd name="connsiteX1-203" fmla="*/ 1859633 w 1977299"/>
                <a:gd name="connsiteY1-204" fmla="*/ 427342 h 2157608"/>
                <a:gd name="connsiteX2-205" fmla="*/ 1977299 w 1977299"/>
                <a:gd name="connsiteY2-206" fmla="*/ 631144 h 2157608"/>
                <a:gd name="connsiteX3-207" fmla="*/ 1733949 w 1977299"/>
                <a:gd name="connsiteY3-208" fmla="*/ 859890 h 2157608"/>
                <a:gd name="connsiteX4-209" fmla="*/ 1733949 w 1977299"/>
                <a:gd name="connsiteY4-210" fmla="*/ 1257080 h 2157608"/>
                <a:gd name="connsiteX5-211" fmla="*/ 1977299 w 1977299"/>
                <a:gd name="connsiteY5-212" fmla="*/ 1485826 h 2157608"/>
                <a:gd name="connsiteX6-213" fmla="*/ 1859633 w 1977299"/>
                <a:gd name="connsiteY6-214" fmla="*/ 1689628 h 2157608"/>
                <a:gd name="connsiteX7-215" fmla="*/ 1539859 w 1977299"/>
                <a:gd name="connsiteY7-216" fmla="*/ 1593254 h 2157608"/>
                <a:gd name="connsiteX8-217" fmla="*/ 1195882 w 1977299"/>
                <a:gd name="connsiteY8-218" fmla="*/ 1791849 h 2157608"/>
                <a:gd name="connsiteX9-219" fmla="*/ 1119457 w 1977299"/>
                <a:gd name="connsiteY9-220" fmla="*/ 2116969 h 2157608"/>
                <a:gd name="connsiteX10-221" fmla="*/ 884127 w 1977299"/>
                <a:gd name="connsiteY10-222" fmla="*/ 2116969 h 2157608"/>
                <a:gd name="connsiteX11-223" fmla="*/ 807702 w 1977299"/>
                <a:gd name="connsiteY11-224" fmla="*/ 1791849 h 2157608"/>
                <a:gd name="connsiteX12-225" fmla="*/ 463725 w 1977299"/>
                <a:gd name="connsiteY12-226" fmla="*/ 1593254 h 2157608"/>
                <a:gd name="connsiteX13-227" fmla="*/ 143951 w 1977299"/>
                <a:gd name="connsiteY13-228" fmla="*/ 1689628 h 2157608"/>
                <a:gd name="connsiteX14-229" fmla="*/ 26285 w 1977299"/>
                <a:gd name="connsiteY14-230" fmla="*/ 1485826 h 2157608"/>
                <a:gd name="connsiteX15-231" fmla="*/ 269635 w 1977299"/>
                <a:gd name="connsiteY15-232" fmla="*/ 1257080 h 2157608"/>
                <a:gd name="connsiteX16-233" fmla="*/ 269635 w 1977299"/>
                <a:gd name="connsiteY16-234" fmla="*/ 859890 h 2157608"/>
                <a:gd name="connsiteX17-235" fmla="*/ 26285 w 1977299"/>
                <a:gd name="connsiteY17-236" fmla="*/ 631144 h 2157608"/>
                <a:gd name="connsiteX18-237" fmla="*/ 143951 w 1977299"/>
                <a:gd name="connsiteY18-238" fmla="*/ 427342 h 2157608"/>
                <a:gd name="connsiteX19-239" fmla="*/ 463725 w 1977299"/>
                <a:gd name="connsiteY19-240" fmla="*/ 523716 h 2157608"/>
                <a:gd name="connsiteX20-241" fmla="*/ 807702 w 1977299"/>
                <a:gd name="connsiteY20-242" fmla="*/ 325121 h 2157608"/>
                <a:gd name="connsiteX21-243" fmla="*/ 884127 w 1977299"/>
                <a:gd name="connsiteY21-244" fmla="*/ 1 h 2157608"/>
                <a:gd name="connsiteX22-245" fmla="*/ 1119457 w 1977299"/>
                <a:gd name="connsiteY22-246" fmla="*/ 1 h 2157608"/>
                <a:gd name="connsiteX23-247" fmla="*/ 1195882 w 1977299"/>
                <a:gd name="connsiteY23-248" fmla="*/ 325121 h 2157608"/>
                <a:gd name="connsiteX24-249" fmla="*/ 1539859 w 1977299"/>
                <a:gd name="connsiteY24-250" fmla="*/ 523716 h 2157608"/>
                <a:gd name="connsiteX0-251" fmla="*/ 1539859 w 1977299"/>
                <a:gd name="connsiteY0-252" fmla="*/ 523714 h 2179536"/>
                <a:gd name="connsiteX1-253" fmla="*/ 1859633 w 1977299"/>
                <a:gd name="connsiteY1-254" fmla="*/ 427340 h 2179536"/>
                <a:gd name="connsiteX2-255" fmla="*/ 1977299 w 1977299"/>
                <a:gd name="connsiteY2-256" fmla="*/ 631142 h 2179536"/>
                <a:gd name="connsiteX3-257" fmla="*/ 1733949 w 1977299"/>
                <a:gd name="connsiteY3-258" fmla="*/ 859888 h 2179536"/>
                <a:gd name="connsiteX4-259" fmla="*/ 1733949 w 1977299"/>
                <a:gd name="connsiteY4-260" fmla="*/ 1257078 h 2179536"/>
                <a:gd name="connsiteX5-261" fmla="*/ 1977299 w 1977299"/>
                <a:gd name="connsiteY5-262" fmla="*/ 1485824 h 2179536"/>
                <a:gd name="connsiteX6-263" fmla="*/ 1859633 w 1977299"/>
                <a:gd name="connsiteY6-264" fmla="*/ 1689626 h 2179536"/>
                <a:gd name="connsiteX7-265" fmla="*/ 1539859 w 1977299"/>
                <a:gd name="connsiteY7-266" fmla="*/ 1593252 h 2179536"/>
                <a:gd name="connsiteX8-267" fmla="*/ 1195882 w 1977299"/>
                <a:gd name="connsiteY8-268" fmla="*/ 1791847 h 2179536"/>
                <a:gd name="connsiteX9-269" fmla="*/ 1119457 w 1977299"/>
                <a:gd name="connsiteY9-270" fmla="*/ 2116967 h 2179536"/>
                <a:gd name="connsiteX10-271" fmla="*/ 884127 w 1977299"/>
                <a:gd name="connsiteY10-272" fmla="*/ 2116967 h 2179536"/>
                <a:gd name="connsiteX11-273" fmla="*/ 807702 w 1977299"/>
                <a:gd name="connsiteY11-274" fmla="*/ 1791847 h 2179536"/>
                <a:gd name="connsiteX12-275" fmla="*/ 463725 w 1977299"/>
                <a:gd name="connsiteY12-276" fmla="*/ 1593252 h 2179536"/>
                <a:gd name="connsiteX13-277" fmla="*/ 143951 w 1977299"/>
                <a:gd name="connsiteY13-278" fmla="*/ 1689626 h 2179536"/>
                <a:gd name="connsiteX14-279" fmla="*/ 26285 w 1977299"/>
                <a:gd name="connsiteY14-280" fmla="*/ 1485824 h 2179536"/>
                <a:gd name="connsiteX15-281" fmla="*/ 269635 w 1977299"/>
                <a:gd name="connsiteY15-282" fmla="*/ 1257078 h 2179536"/>
                <a:gd name="connsiteX16-283" fmla="*/ 269635 w 1977299"/>
                <a:gd name="connsiteY16-284" fmla="*/ 859888 h 2179536"/>
                <a:gd name="connsiteX17-285" fmla="*/ 26285 w 1977299"/>
                <a:gd name="connsiteY17-286" fmla="*/ 631142 h 2179536"/>
                <a:gd name="connsiteX18-287" fmla="*/ 143951 w 1977299"/>
                <a:gd name="connsiteY18-288" fmla="*/ 427340 h 2179536"/>
                <a:gd name="connsiteX19-289" fmla="*/ 463725 w 1977299"/>
                <a:gd name="connsiteY19-290" fmla="*/ 523714 h 2179536"/>
                <a:gd name="connsiteX20-291" fmla="*/ 807702 w 1977299"/>
                <a:gd name="connsiteY20-292" fmla="*/ 325119 h 2179536"/>
                <a:gd name="connsiteX21-293" fmla="*/ 884127 w 1977299"/>
                <a:gd name="connsiteY21-294" fmla="*/ -1 h 2179536"/>
                <a:gd name="connsiteX22-295" fmla="*/ 1119457 w 1977299"/>
                <a:gd name="connsiteY22-296" fmla="*/ -1 h 2179536"/>
                <a:gd name="connsiteX23-297" fmla="*/ 1195882 w 1977299"/>
                <a:gd name="connsiteY23-298" fmla="*/ 325119 h 2179536"/>
                <a:gd name="connsiteX24-299" fmla="*/ 1539859 w 1977299"/>
                <a:gd name="connsiteY24-300" fmla="*/ 523714 h 2179536"/>
                <a:gd name="connsiteX0-301" fmla="*/ 1539859 w 1981249"/>
                <a:gd name="connsiteY0-302" fmla="*/ 523716 h 2179538"/>
                <a:gd name="connsiteX1-303" fmla="*/ 1859633 w 1981249"/>
                <a:gd name="connsiteY1-304" fmla="*/ 427342 h 2179538"/>
                <a:gd name="connsiteX2-305" fmla="*/ 1977299 w 1981249"/>
                <a:gd name="connsiteY2-306" fmla="*/ 631144 h 2179538"/>
                <a:gd name="connsiteX3-307" fmla="*/ 1733949 w 1981249"/>
                <a:gd name="connsiteY3-308" fmla="*/ 859890 h 2179538"/>
                <a:gd name="connsiteX4-309" fmla="*/ 1733949 w 1981249"/>
                <a:gd name="connsiteY4-310" fmla="*/ 1257080 h 2179538"/>
                <a:gd name="connsiteX5-311" fmla="*/ 1977299 w 1981249"/>
                <a:gd name="connsiteY5-312" fmla="*/ 1485826 h 2179538"/>
                <a:gd name="connsiteX6-313" fmla="*/ 1859633 w 1981249"/>
                <a:gd name="connsiteY6-314" fmla="*/ 1689628 h 2179538"/>
                <a:gd name="connsiteX7-315" fmla="*/ 1539859 w 1981249"/>
                <a:gd name="connsiteY7-316" fmla="*/ 1593254 h 2179538"/>
                <a:gd name="connsiteX8-317" fmla="*/ 1195882 w 1981249"/>
                <a:gd name="connsiteY8-318" fmla="*/ 1791849 h 2179538"/>
                <a:gd name="connsiteX9-319" fmla="*/ 1119457 w 1981249"/>
                <a:gd name="connsiteY9-320" fmla="*/ 2116969 h 2179538"/>
                <a:gd name="connsiteX10-321" fmla="*/ 884127 w 1981249"/>
                <a:gd name="connsiteY10-322" fmla="*/ 2116969 h 2179538"/>
                <a:gd name="connsiteX11-323" fmla="*/ 807702 w 1981249"/>
                <a:gd name="connsiteY11-324" fmla="*/ 1791849 h 2179538"/>
                <a:gd name="connsiteX12-325" fmla="*/ 463725 w 1981249"/>
                <a:gd name="connsiteY12-326" fmla="*/ 1593254 h 2179538"/>
                <a:gd name="connsiteX13-327" fmla="*/ 143951 w 1981249"/>
                <a:gd name="connsiteY13-328" fmla="*/ 1689628 h 2179538"/>
                <a:gd name="connsiteX14-329" fmla="*/ 26285 w 1981249"/>
                <a:gd name="connsiteY14-330" fmla="*/ 1485826 h 2179538"/>
                <a:gd name="connsiteX15-331" fmla="*/ 269635 w 1981249"/>
                <a:gd name="connsiteY15-332" fmla="*/ 1257080 h 2179538"/>
                <a:gd name="connsiteX16-333" fmla="*/ 269635 w 1981249"/>
                <a:gd name="connsiteY16-334" fmla="*/ 859890 h 2179538"/>
                <a:gd name="connsiteX17-335" fmla="*/ 26285 w 1981249"/>
                <a:gd name="connsiteY17-336" fmla="*/ 631144 h 2179538"/>
                <a:gd name="connsiteX18-337" fmla="*/ 143951 w 1981249"/>
                <a:gd name="connsiteY18-338" fmla="*/ 427342 h 2179538"/>
                <a:gd name="connsiteX19-339" fmla="*/ 463725 w 1981249"/>
                <a:gd name="connsiteY19-340" fmla="*/ 523716 h 2179538"/>
                <a:gd name="connsiteX20-341" fmla="*/ 807702 w 1981249"/>
                <a:gd name="connsiteY20-342" fmla="*/ 325121 h 2179538"/>
                <a:gd name="connsiteX21-343" fmla="*/ 884127 w 1981249"/>
                <a:gd name="connsiteY21-344" fmla="*/ 1 h 2179538"/>
                <a:gd name="connsiteX22-345" fmla="*/ 1119457 w 1981249"/>
                <a:gd name="connsiteY22-346" fmla="*/ 1 h 2179538"/>
                <a:gd name="connsiteX23-347" fmla="*/ 1195882 w 1981249"/>
                <a:gd name="connsiteY23-348" fmla="*/ 325121 h 2179538"/>
                <a:gd name="connsiteX24-349" fmla="*/ 1539859 w 1981249"/>
                <a:gd name="connsiteY24-350" fmla="*/ 523716 h 2179538"/>
                <a:gd name="connsiteX0-351" fmla="*/ 1539859 w 2003583"/>
                <a:gd name="connsiteY0-352" fmla="*/ 523714 h 2179536"/>
                <a:gd name="connsiteX1-353" fmla="*/ 1859633 w 2003583"/>
                <a:gd name="connsiteY1-354" fmla="*/ 427340 h 2179536"/>
                <a:gd name="connsiteX2-355" fmla="*/ 1977299 w 2003583"/>
                <a:gd name="connsiteY2-356" fmla="*/ 631142 h 2179536"/>
                <a:gd name="connsiteX3-357" fmla="*/ 1733949 w 2003583"/>
                <a:gd name="connsiteY3-358" fmla="*/ 859888 h 2179536"/>
                <a:gd name="connsiteX4-359" fmla="*/ 1733949 w 2003583"/>
                <a:gd name="connsiteY4-360" fmla="*/ 1257078 h 2179536"/>
                <a:gd name="connsiteX5-361" fmla="*/ 1977299 w 2003583"/>
                <a:gd name="connsiteY5-362" fmla="*/ 1485824 h 2179536"/>
                <a:gd name="connsiteX6-363" fmla="*/ 1859633 w 2003583"/>
                <a:gd name="connsiteY6-364" fmla="*/ 1689626 h 2179536"/>
                <a:gd name="connsiteX7-365" fmla="*/ 1539859 w 2003583"/>
                <a:gd name="connsiteY7-366" fmla="*/ 1593252 h 2179536"/>
                <a:gd name="connsiteX8-367" fmla="*/ 1195882 w 2003583"/>
                <a:gd name="connsiteY8-368" fmla="*/ 1791847 h 2179536"/>
                <a:gd name="connsiteX9-369" fmla="*/ 1119457 w 2003583"/>
                <a:gd name="connsiteY9-370" fmla="*/ 2116967 h 2179536"/>
                <a:gd name="connsiteX10-371" fmla="*/ 884127 w 2003583"/>
                <a:gd name="connsiteY10-372" fmla="*/ 2116967 h 2179536"/>
                <a:gd name="connsiteX11-373" fmla="*/ 807702 w 2003583"/>
                <a:gd name="connsiteY11-374" fmla="*/ 1791847 h 2179536"/>
                <a:gd name="connsiteX12-375" fmla="*/ 463725 w 2003583"/>
                <a:gd name="connsiteY12-376" fmla="*/ 1593252 h 2179536"/>
                <a:gd name="connsiteX13-377" fmla="*/ 143951 w 2003583"/>
                <a:gd name="connsiteY13-378" fmla="*/ 1689626 h 2179536"/>
                <a:gd name="connsiteX14-379" fmla="*/ 26285 w 2003583"/>
                <a:gd name="connsiteY14-380" fmla="*/ 1485824 h 2179536"/>
                <a:gd name="connsiteX15-381" fmla="*/ 269635 w 2003583"/>
                <a:gd name="connsiteY15-382" fmla="*/ 1257078 h 2179536"/>
                <a:gd name="connsiteX16-383" fmla="*/ 269635 w 2003583"/>
                <a:gd name="connsiteY16-384" fmla="*/ 859888 h 2179536"/>
                <a:gd name="connsiteX17-385" fmla="*/ 26285 w 2003583"/>
                <a:gd name="connsiteY17-386" fmla="*/ 631142 h 2179536"/>
                <a:gd name="connsiteX18-387" fmla="*/ 143951 w 2003583"/>
                <a:gd name="connsiteY18-388" fmla="*/ 427340 h 2179536"/>
                <a:gd name="connsiteX19-389" fmla="*/ 463725 w 2003583"/>
                <a:gd name="connsiteY19-390" fmla="*/ 523714 h 2179536"/>
                <a:gd name="connsiteX20-391" fmla="*/ 807702 w 2003583"/>
                <a:gd name="connsiteY20-392" fmla="*/ 325119 h 2179536"/>
                <a:gd name="connsiteX21-393" fmla="*/ 884127 w 2003583"/>
                <a:gd name="connsiteY21-394" fmla="*/ -1 h 2179536"/>
                <a:gd name="connsiteX22-395" fmla="*/ 1119457 w 2003583"/>
                <a:gd name="connsiteY22-396" fmla="*/ -1 h 2179536"/>
                <a:gd name="connsiteX23-397" fmla="*/ 1195882 w 2003583"/>
                <a:gd name="connsiteY23-398" fmla="*/ 325119 h 2179536"/>
                <a:gd name="connsiteX24-399" fmla="*/ 1539859 w 2003583"/>
                <a:gd name="connsiteY24-400" fmla="*/ 523714 h 2179536"/>
                <a:gd name="connsiteX0-401" fmla="*/ 1539859 w 2003583"/>
                <a:gd name="connsiteY0-402" fmla="*/ 523716 h 2179538"/>
                <a:gd name="connsiteX1-403" fmla="*/ 1859633 w 2003583"/>
                <a:gd name="connsiteY1-404" fmla="*/ 427342 h 2179538"/>
                <a:gd name="connsiteX2-405" fmla="*/ 1977299 w 2003583"/>
                <a:gd name="connsiteY2-406" fmla="*/ 631144 h 2179538"/>
                <a:gd name="connsiteX3-407" fmla="*/ 1733949 w 2003583"/>
                <a:gd name="connsiteY3-408" fmla="*/ 859890 h 2179538"/>
                <a:gd name="connsiteX4-409" fmla="*/ 1733949 w 2003583"/>
                <a:gd name="connsiteY4-410" fmla="*/ 1257080 h 2179538"/>
                <a:gd name="connsiteX5-411" fmla="*/ 1977299 w 2003583"/>
                <a:gd name="connsiteY5-412" fmla="*/ 1485826 h 2179538"/>
                <a:gd name="connsiteX6-413" fmla="*/ 1859633 w 2003583"/>
                <a:gd name="connsiteY6-414" fmla="*/ 1689628 h 2179538"/>
                <a:gd name="connsiteX7-415" fmla="*/ 1539859 w 2003583"/>
                <a:gd name="connsiteY7-416" fmla="*/ 1593254 h 2179538"/>
                <a:gd name="connsiteX8-417" fmla="*/ 1195882 w 2003583"/>
                <a:gd name="connsiteY8-418" fmla="*/ 1791849 h 2179538"/>
                <a:gd name="connsiteX9-419" fmla="*/ 1119457 w 2003583"/>
                <a:gd name="connsiteY9-420" fmla="*/ 2116969 h 2179538"/>
                <a:gd name="connsiteX10-421" fmla="*/ 884127 w 2003583"/>
                <a:gd name="connsiteY10-422" fmla="*/ 2116969 h 2179538"/>
                <a:gd name="connsiteX11-423" fmla="*/ 807702 w 2003583"/>
                <a:gd name="connsiteY11-424" fmla="*/ 1791849 h 2179538"/>
                <a:gd name="connsiteX12-425" fmla="*/ 463725 w 2003583"/>
                <a:gd name="connsiteY12-426" fmla="*/ 1593254 h 2179538"/>
                <a:gd name="connsiteX13-427" fmla="*/ 143951 w 2003583"/>
                <a:gd name="connsiteY13-428" fmla="*/ 1689628 h 2179538"/>
                <a:gd name="connsiteX14-429" fmla="*/ 26285 w 2003583"/>
                <a:gd name="connsiteY14-430" fmla="*/ 1485826 h 2179538"/>
                <a:gd name="connsiteX15-431" fmla="*/ 269635 w 2003583"/>
                <a:gd name="connsiteY15-432" fmla="*/ 1257080 h 2179538"/>
                <a:gd name="connsiteX16-433" fmla="*/ 269635 w 2003583"/>
                <a:gd name="connsiteY16-434" fmla="*/ 859890 h 2179538"/>
                <a:gd name="connsiteX17-435" fmla="*/ 26285 w 2003583"/>
                <a:gd name="connsiteY17-436" fmla="*/ 631144 h 2179538"/>
                <a:gd name="connsiteX18-437" fmla="*/ 143951 w 2003583"/>
                <a:gd name="connsiteY18-438" fmla="*/ 427342 h 2179538"/>
                <a:gd name="connsiteX19-439" fmla="*/ 463725 w 2003583"/>
                <a:gd name="connsiteY19-440" fmla="*/ 523716 h 2179538"/>
                <a:gd name="connsiteX20-441" fmla="*/ 807702 w 2003583"/>
                <a:gd name="connsiteY20-442" fmla="*/ 325121 h 2179538"/>
                <a:gd name="connsiteX21-443" fmla="*/ 884127 w 2003583"/>
                <a:gd name="connsiteY21-444" fmla="*/ 1 h 2179538"/>
                <a:gd name="connsiteX22-445" fmla="*/ 1119457 w 2003583"/>
                <a:gd name="connsiteY22-446" fmla="*/ 1 h 2179538"/>
                <a:gd name="connsiteX23-447" fmla="*/ 1195882 w 2003583"/>
                <a:gd name="connsiteY23-448" fmla="*/ 325121 h 2179538"/>
                <a:gd name="connsiteX24-449" fmla="*/ 1539859 w 2003583"/>
                <a:gd name="connsiteY24-450" fmla="*/ 523716 h 2179538"/>
                <a:gd name="connsiteX0-451" fmla="*/ 1539859 w 2003583"/>
                <a:gd name="connsiteY0-452" fmla="*/ 523714 h 2179536"/>
                <a:gd name="connsiteX1-453" fmla="*/ 1859633 w 2003583"/>
                <a:gd name="connsiteY1-454" fmla="*/ 427340 h 2179536"/>
                <a:gd name="connsiteX2-455" fmla="*/ 1977299 w 2003583"/>
                <a:gd name="connsiteY2-456" fmla="*/ 631142 h 2179536"/>
                <a:gd name="connsiteX3-457" fmla="*/ 1733949 w 2003583"/>
                <a:gd name="connsiteY3-458" fmla="*/ 859888 h 2179536"/>
                <a:gd name="connsiteX4-459" fmla="*/ 1733949 w 2003583"/>
                <a:gd name="connsiteY4-460" fmla="*/ 1257078 h 2179536"/>
                <a:gd name="connsiteX5-461" fmla="*/ 1977299 w 2003583"/>
                <a:gd name="connsiteY5-462" fmla="*/ 1485824 h 2179536"/>
                <a:gd name="connsiteX6-463" fmla="*/ 1859633 w 2003583"/>
                <a:gd name="connsiteY6-464" fmla="*/ 1689626 h 2179536"/>
                <a:gd name="connsiteX7-465" fmla="*/ 1539859 w 2003583"/>
                <a:gd name="connsiteY7-466" fmla="*/ 1593252 h 2179536"/>
                <a:gd name="connsiteX8-467" fmla="*/ 1195882 w 2003583"/>
                <a:gd name="connsiteY8-468" fmla="*/ 1791847 h 2179536"/>
                <a:gd name="connsiteX9-469" fmla="*/ 1119457 w 2003583"/>
                <a:gd name="connsiteY9-470" fmla="*/ 2116967 h 2179536"/>
                <a:gd name="connsiteX10-471" fmla="*/ 884127 w 2003583"/>
                <a:gd name="connsiteY10-472" fmla="*/ 2116967 h 2179536"/>
                <a:gd name="connsiteX11-473" fmla="*/ 807702 w 2003583"/>
                <a:gd name="connsiteY11-474" fmla="*/ 1791847 h 2179536"/>
                <a:gd name="connsiteX12-475" fmla="*/ 463725 w 2003583"/>
                <a:gd name="connsiteY12-476" fmla="*/ 1593252 h 2179536"/>
                <a:gd name="connsiteX13-477" fmla="*/ 143951 w 2003583"/>
                <a:gd name="connsiteY13-478" fmla="*/ 1689626 h 2179536"/>
                <a:gd name="connsiteX14-479" fmla="*/ 26285 w 2003583"/>
                <a:gd name="connsiteY14-480" fmla="*/ 1485824 h 2179536"/>
                <a:gd name="connsiteX15-481" fmla="*/ 269635 w 2003583"/>
                <a:gd name="connsiteY15-482" fmla="*/ 1257078 h 2179536"/>
                <a:gd name="connsiteX16-483" fmla="*/ 269635 w 2003583"/>
                <a:gd name="connsiteY16-484" fmla="*/ 859888 h 2179536"/>
                <a:gd name="connsiteX17-485" fmla="*/ 26285 w 2003583"/>
                <a:gd name="connsiteY17-486" fmla="*/ 631142 h 2179536"/>
                <a:gd name="connsiteX18-487" fmla="*/ 143951 w 2003583"/>
                <a:gd name="connsiteY18-488" fmla="*/ 427340 h 2179536"/>
                <a:gd name="connsiteX19-489" fmla="*/ 463725 w 2003583"/>
                <a:gd name="connsiteY19-490" fmla="*/ 523714 h 2179536"/>
                <a:gd name="connsiteX20-491" fmla="*/ 807702 w 2003583"/>
                <a:gd name="connsiteY20-492" fmla="*/ 325119 h 2179536"/>
                <a:gd name="connsiteX21-493" fmla="*/ 884127 w 2003583"/>
                <a:gd name="connsiteY21-494" fmla="*/ -1 h 2179536"/>
                <a:gd name="connsiteX22-495" fmla="*/ 1119457 w 2003583"/>
                <a:gd name="connsiteY22-496" fmla="*/ -1 h 2179536"/>
                <a:gd name="connsiteX23-497" fmla="*/ 1195882 w 2003583"/>
                <a:gd name="connsiteY23-498" fmla="*/ 325119 h 2179536"/>
                <a:gd name="connsiteX24-499" fmla="*/ 1539859 w 2003583"/>
                <a:gd name="connsiteY24-500" fmla="*/ 523714 h 2179536"/>
                <a:gd name="connsiteX0-501" fmla="*/ 1539859 w 2003583"/>
                <a:gd name="connsiteY0-502" fmla="*/ 564355 h 2220177"/>
                <a:gd name="connsiteX1-503" fmla="*/ 1859633 w 2003583"/>
                <a:gd name="connsiteY1-504" fmla="*/ 467981 h 2220177"/>
                <a:gd name="connsiteX2-505" fmla="*/ 1977299 w 2003583"/>
                <a:gd name="connsiteY2-506" fmla="*/ 671783 h 2220177"/>
                <a:gd name="connsiteX3-507" fmla="*/ 1733949 w 2003583"/>
                <a:gd name="connsiteY3-508" fmla="*/ 900529 h 2220177"/>
                <a:gd name="connsiteX4-509" fmla="*/ 1733949 w 2003583"/>
                <a:gd name="connsiteY4-510" fmla="*/ 1297719 h 2220177"/>
                <a:gd name="connsiteX5-511" fmla="*/ 1977299 w 2003583"/>
                <a:gd name="connsiteY5-512" fmla="*/ 1526465 h 2220177"/>
                <a:gd name="connsiteX6-513" fmla="*/ 1859633 w 2003583"/>
                <a:gd name="connsiteY6-514" fmla="*/ 1730267 h 2220177"/>
                <a:gd name="connsiteX7-515" fmla="*/ 1539859 w 2003583"/>
                <a:gd name="connsiteY7-516" fmla="*/ 1633893 h 2220177"/>
                <a:gd name="connsiteX8-517" fmla="*/ 1195882 w 2003583"/>
                <a:gd name="connsiteY8-518" fmla="*/ 1832488 h 2220177"/>
                <a:gd name="connsiteX9-519" fmla="*/ 1119457 w 2003583"/>
                <a:gd name="connsiteY9-520" fmla="*/ 2157608 h 2220177"/>
                <a:gd name="connsiteX10-521" fmla="*/ 884127 w 2003583"/>
                <a:gd name="connsiteY10-522" fmla="*/ 2157608 h 2220177"/>
                <a:gd name="connsiteX11-523" fmla="*/ 807702 w 2003583"/>
                <a:gd name="connsiteY11-524" fmla="*/ 1832488 h 2220177"/>
                <a:gd name="connsiteX12-525" fmla="*/ 463725 w 2003583"/>
                <a:gd name="connsiteY12-526" fmla="*/ 1633893 h 2220177"/>
                <a:gd name="connsiteX13-527" fmla="*/ 143951 w 2003583"/>
                <a:gd name="connsiteY13-528" fmla="*/ 1730267 h 2220177"/>
                <a:gd name="connsiteX14-529" fmla="*/ 26285 w 2003583"/>
                <a:gd name="connsiteY14-530" fmla="*/ 1526465 h 2220177"/>
                <a:gd name="connsiteX15-531" fmla="*/ 269635 w 2003583"/>
                <a:gd name="connsiteY15-532" fmla="*/ 1297719 h 2220177"/>
                <a:gd name="connsiteX16-533" fmla="*/ 269635 w 2003583"/>
                <a:gd name="connsiteY16-534" fmla="*/ 900529 h 2220177"/>
                <a:gd name="connsiteX17-535" fmla="*/ 26285 w 2003583"/>
                <a:gd name="connsiteY17-536" fmla="*/ 671783 h 2220177"/>
                <a:gd name="connsiteX18-537" fmla="*/ 143951 w 2003583"/>
                <a:gd name="connsiteY18-538" fmla="*/ 467981 h 2220177"/>
                <a:gd name="connsiteX19-539" fmla="*/ 463725 w 2003583"/>
                <a:gd name="connsiteY19-540" fmla="*/ 564355 h 2220177"/>
                <a:gd name="connsiteX20-541" fmla="*/ 807702 w 2003583"/>
                <a:gd name="connsiteY20-542" fmla="*/ 365760 h 2220177"/>
                <a:gd name="connsiteX21-543" fmla="*/ 884127 w 2003583"/>
                <a:gd name="connsiteY21-544" fmla="*/ 40640 h 2220177"/>
                <a:gd name="connsiteX22-545" fmla="*/ 1119457 w 2003583"/>
                <a:gd name="connsiteY22-546" fmla="*/ 40640 h 2220177"/>
                <a:gd name="connsiteX23-547" fmla="*/ 1195882 w 2003583"/>
                <a:gd name="connsiteY23-548" fmla="*/ 365760 h 2220177"/>
                <a:gd name="connsiteX24-549" fmla="*/ 1539859 w 2003583"/>
                <a:gd name="connsiteY24-550" fmla="*/ 564355 h 2220177"/>
                <a:gd name="connsiteX0-551" fmla="*/ 1539859 w 2003583"/>
                <a:gd name="connsiteY0-552" fmla="*/ 586285 h 2242107"/>
                <a:gd name="connsiteX1-553" fmla="*/ 1859633 w 2003583"/>
                <a:gd name="connsiteY1-554" fmla="*/ 489911 h 2242107"/>
                <a:gd name="connsiteX2-555" fmla="*/ 1977299 w 2003583"/>
                <a:gd name="connsiteY2-556" fmla="*/ 693713 h 2242107"/>
                <a:gd name="connsiteX3-557" fmla="*/ 1733949 w 2003583"/>
                <a:gd name="connsiteY3-558" fmla="*/ 922459 h 2242107"/>
                <a:gd name="connsiteX4-559" fmla="*/ 1733949 w 2003583"/>
                <a:gd name="connsiteY4-560" fmla="*/ 1319649 h 2242107"/>
                <a:gd name="connsiteX5-561" fmla="*/ 1977299 w 2003583"/>
                <a:gd name="connsiteY5-562" fmla="*/ 1548395 h 2242107"/>
                <a:gd name="connsiteX6-563" fmla="*/ 1859633 w 2003583"/>
                <a:gd name="connsiteY6-564" fmla="*/ 1752197 h 2242107"/>
                <a:gd name="connsiteX7-565" fmla="*/ 1539859 w 2003583"/>
                <a:gd name="connsiteY7-566" fmla="*/ 1655823 h 2242107"/>
                <a:gd name="connsiteX8-567" fmla="*/ 1195882 w 2003583"/>
                <a:gd name="connsiteY8-568" fmla="*/ 1854418 h 2242107"/>
                <a:gd name="connsiteX9-569" fmla="*/ 1119457 w 2003583"/>
                <a:gd name="connsiteY9-570" fmla="*/ 2179538 h 2242107"/>
                <a:gd name="connsiteX10-571" fmla="*/ 884127 w 2003583"/>
                <a:gd name="connsiteY10-572" fmla="*/ 2179538 h 2242107"/>
                <a:gd name="connsiteX11-573" fmla="*/ 807702 w 2003583"/>
                <a:gd name="connsiteY11-574" fmla="*/ 1854418 h 2242107"/>
                <a:gd name="connsiteX12-575" fmla="*/ 463725 w 2003583"/>
                <a:gd name="connsiteY12-576" fmla="*/ 1655823 h 2242107"/>
                <a:gd name="connsiteX13-577" fmla="*/ 143951 w 2003583"/>
                <a:gd name="connsiteY13-578" fmla="*/ 1752197 h 2242107"/>
                <a:gd name="connsiteX14-579" fmla="*/ 26285 w 2003583"/>
                <a:gd name="connsiteY14-580" fmla="*/ 1548395 h 2242107"/>
                <a:gd name="connsiteX15-581" fmla="*/ 269635 w 2003583"/>
                <a:gd name="connsiteY15-582" fmla="*/ 1319649 h 2242107"/>
                <a:gd name="connsiteX16-583" fmla="*/ 269635 w 2003583"/>
                <a:gd name="connsiteY16-584" fmla="*/ 922459 h 2242107"/>
                <a:gd name="connsiteX17-585" fmla="*/ 26285 w 2003583"/>
                <a:gd name="connsiteY17-586" fmla="*/ 693713 h 2242107"/>
                <a:gd name="connsiteX18-587" fmla="*/ 143951 w 2003583"/>
                <a:gd name="connsiteY18-588" fmla="*/ 489911 h 2242107"/>
                <a:gd name="connsiteX19-589" fmla="*/ 463725 w 2003583"/>
                <a:gd name="connsiteY19-590" fmla="*/ 586285 h 2242107"/>
                <a:gd name="connsiteX20-591" fmla="*/ 807702 w 2003583"/>
                <a:gd name="connsiteY20-592" fmla="*/ 387690 h 2242107"/>
                <a:gd name="connsiteX21-593" fmla="*/ 884127 w 2003583"/>
                <a:gd name="connsiteY21-594" fmla="*/ 62570 h 2242107"/>
                <a:gd name="connsiteX22-595" fmla="*/ 1119457 w 2003583"/>
                <a:gd name="connsiteY22-596" fmla="*/ 62570 h 2242107"/>
                <a:gd name="connsiteX23-597" fmla="*/ 1195882 w 2003583"/>
                <a:gd name="connsiteY23-598" fmla="*/ 387690 h 2242107"/>
                <a:gd name="connsiteX24-599" fmla="*/ 1539859 w 2003583"/>
                <a:gd name="connsiteY24-600" fmla="*/ 586285 h 2242107"/>
                <a:gd name="connsiteX0-601" fmla="*/ 1539859 w 2003583"/>
                <a:gd name="connsiteY0-602" fmla="*/ 586285 h 2242107"/>
                <a:gd name="connsiteX1-603" fmla="*/ 1859633 w 2003583"/>
                <a:gd name="connsiteY1-604" fmla="*/ 489911 h 2242107"/>
                <a:gd name="connsiteX2-605" fmla="*/ 1977299 w 2003583"/>
                <a:gd name="connsiteY2-606" fmla="*/ 693713 h 2242107"/>
                <a:gd name="connsiteX3-607" fmla="*/ 1733949 w 2003583"/>
                <a:gd name="connsiteY3-608" fmla="*/ 922459 h 2242107"/>
                <a:gd name="connsiteX4-609" fmla="*/ 1733949 w 2003583"/>
                <a:gd name="connsiteY4-610" fmla="*/ 1319649 h 2242107"/>
                <a:gd name="connsiteX5-611" fmla="*/ 1977299 w 2003583"/>
                <a:gd name="connsiteY5-612" fmla="*/ 1548395 h 2242107"/>
                <a:gd name="connsiteX6-613" fmla="*/ 1859633 w 2003583"/>
                <a:gd name="connsiteY6-614" fmla="*/ 1752197 h 2242107"/>
                <a:gd name="connsiteX7-615" fmla="*/ 1539859 w 2003583"/>
                <a:gd name="connsiteY7-616" fmla="*/ 1655823 h 2242107"/>
                <a:gd name="connsiteX8-617" fmla="*/ 1195882 w 2003583"/>
                <a:gd name="connsiteY8-618" fmla="*/ 1854418 h 2242107"/>
                <a:gd name="connsiteX9-619" fmla="*/ 1119457 w 2003583"/>
                <a:gd name="connsiteY9-620" fmla="*/ 2179538 h 2242107"/>
                <a:gd name="connsiteX10-621" fmla="*/ 884127 w 2003583"/>
                <a:gd name="connsiteY10-622" fmla="*/ 2179538 h 2242107"/>
                <a:gd name="connsiteX11-623" fmla="*/ 807702 w 2003583"/>
                <a:gd name="connsiteY11-624" fmla="*/ 1854418 h 2242107"/>
                <a:gd name="connsiteX12-625" fmla="*/ 463725 w 2003583"/>
                <a:gd name="connsiteY12-626" fmla="*/ 1655823 h 2242107"/>
                <a:gd name="connsiteX13-627" fmla="*/ 143951 w 2003583"/>
                <a:gd name="connsiteY13-628" fmla="*/ 1752197 h 2242107"/>
                <a:gd name="connsiteX14-629" fmla="*/ 26285 w 2003583"/>
                <a:gd name="connsiteY14-630" fmla="*/ 1548395 h 2242107"/>
                <a:gd name="connsiteX15-631" fmla="*/ 269635 w 2003583"/>
                <a:gd name="connsiteY15-632" fmla="*/ 1319649 h 2242107"/>
                <a:gd name="connsiteX16-633" fmla="*/ 269635 w 2003583"/>
                <a:gd name="connsiteY16-634" fmla="*/ 922459 h 2242107"/>
                <a:gd name="connsiteX17-635" fmla="*/ 26285 w 2003583"/>
                <a:gd name="connsiteY17-636" fmla="*/ 693713 h 2242107"/>
                <a:gd name="connsiteX18-637" fmla="*/ 143951 w 2003583"/>
                <a:gd name="connsiteY18-638" fmla="*/ 489911 h 2242107"/>
                <a:gd name="connsiteX19-639" fmla="*/ 463725 w 2003583"/>
                <a:gd name="connsiteY19-640" fmla="*/ 586285 h 2242107"/>
                <a:gd name="connsiteX20-641" fmla="*/ 807702 w 2003583"/>
                <a:gd name="connsiteY20-642" fmla="*/ 387690 h 2242107"/>
                <a:gd name="connsiteX21-643" fmla="*/ 884127 w 2003583"/>
                <a:gd name="connsiteY21-644" fmla="*/ 62570 h 2242107"/>
                <a:gd name="connsiteX22-645" fmla="*/ 1119457 w 2003583"/>
                <a:gd name="connsiteY22-646" fmla="*/ 62570 h 2242107"/>
                <a:gd name="connsiteX23-647" fmla="*/ 1195882 w 2003583"/>
                <a:gd name="connsiteY23-648" fmla="*/ 387690 h 2242107"/>
                <a:gd name="connsiteX24-649" fmla="*/ 1539859 w 2003583"/>
                <a:gd name="connsiteY24-650" fmla="*/ 586285 h 2242107"/>
                <a:gd name="connsiteX0-651" fmla="*/ 1539859 w 2003583"/>
                <a:gd name="connsiteY0-652" fmla="*/ 586285 h 2242107"/>
                <a:gd name="connsiteX1-653" fmla="*/ 1859633 w 2003583"/>
                <a:gd name="connsiteY1-654" fmla="*/ 489911 h 2242107"/>
                <a:gd name="connsiteX2-655" fmla="*/ 1977299 w 2003583"/>
                <a:gd name="connsiteY2-656" fmla="*/ 693713 h 2242107"/>
                <a:gd name="connsiteX3-657" fmla="*/ 1733949 w 2003583"/>
                <a:gd name="connsiteY3-658" fmla="*/ 922459 h 2242107"/>
                <a:gd name="connsiteX4-659" fmla="*/ 1733949 w 2003583"/>
                <a:gd name="connsiteY4-660" fmla="*/ 1319649 h 2242107"/>
                <a:gd name="connsiteX5-661" fmla="*/ 1977299 w 2003583"/>
                <a:gd name="connsiteY5-662" fmla="*/ 1548395 h 2242107"/>
                <a:gd name="connsiteX6-663" fmla="*/ 1859633 w 2003583"/>
                <a:gd name="connsiteY6-664" fmla="*/ 1752197 h 2242107"/>
                <a:gd name="connsiteX7-665" fmla="*/ 1539859 w 2003583"/>
                <a:gd name="connsiteY7-666" fmla="*/ 1655823 h 2242107"/>
                <a:gd name="connsiteX8-667" fmla="*/ 1195882 w 2003583"/>
                <a:gd name="connsiteY8-668" fmla="*/ 1854418 h 2242107"/>
                <a:gd name="connsiteX9-669" fmla="*/ 1119457 w 2003583"/>
                <a:gd name="connsiteY9-670" fmla="*/ 2179538 h 2242107"/>
                <a:gd name="connsiteX10-671" fmla="*/ 884127 w 2003583"/>
                <a:gd name="connsiteY10-672" fmla="*/ 2179538 h 2242107"/>
                <a:gd name="connsiteX11-673" fmla="*/ 807702 w 2003583"/>
                <a:gd name="connsiteY11-674" fmla="*/ 1854418 h 2242107"/>
                <a:gd name="connsiteX12-675" fmla="*/ 463725 w 2003583"/>
                <a:gd name="connsiteY12-676" fmla="*/ 1655823 h 2242107"/>
                <a:gd name="connsiteX13-677" fmla="*/ 143951 w 2003583"/>
                <a:gd name="connsiteY13-678" fmla="*/ 1752197 h 2242107"/>
                <a:gd name="connsiteX14-679" fmla="*/ 26285 w 2003583"/>
                <a:gd name="connsiteY14-680" fmla="*/ 1548395 h 2242107"/>
                <a:gd name="connsiteX15-681" fmla="*/ 269635 w 2003583"/>
                <a:gd name="connsiteY15-682" fmla="*/ 1319649 h 2242107"/>
                <a:gd name="connsiteX16-683" fmla="*/ 269635 w 2003583"/>
                <a:gd name="connsiteY16-684" fmla="*/ 922459 h 2242107"/>
                <a:gd name="connsiteX17-685" fmla="*/ 26285 w 2003583"/>
                <a:gd name="connsiteY17-686" fmla="*/ 693713 h 2242107"/>
                <a:gd name="connsiteX18-687" fmla="*/ 143951 w 2003583"/>
                <a:gd name="connsiteY18-688" fmla="*/ 489911 h 2242107"/>
                <a:gd name="connsiteX19-689" fmla="*/ 463725 w 2003583"/>
                <a:gd name="connsiteY19-690" fmla="*/ 586285 h 2242107"/>
                <a:gd name="connsiteX20-691" fmla="*/ 807702 w 2003583"/>
                <a:gd name="connsiteY20-692" fmla="*/ 387690 h 2242107"/>
                <a:gd name="connsiteX21-693" fmla="*/ 884127 w 2003583"/>
                <a:gd name="connsiteY21-694" fmla="*/ 62570 h 2242107"/>
                <a:gd name="connsiteX22-695" fmla="*/ 1119457 w 2003583"/>
                <a:gd name="connsiteY22-696" fmla="*/ 62570 h 2242107"/>
                <a:gd name="connsiteX23-697" fmla="*/ 1195882 w 2003583"/>
                <a:gd name="connsiteY23-698" fmla="*/ 387690 h 2242107"/>
                <a:gd name="connsiteX24-699" fmla="*/ 1539859 w 2003583"/>
                <a:gd name="connsiteY24-700" fmla="*/ 586285 h 2242107"/>
                <a:gd name="connsiteX0-701" fmla="*/ 1539859 w 2003583"/>
                <a:gd name="connsiteY0-702" fmla="*/ 586285 h 2242107"/>
                <a:gd name="connsiteX1-703" fmla="*/ 1859633 w 2003583"/>
                <a:gd name="connsiteY1-704" fmla="*/ 489911 h 2242107"/>
                <a:gd name="connsiteX2-705" fmla="*/ 1977299 w 2003583"/>
                <a:gd name="connsiteY2-706" fmla="*/ 693713 h 2242107"/>
                <a:gd name="connsiteX3-707" fmla="*/ 1733949 w 2003583"/>
                <a:gd name="connsiteY3-708" fmla="*/ 922459 h 2242107"/>
                <a:gd name="connsiteX4-709" fmla="*/ 1733949 w 2003583"/>
                <a:gd name="connsiteY4-710" fmla="*/ 1319649 h 2242107"/>
                <a:gd name="connsiteX5-711" fmla="*/ 1977299 w 2003583"/>
                <a:gd name="connsiteY5-712" fmla="*/ 1548395 h 2242107"/>
                <a:gd name="connsiteX6-713" fmla="*/ 1859633 w 2003583"/>
                <a:gd name="connsiteY6-714" fmla="*/ 1752197 h 2242107"/>
                <a:gd name="connsiteX7-715" fmla="*/ 1539859 w 2003583"/>
                <a:gd name="connsiteY7-716" fmla="*/ 1655823 h 2242107"/>
                <a:gd name="connsiteX8-717" fmla="*/ 1195882 w 2003583"/>
                <a:gd name="connsiteY8-718" fmla="*/ 1854418 h 2242107"/>
                <a:gd name="connsiteX9-719" fmla="*/ 1119457 w 2003583"/>
                <a:gd name="connsiteY9-720" fmla="*/ 2179538 h 2242107"/>
                <a:gd name="connsiteX10-721" fmla="*/ 884127 w 2003583"/>
                <a:gd name="connsiteY10-722" fmla="*/ 2179538 h 2242107"/>
                <a:gd name="connsiteX11-723" fmla="*/ 807702 w 2003583"/>
                <a:gd name="connsiteY11-724" fmla="*/ 1854418 h 2242107"/>
                <a:gd name="connsiteX12-725" fmla="*/ 463725 w 2003583"/>
                <a:gd name="connsiteY12-726" fmla="*/ 1655823 h 2242107"/>
                <a:gd name="connsiteX13-727" fmla="*/ 143951 w 2003583"/>
                <a:gd name="connsiteY13-728" fmla="*/ 1752197 h 2242107"/>
                <a:gd name="connsiteX14-729" fmla="*/ 26285 w 2003583"/>
                <a:gd name="connsiteY14-730" fmla="*/ 1548395 h 2242107"/>
                <a:gd name="connsiteX15-731" fmla="*/ 269635 w 2003583"/>
                <a:gd name="connsiteY15-732" fmla="*/ 1319649 h 2242107"/>
                <a:gd name="connsiteX16-733" fmla="*/ 269635 w 2003583"/>
                <a:gd name="connsiteY16-734" fmla="*/ 922459 h 2242107"/>
                <a:gd name="connsiteX17-735" fmla="*/ 26285 w 2003583"/>
                <a:gd name="connsiteY17-736" fmla="*/ 693713 h 2242107"/>
                <a:gd name="connsiteX18-737" fmla="*/ 143951 w 2003583"/>
                <a:gd name="connsiteY18-738" fmla="*/ 489911 h 2242107"/>
                <a:gd name="connsiteX19-739" fmla="*/ 463725 w 2003583"/>
                <a:gd name="connsiteY19-740" fmla="*/ 586285 h 2242107"/>
                <a:gd name="connsiteX20-741" fmla="*/ 807702 w 2003583"/>
                <a:gd name="connsiteY20-742" fmla="*/ 387690 h 2242107"/>
                <a:gd name="connsiteX21-743" fmla="*/ 884127 w 2003583"/>
                <a:gd name="connsiteY21-744" fmla="*/ 62570 h 2242107"/>
                <a:gd name="connsiteX22-745" fmla="*/ 1119457 w 2003583"/>
                <a:gd name="connsiteY22-746" fmla="*/ 62570 h 2242107"/>
                <a:gd name="connsiteX23-747" fmla="*/ 1195882 w 2003583"/>
                <a:gd name="connsiteY23-748" fmla="*/ 387690 h 2242107"/>
                <a:gd name="connsiteX24-749" fmla="*/ 1539859 w 2003583"/>
                <a:gd name="connsiteY24-750" fmla="*/ 586285 h 2242107"/>
                <a:gd name="connsiteX0-751" fmla="*/ 1539859 w 2003583"/>
                <a:gd name="connsiteY0-752" fmla="*/ 586285 h 2242107"/>
                <a:gd name="connsiteX1-753" fmla="*/ 1859633 w 2003583"/>
                <a:gd name="connsiteY1-754" fmla="*/ 489911 h 2242107"/>
                <a:gd name="connsiteX2-755" fmla="*/ 1977299 w 2003583"/>
                <a:gd name="connsiteY2-756" fmla="*/ 693713 h 2242107"/>
                <a:gd name="connsiteX3-757" fmla="*/ 1733949 w 2003583"/>
                <a:gd name="connsiteY3-758" fmla="*/ 922459 h 2242107"/>
                <a:gd name="connsiteX4-759" fmla="*/ 1733949 w 2003583"/>
                <a:gd name="connsiteY4-760" fmla="*/ 1319649 h 2242107"/>
                <a:gd name="connsiteX5-761" fmla="*/ 1977299 w 2003583"/>
                <a:gd name="connsiteY5-762" fmla="*/ 1548395 h 2242107"/>
                <a:gd name="connsiteX6-763" fmla="*/ 1859633 w 2003583"/>
                <a:gd name="connsiteY6-764" fmla="*/ 1752197 h 2242107"/>
                <a:gd name="connsiteX7-765" fmla="*/ 1539859 w 2003583"/>
                <a:gd name="connsiteY7-766" fmla="*/ 1655823 h 2242107"/>
                <a:gd name="connsiteX8-767" fmla="*/ 1195882 w 2003583"/>
                <a:gd name="connsiteY8-768" fmla="*/ 1854418 h 2242107"/>
                <a:gd name="connsiteX9-769" fmla="*/ 1119457 w 2003583"/>
                <a:gd name="connsiteY9-770" fmla="*/ 2179538 h 2242107"/>
                <a:gd name="connsiteX10-771" fmla="*/ 884127 w 2003583"/>
                <a:gd name="connsiteY10-772" fmla="*/ 2179538 h 2242107"/>
                <a:gd name="connsiteX11-773" fmla="*/ 807702 w 2003583"/>
                <a:gd name="connsiteY11-774" fmla="*/ 1854418 h 2242107"/>
                <a:gd name="connsiteX12-775" fmla="*/ 463725 w 2003583"/>
                <a:gd name="connsiteY12-776" fmla="*/ 1655823 h 2242107"/>
                <a:gd name="connsiteX13-777" fmla="*/ 143951 w 2003583"/>
                <a:gd name="connsiteY13-778" fmla="*/ 1752197 h 2242107"/>
                <a:gd name="connsiteX14-779" fmla="*/ 26285 w 2003583"/>
                <a:gd name="connsiteY14-780" fmla="*/ 1548395 h 2242107"/>
                <a:gd name="connsiteX15-781" fmla="*/ 269635 w 2003583"/>
                <a:gd name="connsiteY15-782" fmla="*/ 1319649 h 2242107"/>
                <a:gd name="connsiteX16-783" fmla="*/ 269635 w 2003583"/>
                <a:gd name="connsiteY16-784" fmla="*/ 922459 h 2242107"/>
                <a:gd name="connsiteX17-785" fmla="*/ 26285 w 2003583"/>
                <a:gd name="connsiteY17-786" fmla="*/ 693713 h 2242107"/>
                <a:gd name="connsiteX18-787" fmla="*/ 143951 w 2003583"/>
                <a:gd name="connsiteY18-788" fmla="*/ 489911 h 2242107"/>
                <a:gd name="connsiteX19-789" fmla="*/ 463725 w 2003583"/>
                <a:gd name="connsiteY19-790" fmla="*/ 586285 h 2242107"/>
                <a:gd name="connsiteX20-791" fmla="*/ 807702 w 2003583"/>
                <a:gd name="connsiteY20-792" fmla="*/ 387690 h 2242107"/>
                <a:gd name="connsiteX21-793" fmla="*/ 884127 w 2003583"/>
                <a:gd name="connsiteY21-794" fmla="*/ 62570 h 2242107"/>
                <a:gd name="connsiteX22-795" fmla="*/ 1119457 w 2003583"/>
                <a:gd name="connsiteY22-796" fmla="*/ 62570 h 2242107"/>
                <a:gd name="connsiteX23-797" fmla="*/ 1195882 w 2003583"/>
                <a:gd name="connsiteY23-798" fmla="*/ 387690 h 2242107"/>
                <a:gd name="connsiteX24-799" fmla="*/ 1539859 w 2003583"/>
                <a:gd name="connsiteY24-800" fmla="*/ 586285 h 2242107"/>
                <a:gd name="connsiteX0-801" fmla="*/ 1539859 w 2003583"/>
                <a:gd name="connsiteY0-802" fmla="*/ 586285 h 2242107"/>
                <a:gd name="connsiteX1-803" fmla="*/ 1859633 w 2003583"/>
                <a:gd name="connsiteY1-804" fmla="*/ 489911 h 2242107"/>
                <a:gd name="connsiteX2-805" fmla="*/ 1977299 w 2003583"/>
                <a:gd name="connsiteY2-806" fmla="*/ 693713 h 2242107"/>
                <a:gd name="connsiteX3-807" fmla="*/ 1733949 w 2003583"/>
                <a:gd name="connsiteY3-808" fmla="*/ 922459 h 2242107"/>
                <a:gd name="connsiteX4-809" fmla="*/ 1733949 w 2003583"/>
                <a:gd name="connsiteY4-810" fmla="*/ 1319649 h 2242107"/>
                <a:gd name="connsiteX5-811" fmla="*/ 1977299 w 2003583"/>
                <a:gd name="connsiteY5-812" fmla="*/ 1548395 h 2242107"/>
                <a:gd name="connsiteX6-813" fmla="*/ 1859633 w 2003583"/>
                <a:gd name="connsiteY6-814" fmla="*/ 1752197 h 2242107"/>
                <a:gd name="connsiteX7-815" fmla="*/ 1539859 w 2003583"/>
                <a:gd name="connsiteY7-816" fmla="*/ 1655823 h 2242107"/>
                <a:gd name="connsiteX8-817" fmla="*/ 1195882 w 2003583"/>
                <a:gd name="connsiteY8-818" fmla="*/ 1854418 h 2242107"/>
                <a:gd name="connsiteX9-819" fmla="*/ 1119457 w 2003583"/>
                <a:gd name="connsiteY9-820" fmla="*/ 2179538 h 2242107"/>
                <a:gd name="connsiteX10-821" fmla="*/ 884127 w 2003583"/>
                <a:gd name="connsiteY10-822" fmla="*/ 2179538 h 2242107"/>
                <a:gd name="connsiteX11-823" fmla="*/ 807702 w 2003583"/>
                <a:gd name="connsiteY11-824" fmla="*/ 1854418 h 2242107"/>
                <a:gd name="connsiteX12-825" fmla="*/ 463725 w 2003583"/>
                <a:gd name="connsiteY12-826" fmla="*/ 1655823 h 2242107"/>
                <a:gd name="connsiteX13-827" fmla="*/ 143951 w 2003583"/>
                <a:gd name="connsiteY13-828" fmla="*/ 1752197 h 2242107"/>
                <a:gd name="connsiteX14-829" fmla="*/ 26285 w 2003583"/>
                <a:gd name="connsiteY14-830" fmla="*/ 1548395 h 2242107"/>
                <a:gd name="connsiteX15-831" fmla="*/ 269635 w 2003583"/>
                <a:gd name="connsiteY15-832" fmla="*/ 1319649 h 2242107"/>
                <a:gd name="connsiteX16-833" fmla="*/ 269635 w 2003583"/>
                <a:gd name="connsiteY16-834" fmla="*/ 922459 h 2242107"/>
                <a:gd name="connsiteX17-835" fmla="*/ 26285 w 2003583"/>
                <a:gd name="connsiteY17-836" fmla="*/ 693713 h 2242107"/>
                <a:gd name="connsiteX18-837" fmla="*/ 143951 w 2003583"/>
                <a:gd name="connsiteY18-838" fmla="*/ 489911 h 2242107"/>
                <a:gd name="connsiteX19-839" fmla="*/ 463725 w 2003583"/>
                <a:gd name="connsiteY19-840" fmla="*/ 586285 h 2242107"/>
                <a:gd name="connsiteX20-841" fmla="*/ 807702 w 2003583"/>
                <a:gd name="connsiteY20-842" fmla="*/ 387690 h 2242107"/>
                <a:gd name="connsiteX21-843" fmla="*/ 884127 w 2003583"/>
                <a:gd name="connsiteY21-844" fmla="*/ 62570 h 2242107"/>
                <a:gd name="connsiteX22-845" fmla="*/ 1119457 w 2003583"/>
                <a:gd name="connsiteY22-846" fmla="*/ 62570 h 2242107"/>
                <a:gd name="connsiteX23-847" fmla="*/ 1195882 w 2003583"/>
                <a:gd name="connsiteY23-848" fmla="*/ 387690 h 2242107"/>
                <a:gd name="connsiteX24-849" fmla="*/ 1539859 w 2003583"/>
                <a:gd name="connsiteY24-850" fmla="*/ 586285 h 2242107"/>
                <a:gd name="connsiteX0-851" fmla="*/ 1539859 w 2003583"/>
                <a:gd name="connsiteY0-852" fmla="*/ 586285 h 2242107"/>
                <a:gd name="connsiteX1-853" fmla="*/ 1859633 w 2003583"/>
                <a:gd name="connsiteY1-854" fmla="*/ 489911 h 2242107"/>
                <a:gd name="connsiteX2-855" fmla="*/ 1977299 w 2003583"/>
                <a:gd name="connsiteY2-856" fmla="*/ 693713 h 2242107"/>
                <a:gd name="connsiteX3-857" fmla="*/ 1733949 w 2003583"/>
                <a:gd name="connsiteY3-858" fmla="*/ 922459 h 2242107"/>
                <a:gd name="connsiteX4-859" fmla="*/ 1733949 w 2003583"/>
                <a:gd name="connsiteY4-860" fmla="*/ 1319649 h 2242107"/>
                <a:gd name="connsiteX5-861" fmla="*/ 1977299 w 2003583"/>
                <a:gd name="connsiteY5-862" fmla="*/ 1548395 h 2242107"/>
                <a:gd name="connsiteX6-863" fmla="*/ 1859633 w 2003583"/>
                <a:gd name="connsiteY6-864" fmla="*/ 1752197 h 2242107"/>
                <a:gd name="connsiteX7-865" fmla="*/ 1539859 w 2003583"/>
                <a:gd name="connsiteY7-866" fmla="*/ 1655823 h 2242107"/>
                <a:gd name="connsiteX8-867" fmla="*/ 1195882 w 2003583"/>
                <a:gd name="connsiteY8-868" fmla="*/ 1854418 h 2242107"/>
                <a:gd name="connsiteX9-869" fmla="*/ 1119457 w 2003583"/>
                <a:gd name="connsiteY9-870" fmla="*/ 2179538 h 2242107"/>
                <a:gd name="connsiteX10-871" fmla="*/ 884127 w 2003583"/>
                <a:gd name="connsiteY10-872" fmla="*/ 2179538 h 2242107"/>
                <a:gd name="connsiteX11-873" fmla="*/ 807702 w 2003583"/>
                <a:gd name="connsiteY11-874" fmla="*/ 1854418 h 2242107"/>
                <a:gd name="connsiteX12-875" fmla="*/ 463725 w 2003583"/>
                <a:gd name="connsiteY12-876" fmla="*/ 1655823 h 2242107"/>
                <a:gd name="connsiteX13-877" fmla="*/ 143951 w 2003583"/>
                <a:gd name="connsiteY13-878" fmla="*/ 1752197 h 2242107"/>
                <a:gd name="connsiteX14-879" fmla="*/ 26285 w 2003583"/>
                <a:gd name="connsiteY14-880" fmla="*/ 1548395 h 2242107"/>
                <a:gd name="connsiteX15-881" fmla="*/ 269635 w 2003583"/>
                <a:gd name="connsiteY15-882" fmla="*/ 1319649 h 2242107"/>
                <a:gd name="connsiteX16-883" fmla="*/ 269635 w 2003583"/>
                <a:gd name="connsiteY16-884" fmla="*/ 922459 h 2242107"/>
                <a:gd name="connsiteX17-885" fmla="*/ 26285 w 2003583"/>
                <a:gd name="connsiteY17-886" fmla="*/ 693713 h 2242107"/>
                <a:gd name="connsiteX18-887" fmla="*/ 143951 w 2003583"/>
                <a:gd name="connsiteY18-888" fmla="*/ 489911 h 2242107"/>
                <a:gd name="connsiteX19-889" fmla="*/ 463725 w 2003583"/>
                <a:gd name="connsiteY19-890" fmla="*/ 586285 h 2242107"/>
                <a:gd name="connsiteX20-891" fmla="*/ 807702 w 2003583"/>
                <a:gd name="connsiteY20-892" fmla="*/ 387690 h 2242107"/>
                <a:gd name="connsiteX21-893" fmla="*/ 884127 w 2003583"/>
                <a:gd name="connsiteY21-894" fmla="*/ 62570 h 2242107"/>
                <a:gd name="connsiteX22-895" fmla="*/ 1119457 w 2003583"/>
                <a:gd name="connsiteY22-896" fmla="*/ 62570 h 2242107"/>
                <a:gd name="connsiteX23-897" fmla="*/ 1195882 w 2003583"/>
                <a:gd name="connsiteY23-898" fmla="*/ 387690 h 2242107"/>
                <a:gd name="connsiteX24-899" fmla="*/ 1539859 w 2003583"/>
                <a:gd name="connsiteY24-900" fmla="*/ 586285 h 2242107"/>
                <a:gd name="connsiteX0-901" fmla="*/ 1539859 w 2003583"/>
                <a:gd name="connsiteY0-902" fmla="*/ 586285 h 2242107"/>
                <a:gd name="connsiteX1-903" fmla="*/ 1859633 w 2003583"/>
                <a:gd name="connsiteY1-904" fmla="*/ 489911 h 2242107"/>
                <a:gd name="connsiteX2-905" fmla="*/ 1977299 w 2003583"/>
                <a:gd name="connsiteY2-906" fmla="*/ 693713 h 2242107"/>
                <a:gd name="connsiteX3-907" fmla="*/ 1733949 w 2003583"/>
                <a:gd name="connsiteY3-908" fmla="*/ 922459 h 2242107"/>
                <a:gd name="connsiteX4-909" fmla="*/ 1733949 w 2003583"/>
                <a:gd name="connsiteY4-910" fmla="*/ 1319649 h 2242107"/>
                <a:gd name="connsiteX5-911" fmla="*/ 1977299 w 2003583"/>
                <a:gd name="connsiteY5-912" fmla="*/ 1548395 h 2242107"/>
                <a:gd name="connsiteX6-913" fmla="*/ 1859633 w 2003583"/>
                <a:gd name="connsiteY6-914" fmla="*/ 1752197 h 2242107"/>
                <a:gd name="connsiteX7-915" fmla="*/ 1539859 w 2003583"/>
                <a:gd name="connsiteY7-916" fmla="*/ 1655823 h 2242107"/>
                <a:gd name="connsiteX8-917" fmla="*/ 1195882 w 2003583"/>
                <a:gd name="connsiteY8-918" fmla="*/ 1854418 h 2242107"/>
                <a:gd name="connsiteX9-919" fmla="*/ 1119457 w 2003583"/>
                <a:gd name="connsiteY9-920" fmla="*/ 2179538 h 2242107"/>
                <a:gd name="connsiteX10-921" fmla="*/ 884127 w 2003583"/>
                <a:gd name="connsiteY10-922" fmla="*/ 2179538 h 2242107"/>
                <a:gd name="connsiteX11-923" fmla="*/ 807702 w 2003583"/>
                <a:gd name="connsiteY11-924" fmla="*/ 1854418 h 2242107"/>
                <a:gd name="connsiteX12-925" fmla="*/ 463725 w 2003583"/>
                <a:gd name="connsiteY12-926" fmla="*/ 1655823 h 2242107"/>
                <a:gd name="connsiteX13-927" fmla="*/ 143951 w 2003583"/>
                <a:gd name="connsiteY13-928" fmla="*/ 1752197 h 2242107"/>
                <a:gd name="connsiteX14-929" fmla="*/ 26285 w 2003583"/>
                <a:gd name="connsiteY14-930" fmla="*/ 1548395 h 2242107"/>
                <a:gd name="connsiteX15-931" fmla="*/ 269635 w 2003583"/>
                <a:gd name="connsiteY15-932" fmla="*/ 1319649 h 2242107"/>
                <a:gd name="connsiteX16-933" fmla="*/ 269635 w 2003583"/>
                <a:gd name="connsiteY16-934" fmla="*/ 922459 h 2242107"/>
                <a:gd name="connsiteX17-935" fmla="*/ 26285 w 2003583"/>
                <a:gd name="connsiteY17-936" fmla="*/ 693713 h 2242107"/>
                <a:gd name="connsiteX18-937" fmla="*/ 143951 w 2003583"/>
                <a:gd name="connsiteY18-938" fmla="*/ 489911 h 2242107"/>
                <a:gd name="connsiteX19-939" fmla="*/ 463725 w 2003583"/>
                <a:gd name="connsiteY19-940" fmla="*/ 586285 h 2242107"/>
                <a:gd name="connsiteX20-941" fmla="*/ 807702 w 2003583"/>
                <a:gd name="connsiteY20-942" fmla="*/ 387690 h 2242107"/>
                <a:gd name="connsiteX21-943" fmla="*/ 884127 w 2003583"/>
                <a:gd name="connsiteY21-944" fmla="*/ 62570 h 2242107"/>
                <a:gd name="connsiteX22-945" fmla="*/ 1119457 w 2003583"/>
                <a:gd name="connsiteY22-946" fmla="*/ 62570 h 2242107"/>
                <a:gd name="connsiteX23-947" fmla="*/ 1195882 w 2003583"/>
                <a:gd name="connsiteY23-948" fmla="*/ 387690 h 2242107"/>
                <a:gd name="connsiteX24-949" fmla="*/ 1539859 w 2003583"/>
                <a:gd name="connsiteY24-950" fmla="*/ 586285 h 2242107"/>
                <a:gd name="connsiteX0-951" fmla="*/ 1539859 w 2003583"/>
                <a:gd name="connsiteY0-952" fmla="*/ 586285 h 2242107"/>
                <a:gd name="connsiteX1-953" fmla="*/ 1859633 w 2003583"/>
                <a:gd name="connsiteY1-954" fmla="*/ 489911 h 2242107"/>
                <a:gd name="connsiteX2-955" fmla="*/ 1977299 w 2003583"/>
                <a:gd name="connsiteY2-956" fmla="*/ 693713 h 2242107"/>
                <a:gd name="connsiteX3-957" fmla="*/ 1733949 w 2003583"/>
                <a:gd name="connsiteY3-958" fmla="*/ 922459 h 2242107"/>
                <a:gd name="connsiteX4-959" fmla="*/ 1733949 w 2003583"/>
                <a:gd name="connsiteY4-960" fmla="*/ 1319649 h 2242107"/>
                <a:gd name="connsiteX5-961" fmla="*/ 1977299 w 2003583"/>
                <a:gd name="connsiteY5-962" fmla="*/ 1548395 h 2242107"/>
                <a:gd name="connsiteX6-963" fmla="*/ 1859633 w 2003583"/>
                <a:gd name="connsiteY6-964" fmla="*/ 1752197 h 2242107"/>
                <a:gd name="connsiteX7-965" fmla="*/ 1539859 w 2003583"/>
                <a:gd name="connsiteY7-966" fmla="*/ 1655823 h 2242107"/>
                <a:gd name="connsiteX8-967" fmla="*/ 1195882 w 2003583"/>
                <a:gd name="connsiteY8-968" fmla="*/ 1854418 h 2242107"/>
                <a:gd name="connsiteX9-969" fmla="*/ 1119457 w 2003583"/>
                <a:gd name="connsiteY9-970" fmla="*/ 2179538 h 2242107"/>
                <a:gd name="connsiteX10-971" fmla="*/ 884127 w 2003583"/>
                <a:gd name="connsiteY10-972" fmla="*/ 2179538 h 2242107"/>
                <a:gd name="connsiteX11-973" fmla="*/ 807702 w 2003583"/>
                <a:gd name="connsiteY11-974" fmla="*/ 1854418 h 2242107"/>
                <a:gd name="connsiteX12-975" fmla="*/ 463725 w 2003583"/>
                <a:gd name="connsiteY12-976" fmla="*/ 1655823 h 2242107"/>
                <a:gd name="connsiteX13-977" fmla="*/ 143951 w 2003583"/>
                <a:gd name="connsiteY13-978" fmla="*/ 1752197 h 2242107"/>
                <a:gd name="connsiteX14-979" fmla="*/ 26285 w 2003583"/>
                <a:gd name="connsiteY14-980" fmla="*/ 1548395 h 2242107"/>
                <a:gd name="connsiteX15-981" fmla="*/ 269635 w 2003583"/>
                <a:gd name="connsiteY15-982" fmla="*/ 1319649 h 2242107"/>
                <a:gd name="connsiteX16-983" fmla="*/ 269635 w 2003583"/>
                <a:gd name="connsiteY16-984" fmla="*/ 922459 h 2242107"/>
                <a:gd name="connsiteX17-985" fmla="*/ 26285 w 2003583"/>
                <a:gd name="connsiteY17-986" fmla="*/ 693713 h 2242107"/>
                <a:gd name="connsiteX18-987" fmla="*/ 143951 w 2003583"/>
                <a:gd name="connsiteY18-988" fmla="*/ 489911 h 2242107"/>
                <a:gd name="connsiteX19-989" fmla="*/ 463725 w 2003583"/>
                <a:gd name="connsiteY19-990" fmla="*/ 586285 h 2242107"/>
                <a:gd name="connsiteX20-991" fmla="*/ 807702 w 2003583"/>
                <a:gd name="connsiteY20-992" fmla="*/ 387690 h 2242107"/>
                <a:gd name="connsiteX21-993" fmla="*/ 884127 w 2003583"/>
                <a:gd name="connsiteY21-994" fmla="*/ 62570 h 2242107"/>
                <a:gd name="connsiteX22-995" fmla="*/ 1119457 w 2003583"/>
                <a:gd name="connsiteY22-996" fmla="*/ 62570 h 2242107"/>
                <a:gd name="connsiteX23-997" fmla="*/ 1195882 w 2003583"/>
                <a:gd name="connsiteY23-998" fmla="*/ 387690 h 2242107"/>
                <a:gd name="connsiteX24-999" fmla="*/ 1539859 w 2003583"/>
                <a:gd name="connsiteY24-1000" fmla="*/ 586285 h 2242107"/>
                <a:gd name="connsiteX0-1001" fmla="*/ 1539859 w 2003583"/>
                <a:gd name="connsiteY0-1002" fmla="*/ 586285 h 2242107"/>
                <a:gd name="connsiteX1-1003" fmla="*/ 1859633 w 2003583"/>
                <a:gd name="connsiteY1-1004" fmla="*/ 489911 h 2242107"/>
                <a:gd name="connsiteX2-1005" fmla="*/ 1977299 w 2003583"/>
                <a:gd name="connsiteY2-1006" fmla="*/ 693713 h 2242107"/>
                <a:gd name="connsiteX3-1007" fmla="*/ 1733949 w 2003583"/>
                <a:gd name="connsiteY3-1008" fmla="*/ 922459 h 2242107"/>
                <a:gd name="connsiteX4-1009" fmla="*/ 1733949 w 2003583"/>
                <a:gd name="connsiteY4-1010" fmla="*/ 1319649 h 2242107"/>
                <a:gd name="connsiteX5-1011" fmla="*/ 1977299 w 2003583"/>
                <a:gd name="connsiteY5-1012" fmla="*/ 1548395 h 2242107"/>
                <a:gd name="connsiteX6-1013" fmla="*/ 1859633 w 2003583"/>
                <a:gd name="connsiteY6-1014" fmla="*/ 1752197 h 2242107"/>
                <a:gd name="connsiteX7-1015" fmla="*/ 1539859 w 2003583"/>
                <a:gd name="connsiteY7-1016" fmla="*/ 1655823 h 2242107"/>
                <a:gd name="connsiteX8-1017" fmla="*/ 1195882 w 2003583"/>
                <a:gd name="connsiteY8-1018" fmla="*/ 1854418 h 2242107"/>
                <a:gd name="connsiteX9-1019" fmla="*/ 1119457 w 2003583"/>
                <a:gd name="connsiteY9-1020" fmla="*/ 2179538 h 2242107"/>
                <a:gd name="connsiteX10-1021" fmla="*/ 884127 w 2003583"/>
                <a:gd name="connsiteY10-1022" fmla="*/ 2179538 h 2242107"/>
                <a:gd name="connsiteX11-1023" fmla="*/ 807702 w 2003583"/>
                <a:gd name="connsiteY11-1024" fmla="*/ 1854418 h 2242107"/>
                <a:gd name="connsiteX12-1025" fmla="*/ 463725 w 2003583"/>
                <a:gd name="connsiteY12-1026" fmla="*/ 1655823 h 2242107"/>
                <a:gd name="connsiteX13-1027" fmla="*/ 143951 w 2003583"/>
                <a:gd name="connsiteY13-1028" fmla="*/ 1752197 h 2242107"/>
                <a:gd name="connsiteX14-1029" fmla="*/ 26285 w 2003583"/>
                <a:gd name="connsiteY14-1030" fmla="*/ 1548395 h 2242107"/>
                <a:gd name="connsiteX15-1031" fmla="*/ 269635 w 2003583"/>
                <a:gd name="connsiteY15-1032" fmla="*/ 1319649 h 2242107"/>
                <a:gd name="connsiteX16-1033" fmla="*/ 269635 w 2003583"/>
                <a:gd name="connsiteY16-1034" fmla="*/ 922459 h 2242107"/>
                <a:gd name="connsiteX17-1035" fmla="*/ 26285 w 2003583"/>
                <a:gd name="connsiteY17-1036" fmla="*/ 693713 h 2242107"/>
                <a:gd name="connsiteX18-1037" fmla="*/ 143951 w 2003583"/>
                <a:gd name="connsiteY18-1038" fmla="*/ 489911 h 2242107"/>
                <a:gd name="connsiteX19-1039" fmla="*/ 463725 w 2003583"/>
                <a:gd name="connsiteY19-1040" fmla="*/ 586285 h 2242107"/>
                <a:gd name="connsiteX20-1041" fmla="*/ 807702 w 2003583"/>
                <a:gd name="connsiteY20-1042" fmla="*/ 387690 h 2242107"/>
                <a:gd name="connsiteX21-1043" fmla="*/ 884127 w 2003583"/>
                <a:gd name="connsiteY21-1044" fmla="*/ 62570 h 2242107"/>
                <a:gd name="connsiteX22-1045" fmla="*/ 1119457 w 2003583"/>
                <a:gd name="connsiteY22-1046" fmla="*/ 62570 h 2242107"/>
                <a:gd name="connsiteX23-1047" fmla="*/ 1195882 w 2003583"/>
                <a:gd name="connsiteY23-1048" fmla="*/ 387690 h 2242107"/>
                <a:gd name="connsiteX24-1049" fmla="*/ 1539859 w 2003583"/>
                <a:gd name="connsiteY24-1050" fmla="*/ 586285 h 2242107"/>
                <a:gd name="connsiteX0-1051" fmla="*/ 1539859 w 2003583"/>
                <a:gd name="connsiteY0-1052" fmla="*/ 586285 h 2242107"/>
                <a:gd name="connsiteX1-1053" fmla="*/ 1815989 w 2003583"/>
                <a:gd name="connsiteY1-1054" fmla="*/ 481182 h 2242107"/>
                <a:gd name="connsiteX2-1055" fmla="*/ 1977299 w 2003583"/>
                <a:gd name="connsiteY2-1056" fmla="*/ 693713 h 2242107"/>
                <a:gd name="connsiteX3-1057" fmla="*/ 1733949 w 2003583"/>
                <a:gd name="connsiteY3-1058" fmla="*/ 922459 h 2242107"/>
                <a:gd name="connsiteX4-1059" fmla="*/ 1733949 w 2003583"/>
                <a:gd name="connsiteY4-1060" fmla="*/ 1319649 h 2242107"/>
                <a:gd name="connsiteX5-1061" fmla="*/ 1977299 w 2003583"/>
                <a:gd name="connsiteY5-1062" fmla="*/ 1548395 h 2242107"/>
                <a:gd name="connsiteX6-1063" fmla="*/ 1859633 w 2003583"/>
                <a:gd name="connsiteY6-1064" fmla="*/ 1752197 h 2242107"/>
                <a:gd name="connsiteX7-1065" fmla="*/ 1539859 w 2003583"/>
                <a:gd name="connsiteY7-1066" fmla="*/ 1655823 h 2242107"/>
                <a:gd name="connsiteX8-1067" fmla="*/ 1195882 w 2003583"/>
                <a:gd name="connsiteY8-1068" fmla="*/ 1854418 h 2242107"/>
                <a:gd name="connsiteX9-1069" fmla="*/ 1119457 w 2003583"/>
                <a:gd name="connsiteY9-1070" fmla="*/ 2179538 h 2242107"/>
                <a:gd name="connsiteX10-1071" fmla="*/ 884127 w 2003583"/>
                <a:gd name="connsiteY10-1072" fmla="*/ 2179538 h 2242107"/>
                <a:gd name="connsiteX11-1073" fmla="*/ 807702 w 2003583"/>
                <a:gd name="connsiteY11-1074" fmla="*/ 1854418 h 2242107"/>
                <a:gd name="connsiteX12-1075" fmla="*/ 463725 w 2003583"/>
                <a:gd name="connsiteY12-1076" fmla="*/ 1655823 h 2242107"/>
                <a:gd name="connsiteX13-1077" fmla="*/ 143951 w 2003583"/>
                <a:gd name="connsiteY13-1078" fmla="*/ 1752197 h 2242107"/>
                <a:gd name="connsiteX14-1079" fmla="*/ 26285 w 2003583"/>
                <a:gd name="connsiteY14-1080" fmla="*/ 1548395 h 2242107"/>
                <a:gd name="connsiteX15-1081" fmla="*/ 269635 w 2003583"/>
                <a:gd name="connsiteY15-1082" fmla="*/ 1319649 h 2242107"/>
                <a:gd name="connsiteX16-1083" fmla="*/ 269635 w 2003583"/>
                <a:gd name="connsiteY16-1084" fmla="*/ 922459 h 2242107"/>
                <a:gd name="connsiteX17-1085" fmla="*/ 26285 w 2003583"/>
                <a:gd name="connsiteY17-1086" fmla="*/ 693713 h 2242107"/>
                <a:gd name="connsiteX18-1087" fmla="*/ 143951 w 2003583"/>
                <a:gd name="connsiteY18-1088" fmla="*/ 489911 h 2242107"/>
                <a:gd name="connsiteX19-1089" fmla="*/ 463725 w 2003583"/>
                <a:gd name="connsiteY19-1090" fmla="*/ 586285 h 2242107"/>
                <a:gd name="connsiteX20-1091" fmla="*/ 807702 w 2003583"/>
                <a:gd name="connsiteY20-1092" fmla="*/ 387690 h 2242107"/>
                <a:gd name="connsiteX21-1093" fmla="*/ 884127 w 2003583"/>
                <a:gd name="connsiteY21-1094" fmla="*/ 62570 h 2242107"/>
                <a:gd name="connsiteX22-1095" fmla="*/ 1119457 w 2003583"/>
                <a:gd name="connsiteY22-1096" fmla="*/ 62570 h 2242107"/>
                <a:gd name="connsiteX23-1097" fmla="*/ 1195882 w 2003583"/>
                <a:gd name="connsiteY23-1098" fmla="*/ 387690 h 2242107"/>
                <a:gd name="connsiteX24-1099" fmla="*/ 1539859 w 2003583"/>
                <a:gd name="connsiteY24-1100" fmla="*/ 586285 h 2242107"/>
                <a:gd name="connsiteX0-1101" fmla="*/ 1539859 w 2003583"/>
                <a:gd name="connsiteY0-1102" fmla="*/ 586285 h 2225306"/>
                <a:gd name="connsiteX1-1103" fmla="*/ 1815989 w 2003583"/>
                <a:gd name="connsiteY1-1104" fmla="*/ 481182 h 2225306"/>
                <a:gd name="connsiteX2-1105" fmla="*/ 1977299 w 2003583"/>
                <a:gd name="connsiteY2-1106" fmla="*/ 693713 h 2225306"/>
                <a:gd name="connsiteX3-1107" fmla="*/ 1733949 w 2003583"/>
                <a:gd name="connsiteY3-1108" fmla="*/ 922459 h 2225306"/>
                <a:gd name="connsiteX4-1109" fmla="*/ 1733949 w 2003583"/>
                <a:gd name="connsiteY4-1110" fmla="*/ 1319649 h 2225306"/>
                <a:gd name="connsiteX5-1111" fmla="*/ 1977299 w 2003583"/>
                <a:gd name="connsiteY5-1112" fmla="*/ 1548395 h 2225306"/>
                <a:gd name="connsiteX6-1113" fmla="*/ 1859633 w 2003583"/>
                <a:gd name="connsiteY6-1114" fmla="*/ 1752197 h 2225306"/>
                <a:gd name="connsiteX7-1115" fmla="*/ 1539859 w 2003583"/>
                <a:gd name="connsiteY7-1116" fmla="*/ 1655823 h 2225306"/>
                <a:gd name="connsiteX8-1117" fmla="*/ 1195882 w 2003583"/>
                <a:gd name="connsiteY8-1118" fmla="*/ 1854418 h 2225306"/>
                <a:gd name="connsiteX9-1119" fmla="*/ 1119457 w 2003583"/>
                <a:gd name="connsiteY9-1120" fmla="*/ 2179538 h 2225306"/>
                <a:gd name="connsiteX10-1121" fmla="*/ 849212 w 2003583"/>
                <a:gd name="connsiteY10-1122" fmla="*/ 2188266 h 2225306"/>
                <a:gd name="connsiteX11-1123" fmla="*/ 807702 w 2003583"/>
                <a:gd name="connsiteY11-1124" fmla="*/ 1854418 h 2225306"/>
                <a:gd name="connsiteX12-1125" fmla="*/ 463725 w 2003583"/>
                <a:gd name="connsiteY12-1126" fmla="*/ 1655823 h 2225306"/>
                <a:gd name="connsiteX13-1127" fmla="*/ 143951 w 2003583"/>
                <a:gd name="connsiteY13-1128" fmla="*/ 1752197 h 2225306"/>
                <a:gd name="connsiteX14-1129" fmla="*/ 26285 w 2003583"/>
                <a:gd name="connsiteY14-1130" fmla="*/ 1548395 h 2225306"/>
                <a:gd name="connsiteX15-1131" fmla="*/ 269635 w 2003583"/>
                <a:gd name="connsiteY15-1132" fmla="*/ 1319649 h 2225306"/>
                <a:gd name="connsiteX16-1133" fmla="*/ 269635 w 2003583"/>
                <a:gd name="connsiteY16-1134" fmla="*/ 922459 h 2225306"/>
                <a:gd name="connsiteX17-1135" fmla="*/ 26285 w 2003583"/>
                <a:gd name="connsiteY17-1136" fmla="*/ 693713 h 2225306"/>
                <a:gd name="connsiteX18-1137" fmla="*/ 143951 w 2003583"/>
                <a:gd name="connsiteY18-1138" fmla="*/ 489911 h 2225306"/>
                <a:gd name="connsiteX19-1139" fmla="*/ 463725 w 2003583"/>
                <a:gd name="connsiteY19-1140" fmla="*/ 586285 h 2225306"/>
                <a:gd name="connsiteX20-1141" fmla="*/ 807702 w 2003583"/>
                <a:gd name="connsiteY20-1142" fmla="*/ 387690 h 2225306"/>
                <a:gd name="connsiteX21-1143" fmla="*/ 884127 w 2003583"/>
                <a:gd name="connsiteY21-1144" fmla="*/ 62570 h 2225306"/>
                <a:gd name="connsiteX22-1145" fmla="*/ 1119457 w 2003583"/>
                <a:gd name="connsiteY22-1146" fmla="*/ 62570 h 2225306"/>
                <a:gd name="connsiteX23-1147" fmla="*/ 1195882 w 2003583"/>
                <a:gd name="connsiteY23-1148" fmla="*/ 387690 h 2225306"/>
                <a:gd name="connsiteX24-1149" fmla="*/ 1539859 w 2003583"/>
                <a:gd name="connsiteY24-1150" fmla="*/ 586285 h 2225306"/>
                <a:gd name="connsiteX0-1151" fmla="*/ 1551437 w 2015161"/>
                <a:gd name="connsiteY0-1152" fmla="*/ 586285 h 2225304"/>
                <a:gd name="connsiteX1-1153" fmla="*/ 1827567 w 2015161"/>
                <a:gd name="connsiteY1-1154" fmla="*/ 481182 h 2225304"/>
                <a:gd name="connsiteX2-1155" fmla="*/ 1988877 w 2015161"/>
                <a:gd name="connsiteY2-1156" fmla="*/ 693713 h 2225304"/>
                <a:gd name="connsiteX3-1157" fmla="*/ 1745527 w 2015161"/>
                <a:gd name="connsiteY3-1158" fmla="*/ 922459 h 2225304"/>
                <a:gd name="connsiteX4-1159" fmla="*/ 1745527 w 2015161"/>
                <a:gd name="connsiteY4-1160" fmla="*/ 1319649 h 2225304"/>
                <a:gd name="connsiteX5-1161" fmla="*/ 1988877 w 2015161"/>
                <a:gd name="connsiteY5-1162" fmla="*/ 1548395 h 2225304"/>
                <a:gd name="connsiteX6-1163" fmla="*/ 1871211 w 2015161"/>
                <a:gd name="connsiteY6-1164" fmla="*/ 1752197 h 2225304"/>
                <a:gd name="connsiteX7-1165" fmla="*/ 1551437 w 2015161"/>
                <a:gd name="connsiteY7-1166" fmla="*/ 1655823 h 2225304"/>
                <a:gd name="connsiteX8-1167" fmla="*/ 1207460 w 2015161"/>
                <a:gd name="connsiteY8-1168" fmla="*/ 1854418 h 2225304"/>
                <a:gd name="connsiteX9-1169" fmla="*/ 1131035 w 2015161"/>
                <a:gd name="connsiteY9-1170" fmla="*/ 2179538 h 2225304"/>
                <a:gd name="connsiteX10-1171" fmla="*/ 860790 w 2015161"/>
                <a:gd name="connsiteY10-1172" fmla="*/ 2188266 h 2225304"/>
                <a:gd name="connsiteX11-1173" fmla="*/ 819280 w 2015161"/>
                <a:gd name="connsiteY11-1174" fmla="*/ 1854418 h 2225304"/>
                <a:gd name="connsiteX12-1175" fmla="*/ 475303 w 2015161"/>
                <a:gd name="connsiteY12-1176" fmla="*/ 1655823 h 2225304"/>
                <a:gd name="connsiteX13-1177" fmla="*/ 155529 w 2015161"/>
                <a:gd name="connsiteY13-1178" fmla="*/ 1752197 h 2225304"/>
                <a:gd name="connsiteX14-1179" fmla="*/ 2948 w 2015161"/>
                <a:gd name="connsiteY14-1180" fmla="*/ 1522210 h 2225304"/>
                <a:gd name="connsiteX15-1181" fmla="*/ 281213 w 2015161"/>
                <a:gd name="connsiteY15-1182" fmla="*/ 1319649 h 2225304"/>
                <a:gd name="connsiteX16-1183" fmla="*/ 281213 w 2015161"/>
                <a:gd name="connsiteY16-1184" fmla="*/ 922459 h 2225304"/>
                <a:gd name="connsiteX17-1185" fmla="*/ 37863 w 2015161"/>
                <a:gd name="connsiteY17-1186" fmla="*/ 693713 h 2225304"/>
                <a:gd name="connsiteX18-1187" fmla="*/ 155529 w 2015161"/>
                <a:gd name="connsiteY18-1188" fmla="*/ 489911 h 2225304"/>
                <a:gd name="connsiteX19-1189" fmla="*/ 475303 w 2015161"/>
                <a:gd name="connsiteY19-1190" fmla="*/ 586285 h 2225304"/>
                <a:gd name="connsiteX20-1191" fmla="*/ 819280 w 2015161"/>
                <a:gd name="connsiteY20-1192" fmla="*/ 387690 h 2225304"/>
                <a:gd name="connsiteX21-1193" fmla="*/ 895705 w 2015161"/>
                <a:gd name="connsiteY21-1194" fmla="*/ 62570 h 2225304"/>
                <a:gd name="connsiteX22-1195" fmla="*/ 1131035 w 2015161"/>
                <a:gd name="connsiteY22-1196" fmla="*/ 62570 h 2225304"/>
                <a:gd name="connsiteX23-1197" fmla="*/ 1207460 w 2015161"/>
                <a:gd name="connsiteY23-1198" fmla="*/ 387690 h 2225304"/>
                <a:gd name="connsiteX24-1199" fmla="*/ 1551437 w 2015161"/>
                <a:gd name="connsiteY24-1200" fmla="*/ 586285 h 2225304"/>
                <a:gd name="connsiteX0-1201" fmla="*/ 1551439 w 2015163"/>
                <a:gd name="connsiteY0-1202" fmla="*/ 586285 h 2225306"/>
                <a:gd name="connsiteX1-1203" fmla="*/ 1827569 w 2015163"/>
                <a:gd name="connsiteY1-1204" fmla="*/ 481182 h 2225306"/>
                <a:gd name="connsiteX2-1205" fmla="*/ 1988879 w 2015163"/>
                <a:gd name="connsiteY2-1206" fmla="*/ 693713 h 2225306"/>
                <a:gd name="connsiteX3-1207" fmla="*/ 1745529 w 2015163"/>
                <a:gd name="connsiteY3-1208" fmla="*/ 922459 h 2225306"/>
                <a:gd name="connsiteX4-1209" fmla="*/ 1745529 w 2015163"/>
                <a:gd name="connsiteY4-1210" fmla="*/ 1319649 h 2225306"/>
                <a:gd name="connsiteX5-1211" fmla="*/ 1988879 w 2015163"/>
                <a:gd name="connsiteY5-1212" fmla="*/ 1548395 h 2225306"/>
                <a:gd name="connsiteX6-1213" fmla="*/ 1871213 w 2015163"/>
                <a:gd name="connsiteY6-1214" fmla="*/ 1752197 h 2225306"/>
                <a:gd name="connsiteX7-1215" fmla="*/ 1551439 w 2015163"/>
                <a:gd name="connsiteY7-1216" fmla="*/ 1655823 h 2225306"/>
                <a:gd name="connsiteX8-1217" fmla="*/ 1207462 w 2015163"/>
                <a:gd name="connsiteY8-1218" fmla="*/ 1854418 h 2225306"/>
                <a:gd name="connsiteX9-1219" fmla="*/ 1131037 w 2015163"/>
                <a:gd name="connsiteY9-1220" fmla="*/ 2179538 h 2225306"/>
                <a:gd name="connsiteX10-1221" fmla="*/ 860792 w 2015163"/>
                <a:gd name="connsiteY10-1222" fmla="*/ 2188266 h 2225306"/>
                <a:gd name="connsiteX11-1223" fmla="*/ 819282 w 2015163"/>
                <a:gd name="connsiteY11-1224" fmla="*/ 1854418 h 2225306"/>
                <a:gd name="connsiteX12-1225" fmla="*/ 475305 w 2015163"/>
                <a:gd name="connsiteY12-1226" fmla="*/ 1655823 h 2225306"/>
                <a:gd name="connsiteX13-1227" fmla="*/ 155531 w 2015163"/>
                <a:gd name="connsiteY13-1228" fmla="*/ 1752197 h 2225306"/>
                <a:gd name="connsiteX14-1229" fmla="*/ 2950 w 2015163"/>
                <a:gd name="connsiteY14-1230" fmla="*/ 1522210 h 2225306"/>
                <a:gd name="connsiteX15-1231" fmla="*/ 281215 w 2015163"/>
                <a:gd name="connsiteY15-1232" fmla="*/ 1319649 h 2225306"/>
                <a:gd name="connsiteX16-1233" fmla="*/ 281215 w 2015163"/>
                <a:gd name="connsiteY16-1234" fmla="*/ 922459 h 2225306"/>
                <a:gd name="connsiteX17-1235" fmla="*/ 37865 w 2015163"/>
                <a:gd name="connsiteY17-1236" fmla="*/ 693713 h 2225306"/>
                <a:gd name="connsiteX18-1237" fmla="*/ 155531 w 2015163"/>
                <a:gd name="connsiteY18-1238" fmla="*/ 463725 h 2225306"/>
                <a:gd name="connsiteX19-1239" fmla="*/ 475305 w 2015163"/>
                <a:gd name="connsiteY19-1240" fmla="*/ 586285 h 2225306"/>
                <a:gd name="connsiteX20-1241" fmla="*/ 819282 w 2015163"/>
                <a:gd name="connsiteY20-1242" fmla="*/ 387690 h 2225306"/>
                <a:gd name="connsiteX21-1243" fmla="*/ 895707 w 2015163"/>
                <a:gd name="connsiteY21-1244" fmla="*/ 62570 h 2225306"/>
                <a:gd name="connsiteX22-1245" fmla="*/ 1131037 w 2015163"/>
                <a:gd name="connsiteY22-1246" fmla="*/ 62570 h 2225306"/>
                <a:gd name="connsiteX23-1247" fmla="*/ 1207462 w 2015163"/>
                <a:gd name="connsiteY23-1248" fmla="*/ 387690 h 2225306"/>
                <a:gd name="connsiteX24-1249" fmla="*/ 1551439 w 2015163"/>
                <a:gd name="connsiteY24-1250" fmla="*/ 586285 h 2225306"/>
                <a:gd name="connsiteX0-1251" fmla="*/ 1551439 w 2015163"/>
                <a:gd name="connsiteY0-1252" fmla="*/ 575030 h 2214049"/>
                <a:gd name="connsiteX1-1253" fmla="*/ 1827569 w 2015163"/>
                <a:gd name="connsiteY1-1254" fmla="*/ 469927 h 2214049"/>
                <a:gd name="connsiteX2-1255" fmla="*/ 1988879 w 2015163"/>
                <a:gd name="connsiteY2-1256" fmla="*/ 682458 h 2214049"/>
                <a:gd name="connsiteX3-1257" fmla="*/ 1745529 w 2015163"/>
                <a:gd name="connsiteY3-1258" fmla="*/ 911204 h 2214049"/>
                <a:gd name="connsiteX4-1259" fmla="*/ 1745529 w 2015163"/>
                <a:gd name="connsiteY4-1260" fmla="*/ 1308394 h 2214049"/>
                <a:gd name="connsiteX5-1261" fmla="*/ 1988879 w 2015163"/>
                <a:gd name="connsiteY5-1262" fmla="*/ 1537140 h 2214049"/>
                <a:gd name="connsiteX6-1263" fmla="*/ 1871213 w 2015163"/>
                <a:gd name="connsiteY6-1264" fmla="*/ 1740942 h 2214049"/>
                <a:gd name="connsiteX7-1265" fmla="*/ 1551439 w 2015163"/>
                <a:gd name="connsiteY7-1266" fmla="*/ 1644568 h 2214049"/>
                <a:gd name="connsiteX8-1267" fmla="*/ 1207462 w 2015163"/>
                <a:gd name="connsiteY8-1268" fmla="*/ 1843163 h 2214049"/>
                <a:gd name="connsiteX9-1269" fmla="*/ 1131037 w 2015163"/>
                <a:gd name="connsiteY9-1270" fmla="*/ 2168283 h 2214049"/>
                <a:gd name="connsiteX10-1271" fmla="*/ 860792 w 2015163"/>
                <a:gd name="connsiteY10-1272" fmla="*/ 2177011 h 2214049"/>
                <a:gd name="connsiteX11-1273" fmla="*/ 819282 w 2015163"/>
                <a:gd name="connsiteY11-1274" fmla="*/ 1843163 h 2214049"/>
                <a:gd name="connsiteX12-1275" fmla="*/ 475305 w 2015163"/>
                <a:gd name="connsiteY12-1276" fmla="*/ 1644568 h 2214049"/>
                <a:gd name="connsiteX13-1277" fmla="*/ 155531 w 2015163"/>
                <a:gd name="connsiteY13-1278" fmla="*/ 1740942 h 2214049"/>
                <a:gd name="connsiteX14-1279" fmla="*/ 2950 w 2015163"/>
                <a:gd name="connsiteY14-1280" fmla="*/ 1510955 h 2214049"/>
                <a:gd name="connsiteX15-1281" fmla="*/ 281215 w 2015163"/>
                <a:gd name="connsiteY15-1282" fmla="*/ 1308394 h 2214049"/>
                <a:gd name="connsiteX16-1283" fmla="*/ 281215 w 2015163"/>
                <a:gd name="connsiteY16-1284" fmla="*/ 911204 h 2214049"/>
                <a:gd name="connsiteX17-1285" fmla="*/ 37865 w 2015163"/>
                <a:gd name="connsiteY17-1286" fmla="*/ 682458 h 2214049"/>
                <a:gd name="connsiteX18-1287" fmla="*/ 155531 w 2015163"/>
                <a:gd name="connsiteY18-1288" fmla="*/ 452470 h 2214049"/>
                <a:gd name="connsiteX19-1289" fmla="*/ 475305 w 2015163"/>
                <a:gd name="connsiteY19-1290" fmla="*/ 575030 h 2214049"/>
                <a:gd name="connsiteX20-1291" fmla="*/ 819282 w 2015163"/>
                <a:gd name="connsiteY20-1292" fmla="*/ 376435 h 2214049"/>
                <a:gd name="connsiteX21-1293" fmla="*/ 895707 w 2015163"/>
                <a:gd name="connsiteY21-1294" fmla="*/ 51315 h 2214049"/>
                <a:gd name="connsiteX22-1295" fmla="*/ 1165952 w 2015163"/>
                <a:gd name="connsiteY22-1296" fmla="*/ 33857 h 2214049"/>
                <a:gd name="connsiteX23-1297" fmla="*/ 1207462 w 2015163"/>
                <a:gd name="connsiteY23-1298" fmla="*/ 376435 h 2214049"/>
                <a:gd name="connsiteX24-1299" fmla="*/ 1551439 w 2015163"/>
                <a:gd name="connsiteY24-1300" fmla="*/ 575030 h 2214049"/>
                <a:gd name="connsiteX0-1301" fmla="*/ 1551439 w 2015163"/>
                <a:gd name="connsiteY0-1302" fmla="*/ 575028 h 2214049"/>
                <a:gd name="connsiteX1-1303" fmla="*/ 1810111 w 2015163"/>
                <a:gd name="connsiteY1-1304" fmla="*/ 443740 h 2214049"/>
                <a:gd name="connsiteX2-1305" fmla="*/ 1988879 w 2015163"/>
                <a:gd name="connsiteY2-1306" fmla="*/ 682456 h 2214049"/>
                <a:gd name="connsiteX3-1307" fmla="*/ 1745529 w 2015163"/>
                <a:gd name="connsiteY3-1308" fmla="*/ 911202 h 2214049"/>
                <a:gd name="connsiteX4-1309" fmla="*/ 1745529 w 2015163"/>
                <a:gd name="connsiteY4-1310" fmla="*/ 1308392 h 2214049"/>
                <a:gd name="connsiteX5-1311" fmla="*/ 1988879 w 2015163"/>
                <a:gd name="connsiteY5-1312" fmla="*/ 1537138 h 2214049"/>
                <a:gd name="connsiteX6-1313" fmla="*/ 1871213 w 2015163"/>
                <a:gd name="connsiteY6-1314" fmla="*/ 1740940 h 2214049"/>
                <a:gd name="connsiteX7-1315" fmla="*/ 1551439 w 2015163"/>
                <a:gd name="connsiteY7-1316" fmla="*/ 1644566 h 2214049"/>
                <a:gd name="connsiteX8-1317" fmla="*/ 1207462 w 2015163"/>
                <a:gd name="connsiteY8-1318" fmla="*/ 1843161 h 2214049"/>
                <a:gd name="connsiteX9-1319" fmla="*/ 1131037 w 2015163"/>
                <a:gd name="connsiteY9-1320" fmla="*/ 2168281 h 2214049"/>
                <a:gd name="connsiteX10-1321" fmla="*/ 860792 w 2015163"/>
                <a:gd name="connsiteY10-1322" fmla="*/ 2177009 h 2214049"/>
                <a:gd name="connsiteX11-1323" fmla="*/ 819282 w 2015163"/>
                <a:gd name="connsiteY11-1324" fmla="*/ 1843161 h 2214049"/>
                <a:gd name="connsiteX12-1325" fmla="*/ 475305 w 2015163"/>
                <a:gd name="connsiteY12-1326" fmla="*/ 1644566 h 2214049"/>
                <a:gd name="connsiteX13-1327" fmla="*/ 155531 w 2015163"/>
                <a:gd name="connsiteY13-1328" fmla="*/ 1740940 h 2214049"/>
                <a:gd name="connsiteX14-1329" fmla="*/ 2950 w 2015163"/>
                <a:gd name="connsiteY14-1330" fmla="*/ 1510953 h 2214049"/>
                <a:gd name="connsiteX15-1331" fmla="*/ 281215 w 2015163"/>
                <a:gd name="connsiteY15-1332" fmla="*/ 1308392 h 2214049"/>
                <a:gd name="connsiteX16-1333" fmla="*/ 281215 w 2015163"/>
                <a:gd name="connsiteY16-1334" fmla="*/ 911202 h 2214049"/>
                <a:gd name="connsiteX17-1335" fmla="*/ 37865 w 2015163"/>
                <a:gd name="connsiteY17-1336" fmla="*/ 682456 h 2214049"/>
                <a:gd name="connsiteX18-1337" fmla="*/ 155531 w 2015163"/>
                <a:gd name="connsiteY18-1338" fmla="*/ 452468 h 2214049"/>
                <a:gd name="connsiteX19-1339" fmla="*/ 475305 w 2015163"/>
                <a:gd name="connsiteY19-1340" fmla="*/ 575028 h 2214049"/>
                <a:gd name="connsiteX20-1341" fmla="*/ 819282 w 2015163"/>
                <a:gd name="connsiteY20-1342" fmla="*/ 376433 h 2214049"/>
                <a:gd name="connsiteX21-1343" fmla="*/ 895707 w 2015163"/>
                <a:gd name="connsiteY21-1344" fmla="*/ 51313 h 2214049"/>
                <a:gd name="connsiteX22-1345" fmla="*/ 1165952 w 2015163"/>
                <a:gd name="connsiteY22-1346" fmla="*/ 33855 h 2214049"/>
                <a:gd name="connsiteX23-1347" fmla="*/ 1207462 w 2015163"/>
                <a:gd name="connsiteY23-1348" fmla="*/ 376433 h 2214049"/>
                <a:gd name="connsiteX24-1349" fmla="*/ 1551439 w 2015163"/>
                <a:gd name="connsiteY24-1350" fmla="*/ 575028 h 2214049"/>
                <a:gd name="connsiteX0-1351" fmla="*/ 1551439 w 1990924"/>
                <a:gd name="connsiteY0-1352" fmla="*/ 575028 h 2214047"/>
                <a:gd name="connsiteX1-1353" fmla="*/ 1810111 w 1990924"/>
                <a:gd name="connsiteY1-1354" fmla="*/ 443740 h 2214047"/>
                <a:gd name="connsiteX2-1355" fmla="*/ 1988879 w 1990924"/>
                <a:gd name="connsiteY2-1356" fmla="*/ 682456 h 2214047"/>
                <a:gd name="connsiteX3-1357" fmla="*/ 1745529 w 1990924"/>
                <a:gd name="connsiteY3-1358" fmla="*/ 911202 h 2214047"/>
                <a:gd name="connsiteX4-1359" fmla="*/ 1745529 w 1990924"/>
                <a:gd name="connsiteY4-1360" fmla="*/ 1308392 h 2214047"/>
                <a:gd name="connsiteX5-1361" fmla="*/ 1988879 w 1990924"/>
                <a:gd name="connsiteY5-1362" fmla="*/ 1537138 h 2214047"/>
                <a:gd name="connsiteX6-1363" fmla="*/ 1845026 w 1990924"/>
                <a:gd name="connsiteY6-1364" fmla="*/ 1775854 h 2214047"/>
                <a:gd name="connsiteX7-1365" fmla="*/ 1551439 w 1990924"/>
                <a:gd name="connsiteY7-1366" fmla="*/ 1644566 h 2214047"/>
                <a:gd name="connsiteX8-1367" fmla="*/ 1207462 w 1990924"/>
                <a:gd name="connsiteY8-1368" fmla="*/ 1843161 h 2214047"/>
                <a:gd name="connsiteX9-1369" fmla="*/ 1131037 w 1990924"/>
                <a:gd name="connsiteY9-1370" fmla="*/ 2168281 h 2214047"/>
                <a:gd name="connsiteX10-1371" fmla="*/ 860792 w 1990924"/>
                <a:gd name="connsiteY10-1372" fmla="*/ 2177009 h 2214047"/>
                <a:gd name="connsiteX11-1373" fmla="*/ 819282 w 1990924"/>
                <a:gd name="connsiteY11-1374" fmla="*/ 1843161 h 2214047"/>
                <a:gd name="connsiteX12-1375" fmla="*/ 475305 w 1990924"/>
                <a:gd name="connsiteY12-1376" fmla="*/ 1644566 h 2214047"/>
                <a:gd name="connsiteX13-1377" fmla="*/ 155531 w 1990924"/>
                <a:gd name="connsiteY13-1378" fmla="*/ 1740940 h 2214047"/>
                <a:gd name="connsiteX14-1379" fmla="*/ 2950 w 1990924"/>
                <a:gd name="connsiteY14-1380" fmla="*/ 1510953 h 2214047"/>
                <a:gd name="connsiteX15-1381" fmla="*/ 281215 w 1990924"/>
                <a:gd name="connsiteY15-1382" fmla="*/ 1308392 h 2214047"/>
                <a:gd name="connsiteX16-1383" fmla="*/ 281215 w 1990924"/>
                <a:gd name="connsiteY16-1384" fmla="*/ 911202 h 2214047"/>
                <a:gd name="connsiteX17-1385" fmla="*/ 37865 w 1990924"/>
                <a:gd name="connsiteY17-1386" fmla="*/ 682456 h 2214047"/>
                <a:gd name="connsiteX18-1387" fmla="*/ 155531 w 1990924"/>
                <a:gd name="connsiteY18-1388" fmla="*/ 452468 h 2214047"/>
                <a:gd name="connsiteX19-1389" fmla="*/ 475305 w 1990924"/>
                <a:gd name="connsiteY19-1390" fmla="*/ 575028 h 2214047"/>
                <a:gd name="connsiteX20-1391" fmla="*/ 819282 w 1990924"/>
                <a:gd name="connsiteY20-1392" fmla="*/ 376433 h 2214047"/>
                <a:gd name="connsiteX21-1393" fmla="*/ 895707 w 1990924"/>
                <a:gd name="connsiteY21-1394" fmla="*/ 51313 h 2214047"/>
                <a:gd name="connsiteX22-1395" fmla="*/ 1165952 w 1990924"/>
                <a:gd name="connsiteY22-1396" fmla="*/ 33855 h 2214047"/>
                <a:gd name="connsiteX23-1397" fmla="*/ 1207462 w 1990924"/>
                <a:gd name="connsiteY23-1398" fmla="*/ 376433 h 2214047"/>
                <a:gd name="connsiteX24-1399" fmla="*/ 1551439 w 1990924"/>
                <a:gd name="connsiteY24-1400" fmla="*/ 575028 h 221404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1990924" h="2214047">
                  <a:moveTo>
                    <a:pt x="1551439" y="575028"/>
                  </a:moveTo>
                  <a:lnTo>
                    <a:pt x="1810111" y="443740"/>
                  </a:lnTo>
                  <a:cubicBezTo>
                    <a:pt x="1916702" y="411615"/>
                    <a:pt x="1999643" y="604546"/>
                    <a:pt x="1988879" y="682456"/>
                  </a:cubicBezTo>
                  <a:cubicBezTo>
                    <a:pt x="1978115" y="760366"/>
                    <a:pt x="1855917" y="833066"/>
                    <a:pt x="1745529" y="911202"/>
                  </a:cubicBezTo>
                  <a:cubicBezTo>
                    <a:pt x="1780804" y="1041249"/>
                    <a:pt x="1780804" y="1178345"/>
                    <a:pt x="1745529" y="1308392"/>
                  </a:cubicBezTo>
                  <a:cubicBezTo>
                    <a:pt x="1826646" y="1384641"/>
                    <a:pt x="1972296" y="1459228"/>
                    <a:pt x="1988879" y="1537138"/>
                  </a:cubicBezTo>
                  <a:cubicBezTo>
                    <a:pt x="2005462" y="1615048"/>
                    <a:pt x="1917933" y="1757949"/>
                    <a:pt x="1845026" y="1775854"/>
                  </a:cubicBezTo>
                  <a:cubicBezTo>
                    <a:pt x="1772119" y="1793759"/>
                    <a:pt x="1679522" y="1697359"/>
                    <a:pt x="1551439" y="1644566"/>
                  </a:cubicBezTo>
                  <a:cubicBezTo>
                    <a:pt x="1456452" y="1740139"/>
                    <a:pt x="1337724" y="1808687"/>
                    <a:pt x="1207462" y="1843161"/>
                  </a:cubicBezTo>
                  <a:cubicBezTo>
                    <a:pt x="1181987" y="1951534"/>
                    <a:pt x="1188815" y="2112640"/>
                    <a:pt x="1131037" y="2168281"/>
                  </a:cubicBezTo>
                  <a:cubicBezTo>
                    <a:pt x="1073259" y="2223922"/>
                    <a:pt x="912751" y="2231196"/>
                    <a:pt x="860792" y="2177009"/>
                  </a:cubicBezTo>
                  <a:cubicBezTo>
                    <a:pt x="808833" y="2122822"/>
                    <a:pt x="810792" y="1947903"/>
                    <a:pt x="819282" y="1843161"/>
                  </a:cubicBezTo>
                  <a:cubicBezTo>
                    <a:pt x="689020" y="1808686"/>
                    <a:pt x="570292" y="1740138"/>
                    <a:pt x="475305" y="1644566"/>
                  </a:cubicBezTo>
                  <a:cubicBezTo>
                    <a:pt x="368714" y="1676691"/>
                    <a:pt x="234257" y="1763209"/>
                    <a:pt x="155531" y="1740940"/>
                  </a:cubicBezTo>
                  <a:cubicBezTo>
                    <a:pt x="76805" y="1718671"/>
                    <a:pt x="-17997" y="1583044"/>
                    <a:pt x="2950" y="1510953"/>
                  </a:cubicBezTo>
                  <a:cubicBezTo>
                    <a:pt x="23897" y="1438862"/>
                    <a:pt x="223198" y="1360342"/>
                    <a:pt x="281215" y="1308392"/>
                  </a:cubicBezTo>
                  <a:cubicBezTo>
                    <a:pt x="245940" y="1178345"/>
                    <a:pt x="245940" y="1041249"/>
                    <a:pt x="281215" y="911202"/>
                  </a:cubicBezTo>
                  <a:cubicBezTo>
                    <a:pt x="200098" y="834953"/>
                    <a:pt x="58812" y="758912"/>
                    <a:pt x="37865" y="682456"/>
                  </a:cubicBezTo>
                  <a:cubicBezTo>
                    <a:pt x="16918" y="606000"/>
                    <a:pt x="82624" y="470373"/>
                    <a:pt x="155531" y="452468"/>
                  </a:cubicBezTo>
                  <a:cubicBezTo>
                    <a:pt x="228438" y="434563"/>
                    <a:pt x="364680" y="530965"/>
                    <a:pt x="475305" y="575028"/>
                  </a:cubicBezTo>
                  <a:cubicBezTo>
                    <a:pt x="570292" y="479455"/>
                    <a:pt x="689020" y="410907"/>
                    <a:pt x="819282" y="376433"/>
                  </a:cubicBezTo>
                  <a:cubicBezTo>
                    <a:pt x="844757" y="268060"/>
                    <a:pt x="837929" y="108409"/>
                    <a:pt x="895707" y="51313"/>
                  </a:cubicBezTo>
                  <a:cubicBezTo>
                    <a:pt x="953485" y="-5783"/>
                    <a:pt x="1113993" y="-20332"/>
                    <a:pt x="1165952" y="33855"/>
                  </a:cubicBezTo>
                  <a:cubicBezTo>
                    <a:pt x="1217911" y="88042"/>
                    <a:pt x="1198495" y="254233"/>
                    <a:pt x="1207462" y="376433"/>
                  </a:cubicBezTo>
                  <a:cubicBezTo>
                    <a:pt x="1337724" y="410908"/>
                    <a:pt x="1456452" y="479456"/>
                    <a:pt x="1551439" y="575028"/>
                  </a:cubicBez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3766" tIns="587064" rIns="583766" bIns="587064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任意多边形 86"/>
            <p:cNvSpPr/>
            <p:nvPr/>
          </p:nvSpPr>
          <p:spPr>
            <a:xfrm rot="1127014">
              <a:off x="8522820" y="3727826"/>
              <a:ext cx="1814485" cy="1993319"/>
            </a:xfrm>
            <a:custGeom>
              <a:avLst/>
              <a:gdLst>
                <a:gd name="connsiteX0" fmla="*/ 1621800 w 2167466"/>
                <a:gd name="connsiteY0" fmla="*/ 548964 h 2167466"/>
                <a:gd name="connsiteX1" fmla="*/ 1941574 w 2167466"/>
                <a:gd name="connsiteY1" fmla="*/ 452590 h 2167466"/>
                <a:gd name="connsiteX2" fmla="*/ 2059240 w 2167466"/>
                <a:gd name="connsiteY2" fmla="*/ 656392 h 2167466"/>
                <a:gd name="connsiteX3" fmla="*/ 1815890 w 2167466"/>
                <a:gd name="connsiteY3" fmla="*/ 885138 h 2167466"/>
                <a:gd name="connsiteX4" fmla="*/ 1815890 w 2167466"/>
                <a:gd name="connsiteY4" fmla="*/ 1282328 h 2167466"/>
                <a:gd name="connsiteX5" fmla="*/ 2059240 w 2167466"/>
                <a:gd name="connsiteY5" fmla="*/ 1511074 h 2167466"/>
                <a:gd name="connsiteX6" fmla="*/ 1941574 w 2167466"/>
                <a:gd name="connsiteY6" fmla="*/ 1714876 h 2167466"/>
                <a:gd name="connsiteX7" fmla="*/ 1621800 w 2167466"/>
                <a:gd name="connsiteY7" fmla="*/ 1618502 h 2167466"/>
                <a:gd name="connsiteX8" fmla="*/ 1277823 w 2167466"/>
                <a:gd name="connsiteY8" fmla="*/ 1817097 h 2167466"/>
                <a:gd name="connsiteX9" fmla="*/ 1201398 w 2167466"/>
                <a:gd name="connsiteY9" fmla="*/ 2142217 h 2167466"/>
                <a:gd name="connsiteX10" fmla="*/ 966068 w 2167466"/>
                <a:gd name="connsiteY10" fmla="*/ 2142217 h 2167466"/>
                <a:gd name="connsiteX11" fmla="*/ 889643 w 2167466"/>
                <a:gd name="connsiteY11" fmla="*/ 1817097 h 2167466"/>
                <a:gd name="connsiteX12" fmla="*/ 545666 w 2167466"/>
                <a:gd name="connsiteY12" fmla="*/ 1618502 h 2167466"/>
                <a:gd name="connsiteX13" fmla="*/ 225892 w 2167466"/>
                <a:gd name="connsiteY13" fmla="*/ 1714876 h 2167466"/>
                <a:gd name="connsiteX14" fmla="*/ 108226 w 2167466"/>
                <a:gd name="connsiteY14" fmla="*/ 1511074 h 2167466"/>
                <a:gd name="connsiteX15" fmla="*/ 351576 w 2167466"/>
                <a:gd name="connsiteY15" fmla="*/ 1282328 h 2167466"/>
                <a:gd name="connsiteX16" fmla="*/ 351576 w 2167466"/>
                <a:gd name="connsiteY16" fmla="*/ 885138 h 2167466"/>
                <a:gd name="connsiteX17" fmla="*/ 108226 w 2167466"/>
                <a:gd name="connsiteY17" fmla="*/ 656392 h 2167466"/>
                <a:gd name="connsiteX18" fmla="*/ 225892 w 2167466"/>
                <a:gd name="connsiteY18" fmla="*/ 452590 h 2167466"/>
                <a:gd name="connsiteX19" fmla="*/ 545666 w 2167466"/>
                <a:gd name="connsiteY19" fmla="*/ 548964 h 2167466"/>
                <a:gd name="connsiteX20" fmla="*/ 889643 w 2167466"/>
                <a:gd name="connsiteY20" fmla="*/ 350369 h 2167466"/>
                <a:gd name="connsiteX21" fmla="*/ 966068 w 2167466"/>
                <a:gd name="connsiteY21" fmla="*/ 25249 h 2167466"/>
                <a:gd name="connsiteX22" fmla="*/ 1201398 w 2167466"/>
                <a:gd name="connsiteY22" fmla="*/ 25249 h 2167466"/>
                <a:gd name="connsiteX23" fmla="*/ 1277823 w 2167466"/>
                <a:gd name="connsiteY23" fmla="*/ 350369 h 2167466"/>
                <a:gd name="connsiteX24" fmla="*/ 1621800 w 2167466"/>
                <a:gd name="connsiteY24" fmla="*/ 548964 h 2167466"/>
                <a:gd name="connsiteX0-1" fmla="*/ 1517526 w 1954966"/>
                <a:gd name="connsiteY0-2" fmla="*/ 523716 h 2116969"/>
                <a:gd name="connsiteX1-3" fmla="*/ 1837300 w 1954966"/>
                <a:gd name="connsiteY1-4" fmla="*/ 427342 h 2116969"/>
                <a:gd name="connsiteX2-5" fmla="*/ 1954966 w 1954966"/>
                <a:gd name="connsiteY2-6" fmla="*/ 631144 h 2116969"/>
                <a:gd name="connsiteX3-7" fmla="*/ 1711616 w 1954966"/>
                <a:gd name="connsiteY3-8" fmla="*/ 859890 h 2116969"/>
                <a:gd name="connsiteX4-9" fmla="*/ 1711616 w 1954966"/>
                <a:gd name="connsiteY4-10" fmla="*/ 1257080 h 2116969"/>
                <a:gd name="connsiteX5-11" fmla="*/ 1954966 w 1954966"/>
                <a:gd name="connsiteY5-12" fmla="*/ 1485826 h 2116969"/>
                <a:gd name="connsiteX6-13" fmla="*/ 1837300 w 1954966"/>
                <a:gd name="connsiteY6-14" fmla="*/ 1689628 h 2116969"/>
                <a:gd name="connsiteX7-15" fmla="*/ 1517526 w 1954966"/>
                <a:gd name="connsiteY7-16" fmla="*/ 1593254 h 2116969"/>
                <a:gd name="connsiteX8-17" fmla="*/ 1173549 w 1954966"/>
                <a:gd name="connsiteY8-18" fmla="*/ 1791849 h 2116969"/>
                <a:gd name="connsiteX9-19" fmla="*/ 1097124 w 1954966"/>
                <a:gd name="connsiteY9-20" fmla="*/ 2116969 h 2116969"/>
                <a:gd name="connsiteX10-21" fmla="*/ 861794 w 1954966"/>
                <a:gd name="connsiteY10-22" fmla="*/ 2116969 h 2116969"/>
                <a:gd name="connsiteX11-23" fmla="*/ 785369 w 1954966"/>
                <a:gd name="connsiteY11-24" fmla="*/ 1791849 h 2116969"/>
                <a:gd name="connsiteX12-25" fmla="*/ 441392 w 1954966"/>
                <a:gd name="connsiteY12-26" fmla="*/ 1593254 h 2116969"/>
                <a:gd name="connsiteX13-27" fmla="*/ 121618 w 1954966"/>
                <a:gd name="connsiteY13-28" fmla="*/ 1689628 h 2116969"/>
                <a:gd name="connsiteX14-29" fmla="*/ 3952 w 1954966"/>
                <a:gd name="connsiteY14-30" fmla="*/ 1485826 h 2116969"/>
                <a:gd name="connsiteX15-31" fmla="*/ 247302 w 1954966"/>
                <a:gd name="connsiteY15-32" fmla="*/ 1257080 h 2116969"/>
                <a:gd name="connsiteX16-33" fmla="*/ 247302 w 1954966"/>
                <a:gd name="connsiteY16-34" fmla="*/ 859890 h 2116969"/>
                <a:gd name="connsiteX17-35" fmla="*/ 3952 w 1954966"/>
                <a:gd name="connsiteY17-36" fmla="*/ 631144 h 2116969"/>
                <a:gd name="connsiteX18-37" fmla="*/ 121618 w 1954966"/>
                <a:gd name="connsiteY18-38" fmla="*/ 427342 h 2116969"/>
                <a:gd name="connsiteX19-39" fmla="*/ 441392 w 1954966"/>
                <a:gd name="connsiteY19-40" fmla="*/ 523716 h 2116969"/>
                <a:gd name="connsiteX20-41" fmla="*/ 785369 w 1954966"/>
                <a:gd name="connsiteY20-42" fmla="*/ 325121 h 2116969"/>
                <a:gd name="connsiteX21-43" fmla="*/ 861794 w 1954966"/>
                <a:gd name="connsiteY21-44" fmla="*/ 1 h 2116969"/>
                <a:gd name="connsiteX22-45" fmla="*/ 1097124 w 1954966"/>
                <a:gd name="connsiteY22-46" fmla="*/ 1 h 2116969"/>
                <a:gd name="connsiteX23-47" fmla="*/ 1173549 w 1954966"/>
                <a:gd name="connsiteY23-48" fmla="*/ 325121 h 2116969"/>
                <a:gd name="connsiteX24-49" fmla="*/ 1517526 w 1954966"/>
                <a:gd name="connsiteY24-50" fmla="*/ 523716 h 2116969"/>
                <a:gd name="connsiteX0-51" fmla="*/ 1539857 w 1977297"/>
                <a:gd name="connsiteY0-52" fmla="*/ 523714 h 2116967"/>
                <a:gd name="connsiteX1-53" fmla="*/ 1859631 w 1977297"/>
                <a:gd name="connsiteY1-54" fmla="*/ 427340 h 2116967"/>
                <a:gd name="connsiteX2-55" fmla="*/ 1977297 w 1977297"/>
                <a:gd name="connsiteY2-56" fmla="*/ 631142 h 2116967"/>
                <a:gd name="connsiteX3-57" fmla="*/ 1733947 w 1977297"/>
                <a:gd name="connsiteY3-58" fmla="*/ 859888 h 2116967"/>
                <a:gd name="connsiteX4-59" fmla="*/ 1733947 w 1977297"/>
                <a:gd name="connsiteY4-60" fmla="*/ 1257078 h 2116967"/>
                <a:gd name="connsiteX5-61" fmla="*/ 1977297 w 1977297"/>
                <a:gd name="connsiteY5-62" fmla="*/ 1485824 h 2116967"/>
                <a:gd name="connsiteX6-63" fmla="*/ 1859631 w 1977297"/>
                <a:gd name="connsiteY6-64" fmla="*/ 1689626 h 2116967"/>
                <a:gd name="connsiteX7-65" fmla="*/ 1539857 w 1977297"/>
                <a:gd name="connsiteY7-66" fmla="*/ 1593252 h 2116967"/>
                <a:gd name="connsiteX8-67" fmla="*/ 1195880 w 1977297"/>
                <a:gd name="connsiteY8-68" fmla="*/ 1791847 h 2116967"/>
                <a:gd name="connsiteX9-69" fmla="*/ 1119455 w 1977297"/>
                <a:gd name="connsiteY9-70" fmla="*/ 2116967 h 2116967"/>
                <a:gd name="connsiteX10-71" fmla="*/ 884125 w 1977297"/>
                <a:gd name="connsiteY10-72" fmla="*/ 2116967 h 2116967"/>
                <a:gd name="connsiteX11-73" fmla="*/ 807700 w 1977297"/>
                <a:gd name="connsiteY11-74" fmla="*/ 1791847 h 2116967"/>
                <a:gd name="connsiteX12-75" fmla="*/ 463723 w 1977297"/>
                <a:gd name="connsiteY12-76" fmla="*/ 1593252 h 2116967"/>
                <a:gd name="connsiteX13-77" fmla="*/ 143949 w 1977297"/>
                <a:gd name="connsiteY13-78" fmla="*/ 1689626 h 2116967"/>
                <a:gd name="connsiteX14-79" fmla="*/ 26283 w 1977297"/>
                <a:gd name="connsiteY14-80" fmla="*/ 1485824 h 2116967"/>
                <a:gd name="connsiteX15-81" fmla="*/ 269633 w 1977297"/>
                <a:gd name="connsiteY15-82" fmla="*/ 1257078 h 2116967"/>
                <a:gd name="connsiteX16-83" fmla="*/ 269633 w 1977297"/>
                <a:gd name="connsiteY16-84" fmla="*/ 859888 h 2116967"/>
                <a:gd name="connsiteX17-85" fmla="*/ 26283 w 1977297"/>
                <a:gd name="connsiteY17-86" fmla="*/ 631142 h 2116967"/>
                <a:gd name="connsiteX18-87" fmla="*/ 143949 w 1977297"/>
                <a:gd name="connsiteY18-88" fmla="*/ 427340 h 2116967"/>
                <a:gd name="connsiteX19-89" fmla="*/ 463723 w 1977297"/>
                <a:gd name="connsiteY19-90" fmla="*/ 523714 h 2116967"/>
                <a:gd name="connsiteX20-91" fmla="*/ 807700 w 1977297"/>
                <a:gd name="connsiteY20-92" fmla="*/ 325119 h 2116967"/>
                <a:gd name="connsiteX21-93" fmla="*/ 884125 w 1977297"/>
                <a:gd name="connsiteY21-94" fmla="*/ -1 h 2116967"/>
                <a:gd name="connsiteX22-95" fmla="*/ 1119455 w 1977297"/>
                <a:gd name="connsiteY22-96" fmla="*/ -1 h 2116967"/>
                <a:gd name="connsiteX23-97" fmla="*/ 1195880 w 1977297"/>
                <a:gd name="connsiteY23-98" fmla="*/ 325119 h 2116967"/>
                <a:gd name="connsiteX24-99" fmla="*/ 1539857 w 1977297"/>
                <a:gd name="connsiteY24-100" fmla="*/ 523714 h 2116967"/>
                <a:gd name="connsiteX0-101" fmla="*/ 1539859 w 1977299"/>
                <a:gd name="connsiteY0-102" fmla="*/ 523716 h 2116969"/>
                <a:gd name="connsiteX1-103" fmla="*/ 1859633 w 1977299"/>
                <a:gd name="connsiteY1-104" fmla="*/ 427342 h 2116969"/>
                <a:gd name="connsiteX2-105" fmla="*/ 1977299 w 1977299"/>
                <a:gd name="connsiteY2-106" fmla="*/ 631144 h 2116969"/>
                <a:gd name="connsiteX3-107" fmla="*/ 1733949 w 1977299"/>
                <a:gd name="connsiteY3-108" fmla="*/ 859890 h 2116969"/>
                <a:gd name="connsiteX4-109" fmla="*/ 1733949 w 1977299"/>
                <a:gd name="connsiteY4-110" fmla="*/ 1257080 h 2116969"/>
                <a:gd name="connsiteX5-111" fmla="*/ 1977299 w 1977299"/>
                <a:gd name="connsiteY5-112" fmla="*/ 1485826 h 2116969"/>
                <a:gd name="connsiteX6-113" fmla="*/ 1859633 w 1977299"/>
                <a:gd name="connsiteY6-114" fmla="*/ 1689628 h 2116969"/>
                <a:gd name="connsiteX7-115" fmla="*/ 1539859 w 1977299"/>
                <a:gd name="connsiteY7-116" fmla="*/ 1593254 h 2116969"/>
                <a:gd name="connsiteX8-117" fmla="*/ 1195882 w 1977299"/>
                <a:gd name="connsiteY8-118" fmla="*/ 1791849 h 2116969"/>
                <a:gd name="connsiteX9-119" fmla="*/ 1119457 w 1977299"/>
                <a:gd name="connsiteY9-120" fmla="*/ 2116969 h 2116969"/>
                <a:gd name="connsiteX10-121" fmla="*/ 884127 w 1977299"/>
                <a:gd name="connsiteY10-122" fmla="*/ 2116969 h 2116969"/>
                <a:gd name="connsiteX11-123" fmla="*/ 807702 w 1977299"/>
                <a:gd name="connsiteY11-124" fmla="*/ 1791849 h 2116969"/>
                <a:gd name="connsiteX12-125" fmla="*/ 463725 w 1977299"/>
                <a:gd name="connsiteY12-126" fmla="*/ 1593254 h 2116969"/>
                <a:gd name="connsiteX13-127" fmla="*/ 143951 w 1977299"/>
                <a:gd name="connsiteY13-128" fmla="*/ 1689628 h 2116969"/>
                <a:gd name="connsiteX14-129" fmla="*/ 26285 w 1977299"/>
                <a:gd name="connsiteY14-130" fmla="*/ 1485826 h 2116969"/>
                <a:gd name="connsiteX15-131" fmla="*/ 269635 w 1977299"/>
                <a:gd name="connsiteY15-132" fmla="*/ 1257080 h 2116969"/>
                <a:gd name="connsiteX16-133" fmla="*/ 269635 w 1977299"/>
                <a:gd name="connsiteY16-134" fmla="*/ 859890 h 2116969"/>
                <a:gd name="connsiteX17-135" fmla="*/ 26285 w 1977299"/>
                <a:gd name="connsiteY17-136" fmla="*/ 631144 h 2116969"/>
                <a:gd name="connsiteX18-137" fmla="*/ 143951 w 1977299"/>
                <a:gd name="connsiteY18-138" fmla="*/ 427342 h 2116969"/>
                <a:gd name="connsiteX19-139" fmla="*/ 463725 w 1977299"/>
                <a:gd name="connsiteY19-140" fmla="*/ 523716 h 2116969"/>
                <a:gd name="connsiteX20-141" fmla="*/ 807702 w 1977299"/>
                <a:gd name="connsiteY20-142" fmla="*/ 325121 h 2116969"/>
                <a:gd name="connsiteX21-143" fmla="*/ 884127 w 1977299"/>
                <a:gd name="connsiteY21-144" fmla="*/ 1 h 2116969"/>
                <a:gd name="connsiteX22-145" fmla="*/ 1119457 w 1977299"/>
                <a:gd name="connsiteY22-146" fmla="*/ 1 h 2116969"/>
                <a:gd name="connsiteX23-147" fmla="*/ 1195882 w 1977299"/>
                <a:gd name="connsiteY23-148" fmla="*/ 325121 h 2116969"/>
                <a:gd name="connsiteX24-149" fmla="*/ 1539859 w 1977299"/>
                <a:gd name="connsiteY24-150" fmla="*/ 523716 h 2116969"/>
                <a:gd name="connsiteX0-151" fmla="*/ 1539859 w 1977299"/>
                <a:gd name="connsiteY0-152" fmla="*/ 523714 h 2116967"/>
                <a:gd name="connsiteX1-153" fmla="*/ 1859633 w 1977299"/>
                <a:gd name="connsiteY1-154" fmla="*/ 427340 h 2116967"/>
                <a:gd name="connsiteX2-155" fmla="*/ 1977299 w 1977299"/>
                <a:gd name="connsiteY2-156" fmla="*/ 631142 h 2116967"/>
                <a:gd name="connsiteX3-157" fmla="*/ 1733949 w 1977299"/>
                <a:gd name="connsiteY3-158" fmla="*/ 859888 h 2116967"/>
                <a:gd name="connsiteX4-159" fmla="*/ 1733949 w 1977299"/>
                <a:gd name="connsiteY4-160" fmla="*/ 1257078 h 2116967"/>
                <a:gd name="connsiteX5-161" fmla="*/ 1977299 w 1977299"/>
                <a:gd name="connsiteY5-162" fmla="*/ 1485824 h 2116967"/>
                <a:gd name="connsiteX6-163" fmla="*/ 1859633 w 1977299"/>
                <a:gd name="connsiteY6-164" fmla="*/ 1689626 h 2116967"/>
                <a:gd name="connsiteX7-165" fmla="*/ 1539859 w 1977299"/>
                <a:gd name="connsiteY7-166" fmla="*/ 1593252 h 2116967"/>
                <a:gd name="connsiteX8-167" fmla="*/ 1195882 w 1977299"/>
                <a:gd name="connsiteY8-168" fmla="*/ 1791847 h 2116967"/>
                <a:gd name="connsiteX9-169" fmla="*/ 1119457 w 1977299"/>
                <a:gd name="connsiteY9-170" fmla="*/ 2116967 h 2116967"/>
                <a:gd name="connsiteX10-171" fmla="*/ 884127 w 1977299"/>
                <a:gd name="connsiteY10-172" fmla="*/ 2116967 h 2116967"/>
                <a:gd name="connsiteX11-173" fmla="*/ 807702 w 1977299"/>
                <a:gd name="connsiteY11-174" fmla="*/ 1791847 h 2116967"/>
                <a:gd name="connsiteX12-175" fmla="*/ 463725 w 1977299"/>
                <a:gd name="connsiteY12-176" fmla="*/ 1593252 h 2116967"/>
                <a:gd name="connsiteX13-177" fmla="*/ 143951 w 1977299"/>
                <a:gd name="connsiteY13-178" fmla="*/ 1689626 h 2116967"/>
                <a:gd name="connsiteX14-179" fmla="*/ 26285 w 1977299"/>
                <a:gd name="connsiteY14-180" fmla="*/ 1485824 h 2116967"/>
                <a:gd name="connsiteX15-181" fmla="*/ 269635 w 1977299"/>
                <a:gd name="connsiteY15-182" fmla="*/ 1257078 h 2116967"/>
                <a:gd name="connsiteX16-183" fmla="*/ 269635 w 1977299"/>
                <a:gd name="connsiteY16-184" fmla="*/ 859888 h 2116967"/>
                <a:gd name="connsiteX17-185" fmla="*/ 26285 w 1977299"/>
                <a:gd name="connsiteY17-186" fmla="*/ 631142 h 2116967"/>
                <a:gd name="connsiteX18-187" fmla="*/ 143951 w 1977299"/>
                <a:gd name="connsiteY18-188" fmla="*/ 427340 h 2116967"/>
                <a:gd name="connsiteX19-189" fmla="*/ 463725 w 1977299"/>
                <a:gd name="connsiteY19-190" fmla="*/ 523714 h 2116967"/>
                <a:gd name="connsiteX20-191" fmla="*/ 807702 w 1977299"/>
                <a:gd name="connsiteY20-192" fmla="*/ 325119 h 2116967"/>
                <a:gd name="connsiteX21-193" fmla="*/ 884127 w 1977299"/>
                <a:gd name="connsiteY21-194" fmla="*/ -1 h 2116967"/>
                <a:gd name="connsiteX22-195" fmla="*/ 1119457 w 1977299"/>
                <a:gd name="connsiteY22-196" fmla="*/ -1 h 2116967"/>
                <a:gd name="connsiteX23-197" fmla="*/ 1195882 w 1977299"/>
                <a:gd name="connsiteY23-198" fmla="*/ 325119 h 2116967"/>
                <a:gd name="connsiteX24-199" fmla="*/ 1539859 w 1977299"/>
                <a:gd name="connsiteY24-200" fmla="*/ 523714 h 2116967"/>
                <a:gd name="connsiteX0-201" fmla="*/ 1539859 w 1977299"/>
                <a:gd name="connsiteY0-202" fmla="*/ 523716 h 2157608"/>
                <a:gd name="connsiteX1-203" fmla="*/ 1859633 w 1977299"/>
                <a:gd name="connsiteY1-204" fmla="*/ 427342 h 2157608"/>
                <a:gd name="connsiteX2-205" fmla="*/ 1977299 w 1977299"/>
                <a:gd name="connsiteY2-206" fmla="*/ 631144 h 2157608"/>
                <a:gd name="connsiteX3-207" fmla="*/ 1733949 w 1977299"/>
                <a:gd name="connsiteY3-208" fmla="*/ 859890 h 2157608"/>
                <a:gd name="connsiteX4-209" fmla="*/ 1733949 w 1977299"/>
                <a:gd name="connsiteY4-210" fmla="*/ 1257080 h 2157608"/>
                <a:gd name="connsiteX5-211" fmla="*/ 1977299 w 1977299"/>
                <a:gd name="connsiteY5-212" fmla="*/ 1485826 h 2157608"/>
                <a:gd name="connsiteX6-213" fmla="*/ 1859633 w 1977299"/>
                <a:gd name="connsiteY6-214" fmla="*/ 1689628 h 2157608"/>
                <a:gd name="connsiteX7-215" fmla="*/ 1539859 w 1977299"/>
                <a:gd name="connsiteY7-216" fmla="*/ 1593254 h 2157608"/>
                <a:gd name="connsiteX8-217" fmla="*/ 1195882 w 1977299"/>
                <a:gd name="connsiteY8-218" fmla="*/ 1791849 h 2157608"/>
                <a:gd name="connsiteX9-219" fmla="*/ 1119457 w 1977299"/>
                <a:gd name="connsiteY9-220" fmla="*/ 2116969 h 2157608"/>
                <a:gd name="connsiteX10-221" fmla="*/ 884127 w 1977299"/>
                <a:gd name="connsiteY10-222" fmla="*/ 2116969 h 2157608"/>
                <a:gd name="connsiteX11-223" fmla="*/ 807702 w 1977299"/>
                <a:gd name="connsiteY11-224" fmla="*/ 1791849 h 2157608"/>
                <a:gd name="connsiteX12-225" fmla="*/ 463725 w 1977299"/>
                <a:gd name="connsiteY12-226" fmla="*/ 1593254 h 2157608"/>
                <a:gd name="connsiteX13-227" fmla="*/ 143951 w 1977299"/>
                <a:gd name="connsiteY13-228" fmla="*/ 1689628 h 2157608"/>
                <a:gd name="connsiteX14-229" fmla="*/ 26285 w 1977299"/>
                <a:gd name="connsiteY14-230" fmla="*/ 1485826 h 2157608"/>
                <a:gd name="connsiteX15-231" fmla="*/ 269635 w 1977299"/>
                <a:gd name="connsiteY15-232" fmla="*/ 1257080 h 2157608"/>
                <a:gd name="connsiteX16-233" fmla="*/ 269635 w 1977299"/>
                <a:gd name="connsiteY16-234" fmla="*/ 859890 h 2157608"/>
                <a:gd name="connsiteX17-235" fmla="*/ 26285 w 1977299"/>
                <a:gd name="connsiteY17-236" fmla="*/ 631144 h 2157608"/>
                <a:gd name="connsiteX18-237" fmla="*/ 143951 w 1977299"/>
                <a:gd name="connsiteY18-238" fmla="*/ 427342 h 2157608"/>
                <a:gd name="connsiteX19-239" fmla="*/ 463725 w 1977299"/>
                <a:gd name="connsiteY19-240" fmla="*/ 523716 h 2157608"/>
                <a:gd name="connsiteX20-241" fmla="*/ 807702 w 1977299"/>
                <a:gd name="connsiteY20-242" fmla="*/ 325121 h 2157608"/>
                <a:gd name="connsiteX21-243" fmla="*/ 884127 w 1977299"/>
                <a:gd name="connsiteY21-244" fmla="*/ 1 h 2157608"/>
                <a:gd name="connsiteX22-245" fmla="*/ 1119457 w 1977299"/>
                <a:gd name="connsiteY22-246" fmla="*/ 1 h 2157608"/>
                <a:gd name="connsiteX23-247" fmla="*/ 1195882 w 1977299"/>
                <a:gd name="connsiteY23-248" fmla="*/ 325121 h 2157608"/>
                <a:gd name="connsiteX24-249" fmla="*/ 1539859 w 1977299"/>
                <a:gd name="connsiteY24-250" fmla="*/ 523716 h 2157608"/>
                <a:gd name="connsiteX0-251" fmla="*/ 1539859 w 1977299"/>
                <a:gd name="connsiteY0-252" fmla="*/ 523714 h 2179536"/>
                <a:gd name="connsiteX1-253" fmla="*/ 1859633 w 1977299"/>
                <a:gd name="connsiteY1-254" fmla="*/ 427340 h 2179536"/>
                <a:gd name="connsiteX2-255" fmla="*/ 1977299 w 1977299"/>
                <a:gd name="connsiteY2-256" fmla="*/ 631142 h 2179536"/>
                <a:gd name="connsiteX3-257" fmla="*/ 1733949 w 1977299"/>
                <a:gd name="connsiteY3-258" fmla="*/ 859888 h 2179536"/>
                <a:gd name="connsiteX4-259" fmla="*/ 1733949 w 1977299"/>
                <a:gd name="connsiteY4-260" fmla="*/ 1257078 h 2179536"/>
                <a:gd name="connsiteX5-261" fmla="*/ 1977299 w 1977299"/>
                <a:gd name="connsiteY5-262" fmla="*/ 1485824 h 2179536"/>
                <a:gd name="connsiteX6-263" fmla="*/ 1859633 w 1977299"/>
                <a:gd name="connsiteY6-264" fmla="*/ 1689626 h 2179536"/>
                <a:gd name="connsiteX7-265" fmla="*/ 1539859 w 1977299"/>
                <a:gd name="connsiteY7-266" fmla="*/ 1593252 h 2179536"/>
                <a:gd name="connsiteX8-267" fmla="*/ 1195882 w 1977299"/>
                <a:gd name="connsiteY8-268" fmla="*/ 1791847 h 2179536"/>
                <a:gd name="connsiteX9-269" fmla="*/ 1119457 w 1977299"/>
                <a:gd name="connsiteY9-270" fmla="*/ 2116967 h 2179536"/>
                <a:gd name="connsiteX10-271" fmla="*/ 884127 w 1977299"/>
                <a:gd name="connsiteY10-272" fmla="*/ 2116967 h 2179536"/>
                <a:gd name="connsiteX11-273" fmla="*/ 807702 w 1977299"/>
                <a:gd name="connsiteY11-274" fmla="*/ 1791847 h 2179536"/>
                <a:gd name="connsiteX12-275" fmla="*/ 463725 w 1977299"/>
                <a:gd name="connsiteY12-276" fmla="*/ 1593252 h 2179536"/>
                <a:gd name="connsiteX13-277" fmla="*/ 143951 w 1977299"/>
                <a:gd name="connsiteY13-278" fmla="*/ 1689626 h 2179536"/>
                <a:gd name="connsiteX14-279" fmla="*/ 26285 w 1977299"/>
                <a:gd name="connsiteY14-280" fmla="*/ 1485824 h 2179536"/>
                <a:gd name="connsiteX15-281" fmla="*/ 269635 w 1977299"/>
                <a:gd name="connsiteY15-282" fmla="*/ 1257078 h 2179536"/>
                <a:gd name="connsiteX16-283" fmla="*/ 269635 w 1977299"/>
                <a:gd name="connsiteY16-284" fmla="*/ 859888 h 2179536"/>
                <a:gd name="connsiteX17-285" fmla="*/ 26285 w 1977299"/>
                <a:gd name="connsiteY17-286" fmla="*/ 631142 h 2179536"/>
                <a:gd name="connsiteX18-287" fmla="*/ 143951 w 1977299"/>
                <a:gd name="connsiteY18-288" fmla="*/ 427340 h 2179536"/>
                <a:gd name="connsiteX19-289" fmla="*/ 463725 w 1977299"/>
                <a:gd name="connsiteY19-290" fmla="*/ 523714 h 2179536"/>
                <a:gd name="connsiteX20-291" fmla="*/ 807702 w 1977299"/>
                <a:gd name="connsiteY20-292" fmla="*/ 325119 h 2179536"/>
                <a:gd name="connsiteX21-293" fmla="*/ 884127 w 1977299"/>
                <a:gd name="connsiteY21-294" fmla="*/ -1 h 2179536"/>
                <a:gd name="connsiteX22-295" fmla="*/ 1119457 w 1977299"/>
                <a:gd name="connsiteY22-296" fmla="*/ -1 h 2179536"/>
                <a:gd name="connsiteX23-297" fmla="*/ 1195882 w 1977299"/>
                <a:gd name="connsiteY23-298" fmla="*/ 325119 h 2179536"/>
                <a:gd name="connsiteX24-299" fmla="*/ 1539859 w 1977299"/>
                <a:gd name="connsiteY24-300" fmla="*/ 523714 h 2179536"/>
                <a:gd name="connsiteX0-301" fmla="*/ 1539859 w 1981249"/>
                <a:gd name="connsiteY0-302" fmla="*/ 523716 h 2179538"/>
                <a:gd name="connsiteX1-303" fmla="*/ 1859633 w 1981249"/>
                <a:gd name="connsiteY1-304" fmla="*/ 427342 h 2179538"/>
                <a:gd name="connsiteX2-305" fmla="*/ 1977299 w 1981249"/>
                <a:gd name="connsiteY2-306" fmla="*/ 631144 h 2179538"/>
                <a:gd name="connsiteX3-307" fmla="*/ 1733949 w 1981249"/>
                <a:gd name="connsiteY3-308" fmla="*/ 859890 h 2179538"/>
                <a:gd name="connsiteX4-309" fmla="*/ 1733949 w 1981249"/>
                <a:gd name="connsiteY4-310" fmla="*/ 1257080 h 2179538"/>
                <a:gd name="connsiteX5-311" fmla="*/ 1977299 w 1981249"/>
                <a:gd name="connsiteY5-312" fmla="*/ 1485826 h 2179538"/>
                <a:gd name="connsiteX6-313" fmla="*/ 1859633 w 1981249"/>
                <a:gd name="connsiteY6-314" fmla="*/ 1689628 h 2179538"/>
                <a:gd name="connsiteX7-315" fmla="*/ 1539859 w 1981249"/>
                <a:gd name="connsiteY7-316" fmla="*/ 1593254 h 2179538"/>
                <a:gd name="connsiteX8-317" fmla="*/ 1195882 w 1981249"/>
                <a:gd name="connsiteY8-318" fmla="*/ 1791849 h 2179538"/>
                <a:gd name="connsiteX9-319" fmla="*/ 1119457 w 1981249"/>
                <a:gd name="connsiteY9-320" fmla="*/ 2116969 h 2179538"/>
                <a:gd name="connsiteX10-321" fmla="*/ 884127 w 1981249"/>
                <a:gd name="connsiteY10-322" fmla="*/ 2116969 h 2179538"/>
                <a:gd name="connsiteX11-323" fmla="*/ 807702 w 1981249"/>
                <a:gd name="connsiteY11-324" fmla="*/ 1791849 h 2179538"/>
                <a:gd name="connsiteX12-325" fmla="*/ 463725 w 1981249"/>
                <a:gd name="connsiteY12-326" fmla="*/ 1593254 h 2179538"/>
                <a:gd name="connsiteX13-327" fmla="*/ 143951 w 1981249"/>
                <a:gd name="connsiteY13-328" fmla="*/ 1689628 h 2179538"/>
                <a:gd name="connsiteX14-329" fmla="*/ 26285 w 1981249"/>
                <a:gd name="connsiteY14-330" fmla="*/ 1485826 h 2179538"/>
                <a:gd name="connsiteX15-331" fmla="*/ 269635 w 1981249"/>
                <a:gd name="connsiteY15-332" fmla="*/ 1257080 h 2179538"/>
                <a:gd name="connsiteX16-333" fmla="*/ 269635 w 1981249"/>
                <a:gd name="connsiteY16-334" fmla="*/ 859890 h 2179538"/>
                <a:gd name="connsiteX17-335" fmla="*/ 26285 w 1981249"/>
                <a:gd name="connsiteY17-336" fmla="*/ 631144 h 2179538"/>
                <a:gd name="connsiteX18-337" fmla="*/ 143951 w 1981249"/>
                <a:gd name="connsiteY18-338" fmla="*/ 427342 h 2179538"/>
                <a:gd name="connsiteX19-339" fmla="*/ 463725 w 1981249"/>
                <a:gd name="connsiteY19-340" fmla="*/ 523716 h 2179538"/>
                <a:gd name="connsiteX20-341" fmla="*/ 807702 w 1981249"/>
                <a:gd name="connsiteY20-342" fmla="*/ 325121 h 2179538"/>
                <a:gd name="connsiteX21-343" fmla="*/ 884127 w 1981249"/>
                <a:gd name="connsiteY21-344" fmla="*/ 1 h 2179538"/>
                <a:gd name="connsiteX22-345" fmla="*/ 1119457 w 1981249"/>
                <a:gd name="connsiteY22-346" fmla="*/ 1 h 2179538"/>
                <a:gd name="connsiteX23-347" fmla="*/ 1195882 w 1981249"/>
                <a:gd name="connsiteY23-348" fmla="*/ 325121 h 2179538"/>
                <a:gd name="connsiteX24-349" fmla="*/ 1539859 w 1981249"/>
                <a:gd name="connsiteY24-350" fmla="*/ 523716 h 2179538"/>
                <a:gd name="connsiteX0-351" fmla="*/ 1539859 w 2003583"/>
                <a:gd name="connsiteY0-352" fmla="*/ 523714 h 2179536"/>
                <a:gd name="connsiteX1-353" fmla="*/ 1859633 w 2003583"/>
                <a:gd name="connsiteY1-354" fmla="*/ 427340 h 2179536"/>
                <a:gd name="connsiteX2-355" fmla="*/ 1977299 w 2003583"/>
                <a:gd name="connsiteY2-356" fmla="*/ 631142 h 2179536"/>
                <a:gd name="connsiteX3-357" fmla="*/ 1733949 w 2003583"/>
                <a:gd name="connsiteY3-358" fmla="*/ 859888 h 2179536"/>
                <a:gd name="connsiteX4-359" fmla="*/ 1733949 w 2003583"/>
                <a:gd name="connsiteY4-360" fmla="*/ 1257078 h 2179536"/>
                <a:gd name="connsiteX5-361" fmla="*/ 1977299 w 2003583"/>
                <a:gd name="connsiteY5-362" fmla="*/ 1485824 h 2179536"/>
                <a:gd name="connsiteX6-363" fmla="*/ 1859633 w 2003583"/>
                <a:gd name="connsiteY6-364" fmla="*/ 1689626 h 2179536"/>
                <a:gd name="connsiteX7-365" fmla="*/ 1539859 w 2003583"/>
                <a:gd name="connsiteY7-366" fmla="*/ 1593252 h 2179536"/>
                <a:gd name="connsiteX8-367" fmla="*/ 1195882 w 2003583"/>
                <a:gd name="connsiteY8-368" fmla="*/ 1791847 h 2179536"/>
                <a:gd name="connsiteX9-369" fmla="*/ 1119457 w 2003583"/>
                <a:gd name="connsiteY9-370" fmla="*/ 2116967 h 2179536"/>
                <a:gd name="connsiteX10-371" fmla="*/ 884127 w 2003583"/>
                <a:gd name="connsiteY10-372" fmla="*/ 2116967 h 2179536"/>
                <a:gd name="connsiteX11-373" fmla="*/ 807702 w 2003583"/>
                <a:gd name="connsiteY11-374" fmla="*/ 1791847 h 2179536"/>
                <a:gd name="connsiteX12-375" fmla="*/ 463725 w 2003583"/>
                <a:gd name="connsiteY12-376" fmla="*/ 1593252 h 2179536"/>
                <a:gd name="connsiteX13-377" fmla="*/ 143951 w 2003583"/>
                <a:gd name="connsiteY13-378" fmla="*/ 1689626 h 2179536"/>
                <a:gd name="connsiteX14-379" fmla="*/ 26285 w 2003583"/>
                <a:gd name="connsiteY14-380" fmla="*/ 1485824 h 2179536"/>
                <a:gd name="connsiteX15-381" fmla="*/ 269635 w 2003583"/>
                <a:gd name="connsiteY15-382" fmla="*/ 1257078 h 2179536"/>
                <a:gd name="connsiteX16-383" fmla="*/ 269635 w 2003583"/>
                <a:gd name="connsiteY16-384" fmla="*/ 859888 h 2179536"/>
                <a:gd name="connsiteX17-385" fmla="*/ 26285 w 2003583"/>
                <a:gd name="connsiteY17-386" fmla="*/ 631142 h 2179536"/>
                <a:gd name="connsiteX18-387" fmla="*/ 143951 w 2003583"/>
                <a:gd name="connsiteY18-388" fmla="*/ 427340 h 2179536"/>
                <a:gd name="connsiteX19-389" fmla="*/ 463725 w 2003583"/>
                <a:gd name="connsiteY19-390" fmla="*/ 523714 h 2179536"/>
                <a:gd name="connsiteX20-391" fmla="*/ 807702 w 2003583"/>
                <a:gd name="connsiteY20-392" fmla="*/ 325119 h 2179536"/>
                <a:gd name="connsiteX21-393" fmla="*/ 884127 w 2003583"/>
                <a:gd name="connsiteY21-394" fmla="*/ -1 h 2179536"/>
                <a:gd name="connsiteX22-395" fmla="*/ 1119457 w 2003583"/>
                <a:gd name="connsiteY22-396" fmla="*/ -1 h 2179536"/>
                <a:gd name="connsiteX23-397" fmla="*/ 1195882 w 2003583"/>
                <a:gd name="connsiteY23-398" fmla="*/ 325119 h 2179536"/>
                <a:gd name="connsiteX24-399" fmla="*/ 1539859 w 2003583"/>
                <a:gd name="connsiteY24-400" fmla="*/ 523714 h 2179536"/>
                <a:gd name="connsiteX0-401" fmla="*/ 1539859 w 2003583"/>
                <a:gd name="connsiteY0-402" fmla="*/ 523716 h 2179538"/>
                <a:gd name="connsiteX1-403" fmla="*/ 1859633 w 2003583"/>
                <a:gd name="connsiteY1-404" fmla="*/ 427342 h 2179538"/>
                <a:gd name="connsiteX2-405" fmla="*/ 1977299 w 2003583"/>
                <a:gd name="connsiteY2-406" fmla="*/ 631144 h 2179538"/>
                <a:gd name="connsiteX3-407" fmla="*/ 1733949 w 2003583"/>
                <a:gd name="connsiteY3-408" fmla="*/ 859890 h 2179538"/>
                <a:gd name="connsiteX4-409" fmla="*/ 1733949 w 2003583"/>
                <a:gd name="connsiteY4-410" fmla="*/ 1257080 h 2179538"/>
                <a:gd name="connsiteX5-411" fmla="*/ 1977299 w 2003583"/>
                <a:gd name="connsiteY5-412" fmla="*/ 1485826 h 2179538"/>
                <a:gd name="connsiteX6-413" fmla="*/ 1859633 w 2003583"/>
                <a:gd name="connsiteY6-414" fmla="*/ 1689628 h 2179538"/>
                <a:gd name="connsiteX7-415" fmla="*/ 1539859 w 2003583"/>
                <a:gd name="connsiteY7-416" fmla="*/ 1593254 h 2179538"/>
                <a:gd name="connsiteX8-417" fmla="*/ 1195882 w 2003583"/>
                <a:gd name="connsiteY8-418" fmla="*/ 1791849 h 2179538"/>
                <a:gd name="connsiteX9-419" fmla="*/ 1119457 w 2003583"/>
                <a:gd name="connsiteY9-420" fmla="*/ 2116969 h 2179538"/>
                <a:gd name="connsiteX10-421" fmla="*/ 884127 w 2003583"/>
                <a:gd name="connsiteY10-422" fmla="*/ 2116969 h 2179538"/>
                <a:gd name="connsiteX11-423" fmla="*/ 807702 w 2003583"/>
                <a:gd name="connsiteY11-424" fmla="*/ 1791849 h 2179538"/>
                <a:gd name="connsiteX12-425" fmla="*/ 463725 w 2003583"/>
                <a:gd name="connsiteY12-426" fmla="*/ 1593254 h 2179538"/>
                <a:gd name="connsiteX13-427" fmla="*/ 143951 w 2003583"/>
                <a:gd name="connsiteY13-428" fmla="*/ 1689628 h 2179538"/>
                <a:gd name="connsiteX14-429" fmla="*/ 26285 w 2003583"/>
                <a:gd name="connsiteY14-430" fmla="*/ 1485826 h 2179538"/>
                <a:gd name="connsiteX15-431" fmla="*/ 269635 w 2003583"/>
                <a:gd name="connsiteY15-432" fmla="*/ 1257080 h 2179538"/>
                <a:gd name="connsiteX16-433" fmla="*/ 269635 w 2003583"/>
                <a:gd name="connsiteY16-434" fmla="*/ 859890 h 2179538"/>
                <a:gd name="connsiteX17-435" fmla="*/ 26285 w 2003583"/>
                <a:gd name="connsiteY17-436" fmla="*/ 631144 h 2179538"/>
                <a:gd name="connsiteX18-437" fmla="*/ 143951 w 2003583"/>
                <a:gd name="connsiteY18-438" fmla="*/ 427342 h 2179538"/>
                <a:gd name="connsiteX19-439" fmla="*/ 463725 w 2003583"/>
                <a:gd name="connsiteY19-440" fmla="*/ 523716 h 2179538"/>
                <a:gd name="connsiteX20-441" fmla="*/ 807702 w 2003583"/>
                <a:gd name="connsiteY20-442" fmla="*/ 325121 h 2179538"/>
                <a:gd name="connsiteX21-443" fmla="*/ 884127 w 2003583"/>
                <a:gd name="connsiteY21-444" fmla="*/ 1 h 2179538"/>
                <a:gd name="connsiteX22-445" fmla="*/ 1119457 w 2003583"/>
                <a:gd name="connsiteY22-446" fmla="*/ 1 h 2179538"/>
                <a:gd name="connsiteX23-447" fmla="*/ 1195882 w 2003583"/>
                <a:gd name="connsiteY23-448" fmla="*/ 325121 h 2179538"/>
                <a:gd name="connsiteX24-449" fmla="*/ 1539859 w 2003583"/>
                <a:gd name="connsiteY24-450" fmla="*/ 523716 h 2179538"/>
                <a:gd name="connsiteX0-451" fmla="*/ 1539859 w 2003583"/>
                <a:gd name="connsiteY0-452" fmla="*/ 523714 h 2179536"/>
                <a:gd name="connsiteX1-453" fmla="*/ 1859633 w 2003583"/>
                <a:gd name="connsiteY1-454" fmla="*/ 427340 h 2179536"/>
                <a:gd name="connsiteX2-455" fmla="*/ 1977299 w 2003583"/>
                <a:gd name="connsiteY2-456" fmla="*/ 631142 h 2179536"/>
                <a:gd name="connsiteX3-457" fmla="*/ 1733949 w 2003583"/>
                <a:gd name="connsiteY3-458" fmla="*/ 859888 h 2179536"/>
                <a:gd name="connsiteX4-459" fmla="*/ 1733949 w 2003583"/>
                <a:gd name="connsiteY4-460" fmla="*/ 1257078 h 2179536"/>
                <a:gd name="connsiteX5-461" fmla="*/ 1977299 w 2003583"/>
                <a:gd name="connsiteY5-462" fmla="*/ 1485824 h 2179536"/>
                <a:gd name="connsiteX6-463" fmla="*/ 1859633 w 2003583"/>
                <a:gd name="connsiteY6-464" fmla="*/ 1689626 h 2179536"/>
                <a:gd name="connsiteX7-465" fmla="*/ 1539859 w 2003583"/>
                <a:gd name="connsiteY7-466" fmla="*/ 1593252 h 2179536"/>
                <a:gd name="connsiteX8-467" fmla="*/ 1195882 w 2003583"/>
                <a:gd name="connsiteY8-468" fmla="*/ 1791847 h 2179536"/>
                <a:gd name="connsiteX9-469" fmla="*/ 1119457 w 2003583"/>
                <a:gd name="connsiteY9-470" fmla="*/ 2116967 h 2179536"/>
                <a:gd name="connsiteX10-471" fmla="*/ 884127 w 2003583"/>
                <a:gd name="connsiteY10-472" fmla="*/ 2116967 h 2179536"/>
                <a:gd name="connsiteX11-473" fmla="*/ 807702 w 2003583"/>
                <a:gd name="connsiteY11-474" fmla="*/ 1791847 h 2179536"/>
                <a:gd name="connsiteX12-475" fmla="*/ 463725 w 2003583"/>
                <a:gd name="connsiteY12-476" fmla="*/ 1593252 h 2179536"/>
                <a:gd name="connsiteX13-477" fmla="*/ 143951 w 2003583"/>
                <a:gd name="connsiteY13-478" fmla="*/ 1689626 h 2179536"/>
                <a:gd name="connsiteX14-479" fmla="*/ 26285 w 2003583"/>
                <a:gd name="connsiteY14-480" fmla="*/ 1485824 h 2179536"/>
                <a:gd name="connsiteX15-481" fmla="*/ 269635 w 2003583"/>
                <a:gd name="connsiteY15-482" fmla="*/ 1257078 h 2179536"/>
                <a:gd name="connsiteX16-483" fmla="*/ 269635 w 2003583"/>
                <a:gd name="connsiteY16-484" fmla="*/ 859888 h 2179536"/>
                <a:gd name="connsiteX17-485" fmla="*/ 26285 w 2003583"/>
                <a:gd name="connsiteY17-486" fmla="*/ 631142 h 2179536"/>
                <a:gd name="connsiteX18-487" fmla="*/ 143951 w 2003583"/>
                <a:gd name="connsiteY18-488" fmla="*/ 427340 h 2179536"/>
                <a:gd name="connsiteX19-489" fmla="*/ 463725 w 2003583"/>
                <a:gd name="connsiteY19-490" fmla="*/ 523714 h 2179536"/>
                <a:gd name="connsiteX20-491" fmla="*/ 807702 w 2003583"/>
                <a:gd name="connsiteY20-492" fmla="*/ 325119 h 2179536"/>
                <a:gd name="connsiteX21-493" fmla="*/ 884127 w 2003583"/>
                <a:gd name="connsiteY21-494" fmla="*/ -1 h 2179536"/>
                <a:gd name="connsiteX22-495" fmla="*/ 1119457 w 2003583"/>
                <a:gd name="connsiteY22-496" fmla="*/ -1 h 2179536"/>
                <a:gd name="connsiteX23-497" fmla="*/ 1195882 w 2003583"/>
                <a:gd name="connsiteY23-498" fmla="*/ 325119 h 2179536"/>
                <a:gd name="connsiteX24-499" fmla="*/ 1539859 w 2003583"/>
                <a:gd name="connsiteY24-500" fmla="*/ 523714 h 2179536"/>
                <a:gd name="connsiteX0-501" fmla="*/ 1539859 w 2003583"/>
                <a:gd name="connsiteY0-502" fmla="*/ 564355 h 2220177"/>
                <a:gd name="connsiteX1-503" fmla="*/ 1859633 w 2003583"/>
                <a:gd name="connsiteY1-504" fmla="*/ 467981 h 2220177"/>
                <a:gd name="connsiteX2-505" fmla="*/ 1977299 w 2003583"/>
                <a:gd name="connsiteY2-506" fmla="*/ 671783 h 2220177"/>
                <a:gd name="connsiteX3-507" fmla="*/ 1733949 w 2003583"/>
                <a:gd name="connsiteY3-508" fmla="*/ 900529 h 2220177"/>
                <a:gd name="connsiteX4-509" fmla="*/ 1733949 w 2003583"/>
                <a:gd name="connsiteY4-510" fmla="*/ 1297719 h 2220177"/>
                <a:gd name="connsiteX5-511" fmla="*/ 1977299 w 2003583"/>
                <a:gd name="connsiteY5-512" fmla="*/ 1526465 h 2220177"/>
                <a:gd name="connsiteX6-513" fmla="*/ 1859633 w 2003583"/>
                <a:gd name="connsiteY6-514" fmla="*/ 1730267 h 2220177"/>
                <a:gd name="connsiteX7-515" fmla="*/ 1539859 w 2003583"/>
                <a:gd name="connsiteY7-516" fmla="*/ 1633893 h 2220177"/>
                <a:gd name="connsiteX8-517" fmla="*/ 1195882 w 2003583"/>
                <a:gd name="connsiteY8-518" fmla="*/ 1832488 h 2220177"/>
                <a:gd name="connsiteX9-519" fmla="*/ 1119457 w 2003583"/>
                <a:gd name="connsiteY9-520" fmla="*/ 2157608 h 2220177"/>
                <a:gd name="connsiteX10-521" fmla="*/ 884127 w 2003583"/>
                <a:gd name="connsiteY10-522" fmla="*/ 2157608 h 2220177"/>
                <a:gd name="connsiteX11-523" fmla="*/ 807702 w 2003583"/>
                <a:gd name="connsiteY11-524" fmla="*/ 1832488 h 2220177"/>
                <a:gd name="connsiteX12-525" fmla="*/ 463725 w 2003583"/>
                <a:gd name="connsiteY12-526" fmla="*/ 1633893 h 2220177"/>
                <a:gd name="connsiteX13-527" fmla="*/ 143951 w 2003583"/>
                <a:gd name="connsiteY13-528" fmla="*/ 1730267 h 2220177"/>
                <a:gd name="connsiteX14-529" fmla="*/ 26285 w 2003583"/>
                <a:gd name="connsiteY14-530" fmla="*/ 1526465 h 2220177"/>
                <a:gd name="connsiteX15-531" fmla="*/ 269635 w 2003583"/>
                <a:gd name="connsiteY15-532" fmla="*/ 1297719 h 2220177"/>
                <a:gd name="connsiteX16-533" fmla="*/ 269635 w 2003583"/>
                <a:gd name="connsiteY16-534" fmla="*/ 900529 h 2220177"/>
                <a:gd name="connsiteX17-535" fmla="*/ 26285 w 2003583"/>
                <a:gd name="connsiteY17-536" fmla="*/ 671783 h 2220177"/>
                <a:gd name="connsiteX18-537" fmla="*/ 143951 w 2003583"/>
                <a:gd name="connsiteY18-538" fmla="*/ 467981 h 2220177"/>
                <a:gd name="connsiteX19-539" fmla="*/ 463725 w 2003583"/>
                <a:gd name="connsiteY19-540" fmla="*/ 564355 h 2220177"/>
                <a:gd name="connsiteX20-541" fmla="*/ 807702 w 2003583"/>
                <a:gd name="connsiteY20-542" fmla="*/ 365760 h 2220177"/>
                <a:gd name="connsiteX21-543" fmla="*/ 884127 w 2003583"/>
                <a:gd name="connsiteY21-544" fmla="*/ 40640 h 2220177"/>
                <a:gd name="connsiteX22-545" fmla="*/ 1119457 w 2003583"/>
                <a:gd name="connsiteY22-546" fmla="*/ 40640 h 2220177"/>
                <a:gd name="connsiteX23-547" fmla="*/ 1195882 w 2003583"/>
                <a:gd name="connsiteY23-548" fmla="*/ 365760 h 2220177"/>
                <a:gd name="connsiteX24-549" fmla="*/ 1539859 w 2003583"/>
                <a:gd name="connsiteY24-550" fmla="*/ 564355 h 2220177"/>
                <a:gd name="connsiteX0-551" fmla="*/ 1539859 w 2003583"/>
                <a:gd name="connsiteY0-552" fmla="*/ 586285 h 2242107"/>
                <a:gd name="connsiteX1-553" fmla="*/ 1859633 w 2003583"/>
                <a:gd name="connsiteY1-554" fmla="*/ 489911 h 2242107"/>
                <a:gd name="connsiteX2-555" fmla="*/ 1977299 w 2003583"/>
                <a:gd name="connsiteY2-556" fmla="*/ 693713 h 2242107"/>
                <a:gd name="connsiteX3-557" fmla="*/ 1733949 w 2003583"/>
                <a:gd name="connsiteY3-558" fmla="*/ 922459 h 2242107"/>
                <a:gd name="connsiteX4-559" fmla="*/ 1733949 w 2003583"/>
                <a:gd name="connsiteY4-560" fmla="*/ 1319649 h 2242107"/>
                <a:gd name="connsiteX5-561" fmla="*/ 1977299 w 2003583"/>
                <a:gd name="connsiteY5-562" fmla="*/ 1548395 h 2242107"/>
                <a:gd name="connsiteX6-563" fmla="*/ 1859633 w 2003583"/>
                <a:gd name="connsiteY6-564" fmla="*/ 1752197 h 2242107"/>
                <a:gd name="connsiteX7-565" fmla="*/ 1539859 w 2003583"/>
                <a:gd name="connsiteY7-566" fmla="*/ 1655823 h 2242107"/>
                <a:gd name="connsiteX8-567" fmla="*/ 1195882 w 2003583"/>
                <a:gd name="connsiteY8-568" fmla="*/ 1854418 h 2242107"/>
                <a:gd name="connsiteX9-569" fmla="*/ 1119457 w 2003583"/>
                <a:gd name="connsiteY9-570" fmla="*/ 2179538 h 2242107"/>
                <a:gd name="connsiteX10-571" fmla="*/ 884127 w 2003583"/>
                <a:gd name="connsiteY10-572" fmla="*/ 2179538 h 2242107"/>
                <a:gd name="connsiteX11-573" fmla="*/ 807702 w 2003583"/>
                <a:gd name="connsiteY11-574" fmla="*/ 1854418 h 2242107"/>
                <a:gd name="connsiteX12-575" fmla="*/ 463725 w 2003583"/>
                <a:gd name="connsiteY12-576" fmla="*/ 1655823 h 2242107"/>
                <a:gd name="connsiteX13-577" fmla="*/ 143951 w 2003583"/>
                <a:gd name="connsiteY13-578" fmla="*/ 1752197 h 2242107"/>
                <a:gd name="connsiteX14-579" fmla="*/ 26285 w 2003583"/>
                <a:gd name="connsiteY14-580" fmla="*/ 1548395 h 2242107"/>
                <a:gd name="connsiteX15-581" fmla="*/ 269635 w 2003583"/>
                <a:gd name="connsiteY15-582" fmla="*/ 1319649 h 2242107"/>
                <a:gd name="connsiteX16-583" fmla="*/ 269635 w 2003583"/>
                <a:gd name="connsiteY16-584" fmla="*/ 922459 h 2242107"/>
                <a:gd name="connsiteX17-585" fmla="*/ 26285 w 2003583"/>
                <a:gd name="connsiteY17-586" fmla="*/ 693713 h 2242107"/>
                <a:gd name="connsiteX18-587" fmla="*/ 143951 w 2003583"/>
                <a:gd name="connsiteY18-588" fmla="*/ 489911 h 2242107"/>
                <a:gd name="connsiteX19-589" fmla="*/ 463725 w 2003583"/>
                <a:gd name="connsiteY19-590" fmla="*/ 586285 h 2242107"/>
                <a:gd name="connsiteX20-591" fmla="*/ 807702 w 2003583"/>
                <a:gd name="connsiteY20-592" fmla="*/ 387690 h 2242107"/>
                <a:gd name="connsiteX21-593" fmla="*/ 884127 w 2003583"/>
                <a:gd name="connsiteY21-594" fmla="*/ 62570 h 2242107"/>
                <a:gd name="connsiteX22-595" fmla="*/ 1119457 w 2003583"/>
                <a:gd name="connsiteY22-596" fmla="*/ 62570 h 2242107"/>
                <a:gd name="connsiteX23-597" fmla="*/ 1195882 w 2003583"/>
                <a:gd name="connsiteY23-598" fmla="*/ 387690 h 2242107"/>
                <a:gd name="connsiteX24-599" fmla="*/ 1539859 w 2003583"/>
                <a:gd name="connsiteY24-600" fmla="*/ 586285 h 2242107"/>
                <a:gd name="connsiteX0-601" fmla="*/ 1539859 w 2003583"/>
                <a:gd name="connsiteY0-602" fmla="*/ 586285 h 2242107"/>
                <a:gd name="connsiteX1-603" fmla="*/ 1859633 w 2003583"/>
                <a:gd name="connsiteY1-604" fmla="*/ 489911 h 2242107"/>
                <a:gd name="connsiteX2-605" fmla="*/ 1977299 w 2003583"/>
                <a:gd name="connsiteY2-606" fmla="*/ 693713 h 2242107"/>
                <a:gd name="connsiteX3-607" fmla="*/ 1733949 w 2003583"/>
                <a:gd name="connsiteY3-608" fmla="*/ 922459 h 2242107"/>
                <a:gd name="connsiteX4-609" fmla="*/ 1733949 w 2003583"/>
                <a:gd name="connsiteY4-610" fmla="*/ 1319649 h 2242107"/>
                <a:gd name="connsiteX5-611" fmla="*/ 1977299 w 2003583"/>
                <a:gd name="connsiteY5-612" fmla="*/ 1548395 h 2242107"/>
                <a:gd name="connsiteX6-613" fmla="*/ 1859633 w 2003583"/>
                <a:gd name="connsiteY6-614" fmla="*/ 1752197 h 2242107"/>
                <a:gd name="connsiteX7-615" fmla="*/ 1539859 w 2003583"/>
                <a:gd name="connsiteY7-616" fmla="*/ 1655823 h 2242107"/>
                <a:gd name="connsiteX8-617" fmla="*/ 1195882 w 2003583"/>
                <a:gd name="connsiteY8-618" fmla="*/ 1854418 h 2242107"/>
                <a:gd name="connsiteX9-619" fmla="*/ 1119457 w 2003583"/>
                <a:gd name="connsiteY9-620" fmla="*/ 2179538 h 2242107"/>
                <a:gd name="connsiteX10-621" fmla="*/ 884127 w 2003583"/>
                <a:gd name="connsiteY10-622" fmla="*/ 2179538 h 2242107"/>
                <a:gd name="connsiteX11-623" fmla="*/ 807702 w 2003583"/>
                <a:gd name="connsiteY11-624" fmla="*/ 1854418 h 2242107"/>
                <a:gd name="connsiteX12-625" fmla="*/ 463725 w 2003583"/>
                <a:gd name="connsiteY12-626" fmla="*/ 1655823 h 2242107"/>
                <a:gd name="connsiteX13-627" fmla="*/ 143951 w 2003583"/>
                <a:gd name="connsiteY13-628" fmla="*/ 1752197 h 2242107"/>
                <a:gd name="connsiteX14-629" fmla="*/ 26285 w 2003583"/>
                <a:gd name="connsiteY14-630" fmla="*/ 1548395 h 2242107"/>
                <a:gd name="connsiteX15-631" fmla="*/ 269635 w 2003583"/>
                <a:gd name="connsiteY15-632" fmla="*/ 1319649 h 2242107"/>
                <a:gd name="connsiteX16-633" fmla="*/ 269635 w 2003583"/>
                <a:gd name="connsiteY16-634" fmla="*/ 922459 h 2242107"/>
                <a:gd name="connsiteX17-635" fmla="*/ 26285 w 2003583"/>
                <a:gd name="connsiteY17-636" fmla="*/ 693713 h 2242107"/>
                <a:gd name="connsiteX18-637" fmla="*/ 143951 w 2003583"/>
                <a:gd name="connsiteY18-638" fmla="*/ 489911 h 2242107"/>
                <a:gd name="connsiteX19-639" fmla="*/ 463725 w 2003583"/>
                <a:gd name="connsiteY19-640" fmla="*/ 586285 h 2242107"/>
                <a:gd name="connsiteX20-641" fmla="*/ 807702 w 2003583"/>
                <a:gd name="connsiteY20-642" fmla="*/ 387690 h 2242107"/>
                <a:gd name="connsiteX21-643" fmla="*/ 884127 w 2003583"/>
                <a:gd name="connsiteY21-644" fmla="*/ 62570 h 2242107"/>
                <a:gd name="connsiteX22-645" fmla="*/ 1119457 w 2003583"/>
                <a:gd name="connsiteY22-646" fmla="*/ 62570 h 2242107"/>
                <a:gd name="connsiteX23-647" fmla="*/ 1195882 w 2003583"/>
                <a:gd name="connsiteY23-648" fmla="*/ 387690 h 2242107"/>
                <a:gd name="connsiteX24-649" fmla="*/ 1539859 w 2003583"/>
                <a:gd name="connsiteY24-650" fmla="*/ 586285 h 2242107"/>
                <a:gd name="connsiteX0-651" fmla="*/ 1539859 w 2003583"/>
                <a:gd name="connsiteY0-652" fmla="*/ 586285 h 2242107"/>
                <a:gd name="connsiteX1-653" fmla="*/ 1859633 w 2003583"/>
                <a:gd name="connsiteY1-654" fmla="*/ 489911 h 2242107"/>
                <a:gd name="connsiteX2-655" fmla="*/ 1977299 w 2003583"/>
                <a:gd name="connsiteY2-656" fmla="*/ 693713 h 2242107"/>
                <a:gd name="connsiteX3-657" fmla="*/ 1733949 w 2003583"/>
                <a:gd name="connsiteY3-658" fmla="*/ 922459 h 2242107"/>
                <a:gd name="connsiteX4-659" fmla="*/ 1733949 w 2003583"/>
                <a:gd name="connsiteY4-660" fmla="*/ 1319649 h 2242107"/>
                <a:gd name="connsiteX5-661" fmla="*/ 1977299 w 2003583"/>
                <a:gd name="connsiteY5-662" fmla="*/ 1548395 h 2242107"/>
                <a:gd name="connsiteX6-663" fmla="*/ 1859633 w 2003583"/>
                <a:gd name="connsiteY6-664" fmla="*/ 1752197 h 2242107"/>
                <a:gd name="connsiteX7-665" fmla="*/ 1539859 w 2003583"/>
                <a:gd name="connsiteY7-666" fmla="*/ 1655823 h 2242107"/>
                <a:gd name="connsiteX8-667" fmla="*/ 1195882 w 2003583"/>
                <a:gd name="connsiteY8-668" fmla="*/ 1854418 h 2242107"/>
                <a:gd name="connsiteX9-669" fmla="*/ 1119457 w 2003583"/>
                <a:gd name="connsiteY9-670" fmla="*/ 2179538 h 2242107"/>
                <a:gd name="connsiteX10-671" fmla="*/ 884127 w 2003583"/>
                <a:gd name="connsiteY10-672" fmla="*/ 2179538 h 2242107"/>
                <a:gd name="connsiteX11-673" fmla="*/ 807702 w 2003583"/>
                <a:gd name="connsiteY11-674" fmla="*/ 1854418 h 2242107"/>
                <a:gd name="connsiteX12-675" fmla="*/ 463725 w 2003583"/>
                <a:gd name="connsiteY12-676" fmla="*/ 1655823 h 2242107"/>
                <a:gd name="connsiteX13-677" fmla="*/ 143951 w 2003583"/>
                <a:gd name="connsiteY13-678" fmla="*/ 1752197 h 2242107"/>
                <a:gd name="connsiteX14-679" fmla="*/ 26285 w 2003583"/>
                <a:gd name="connsiteY14-680" fmla="*/ 1548395 h 2242107"/>
                <a:gd name="connsiteX15-681" fmla="*/ 269635 w 2003583"/>
                <a:gd name="connsiteY15-682" fmla="*/ 1319649 h 2242107"/>
                <a:gd name="connsiteX16-683" fmla="*/ 269635 w 2003583"/>
                <a:gd name="connsiteY16-684" fmla="*/ 922459 h 2242107"/>
                <a:gd name="connsiteX17-685" fmla="*/ 26285 w 2003583"/>
                <a:gd name="connsiteY17-686" fmla="*/ 693713 h 2242107"/>
                <a:gd name="connsiteX18-687" fmla="*/ 143951 w 2003583"/>
                <a:gd name="connsiteY18-688" fmla="*/ 489911 h 2242107"/>
                <a:gd name="connsiteX19-689" fmla="*/ 463725 w 2003583"/>
                <a:gd name="connsiteY19-690" fmla="*/ 586285 h 2242107"/>
                <a:gd name="connsiteX20-691" fmla="*/ 807702 w 2003583"/>
                <a:gd name="connsiteY20-692" fmla="*/ 387690 h 2242107"/>
                <a:gd name="connsiteX21-693" fmla="*/ 884127 w 2003583"/>
                <a:gd name="connsiteY21-694" fmla="*/ 62570 h 2242107"/>
                <a:gd name="connsiteX22-695" fmla="*/ 1119457 w 2003583"/>
                <a:gd name="connsiteY22-696" fmla="*/ 62570 h 2242107"/>
                <a:gd name="connsiteX23-697" fmla="*/ 1195882 w 2003583"/>
                <a:gd name="connsiteY23-698" fmla="*/ 387690 h 2242107"/>
                <a:gd name="connsiteX24-699" fmla="*/ 1539859 w 2003583"/>
                <a:gd name="connsiteY24-700" fmla="*/ 586285 h 2242107"/>
                <a:gd name="connsiteX0-701" fmla="*/ 1539859 w 2003583"/>
                <a:gd name="connsiteY0-702" fmla="*/ 586285 h 2242107"/>
                <a:gd name="connsiteX1-703" fmla="*/ 1859633 w 2003583"/>
                <a:gd name="connsiteY1-704" fmla="*/ 489911 h 2242107"/>
                <a:gd name="connsiteX2-705" fmla="*/ 1977299 w 2003583"/>
                <a:gd name="connsiteY2-706" fmla="*/ 693713 h 2242107"/>
                <a:gd name="connsiteX3-707" fmla="*/ 1733949 w 2003583"/>
                <a:gd name="connsiteY3-708" fmla="*/ 922459 h 2242107"/>
                <a:gd name="connsiteX4-709" fmla="*/ 1733949 w 2003583"/>
                <a:gd name="connsiteY4-710" fmla="*/ 1319649 h 2242107"/>
                <a:gd name="connsiteX5-711" fmla="*/ 1977299 w 2003583"/>
                <a:gd name="connsiteY5-712" fmla="*/ 1548395 h 2242107"/>
                <a:gd name="connsiteX6-713" fmla="*/ 1859633 w 2003583"/>
                <a:gd name="connsiteY6-714" fmla="*/ 1752197 h 2242107"/>
                <a:gd name="connsiteX7-715" fmla="*/ 1539859 w 2003583"/>
                <a:gd name="connsiteY7-716" fmla="*/ 1655823 h 2242107"/>
                <a:gd name="connsiteX8-717" fmla="*/ 1195882 w 2003583"/>
                <a:gd name="connsiteY8-718" fmla="*/ 1854418 h 2242107"/>
                <a:gd name="connsiteX9-719" fmla="*/ 1119457 w 2003583"/>
                <a:gd name="connsiteY9-720" fmla="*/ 2179538 h 2242107"/>
                <a:gd name="connsiteX10-721" fmla="*/ 884127 w 2003583"/>
                <a:gd name="connsiteY10-722" fmla="*/ 2179538 h 2242107"/>
                <a:gd name="connsiteX11-723" fmla="*/ 807702 w 2003583"/>
                <a:gd name="connsiteY11-724" fmla="*/ 1854418 h 2242107"/>
                <a:gd name="connsiteX12-725" fmla="*/ 463725 w 2003583"/>
                <a:gd name="connsiteY12-726" fmla="*/ 1655823 h 2242107"/>
                <a:gd name="connsiteX13-727" fmla="*/ 143951 w 2003583"/>
                <a:gd name="connsiteY13-728" fmla="*/ 1752197 h 2242107"/>
                <a:gd name="connsiteX14-729" fmla="*/ 26285 w 2003583"/>
                <a:gd name="connsiteY14-730" fmla="*/ 1548395 h 2242107"/>
                <a:gd name="connsiteX15-731" fmla="*/ 269635 w 2003583"/>
                <a:gd name="connsiteY15-732" fmla="*/ 1319649 h 2242107"/>
                <a:gd name="connsiteX16-733" fmla="*/ 269635 w 2003583"/>
                <a:gd name="connsiteY16-734" fmla="*/ 922459 h 2242107"/>
                <a:gd name="connsiteX17-735" fmla="*/ 26285 w 2003583"/>
                <a:gd name="connsiteY17-736" fmla="*/ 693713 h 2242107"/>
                <a:gd name="connsiteX18-737" fmla="*/ 143951 w 2003583"/>
                <a:gd name="connsiteY18-738" fmla="*/ 489911 h 2242107"/>
                <a:gd name="connsiteX19-739" fmla="*/ 463725 w 2003583"/>
                <a:gd name="connsiteY19-740" fmla="*/ 586285 h 2242107"/>
                <a:gd name="connsiteX20-741" fmla="*/ 807702 w 2003583"/>
                <a:gd name="connsiteY20-742" fmla="*/ 387690 h 2242107"/>
                <a:gd name="connsiteX21-743" fmla="*/ 884127 w 2003583"/>
                <a:gd name="connsiteY21-744" fmla="*/ 62570 h 2242107"/>
                <a:gd name="connsiteX22-745" fmla="*/ 1119457 w 2003583"/>
                <a:gd name="connsiteY22-746" fmla="*/ 62570 h 2242107"/>
                <a:gd name="connsiteX23-747" fmla="*/ 1195882 w 2003583"/>
                <a:gd name="connsiteY23-748" fmla="*/ 387690 h 2242107"/>
                <a:gd name="connsiteX24-749" fmla="*/ 1539859 w 2003583"/>
                <a:gd name="connsiteY24-750" fmla="*/ 586285 h 2242107"/>
                <a:gd name="connsiteX0-751" fmla="*/ 1539859 w 2003583"/>
                <a:gd name="connsiteY0-752" fmla="*/ 586285 h 2242107"/>
                <a:gd name="connsiteX1-753" fmla="*/ 1859633 w 2003583"/>
                <a:gd name="connsiteY1-754" fmla="*/ 489911 h 2242107"/>
                <a:gd name="connsiteX2-755" fmla="*/ 1977299 w 2003583"/>
                <a:gd name="connsiteY2-756" fmla="*/ 693713 h 2242107"/>
                <a:gd name="connsiteX3-757" fmla="*/ 1733949 w 2003583"/>
                <a:gd name="connsiteY3-758" fmla="*/ 922459 h 2242107"/>
                <a:gd name="connsiteX4-759" fmla="*/ 1733949 w 2003583"/>
                <a:gd name="connsiteY4-760" fmla="*/ 1319649 h 2242107"/>
                <a:gd name="connsiteX5-761" fmla="*/ 1977299 w 2003583"/>
                <a:gd name="connsiteY5-762" fmla="*/ 1548395 h 2242107"/>
                <a:gd name="connsiteX6-763" fmla="*/ 1859633 w 2003583"/>
                <a:gd name="connsiteY6-764" fmla="*/ 1752197 h 2242107"/>
                <a:gd name="connsiteX7-765" fmla="*/ 1539859 w 2003583"/>
                <a:gd name="connsiteY7-766" fmla="*/ 1655823 h 2242107"/>
                <a:gd name="connsiteX8-767" fmla="*/ 1195882 w 2003583"/>
                <a:gd name="connsiteY8-768" fmla="*/ 1854418 h 2242107"/>
                <a:gd name="connsiteX9-769" fmla="*/ 1119457 w 2003583"/>
                <a:gd name="connsiteY9-770" fmla="*/ 2179538 h 2242107"/>
                <a:gd name="connsiteX10-771" fmla="*/ 884127 w 2003583"/>
                <a:gd name="connsiteY10-772" fmla="*/ 2179538 h 2242107"/>
                <a:gd name="connsiteX11-773" fmla="*/ 807702 w 2003583"/>
                <a:gd name="connsiteY11-774" fmla="*/ 1854418 h 2242107"/>
                <a:gd name="connsiteX12-775" fmla="*/ 463725 w 2003583"/>
                <a:gd name="connsiteY12-776" fmla="*/ 1655823 h 2242107"/>
                <a:gd name="connsiteX13-777" fmla="*/ 143951 w 2003583"/>
                <a:gd name="connsiteY13-778" fmla="*/ 1752197 h 2242107"/>
                <a:gd name="connsiteX14-779" fmla="*/ 26285 w 2003583"/>
                <a:gd name="connsiteY14-780" fmla="*/ 1548395 h 2242107"/>
                <a:gd name="connsiteX15-781" fmla="*/ 269635 w 2003583"/>
                <a:gd name="connsiteY15-782" fmla="*/ 1319649 h 2242107"/>
                <a:gd name="connsiteX16-783" fmla="*/ 269635 w 2003583"/>
                <a:gd name="connsiteY16-784" fmla="*/ 922459 h 2242107"/>
                <a:gd name="connsiteX17-785" fmla="*/ 26285 w 2003583"/>
                <a:gd name="connsiteY17-786" fmla="*/ 693713 h 2242107"/>
                <a:gd name="connsiteX18-787" fmla="*/ 143951 w 2003583"/>
                <a:gd name="connsiteY18-788" fmla="*/ 489911 h 2242107"/>
                <a:gd name="connsiteX19-789" fmla="*/ 463725 w 2003583"/>
                <a:gd name="connsiteY19-790" fmla="*/ 586285 h 2242107"/>
                <a:gd name="connsiteX20-791" fmla="*/ 807702 w 2003583"/>
                <a:gd name="connsiteY20-792" fmla="*/ 387690 h 2242107"/>
                <a:gd name="connsiteX21-793" fmla="*/ 884127 w 2003583"/>
                <a:gd name="connsiteY21-794" fmla="*/ 62570 h 2242107"/>
                <a:gd name="connsiteX22-795" fmla="*/ 1119457 w 2003583"/>
                <a:gd name="connsiteY22-796" fmla="*/ 62570 h 2242107"/>
                <a:gd name="connsiteX23-797" fmla="*/ 1195882 w 2003583"/>
                <a:gd name="connsiteY23-798" fmla="*/ 387690 h 2242107"/>
                <a:gd name="connsiteX24-799" fmla="*/ 1539859 w 2003583"/>
                <a:gd name="connsiteY24-800" fmla="*/ 586285 h 2242107"/>
                <a:gd name="connsiteX0-801" fmla="*/ 1539859 w 2003583"/>
                <a:gd name="connsiteY0-802" fmla="*/ 586285 h 2242107"/>
                <a:gd name="connsiteX1-803" fmla="*/ 1859633 w 2003583"/>
                <a:gd name="connsiteY1-804" fmla="*/ 489911 h 2242107"/>
                <a:gd name="connsiteX2-805" fmla="*/ 1977299 w 2003583"/>
                <a:gd name="connsiteY2-806" fmla="*/ 693713 h 2242107"/>
                <a:gd name="connsiteX3-807" fmla="*/ 1733949 w 2003583"/>
                <a:gd name="connsiteY3-808" fmla="*/ 922459 h 2242107"/>
                <a:gd name="connsiteX4-809" fmla="*/ 1733949 w 2003583"/>
                <a:gd name="connsiteY4-810" fmla="*/ 1319649 h 2242107"/>
                <a:gd name="connsiteX5-811" fmla="*/ 1977299 w 2003583"/>
                <a:gd name="connsiteY5-812" fmla="*/ 1548395 h 2242107"/>
                <a:gd name="connsiteX6-813" fmla="*/ 1859633 w 2003583"/>
                <a:gd name="connsiteY6-814" fmla="*/ 1752197 h 2242107"/>
                <a:gd name="connsiteX7-815" fmla="*/ 1539859 w 2003583"/>
                <a:gd name="connsiteY7-816" fmla="*/ 1655823 h 2242107"/>
                <a:gd name="connsiteX8-817" fmla="*/ 1195882 w 2003583"/>
                <a:gd name="connsiteY8-818" fmla="*/ 1854418 h 2242107"/>
                <a:gd name="connsiteX9-819" fmla="*/ 1119457 w 2003583"/>
                <a:gd name="connsiteY9-820" fmla="*/ 2179538 h 2242107"/>
                <a:gd name="connsiteX10-821" fmla="*/ 884127 w 2003583"/>
                <a:gd name="connsiteY10-822" fmla="*/ 2179538 h 2242107"/>
                <a:gd name="connsiteX11-823" fmla="*/ 807702 w 2003583"/>
                <a:gd name="connsiteY11-824" fmla="*/ 1854418 h 2242107"/>
                <a:gd name="connsiteX12-825" fmla="*/ 463725 w 2003583"/>
                <a:gd name="connsiteY12-826" fmla="*/ 1655823 h 2242107"/>
                <a:gd name="connsiteX13-827" fmla="*/ 143951 w 2003583"/>
                <a:gd name="connsiteY13-828" fmla="*/ 1752197 h 2242107"/>
                <a:gd name="connsiteX14-829" fmla="*/ 26285 w 2003583"/>
                <a:gd name="connsiteY14-830" fmla="*/ 1548395 h 2242107"/>
                <a:gd name="connsiteX15-831" fmla="*/ 269635 w 2003583"/>
                <a:gd name="connsiteY15-832" fmla="*/ 1319649 h 2242107"/>
                <a:gd name="connsiteX16-833" fmla="*/ 269635 w 2003583"/>
                <a:gd name="connsiteY16-834" fmla="*/ 922459 h 2242107"/>
                <a:gd name="connsiteX17-835" fmla="*/ 26285 w 2003583"/>
                <a:gd name="connsiteY17-836" fmla="*/ 693713 h 2242107"/>
                <a:gd name="connsiteX18-837" fmla="*/ 143951 w 2003583"/>
                <a:gd name="connsiteY18-838" fmla="*/ 489911 h 2242107"/>
                <a:gd name="connsiteX19-839" fmla="*/ 463725 w 2003583"/>
                <a:gd name="connsiteY19-840" fmla="*/ 586285 h 2242107"/>
                <a:gd name="connsiteX20-841" fmla="*/ 807702 w 2003583"/>
                <a:gd name="connsiteY20-842" fmla="*/ 387690 h 2242107"/>
                <a:gd name="connsiteX21-843" fmla="*/ 884127 w 2003583"/>
                <a:gd name="connsiteY21-844" fmla="*/ 62570 h 2242107"/>
                <a:gd name="connsiteX22-845" fmla="*/ 1119457 w 2003583"/>
                <a:gd name="connsiteY22-846" fmla="*/ 62570 h 2242107"/>
                <a:gd name="connsiteX23-847" fmla="*/ 1195882 w 2003583"/>
                <a:gd name="connsiteY23-848" fmla="*/ 387690 h 2242107"/>
                <a:gd name="connsiteX24-849" fmla="*/ 1539859 w 2003583"/>
                <a:gd name="connsiteY24-850" fmla="*/ 586285 h 2242107"/>
                <a:gd name="connsiteX0-851" fmla="*/ 1539859 w 2003583"/>
                <a:gd name="connsiteY0-852" fmla="*/ 586285 h 2242107"/>
                <a:gd name="connsiteX1-853" fmla="*/ 1859633 w 2003583"/>
                <a:gd name="connsiteY1-854" fmla="*/ 489911 h 2242107"/>
                <a:gd name="connsiteX2-855" fmla="*/ 1977299 w 2003583"/>
                <a:gd name="connsiteY2-856" fmla="*/ 693713 h 2242107"/>
                <a:gd name="connsiteX3-857" fmla="*/ 1733949 w 2003583"/>
                <a:gd name="connsiteY3-858" fmla="*/ 922459 h 2242107"/>
                <a:gd name="connsiteX4-859" fmla="*/ 1733949 w 2003583"/>
                <a:gd name="connsiteY4-860" fmla="*/ 1319649 h 2242107"/>
                <a:gd name="connsiteX5-861" fmla="*/ 1977299 w 2003583"/>
                <a:gd name="connsiteY5-862" fmla="*/ 1548395 h 2242107"/>
                <a:gd name="connsiteX6-863" fmla="*/ 1859633 w 2003583"/>
                <a:gd name="connsiteY6-864" fmla="*/ 1752197 h 2242107"/>
                <a:gd name="connsiteX7-865" fmla="*/ 1539859 w 2003583"/>
                <a:gd name="connsiteY7-866" fmla="*/ 1655823 h 2242107"/>
                <a:gd name="connsiteX8-867" fmla="*/ 1195882 w 2003583"/>
                <a:gd name="connsiteY8-868" fmla="*/ 1854418 h 2242107"/>
                <a:gd name="connsiteX9-869" fmla="*/ 1119457 w 2003583"/>
                <a:gd name="connsiteY9-870" fmla="*/ 2179538 h 2242107"/>
                <a:gd name="connsiteX10-871" fmla="*/ 884127 w 2003583"/>
                <a:gd name="connsiteY10-872" fmla="*/ 2179538 h 2242107"/>
                <a:gd name="connsiteX11-873" fmla="*/ 807702 w 2003583"/>
                <a:gd name="connsiteY11-874" fmla="*/ 1854418 h 2242107"/>
                <a:gd name="connsiteX12-875" fmla="*/ 463725 w 2003583"/>
                <a:gd name="connsiteY12-876" fmla="*/ 1655823 h 2242107"/>
                <a:gd name="connsiteX13-877" fmla="*/ 143951 w 2003583"/>
                <a:gd name="connsiteY13-878" fmla="*/ 1752197 h 2242107"/>
                <a:gd name="connsiteX14-879" fmla="*/ 26285 w 2003583"/>
                <a:gd name="connsiteY14-880" fmla="*/ 1548395 h 2242107"/>
                <a:gd name="connsiteX15-881" fmla="*/ 269635 w 2003583"/>
                <a:gd name="connsiteY15-882" fmla="*/ 1319649 h 2242107"/>
                <a:gd name="connsiteX16-883" fmla="*/ 269635 w 2003583"/>
                <a:gd name="connsiteY16-884" fmla="*/ 922459 h 2242107"/>
                <a:gd name="connsiteX17-885" fmla="*/ 26285 w 2003583"/>
                <a:gd name="connsiteY17-886" fmla="*/ 693713 h 2242107"/>
                <a:gd name="connsiteX18-887" fmla="*/ 143951 w 2003583"/>
                <a:gd name="connsiteY18-888" fmla="*/ 489911 h 2242107"/>
                <a:gd name="connsiteX19-889" fmla="*/ 463725 w 2003583"/>
                <a:gd name="connsiteY19-890" fmla="*/ 586285 h 2242107"/>
                <a:gd name="connsiteX20-891" fmla="*/ 807702 w 2003583"/>
                <a:gd name="connsiteY20-892" fmla="*/ 387690 h 2242107"/>
                <a:gd name="connsiteX21-893" fmla="*/ 884127 w 2003583"/>
                <a:gd name="connsiteY21-894" fmla="*/ 62570 h 2242107"/>
                <a:gd name="connsiteX22-895" fmla="*/ 1119457 w 2003583"/>
                <a:gd name="connsiteY22-896" fmla="*/ 62570 h 2242107"/>
                <a:gd name="connsiteX23-897" fmla="*/ 1195882 w 2003583"/>
                <a:gd name="connsiteY23-898" fmla="*/ 387690 h 2242107"/>
                <a:gd name="connsiteX24-899" fmla="*/ 1539859 w 2003583"/>
                <a:gd name="connsiteY24-900" fmla="*/ 586285 h 2242107"/>
                <a:gd name="connsiteX0-901" fmla="*/ 1539859 w 2003583"/>
                <a:gd name="connsiteY0-902" fmla="*/ 586285 h 2242107"/>
                <a:gd name="connsiteX1-903" fmla="*/ 1859633 w 2003583"/>
                <a:gd name="connsiteY1-904" fmla="*/ 489911 h 2242107"/>
                <a:gd name="connsiteX2-905" fmla="*/ 1977299 w 2003583"/>
                <a:gd name="connsiteY2-906" fmla="*/ 693713 h 2242107"/>
                <a:gd name="connsiteX3-907" fmla="*/ 1733949 w 2003583"/>
                <a:gd name="connsiteY3-908" fmla="*/ 922459 h 2242107"/>
                <a:gd name="connsiteX4-909" fmla="*/ 1733949 w 2003583"/>
                <a:gd name="connsiteY4-910" fmla="*/ 1319649 h 2242107"/>
                <a:gd name="connsiteX5-911" fmla="*/ 1977299 w 2003583"/>
                <a:gd name="connsiteY5-912" fmla="*/ 1548395 h 2242107"/>
                <a:gd name="connsiteX6-913" fmla="*/ 1859633 w 2003583"/>
                <a:gd name="connsiteY6-914" fmla="*/ 1752197 h 2242107"/>
                <a:gd name="connsiteX7-915" fmla="*/ 1539859 w 2003583"/>
                <a:gd name="connsiteY7-916" fmla="*/ 1655823 h 2242107"/>
                <a:gd name="connsiteX8-917" fmla="*/ 1195882 w 2003583"/>
                <a:gd name="connsiteY8-918" fmla="*/ 1854418 h 2242107"/>
                <a:gd name="connsiteX9-919" fmla="*/ 1119457 w 2003583"/>
                <a:gd name="connsiteY9-920" fmla="*/ 2179538 h 2242107"/>
                <a:gd name="connsiteX10-921" fmla="*/ 884127 w 2003583"/>
                <a:gd name="connsiteY10-922" fmla="*/ 2179538 h 2242107"/>
                <a:gd name="connsiteX11-923" fmla="*/ 807702 w 2003583"/>
                <a:gd name="connsiteY11-924" fmla="*/ 1854418 h 2242107"/>
                <a:gd name="connsiteX12-925" fmla="*/ 463725 w 2003583"/>
                <a:gd name="connsiteY12-926" fmla="*/ 1655823 h 2242107"/>
                <a:gd name="connsiteX13-927" fmla="*/ 143951 w 2003583"/>
                <a:gd name="connsiteY13-928" fmla="*/ 1752197 h 2242107"/>
                <a:gd name="connsiteX14-929" fmla="*/ 26285 w 2003583"/>
                <a:gd name="connsiteY14-930" fmla="*/ 1548395 h 2242107"/>
                <a:gd name="connsiteX15-931" fmla="*/ 269635 w 2003583"/>
                <a:gd name="connsiteY15-932" fmla="*/ 1319649 h 2242107"/>
                <a:gd name="connsiteX16-933" fmla="*/ 269635 w 2003583"/>
                <a:gd name="connsiteY16-934" fmla="*/ 922459 h 2242107"/>
                <a:gd name="connsiteX17-935" fmla="*/ 26285 w 2003583"/>
                <a:gd name="connsiteY17-936" fmla="*/ 693713 h 2242107"/>
                <a:gd name="connsiteX18-937" fmla="*/ 143951 w 2003583"/>
                <a:gd name="connsiteY18-938" fmla="*/ 489911 h 2242107"/>
                <a:gd name="connsiteX19-939" fmla="*/ 463725 w 2003583"/>
                <a:gd name="connsiteY19-940" fmla="*/ 586285 h 2242107"/>
                <a:gd name="connsiteX20-941" fmla="*/ 807702 w 2003583"/>
                <a:gd name="connsiteY20-942" fmla="*/ 387690 h 2242107"/>
                <a:gd name="connsiteX21-943" fmla="*/ 884127 w 2003583"/>
                <a:gd name="connsiteY21-944" fmla="*/ 62570 h 2242107"/>
                <a:gd name="connsiteX22-945" fmla="*/ 1119457 w 2003583"/>
                <a:gd name="connsiteY22-946" fmla="*/ 62570 h 2242107"/>
                <a:gd name="connsiteX23-947" fmla="*/ 1195882 w 2003583"/>
                <a:gd name="connsiteY23-948" fmla="*/ 387690 h 2242107"/>
                <a:gd name="connsiteX24-949" fmla="*/ 1539859 w 2003583"/>
                <a:gd name="connsiteY24-950" fmla="*/ 586285 h 2242107"/>
                <a:gd name="connsiteX0-951" fmla="*/ 1539859 w 2003583"/>
                <a:gd name="connsiteY0-952" fmla="*/ 586285 h 2242107"/>
                <a:gd name="connsiteX1-953" fmla="*/ 1859633 w 2003583"/>
                <a:gd name="connsiteY1-954" fmla="*/ 489911 h 2242107"/>
                <a:gd name="connsiteX2-955" fmla="*/ 1977299 w 2003583"/>
                <a:gd name="connsiteY2-956" fmla="*/ 693713 h 2242107"/>
                <a:gd name="connsiteX3-957" fmla="*/ 1733949 w 2003583"/>
                <a:gd name="connsiteY3-958" fmla="*/ 922459 h 2242107"/>
                <a:gd name="connsiteX4-959" fmla="*/ 1733949 w 2003583"/>
                <a:gd name="connsiteY4-960" fmla="*/ 1319649 h 2242107"/>
                <a:gd name="connsiteX5-961" fmla="*/ 1977299 w 2003583"/>
                <a:gd name="connsiteY5-962" fmla="*/ 1548395 h 2242107"/>
                <a:gd name="connsiteX6-963" fmla="*/ 1859633 w 2003583"/>
                <a:gd name="connsiteY6-964" fmla="*/ 1752197 h 2242107"/>
                <a:gd name="connsiteX7-965" fmla="*/ 1539859 w 2003583"/>
                <a:gd name="connsiteY7-966" fmla="*/ 1655823 h 2242107"/>
                <a:gd name="connsiteX8-967" fmla="*/ 1195882 w 2003583"/>
                <a:gd name="connsiteY8-968" fmla="*/ 1854418 h 2242107"/>
                <a:gd name="connsiteX9-969" fmla="*/ 1119457 w 2003583"/>
                <a:gd name="connsiteY9-970" fmla="*/ 2179538 h 2242107"/>
                <a:gd name="connsiteX10-971" fmla="*/ 884127 w 2003583"/>
                <a:gd name="connsiteY10-972" fmla="*/ 2179538 h 2242107"/>
                <a:gd name="connsiteX11-973" fmla="*/ 807702 w 2003583"/>
                <a:gd name="connsiteY11-974" fmla="*/ 1854418 h 2242107"/>
                <a:gd name="connsiteX12-975" fmla="*/ 463725 w 2003583"/>
                <a:gd name="connsiteY12-976" fmla="*/ 1655823 h 2242107"/>
                <a:gd name="connsiteX13-977" fmla="*/ 143951 w 2003583"/>
                <a:gd name="connsiteY13-978" fmla="*/ 1752197 h 2242107"/>
                <a:gd name="connsiteX14-979" fmla="*/ 26285 w 2003583"/>
                <a:gd name="connsiteY14-980" fmla="*/ 1548395 h 2242107"/>
                <a:gd name="connsiteX15-981" fmla="*/ 269635 w 2003583"/>
                <a:gd name="connsiteY15-982" fmla="*/ 1319649 h 2242107"/>
                <a:gd name="connsiteX16-983" fmla="*/ 269635 w 2003583"/>
                <a:gd name="connsiteY16-984" fmla="*/ 922459 h 2242107"/>
                <a:gd name="connsiteX17-985" fmla="*/ 26285 w 2003583"/>
                <a:gd name="connsiteY17-986" fmla="*/ 693713 h 2242107"/>
                <a:gd name="connsiteX18-987" fmla="*/ 143951 w 2003583"/>
                <a:gd name="connsiteY18-988" fmla="*/ 489911 h 2242107"/>
                <a:gd name="connsiteX19-989" fmla="*/ 463725 w 2003583"/>
                <a:gd name="connsiteY19-990" fmla="*/ 586285 h 2242107"/>
                <a:gd name="connsiteX20-991" fmla="*/ 807702 w 2003583"/>
                <a:gd name="connsiteY20-992" fmla="*/ 387690 h 2242107"/>
                <a:gd name="connsiteX21-993" fmla="*/ 884127 w 2003583"/>
                <a:gd name="connsiteY21-994" fmla="*/ 62570 h 2242107"/>
                <a:gd name="connsiteX22-995" fmla="*/ 1119457 w 2003583"/>
                <a:gd name="connsiteY22-996" fmla="*/ 62570 h 2242107"/>
                <a:gd name="connsiteX23-997" fmla="*/ 1195882 w 2003583"/>
                <a:gd name="connsiteY23-998" fmla="*/ 387690 h 2242107"/>
                <a:gd name="connsiteX24-999" fmla="*/ 1539859 w 2003583"/>
                <a:gd name="connsiteY24-1000" fmla="*/ 586285 h 2242107"/>
                <a:gd name="connsiteX0-1001" fmla="*/ 1539859 w 2003583"/>
                <a:gd name="connsiteY0-1002" fmla="*/ 586285 h 2242107"/>
                <a:gd name="connsiteX1-1003" fmla="*/ 1859633 w 2003583"/>
                <a:gd name="connsiteY1-1004" fmla="*/ 489911 h 2242107"/>
                <a:gd name="connsiteX2-1005" fmla="*/ 1977299 w 2003583"/>
                <a:gd name="connsiteY2-1006" fmla="*/ 693713 h 2242107"/>
                <a:gd name="connsiteX3-1007" fmla="*/ 1733949 w 2003583"/>
                <a:gd name="connsiteY3-1008" fmla="*/ 922459 h 2242107"/>
                <a:gd name="connsiteX4-1009" fmla="*/ 1733949 w 2003583"/>
                <a:gd name="connsiteY4-1010" fmla="*/ 1319649 h 2242107"/>
                <a:gd name="connsiteX5-1011" fmla="*/ 1977299 w 2003583"/>
                <a:gd name="connsiteY5-1012" fmla="*/ 1548395 h 2242107"/>
                <a:gd name="connsiteX6-1013" fmla="*/ 1859633 w 2003583"/>
                <a:gd name="connsiteY6-1014" fmla="*/ 1752197 h 2242107"/>
                <a:gd name="connsiteX7-1015" fmla="*/ 1539859 w 2003583"/>
                <a:gd name="connsiteY7-1016" fmla="*/ 1655823 h 2242107"/>
                <a:gd name="connsiteX8-1017" fmla="*/ 1195882 w 2003583"/>
                <a:gd name="connsiteY8-1018" fmla="*/ 1854418 h 2242107"/>
                <a:gd name="connsiteX9-1019" fmla="*/ 1119457 w 2003583"/>
                <a:gd name="connsiteY9-1020" fmla="*/ 2179538 h 2242107"/>
                <a:gd name="connsiteX10-1021" fmla="*/ 884127 w 2003583"/>
                <a:gd name="connsiteY10-1022" fmla="*/ 2179538 h 2242107"/>
                <a:gd name="connsiteX11-1023" fmla="*/ 807702 w 2003583"/>
                <a:gd name="connsiteY11-1024" fmla="*/ 1854418 h 2242107"/>
                <a:gd name="connsiteX12-1025" fmla="*/ 463725 w 2003583"/>
                <a:gd name="connsiteY12-1026" fmla="*/ 1655823 h 2242107"/>
                <a:gd name="connsiteX13-1027" fmla="*/ 143951 w 2003583"/>
                <a:gd name="connsiteY13-1028" fmla="*/ 1752197 h 2242107"/>
                <a:gd name="connsiteX14-1029" fmla="*/ 26285 w 2003583"/>
                <a:gd name="connsiteY14-1030" fmla="*/ 1548395 h 2242107"/>
                <a:gd name="connsiteX15-1031" fmla="*/ 269635 w 2003583"/>
                <a:gd name="connsiteY15-1032" fmla="*/ 1319649 h 2242107"/>
                <a:gd name="connsiteX16-1033" fmla="*/ 269635 w 2003583"/>
                <a:gd name="connsiteY16-1034" fmla="*/ 922459 h 2242107"/>
                <a:gd name="connsiteX17-1035" fmla="*/ 26285 w 2003583"/>
                <a:gd name="connsiteY17-1036" fmla="*/ 693713 h 2242107"/>
                <a:gd name="connsiteX18-1037" fmla="*/ 143951 w 2003583"/>
                <a:gd name="connsiteY18-1038" fmla="*/ 489911 h 2242107"/>
                <a:gd name="connsiteX19-1039" fmla="*/ 463725 w 2003583"/>
                <a:gd name="connsiteY19-1040" fmla="*/ 586285 h 2242107"/>
                <a:gd name="connsiteX20-1041" fmla="*/ 807702 w 2003583"/>
                <a:gd name="connsiteY20-1042" fmla="*/ 387690 h 2242107"/>
                <a:gd name="connsiteX21-1043" fmla="*/ 884127 w 2003583"/>
                <a:gd name="connsiteY21-1044" fmla="*/ 62570 h 2242107"/>
                <a:gd name="connsiteX22-1045" fmla="*/ 1119457 w 2003583"/>
                <a:gd name="connsiteY22-1046" fmla="*/ 62570 h 2242107"/>
                <a:gd name="connsiteX23-1047" fmla="*/ 1195882 w 2003583"/>
                <a:gd name="connsiteY23-1048" fmla="*/ 387690 h 2242107"/>
                <a:gd name="connsiteX24-1049" fmla="*/ 1539859 w 2003583"/>
                <a:gd name="connsiteY24-1050" fmla="*/ 586285 h 2242107"/>
                <a:gd name="connsiteX0-1051" fmla="*/ 1539859 w 2003583"/>
                <a:gd name="connsiteY0-1052" fmla="*/ 586285 h 2242107"/>
                <a:gd name="connsiteX1-1053" fmla="*/ 1815989 w 2003583"/>
                <a:gd name="connsiteY1-1054" fmla="*/ 481182 h 2242107"/>
                <a:gd name="connsiteX2-1055" fmla="*/ 1977299 w 2003583"/>
                <a:gd name="connsiteY2-1056" fmla="*/ 693713 h 2242107"/>
                <a:gd name="connsiteX3-1057" fmla="*/ 1733949 w 2003583"/>
                <a:gd name="connsiteY3-1058" fmla="*/ 922459 h 2242107"/>
                <a:gd name="connsiteX4-1059" fmla="*/ 1733949 w 2003583"/>
                <a:gd name="connsiteY4-1060" fmla="*/ 1319649 h 2242107"/>
                <a:gd name="connsiteX5-1061" fmla="*/ 1977299 w 2003583"/>
                <a:gd name="connsiteY5-1062" fmla="*/ 1548395 h 2242107"/>
                <a:gd name="connsiteX6-1063" fmla="*/ 1859633 w 2003583"/>
                <a:gd name="connsiteY6-1064" fmla="*/ 1752197 h 2242107"/>
                <a:gd name="connsiteX7-1065" fmla="*/ 1539859 w 2003583"/>
                <a:gd name="connsiteY7-1066" fmla="*/ 1655823 h 2242107"/>
                <a:gd name="connsiteX8-1067" fmla="*/ 1195882 w 2003583"/>
                <a:gd name="connsiteY8-1068" fmla="*/ 1854418 h 2242107"/>
                <a:gd name="connsiteX9-1069" fmla="*/ 1119457 w 2003583"/>
                <a:gd name="connsiteY9-1070" fmla="*/ 2179538 h 2242107"/>
                <a:gd name="connsiteX10-1071" fmla="*/ 884127 w 2003583"/>
                <a:gd name="connsiteY10-1072" fmla="*/ 2179538 h 2242107"/>
                <a:gd name="connsiteX11-1073" fmla="*/ 807702 w 2003583"/>
                <a:gd name="connsiteY11-1074" fmla="*/ 1854418 h 2242107"/>
                <a:gd name="connsiteX12-1075" fmla="*/ 463725 w 2003583"/>
                <a:gd name="connsiteY12-1076" fmla="*/ 1655823 h 2242107"/>
                <a:gd name="connsiteX13-1077" fmla="*/ 143951 w 2003583"/>
                <a:gd name="connsiteY13-1078" fmla="*/ 1752197 h 2242107"/>
                <a:gd name="connsiteX14-1079" fmla="*/ 26285 w 2003583"/>
                <a:gd name="connsiteY14-1080" fmla="*/ 1548395 h 2242107"/>
                <a:gd name="connsiteX15-1081" fmla="*/ 269635 w 2003583"/>
                <a:gd name="connsiteY15-1082" fmla="*/ 1319649 h 2242107"/>
                <a:gd name="connsiteX16-1083" fmla="*/ 269635 w 2003583"/>
                <a:gd name="connsiteY16-1084" fmla="*/ 922459 h 2242107"/>
                <a:gd name="connsiteX17-1085" fmla="*/ 26285 w 2003583"/>
                <a:gd name="connsiteY17-1086" fmla="*/ 693713 h 2242107"/>
                <a:gd name="connsiteX18-1087" fmla="*/ 143951 w 2003583"/>
                <a:gd name="connsiteY18-1088" fmla="*/ 489911 h 2242107"/>
                <a:gd name="connsiteX19-1089" fmla="*/ 463725 w 2003583"/>
                <a:gd name="connsiteY19-1090" fmla="*/ 586285 h 2242107"/>
                <a:gd name="connsiteX20-1091" fmla="*/ 807702 w 2003583"/>
                <a:gd name="connsiteY20-1092" fmla="*/ 387690 h 2242107"/>
                <a:gd name="connsiteX21-1093" fmla="*/ 884127 w 2003583"/>
                <a:gd name="connsiteY21-1094" fmla="*/ 62570 h 2242107"/>
                <a:gd name="connsiteX22-1095" fmla="*/ 1119457 w 2003583"/>
                <a:gd name="connsiteY22-1096" fmla="*/ 62570 h 2242107"/>
                <a:gd name="connsiteX23-1097" fmla="*/ 1195882 w 2003583"/>
                <a:gd name="connsiteY23-1098" fmla="*/ 387690 h 2242107"/>
                <a:gd name="connsiteX24-1099" fmla="*/ 1539859 w 2003583"/>
                <a:gd name="connsiteY24-1100" fmla="*/ 586285 h 2242107"/>
                <a:gd name="connsiteX0-1101" fmla="*/ 1539859 w 2003583"/>
                <a:gd name="connsiteY0-1102" fmla="*/ 586285 h 2225306"/>
                <a:gd name="connsiteX1-1103" fmla="*/ 1815989 w 2003583"/>
                <a:gd name="connsiteY1-1104" fmla="*/ 481182 h 2225306"/>
                <a:gd name="connsiteX2-1105" fmla="*/ 1977299 w 2003583"/>
                <a:gd name="connsiteY2-1106" fmla="*/ 693713 h 2225306"/>
                <a:gd name="connsiteX3-1107" fmla="*/ 1733949 w 2003583"/>
                <a:gd name="connsiteY3-1108" fmla="*/ 922459 h 2225306"/>
                <a:gd name="connsiteX4-1109" fmla="*/ 1733949 w 2003583"/>
                <a:gd name="connsiteY4-1110" fmla="*/ 1319649 h 2225306"/>
                <a:gd name="connsiteX5-1111" fmla="*/ 1977299 w 2003583"/>
                <a:gd name="connsiteY5-1112" fmla="*/ 1548395 h 2225306"/>
                <a:gd name="connsiteX6-1113" fmla="*/ 1859633 w 2003583"/>
                <a:gd name="connsiteY6-1114" fmla="*/ 1752197 h 2225306"/>
                <a:gd name="connsiteX7-1115" fmla="*/ 1539859 w 2003583"/>
                <a:gd name="connsiteY7-1116" fmla="*/ 1655823 h 2225306"/>
                <a:gd name="connsiteX8-1117" fmla="*/ 1195882 w 2003583"/>
                <a:gd name="connsiteY8-1118" fmla="*/ 1854418 h 2225306"/>
                <a:gd name="connsiteX9-1119" fmla="*/ 1119457 w 2003583"/>
                <a:gd name="connsiteY9-1120" fmla="*/ 2179538 h 2225306"/>
                <a:gd name="connsiteX10-1121" fmla="*/ 849212 w 2003583"/>
                <a:gd name="connsiteY10-1122" fmla="*/ 2188266 h 2225306"/>
                <a:gd name="connsiteX11-1123" fmla="*/ 807702 w 2003583"/>
                <a:gd name="connsiteY11-1124" fmla="*/ 1854418 h 2225306"/>
                <a:gd name="connsiteX12-1125" fmla="*/ 463725 w 2003583"/>
                <a:gd name="connsiteY12-1126" fmla="*/ 1655823 h 2225306"/>
                <a:gd name="connsiteX13-1127" fmla="*/ 143951 w 2003583"/>
                <a:gd name="connsiteY13-1128" fmla="*/ 1752197 h 2225306"/>
                <a:gd name="connsiteX14-1129" fmla="*/ 26285 w 2003583"/>
                <a:gd name="connsiteY14-1130" fmla="*/ 1548395 h 2225306"/>
                <a:gd name="connsiteX15-1131" fmla="*/ 269635 w 2003583"/>
                <a:gd name="connsiteY15-1132" fmla="*/ 1319649 h 2225306"/>
                <a:gd name="connsiteX16-1133" fmla="*/ 269635 w 2003583"/>
                <a:gd name="connsiteY16-1134" fmla="*/ 922459 h 2225306"/>
                <a:gd name="connsiteX17-1135" fmla="*/ 26285 w 2003583"/>
                <a:gd name="connsiteY17-1136" fmla="*/ 693713 h 2225306"/>
                <a:gd name="connsiteX18-1137" fmla="*/ 143951 w 2003583"/>
                <a:gd name="connsiteY18-1138" fmla="*/ 489911 h 2225306"/>
                <a:gd name="connsiteX19-1139" fmla="*/ 463725 w 2003583"/>
                <a:gd name="connsiteY19-1140" fmla="*/ 586285 h 2225306"/>
                <a:gd name="connsiteX20-1141" fmla="*/ 807702 w 2003583"/>
                <a:gd name="connsiteY20-1142" fmla="*/ 387690 h 2225306"/>
                <a:gd name="connsiteX21-1143" fmla="*/ 884127 w 2003583"/>
                <a:gd name="connsiteY21-1144" fmla="*/ 62570 h 2225306"/>
                <a:gd name="connsiteX22-1145" fmla="*/ 1119457 w 2003583"/>
                <a:gd name="connsiteY22-1146" fmla="*/ 62570 h 2225306"/>
                <a:gd name="connsiteX23-1147" fmla="*/ 1195882 w 2003583"/>
                <a:gd name="connsiteY23-1148" fmla="*/ 387690 h 2225306"/>
                <a:gd name="connsiteX24-1149" fmla="*/ 1539859 w 2003583"/>
                <a:gd name="connsiteY24-1150" fmla="*/ 586285 h 2225306"/>
                <a:gd name="connsiteX0-1151" fmla="*/ 1551437 w 2015161"/>
                <a:gd name="connsiteY0-1152" fmla="*/ 586285 h 2225304"/>
                <a:gd name="connsiteX1-1153" fmla="*/ 1827567 w 2015161"/>
                <a:gd name="connsiteY1-1154" fmla="*/ 481182 h 2225304"/>
                <a:gd name="connsiteX2-1155" fmla="*/ 1988877 w 2015161"/>
                <a:gd name="connsiteY2-1156" fmla="*/ 693713 h 2225304"/>
                <a:gd name="connsiteX3-1157" fmla="*/ 1745527 w 2015161"/>
                <a:gd name="connsiteY3-1158" fmla="*/ 922459 h 2225304"/>
                <a:gd name="connsiteX4-1159" fmla="*/ 1745527 w 2015161"/>
                <a:gd name="connsiteY4-1160" fmla="*/ 1319649 h 2225304"/>
                <a:gd name="connsiteX5-1161" fmla="*/ 1988877 w 2015161"/>
                <a:gd name="connsiteY5-1162" fmla="*/ 1548395 h 2225304"/>
                <a:gd name="connsiteX6-1163" fmla="*/ 1871211 w 2015161"/>
                <a:gd name="connsiteY6-1164" fmla="*/ 1752197 h 2225304"/>
                <a:gd name="connsiteX7-1165" fmla="*/ 1551437 w 2015161"/>
                <a:gd name="connsiteY7-1166" fmla="*/ 1655823 h 2225304"/>
                <a:gd name="connsiteX8-1167" fmla="*/ 1207460 w 2015161"/>
                <a:gd name="connsiteY8-1168" fmla="*/ 1854418 h 2225304"/>
                <a:gd name="connsiteX9-1169" fmla="*/ 1131035 w 2015161"/>
                <a:gd name="connsiteY9-1170" fmla="*/ 2179538 h 2225304"/>
                <a:gd name="connsiteX10-1171" fmla="*/ 860790 w 2015161"/>
                <a:gd name="connsiteY10-1172" fmla="*/ 2188266 h 2225304"/>
                <a:gd name="connsiteX11-1173" fmla="*/ 819280 w 2015161"/>
                <a:gd name="connsiteY11-1174" fmla="*/ 1854418 h 2225304"/>
                <a:gd name="connsiteX12-1175" fmla="*/ 475303 w 2015161"/>
                <a:gd name="connsiteY12-1176" fmla="*/ 1655823 h 2225304"/>
                <a:gd name="connsiteX13-1177" fmla="*/ 155529 w 2015161"/>
                <a:gd name="connsiteY13-1178" fmla="*/ 1752197 h 2225304"/>
                <a:gd name="connsiteX14-1179" fmla="*/ 2948 w 2015161"/>
                <a:gd name="connsiteY14-1180" fmla="*/ 1522210 h 2225304"/>
                <a:gd name="connsiteX15-1181" fmla="*/ 281213 w 2015161"/>
                <a:gd name="connsiteY15-1182" fmla="*/ 1319649 h 2225304"/>
                <a:gd name="connsiteX16-1183" fmla="*/ 281213 w 2015161"/>
                <a:gd name="connsiteY16-1184" fmla="*/ 922459 h 2225304"/>
                <a:gd name="connsiteX17-1185" fmla="*/ 37863 w 2015161"/>
                <a:gd name="connsiteY17-1186" fmla="*/ 693713 h 2225304"/>
                <a:gd name="connsiteX18-1187" fmla="*/ 155529 w 2015161"/>
                <a:gd name="connsiteY18-1188" fmla="*/ 489911 h 2225304"/>
                <a:gd name="connsiteX19-1189" fmla="*/ 475303 w 2015161"/>
                <a:gd name="connsiteY19-1190" fmla="*/ 586285 h 2225304"/>
                <a:gd name="connsiteX20-1191" fmla="*/ 819280 w 2015161"/>
                <a:gd name="connsiteY20-1192" fmla="*/ 387690 h 2225304"/>
                <a:gd name="connsiteX21-1193" fmla="*/ 895705 w 2015161"/>
                <a:gd name="connsiteY21-1194" fmla="*/ 62570 h 2225304"/>
                <a:gd name="connsiteX22-1195" fmla="*/ 1131035 w 2015161"/>
                <a:gd name="connsiteY22-1196" fmla="*/ 62570 h 2225304"/>
                <a:gd name="connsiteX23-1197" fmla="*/ 1207460 w 2015161"/>
                <a:gd name="connsiteY23-1198" fmla="*/ 387690 h 2225304"/>
                <a:gd name="connsiteX24-1199" fmla="*/ 1551437 w 2015161"/>
                <a:gd name="connsiteY24-1200" fmla="*/ 586285 h 2225304"/>
                <a:gd name="connsiteX0-1201" fmla="*/ 1551439 w 2015163"/>
                <a:gd name="connsiteY0-1202" fmla="*/ 586285 h 2225306"/>
                <a:gd name="connsiteX1-1203" fmla="*/ 1827569 w 2015163"/>
                <a:gd name="connsiteY1-1204" fmla="*/ 481182 h 2225306"/>
                <a:gd name="connsiteX2-1205" fmla="*/ 1988879 w 2015163"/>
                <a:gd name="connsiteY2-1206" fmla="*/ 693713 h 2225306"/>
                <a:gd name="connsiteX3-1207" fmla="*/ 1745529 w 2015163"/>
                <a:gd name="connsiteY3-1208" fmla="*/ 922459 h 2225306"/>
                <a:gd name="connsiteX4-1209" fmla="*/ 1745529 w 2015163"/>
                <a:gd name="connsiteY4-1210" fmla="*/ 1319649 h 2225306"/>
                <a:gd name="connsiteX5-1211" fmla="*/ 1988879 w 2015163"/>
                <a:gd name="connsiteY5-1212" fmla="*/ 1548395 h 2225306"/>
                <a:gd name="connsiteX6-1213" fmla="*/ 1871213 w 2015163"/>
                <a:gd name="connsiteY6-1214" fmla="*/ 1752197 h 2225306"/>
                <a:gd name="connsiteX7-1215" fmla="*/ 1551439 w 2015163"/>
                <a:gd name="connsiteY7-1216" fmla="*/ 1655823 h 2225306"/>
                <a:gd name="connsiteX8-1217" fmla="*/ 1207462 w 2015163"/>
                <a:gd name="connsiteY8-1218" fmla="*/ 1854418 h 2225306"/>
                <a:gd name="connsiteX9-1219" fmla="*/ 1131037 w 2015163"/>
                <a:gd name="connsiteY9-1220" fmla="*/ 2179538 h 2225306"/>
                <a:gd name="connsiteX10-1221" fmla="*/ 860792 w 2015163"/>
                <a:gd name="connsiteY10-1222" fmla="*/ 2188266 h 2225306"/>
                <a:gd name="connsiteX11-1223" fmla="*/ 819282 w 2015163"/>
                <a:gd name="connsiteY11-1224" fmla="*/ 1854418 h 2225306"/>
                <a:gd name="connsiteX12-1225" fmla="*/ 475305 w 2015163"/>
                <a:gd name="connsiteY12-1226" fmla="*/ 1655823 h 2225306"/>
                <a:gd name="connsiteX13-1227" fmla="*/ 155531 w 2015163"/>
                <a:gd name="connsiteY13-1228" fmla="*/ 1752197 h 2225306"/>
                <a:gd name="connsiteX14-1229" fmla="*/ 2950 w 2015163"/>
                <a:gd name="connsiteY14-1230" fmla="*/ 1522210 h 2225306"/>
                <a:gd name="connsiteX15-1231" fmla="*/ 281215 w 2015163"/>
                <a:gd name="connsiteY15-1232" fmla="*/ 1319649 h 2225306"/>
                <a:gd name="connsiteX16-1233" fmla="*/ 281215 w 2015163"/>
                <a:gd name="connsiteY16-1234" fmla="*/ 922459 h 2225306"/>
                <a:gd name="connsiteX17-1235" fmla="*/ 37865 w 2015163"/>
                <a:gd name="connsiteY17-1236" fmla="*/ 693713 h 2225306"/>
                <a:gd name="connsiteX18-1237" fmla="*/ 155531 w 2015163"/>
                <a:gd name="connsiteY18-1238" fmla="*/ 463725 h 2225306"/>
                <a:gd name="connsiteX19-1239" fmla="*/ 475305 w 2015163"/>
                <a:gd name="connsiteY19-1240" fmla="*/ 586285 h 2225306"/>
                <a:gd name="connsiteX20-1241" fmla="*/ 819282 w 2015163"/>
                <a:gd name="connsiteY20-1242" fmla="*/ 387690 h 2225306"/>
                <a:gd name="connsiteX21-1243" fmla="*/ 895707 w 2015163"/>
                <a:gd name="connsiteY21-1244" fmla="*/ 62570 h 2225306"/>
                <a:gd name="connsiteX22-1245" fmla="*/ 1131037 w 2015163"/>
                <a:gd name="connsiteY22-1246" fmla="*/ 62570 h 2225306"/>
                <a:gd name="connsiteX23-1247" fmla="*/ 1207462 w 2015163"/>
                <a:gd name="connsiteY23-1248" fmla="*/ 387690 h 2225306"/>
                <a:gd name="connsiteX24-1249" fmla="*/ 1551439 w 2015163"/>
                <a:gd name="connsiteY24-1250" fmla="*/ 586285 h 2225306"/>
                <a:gd name="connsiteX0-1251" fmla="*/ 1551439 w 2015163"/>
                <a:gd name="connsiteY0-1252" fmla="*/ 575030 h 2214049"/>
                <a:gd name="connsiteX1-1253" fmla="*/ 1827569 w 2015163"/>
                <a:gd name="connsiteY1-1254" fmla="*/ 469927 h 2214049"/>
                <a:gd name="connsiteX2-1255" fmla="*/ 1988879 w 2015163"/>
                <a:gd name="connsiteY2-1256" fmla="*/ 682458 h 2214049"/>
                <a:gd name="connsiteX3-1257" fmla="*/ 1745529 w 2015163"/>
                <a:gd name="connsiteY3-1258" fmla="*/ 911204 h 2214049"/>
                <a:gd name="connsiteX4-1259" fmla="*/ 1745529 w 2015163"/>
                <a:gd name="connsiteY4-1260" fmla="*/ 1308394 h 2214049"/>
                <a:gd name="connsiteX5-1261" fmla="*/ 1988879 w 2015163"/>
                <a:gd name="connsiteY5-1262" fmla="*/ 1537140 h 2214049"/>
                <a:gd name="connsiteX6-1263" fmla="*/ 1871213 w 2015163"/>
                <a:gd name="connsiteY6-1264" fmla="*/ 1740942 h 2214049"/>
                <a:gd name="connsiteX7-1265" fmla="*/ 1551439 w 2015163"/>
                <a:gd name="connsiteY7-1266" fmla="*/ 1644568 h 2214049"/>
                <a:gd name="connsiteX8-1267" fmla="*/ 1207462 w 2015163"/>
                <a:gd name="connsiteY8-1268" fmla="*/ 1843163 h 2214049"/>
                <a:gd name="connsiteX9-1269" fmla="*/ 1131037 w 2015163"/>
                <a:gd name="connsiteY9-1270" fmla="*/ 2168283 h 2214049"/>
                <a:gd name="connsiteX10-1271" fmla="*/ 860792 w 2015163"/>
                <a:gd name="connsiteY10-1272" fmla="*/ 2177011 h 2214049"/>
                <a:gd name="connsiteX11-1273" fmla="*/ 819282 w 2015163"/>
                <a:gd name="connsiteY11-1274" fmla="*/ 1843163 h 2214049"/>
                <a:gd name="connsiteX12-1275" fmla="*/ 475305 w 2015163"/>
                <a:gd name="connsiteY12-1276" fmla="*/ 1644568 h 2214049"/>
                <a:gd name="connsiteX13-1277" fmla="*/ 155531 w 2015163"/>
                <a:gd name="connsiteY13-1278" fmla="*/ 1740942 h 2214049"/>
                <a:gd name="connsiteX14-1279" fmla="*/ 2950 w 2015163"/>
                <a:gd name="connsiteY14-1280" fmla="*/ 1510955 h 2214049"/>
                <a:gd name="connsiteX15-1281" fmla="*/ 281215 w 2015163"/>
                <a:gd name="connsiteY15-1282" fmla="*/ 1308394 h 2214049"/>
                <a:gd name="connsiteX16-1283" fmla="*/ 281215 w 2015163"/>
                <a:gd name="connsiteY16-1284" fmla="*/ 911204 h 2214049"/>
                <a:gd name="connsiteX17-1285" fmla="*/ 37865 w 2015163"/>
                <a:gd name="connsiteY17-1286" fmla="*/ 682458 h 2214049"/>
                <a:gd name="connsiteX18-1287" fmla="*/ 155531 w 2015163"/>
                <a:gd name="connsiteY18-1288" fmla="*/ 452470 h 2214049"/>
                <a:gd name="connsiteX19-1289" fmla="*/ 475305 w 2015163"/>
                <a:gd name="connsiteY19-1290" fmla="*/ 575030 h 2214049"/>
                <a:gd name="connsiteX20-1291" fmla="*/ 819282 w 2015163"/>
                <a:gd name="connsiteY20-1292" fmla="*/ 376435 h 2214049"/>
                <a:gd name="connsiteX21-1293" fmla="*/ 895707 w 2015163"/>
                <a:gd name="connsiteY21-1294" fmla="*/ 51315 h 2214049"/>
                <a:gd name="connsiteX22-1295" fmla="*/ 1165952 w 2015163"/>
                <a:gd name="connsiteY22-1296" fmla="*/ 33857 h 2214049"/>
                <a:gd name="connsiteX23-1297" fmla="*/ 1207462 w 2015163"/>
                <a:gd name="connsiteY23-1298" fmla="*/ 376435 h 2214049"/>
                <a:gd name="connsiteX24-1299" fmla="*/ 1551439 w 2015163"/>
                <a:gd name="connsiteY24-1300" fmla="*/ 575030 h 2214049"/>
                <a:gd name="connsiteX0-1301" fmla="*/ 1551439 w 2015163"/>
                <a:gd name="connsiteY0-1302" fmla="*/ 575028 h 2214049"/>
                <a:gd name="connsiteX1-1303" fmla="*/ 1810111 w 2015163"/>
                <a:gd name="connsiteY1-1304" fmla="*/ 443740 h 2214049"/>
                <a:gd name="connsiteX2-1305" fmla="*/ 1988879 w 2015163"/>
                <a:gd name="connsiteY2-1306" fmla="*/ 682456 h 2214049"/>
                <a:gd name="connsiteX3-1307" fmla="*/ 1745529 w 2015163"/>
                <a:gd name="connsiteY3-1308" fmla="*/ 911202 h 2214049"/>
                <a:gd name="connsiteX4-1309" fmla="*/ 1745529 w 2015163"/>
                <a:gd name="connsiteY4-1310" fmla="*/ 1308392 h 2214049"/>
                <a:gd name="connsiteX5-1311" fmla="*/ 1988879 w 2015163"/>
                <a:gd name="connsiteY5-1312" fmla="*/ 1537138 h 2214049"/>
                <a:gd name="connsiteX6-1313" fmla="*/ 1871213 w 2015163"/>
                <a:gd name="connsiteY6-1314" fmla="*/ 1740940 h 2214049"/>
                <a:gd name="connsiteX7-1315" fmla="*/ 1551439 w 2015163"/>
                <a:gd name="connsiteY7-1316" fmla="*/ 1644566 h 2214049"/>
                <a:gd name="connsiteX8-1317" fmla="*/ 1207462 w 2015163"/>
                <a:gd name="connsiteY8-1318" fmla="*/ 1843161 h 2214049"/>
                <a:gd name="connsiteX9-1319" fmla="*/ 1131037 w 2015163"/>
                <a:gd name="connsiteY9-1320" fmla="*/ 2168281 h 2214049"/>
                <a:gd name="connsiteX10-1321" fmla="*/ 860792 w 2015163"/>
                <a:gd name="connsiteY10-1322" fmla="*/ 2177009 h 2214049"/>
                <a:gd name="connsiteX11-1323" fmla="*/ 819282 w 2015163"/>
                <a:gd name="connsiteY11-1324" fmla="*/ 1843161 h 2214049"/>
                <a:gd name="connsiteX12-1325" fmla="*/ 475305 w 2015163"/>
                <a:gd name="connsiteY12-1326" fmla="*/ 1644566 h 2214049"/>
                <a:gd name="connsiteX13-1327" fmla="*/ 155531 w 2015163"/>
                <a:gd name="connsiteY13-1328" fmla="*/ 1740940 h 2214049"/>
                <a:gd name="connsiteX14-1329" fmla="*/ 2950 w 2015163"/>
                <a:gd name="connsiteY14-1330" fmla="*/ 1510953 h 2214049"/>
                <a:gd name="connsiteX15-1331" fmla="*/ 281215 w 2015163"/>
                <a:gd name="connsiteY15-1332" fmla="*/ 1308392 h 2214049"/>
                <a:gd name="connsiteX16-1333" fmla="*/ 281215 w 2015163"/>
                <a:gd name="connsiteY16-1334" fmla="*/ 911202 h 2214049"/>
                <a:gd name="connsiteX17-1335" fmla="*/ 37865 w 2015163"/>
                <a:gd name="connsiteY17-1336" fmla="*/ 682456 h 2214049"/>
                <a:gd name="connsiteX18-1337" fmla="*/ 155531 w 2015163"/>
                <a:gd name="connsiteY18-1338" fmla="*/ 452468 h 2214049"/>
                <a:gd name="connsiteX19-1339" fmla="*/ 475305 w 2015163"/>
                <a:gd name="connsiteY19-1340" fmla="*/ 575028 h 2214049"/>
                <a:gd name="connsiteX20-1341" fmla="*/ 819282 w 2015163"/>
                <a:gd name="connsiteY20-1342" fmla="*/ 376433 h 2214049"/>
                <a:gd name="connsiteX21-1343" fmla="*/ 895707 w 2015163"/>
                <a:gd name="connsiteY21-1344" fmla="*/ 51313 h 2214049"/>
                <a:gd name="connsiteX22-1345" fmla="*/ 1165952 w 2015163"/>
                <a:gd name="connsiteY22-1346" fmla="*/ 33855 h 2214049"/>
                <a:gd name="connsiteX23-1347" fmla="*/ 1207462 w 2015163"/>
                <a:gd name="connsiteY23-1348" fmla="*/ 376433 h 2214049"/>
                <a:gd name="connsiteX24-1349" fmla="*/ 1551439 w 2015163"/>
                <a:gd name="connsiteY24-1350" fmla="*/ 575028 h 2214049"/>
                <a:gd name="connsiteX0-1351" fmla="*/ 1551439 w 1990924"/>
                <a:gd name="connsiteY0-1352" fmla="*/ 575028 h 2214047"/>
                <a:gd name="connsiteX1-1353" fmla="*/ 1810111 w 1990924"/>
                <a:gd name="connsiteY1-1354" fmla="*/ 443740 h 2214047"/>
                <a:gd name="connsiteX2-1355" fmla="*/ 1988879 w 1990924"/>
                <a:gd name="connsiteY2-1356" fmla="*/ 682456 h 2214047"/>
                <a:gd name="connsiteX3-1357" fmla="*/ 1745529 w 1990924"/>
                <a:gd name="connsiteY3-1358" fmla="*/ 911202 h 2214047"/>
                <a:gd name="connsiteX4-1359" fmla="*/ 1745529 w 1990924"/>
                <a:gd name="connsiteY4-1360" fmla="*/ 1308392 h 2214047"/>
                <a:gd name="connsiteX5-1361" fmla="*/ 1988879 w 1990924"/>
                <a:gd name="connsiteY5-1362" fmla="*/ 1537138 h 2214047"/>
                <a:gd name="connsiteX6-1363" fmla="*/ 1845026 w 1990924"/>
                <a:gd name="connsiteY6-1364" fmla="*/ 1775854 h 2214047"/>
                <a:gd name="connsiteX7-1365" fmla="*/ 1551439 w 1990924"/>
                <a:gd name="connsiteY7-1366" fmla="*/ 1644566 h 2214047"/>
                <a:gd name="connsiteX8-1367" fmla="*/ 1207462 w 1990924"/>
                <a:gd name="connsiteY8-1368" fmla="*/ 1843161 h 2214047"/>
                <a:gd name="connsiteX9-1369" fmla="*/ 1131037 w 1990924"/>
                <a:gd name="connsiteY9-1370" fmla="*/ 2168281 h 2214047"/>
                <a:gd name="connsiteX10-1371" fmla="*/ 860792 w 1990924"/>
                <a:gd name="connsiteY10-1372" fmla="*/ 2177009 h 2214047"/>
                <a:gd name="connsiteX11-1373" fmla="*/ 819282 w 1990924"/>
                <a:gd name="connsiteY11-1374" fmla="*/ 1843161 h 2214047"/>
                <a:gd name="connsiteX12-1375" fmla="*/ 475305 w 1990924"/>
                <a:gd name="connsiteY12-1376" fmla="*/ 1644566 h 2214047"/>
                <a:gd name="connsiteX13-1377" fmla="*/ 155531 w 1990924"/>
                <a:gd name="connsiteY13-1378" fmla="*/ 1740940 h 2214047"/>
                <a:gd name="connsiteX14-1379" fmla="*/ 2950 w 1990924"/>
                <a:gd name="connsiteY14-1380" fmla="*/ 1510953 h 2214047"/>
                <a:gd name="connsiteX15-1381" fmla="*/ 281215 w 1990924"/>
                <a:gd name="connsiteY15-1382" fmla="*/ 1308392 h 2214047"/>
                <a:gd name="connsiteX16-1383" fmla="*/ 281215 w 1990924"/>
                <a:gd name="connsiteY16-1384" fmla="*/ 911202 h 2214047"/>
                <a:gd name="connsiteX17-1385" fmla="*/ 37865 w 1990924"/>
                <a:gd name="connsiteY17-1386" fmla="*/ 682456 h 2214047"/>
                <a:gd name="connsiteX18-1387" fmla="*/ 155531 w 1990924"/>
                <a:gd name="connsiteY18-1388" fmla="*/ 452468 h 2214047"/>
                <a:gd name="connsiteX19-1389" fmla="*/ 475305 w 1990924"/>
                <a:gd name="connsiteY19-1390" fmla="*/ 575028 h 2214047"/>
                <a:gd name="connsiteX20-1391" fmla="*/ 819282 w 1990924"/>
                <a:gd name="connsiteY20-1392" fmla="*/ 376433 h 2214047"/>
                <a:gd name="connsiteX21-1393" fmla="*/ 895707 w 1990924"/>
                <a:gd name="connsiteY21-1394" fmla="*/ 51313 h 2214047"/>
                <a:gd name="connsiteX22-1395" fmla="*/ 1165952 w 1990924"/>
                <a:gd name="connsiteY22-1396" fmla="*/ 33855 h 2214047"/>
                <a:gd name="connsiteX23-1397" fmla="*/ 1207462 w 1990924"/>
                <a:gd name="connsiteY23-1398" fmla="*/ 376433 h 2214047"/>
                <a:gd name="connsiteX24-1399" fmla="*/ 1551439 w 1990924"/>
                <a:gd name="connsiteY24-1400" fmla="*/ 575028 h 2214047"/>
                <a:gd name="connsiteX0-1401" fmla="*/ 1551439 w 1990924"/>
                <a:gd name="connsiteY0-1402" fmla="*/ 572746 h 2211766"/>
                <a:gd name="connsiteX1-1403" fmla="*/ 1810111 w 1990924"/>
                <a:gd name="connsiteY1-1404" fmla="*/ 441458 h 2211766"/>
                <a:gd name="connsiteX2-1405" fmla="*/ 1988879 w 1990924"/>
                <a:gd name="connsiteY2-1406" fmla="*/ 680174 h 2211766"/>
                <a:gd name="connsiteX3-1407" fmla="*/ 1745529 w 1990924"/>
                <a:gd name="connsiteY3-1408" fmla="*/ 908920 h 2211766"/>
                <a:gd name="connsiteX4-1409" fmla="*/ 1745529 w 1990924"/>
                <a:gd name="connsiteY4-1410" fmla="*/ 1306110 h 2211766"/>
                <a:gd name="connsiteX5-1411" fmla="*/ 1988879 w 1990924"/>
                <a:gd name="connsiteY5-1412" fmla="*/ 1534856 h 2211766"/>
                <a:gd name="connsiteX6-1413" fmla="*/ 1845026 w 1990924"/>
                <a:gd name="connsiteY6-1414" fmla="*/ 1773572 h 2211766"/>
                <a:gd name="connsiteX7-1415" fmla="*/ 1551439 w 1990924"/>
                <a:gd name="connsiteY7-1416" fmla="*/ 1642284 h 2211766"/>
                <a:gd name="connsiteX8-1417" fmla="*/ 1207462 w 1990924"/>
                <a:gd name="connsiteY8-1418" fmla="*/ 1840879 h 2211766"/>
                <a:gd name="connsiteX9-1419" fmla="*/ 1131037 w 1990924"/>
                <a:gd name="connsiteY9-1420" fmla="*/ 2165999 h 2211766"/>
                <a:gd name="connsiteX10-1421" fmla="*/ 860792 w 1990924"/>
                <a:gd name="connsiteY10-1422" fmla="*/ 2174727 h 2211766"/>
                <a:gd name="connsiteX11-1423" fmla="*/ 819282 w 1990924"/>
                <a:gd name="connsiteY11-1424" fmla="*/ 1840879 h 2211766"/>
                <a:gd name="connsiteX12-1425" fmla="*/ 475305 w 1990924"/>
                <a:gd name="connsiteY12-1426" fmla="*/ 1642284 h 2211766"/>
                <a:gd name="connsiteX13-1427" fmla="*/ 155531 w 1990924"/>
                <a:gd name="connsiteY13-1428" fmla="*/ 1738658 h 2211766"/>
                <a:gd name="connsiteX14-1429" fmla="*/ 2950 w 1990924"/>
                <a:gd name="connsiteY14-1430" fmla="*/ 1508671 h 2211766"/>
                <a:gd name="connsiteX15-1431" fmla="*/ 281215 w 1990924"/>
                <a:gd name="connsiteY15-1432" fmla="*/ 1306110 h 2211766"/>
                <a:gd name="connsiteX16-1433" fmla="*/ 281215 w 1990924"/>
                <a:gd name="connsiteY16-1434" fmla="*/ 908920 h 2211766"/>
                <a:gd name="connsiteX17-1435" fmla="*/ 37865 w 1990924"/>
                <a:gd name="connsiteY17-1436" fmla="*/ 680174 h 2211766"/>
                <a:gd name="connsiteX18-1437" fmla="*/ 155531 w 1990924"/>
                <a:gd name="connsiteY18-1438" fmla="*/ 450186 h 2211766"/>
                <a:gd name="connsiteX19-1439" fmla="*/ 475305 w 1990924"/>
                <a:gd name="connsiteY19-1440" fmla="*/ 572746 h 2211766"/>
                <a:gd name="connsiteX20-1441" fmla="*/ 819282 w 1990924"/>
                <a:gd name="connsiteY20-1442" fmla="*/ 374151 h 2211766"/>
                <a:gd name="connsiteX21-1443" fmla="*/ 895707 w 1990924"/>
                <a:gd name="connsiteY21-1444" fmla="*/ 49031 h 2211766"/>
                <a:gd name="connsiteX22-1445" fmla="*/ 1165952 w 1990924"/>
                <a:gd name="connsiteY22-1446" fmla="*/ 31573 h 2211766"/>
                <a:gd name="connsiteX23-1447" fmla="*/ 1207462 w 1990924"/>
                <a:gd name="connsiteY23-1448" fmla="*/ 374151 h 2211766"/>
                <a:gd name="connsiteX24-1449" fmla="*/ 1551439 w 1990924"/>
                <a:gd name="connsiteY24-1450" fmla="*/ 572746 h 2211766"/>
                <a:gd name="connsiteX0-1451" fmla="*/ 1551439 w 1990924"/>
                <a:gd name="connsiteY0-1452" fmla="*/ 584097 h 2223117"/>
                <a:gd name="connsiteX1-1453" fmla="*/ 1810111 w 1990924"/>
                <a:gd name="connsiteY1-1454" fmla="*/ 452809 h 2223117"/>
                <a:gd name="connsiteX2-1455" fmla="*/ 1988879 w 1990924"/>
                <a:gd name="connsiteY2-1456" fmla="*/ 691525 h 2223117"/>
                <a:gd name="connsiteX3-1457" fmla="*/ 1745529 w 1990924"/>
                <a:gd name="connsiteY3-1458" fmla="*/ 920271 h 2223117"/>
                <a:gd name="connsiteX4-1459" fmla="*/ 1745529 w 1990924"/>
                <a:gd name="connsiteY4-1460" fmla="*/ 1317461 h 2223117"/>
                <a:gd name="connsiteX5-1461" fmla="*/ 1988879 w 1990924"/>
                <a:gd name="connsiteY5-1462" fmla="*/ 1546207 h 2223117"/>
                <a:gd name="connsiteX6-1463" fmla="*/ 1845026 w 1990924"/>
                <a:gd name="connsiteY6-1464" fmla="*/ 1784923 h 2223117"/>
                <a:gd name="connsiteX7-1465" fmla="*/ 1551439 w 1990924"/>
                <a:gd name="connsiteY7-1466" fmla="*/ 1653635 h 2223117"/>
                <a:gd name="connsiteX8-1467" fmla="*/ 1207462 w 1990924"/>
                <a:gd name="connsiteY8-1468" fmla="*/ 1852230 h 2223117"/>
                <a:gd name="connsiteX9-1469" fmla="*/ 1131037 w 1990924"/>
                <a:gd name="connsiteY9-1470" fmla="*/ 2177350 h 2223117"/>
                <a:gd name="connsiteX10-1471" fmla="*/ 860792 w 1990924"/>
                <a:gd name="connsiteY10-1472" fmla="*/ 2186078 h 2223117"/>
                <a:gd name="connsiteX11-1473" fmla="*/ 819282 w 1990924"/>
                <a:gd name="connsiteY11-1474" fmla="*/ 1852230 h 2223117"/>
                <a:gd name="connsiteX12-1475" fmla="*/ 475305 w 1990924"/>
                <a:gd name="connsiteY12-1476" fmla="*/ 1653635 h 2223117"/>
                <a:gd name="connsiteX13-1477" fmla="*/ 155531 w 1990924"/>
                <a:gd name="connsiteY13-1478" fmla="*/ 1750009 h 2223117"/>
                <a:gd name="connsiteX14-1479" fmla="*/ 2950 w 1990924"/>
                <a:gd name="connsiteY14-1480" fmla="*/ 1520022 h 2223117"/>
                <a:gd name="connsiteX15-1481" fmla="*/ 281215 w 1990924"/>
                <a:gd name="connsiteY15-1482" fmla="*/ 1317461 h 2223117"/>
                <a:gd name="connsiteX16-1483" fmla="*/ 281215 w 1990924"/>
                <a:gd name="connsiteY16-1484" fmla="*/ 920271 h 2223117"/>
                <a:gd name="connsiteX17-1485" fmla="*/ 37865 w 1990924"/>
                <a:gd name="connsiteY17-1486" fmla="*/ 691525 h 2223117"/>
                <a:gd name="connsiteX18-1487" fmla="*/ 155531 w 1990924"/>
                <a:gd name="connsiteY18-1488" fmla="*/ 461537 h 2223117"/>
                <a:gd name="connsiteX19-1489" fmla="*/ 475305 w 1990924"/>
                <a:gd name="connsiteY19-1490" fmla="*/ 584097 h 2223117"/>
                <a:gd name="connsiteX20-1491" fmla="*/ 819282 w 1990924"/>
                <a:gd name="connsiteY20-1492" fmla="*/ 385502 h 2223117"/>
                <a:gd name="connsiteX21-1493" fmla="*/ 888019 w 1990924"/>
                <a:gd name="connsiteY21-1494" fmla="*/ 37776 h 2223117"/>
                <a:gd name="connsiteX22-1495" fmla="*/ 1165952 w 1990924"/>
                <a:gd name="connsiteY22-1496" fmla="*/ 42924 h 2223117"/>
                <a:gd name="connsiteX23-1497" fmla="*/ 1207462 w 1990924"/>
                <a:gd name="connsiteY23-1498" fmla="*/ 385502 h 2223117"/>
                <a:gd name="connsiteX24-1499" fmla="*/ 1551439 w 1990924"/>
                <a:gd name="connsiteY24-1500" fmla="*/ 584097 h 22231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1990924" h="2223117">
                  <a:moveTo>
                    <a:pt x="1551439" y="584097"/>
                  </a:moveTo>
                  <a:lnTo>
                    <a:pt x="1810111" y="452809"/>
                  </a:lnTo>
                  <a:cubicBezTo>
                    <a:pt x="1916702" y="420684"/>
                    <a:pt x="1999643" y="613615"/>
                    <a:pt x="1988879" y="691525"/>
                  </a:cubicBezTo>
                  <a:cubicBezTo>
                    <a:pt x="1978115" y="769435"/>
                    <a:pt x="1855917" y="842135"/>
                    <a:pt x="1745529" y="920271"/>
                  </a:cubicBezTo>
                  <a:cubicBezTo>
                    <a:pt x="1780804" y="1050318"/>
                    <a:pt x="1780804" y="1187414"/>
                    <a:pt x="1745529" y="1317461"/>
                  </a:cubicBezTo>
                  <a:cubicBezTo>
                    <a:pt x="1826646" y="1393710"/>
                    <a:pt x="1972296" y="1468297"/>
                    <a:pt x="1988879" y="1546207"/>
                  </a:cubicBezTo>
                  <a:cubicBezTo>
                    <a:pt x="2005462" y="1624117"/>
                    <a:pt x="1917933" y="1767018"/>
                    <a:pt x="1845026" y="1784923"/>
                  </a:cubicBezTo>
                  <a:cubicBezTo>
                    <a:pt x="1772119" y="1802828"/>
                    <a:pt x="1679522" y="1706428"/>
                    <a:pt x="1551439" y="1653635"/>
                  </a:cubicBezTo>
                  <a:cubicBezTo>
                    <a:pt x="1456452" y="1749208"/>
                    <a:pt x="1337724" y="1817756"/>
                    <a:pt x="1207462" y="1852230"/>
                  </a:cubicBezTo>
                  <a:cubicBezTo>
                    <a:pt x="1181987" y="1960603"/>
                    <a:pt x="1188815" y="2121709"/>
                    <a:pt x="1131037" y="2177350"/>
                  </a:cubicBezTo>
                  <a:cubicBezTo>
                    <a:pt x="1073259" y="2232991"/>
                    <a:pt x="912751" y="2240265"/>
                    <a:pt x="860792" y="2186078"/>
                  </a:cubicBezTo>
                  <a:cubicBezTo>
                    <a:pt x="808833" y="2131891"/>
                    <a:pt x="810792" y="1956972"/>
                    <a:pt x="819282" y="1852230"/>
                  </a:cubicBezTo>
                  <a:cubicBezTo>
                    <a:pt x="689020" y="1817755"/>
                    <a:pt x="570292" y="1749207"/>
                    <a:pt x="475305" y="1653635"/>
                  </a:cubicBezTo>
                  <a:cubicBezTo>
                    <a:pt x="368714" y="1685760"/>
                    <a:pt x="234257" y="1772278"/>
                    <a:pt x="155531" y="1750009"/>
                  </a:cubicBezTo>
                  <a:cubicBezTo>
                    <a:pt x="76805" y="1727740"/>
                    <a:pt x="-17997" y="1592113"/>
                    <a:pt x="2950" y="1520022"/>
                  </a:cubicBezTo>
                  <a:cubicBezTo>
                    <a:pt x="23897" y="1447931"/>
                    <a:pt x="223198" y="1369411"/>
                    <a:pt x="281215" y="1317461"/>
                  </a:cubicBezTo>
                  <a:cubicBezTo>
                    <a:pt x="245940" y="1187414"/>
                    <a:pt x="245940" y="1050318"/>
                    <a:pt x="281215" y="920271"/>
                  </a:cubicBezTo>
                  <a:cubicBezTo>
                    <a:pt x="200098" y="844022"/>
                    <a:pt x="58812" y="767981"/>
                    <a:pt x="37865" y="691525"/>
                  </a:cubicBezTo>
                  <a:cubicBezTo>
                    <a:pt x="16918" y="615069"/>
                    <a:pt x="82624" y="479442"/>
                    <a:pt x="155531" y="461537"/>
                  </a:cubicBezTo>
                  <a:cubicBezTo>
                    <a:pt x="228438" y="443632"/>
                    <a:pt x="364680" y="540034"/>
                    <a:pt x="475305" y="584097"/>
                  </a:cubicBezTo>
                  <a:cubicBezTo>
                    <a:pt x="570292" y="488524"/>
                    <a:pt x="689020" y="419976"/>
                    <a:pt x="819282" y="385502"/>
                  </a:cubicBezTo>
                  <a:cubicBezTo>
                    <a:pt x="844757" y="277129"/>
                    <a:pt x="815094" y="87414"/>
                    <a:pt x="888019" y="37776"/>
                  </a:cubicBezTo>
                  <a:cubicBezTo>
                    <a:pt x="960944" y="-11862"/>
                    <a:pt x="1112712" y="-15030"/>
                    <a:pt x="1165952" y="42924"/>
                  </a:cubicBezTo>
                  <a:cubicBezTo>
                    <a:pt x="1219193" y="100878"/>
                    <a:pt x="1198495" y="263302"/>
                    <a:pt x="1207462" y="385502"/>
                  </a:cubicBezTo>
                  <a:cubicBezTo>
                    <a:pt x="1337724" y="419977"/>
                    <a:pt x="1456452" y="488525"/>
                    <a:pt x="1551439" y="584097"/>
                  </a:cubicBez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3766" tIns="587064" rIns="583766" bIns="587064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383" name="图片 3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839" y="2467584"/>
              <a:ext cx="811652" cy="568157"/>
            </a:xfrm>
            <a:prstGeom prst="rect">
              <a:avLst/>
            </a:prstGeom>
          </p:spPr>
        </p:pic>
        <p:pic>
          <p:nvPicPr>
            <p:cNvPr id="384" name="图片 38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189" y="3587912"/>
              <a:ext cx="1064555" cy="745189"/>
            </a:xfrm>
            <a:prstGeom prst="rect">
              <a:avLst/>
            </a:prstGeom>
          </p:spPr>
        </p:pic>
        <p:pic>
          <p:nvPicPr>
            <p:cNvPr id="385" name="图片 38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551" y="4206217"/>
              <a:ext cx="1418380" cy="992867"/>
            </a:xfrm>
            <a:prstGeom prst="rect">
              <a:avLst/>
            </a:prstGeom>
          </p:spPr>
        </p:pic>
      </p:grpSp>
      <p:grpSp>
        <p:nvGrpSpPr>
          <p:cNvPr id="386" name="组合 385"/>
          <p:cNvGrpSpPr/>
          <p:nvPr/>
        </p:nvGrpSpPr>
        <p:grpSpPr>
          <a:xfrm>
            <a:off x="2125680" y="715348"/>
            <a:ext cx="4504480" cy="883855"/>
            <a:chOff x="257192" y="286199"/>
            <a:chExt cx="4504480" cy="883855"/>
          </a:xfrm>
        </p:grpSpPr>
        <p:sp>
          <p:nvSpPr>
            <p:cNvPr id="387" name="文本框 386"/>
            <p:cNvSpPr txBox="1"/>
            <p:nvPr/>
          </p:nvSpPr>
          <p:spPr>
            <a:xfrm>
              <a:off x="1285084" y="466517"/>
              <a:ext cx="34765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Interesting Facts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388" name="图片 38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pic>
        <p:nvPicPr>
          <p:cNvPr id="2" name="v0200fg10000cbr1a7jc77u2ru765lb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407" y="1897407"/>
            <a:ext cx="6761452" cy="38033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07" y="1098011"/>
            <a:ext cx="883675" cy="626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70428" y="2450958"/>
            <a:ext cx="4304301" cy="3861013"/>
            <a:chOff x="70428" y="2450958"/>
            <a:chExt cx="4304301" cy="386101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4626">
              <a:off x="450194" y="3324527"/>
              <a:ext cx="3087465" cy="2268342"/>
            </a:xfrm>
            <a:prstGeom prst="rect">
              <a:avLst/>
            </a:prstGeom>
          </p:spPr>
        </p:pic>
        <p:sp>
          <p:nvSpPr>
            <p:cNvPr id="21" name="Freeform 109"/>
            <p:cNvSpPr>
              <a:spLocks noEditPoints="1"/>
            </p:cNvSpPr>
            <p:nvPr/>
          </p:nvSpPr>
          <p:spPr bwMode="auto">
            <a:xfrm>
              <a:off x="70428" y="2450958"/>
              <a:ext cx="4304301" cy="3861013"/>
            </a:xfrm>
            <a:custGeom>
              <a:avLst/>
              <a:gdLst>
                <a:gd name="T0" fmla="*/ 902 w 1331"/>
                <a:gd name="T1" fmla="*/ 102 h 1421"/>
                <a:gd name="T2" fmla="*/ 1018 w 1331"/>
                <a:gd name="T3" fmla="*/ 87 h 1421"/>
                <a:gd name="T4" fmla="*/ 1073 w 1331"/>
                <a:gd name="T5" fmla="*/ 309 h 1421"/>
                <a:gd name="T6" fmla="*/ 1151 w 1331"/>
                <a:gd name="T7" fmla="*/ 651 h 1421"/>
                <a:gd name="T8" fmla="*/ 1330 w 1331"/>
                <a:gd name="T9" fmla="*/ 1025 h 1421"/>
                <a:gd name="T10" fmla="*/ 1215 w 1331"/>
                <a:gd name="T11" fmla="*/ 1090 h 1421"/>
                <a:gd name="T12" fmla="*/ 975 w 1331"/>
                <a:gd name="T13" fmla="*/ 1169 h 1421"/>
                <a:gd name="T14" fmla="*/ 720 w 1331"/>
                <a:gd name="T15" fmla="*/ 1222 h 1421"/>
                <a:gd name="T16" fmla="*/ 377 w 1331"/>
                <a:gd name="T17" fmla="*/ 1355 h 1421"/>
                <a:gd name="T18" fmla="*/ 219 w 1331"/>
                <a:gd name="T19" fmla="*/ 1291 h 1421"/>
                <a:gd name="T20" fmla="*/ 115 w 1331"/>
                <a:gd name="T21" fmla="*/ 1011 h 1421"/>
                <a:gd name="T22" fmla="*/ 51 w 1331"/>
                <a:gd name="T23" fmla="*/ 769 h 1421"/>
                <a:gd name="T24" fmla="*/ 2 w 1331"/>
                <a:gd name="T25" fmla="*/ 426 h 1421"/>
                <a:gd name="T26" fmla="*/ 196 w 1331"/>
                <a:gd name="T27" fmla="*/ 304 h 1421"/>
                <a:gd name="T28" fmla="*/ 475 w 1331"/>
                <a:gd name="T29" fmla="*/ 215 h 1421"/>
                <a:gd name="T30" fmla="*/ 498 w 1331"/>
                <a:gd name="T31" fmla="*/ 105 h 1421"/>
                <a:gd name="T32" fmla="*/ 594 w 1331"/>
                <a:gd name="T33" fmla="*/ 0 h 1421"/>
                <a:gd name="T34" fmla="*/ 702 w 1331"/>
                <a:gd name="T35" fmla="*/ 57 h 1421"/>
                <a:gd name="T36" fmla="*/ 617 w 1331"/>
                <a:gd name="T37" fmla="*/ 259 h 1421"/>
                <a:gd name="T38" fmla="*/ 651 w 1331"/>
                <a:gd name="T39" fmla="*/ 166 h 1421"/>
                <a:gd name="T40" fmla="*/ 772 w 1331"/>
                <a:gd name="T41" fmla="*/ 434 h 1421"/>
                <a:gd name="T42" fmla="*/ 721 w 1331"/>
                <a:gd name="T43" fmla="*/ 504 h 1421"/>
                <a:gd name="T44" fmla="*/ 592 w 1331"/>
                <a:gd name="T45" fmla="*/ 291 h 1421"/>
                <a:gd name="T46" fmla="*/ 588 w 1331"/>
                <a:gd name="T47" fmla="*/ 42 h 1421"/>
                <a:gd name="T48" fmla="*/ 704 w 1331"/>
                <a:gd name="T49" fmla="*/ 133 h 1421"/>
                <a:gd name="T50" fmla="*/ 705 w 1331"/>
                <a:gd name="T51" fmla="*/ 98 h 1421"/>
                <a:gd name="T52" fmla="*/ 599 w 1331"/>
                <a:gd name="T53" fmla="*/ 16 h 1421"/>
                <a:gd name="T54" fmla="*/ 516 w 1331"/>
                <a:gd name="T55" fmla="*/ 109 h 1421"/>
                <a:gd name="T56" fmla="*/ 564 w 1331"/>
                <a:gd name="T57" fmla="*/ 271 h 1421"/>
                <a:gd name="T58" fmla="*/ 683 w 1331"/>
                <a:gd name="T59" fmla="*/ 517 h 1421"/>
                <a:gd name="T60" fmla="*/ 762 w 1331"/>
                <a:gd name="T61" fmla="*/ 514 h 1421"/>
                <a:gd name="T62" fmla="*/ 777 w 1331"/>
                <a:gd name="T63" fmla="*/ 373 h 1421"/>
                <a:gd name="T64" fmla="*/ 678 w 1331"/>
                <a:gd name="T65" fmla="*/ 152 h 1421"/>
                <a:gd name="T66" fmla="*/ 584 w 1331"/>
                <a:gd name="T67" fmla="*/ 185 h 1421"/>
                <a:gd name="T68" fmla="*/ 649 w 1331"/>
                <a:gd name="T69" fmla="*/ 370 h 1421"/>
                <a:gd name="T70" fmla="*/ 678 w 1331"/>
                <a:gd name="T71" fmla="*/ 110 h 1421"/>
                <a:gd name="T72" fmla="*/ 581 w 1331"/>
                <a:gd name="T73" fmla="*/ 64 h 1421"/>
                <a:gd name="T74" fmla="*/ 555 w 1331"/>
                <a:gd name="T75" fmla="*/ 143 h 1421"/>
                <a:gd name="T76" fmla="*/ 643 w 1331"/>
                <a:gd name="T77" fmla="*/ 127 h 1421"/>
                <a:gd name="T78" fmla="*/ 981 w 1331"/>
                <a:gd name="T79" fmla="*/ 110 h 1421"/>
                <a:gd name="T80" fmla="*/ 856 w 1331"/>
                <a:gd name="T81" fmla="*/ 131 h 1421"/>
                <a:gd name="T82" fmla="*/ 736 w 1331"/>
                <a:gd name="T83" fmla="*/ 231 h 1421"/>
                <a:gd name="T84" fmla="*/ 799 w 1331"/>
                <a:gd name="T85" fmla="*/ 516 h 1421"/>
                <a:gd name="T86" fmla="*/ 679 w 1331"/>
                <a:gd name="T87" fmla="*/ 529 h 1421"/>
                <a:gd name="T88" fmla="*/ 536 w 1331"/>
                <a:gd name="T89" fmla="*/ 214 h 1421"/>
                <a:gd name="T90" fmla="*/ 339 w 1331"/>
                <a:gd name="T91" fmla="*/ 272 h 1421"/>
                <a:gd name="T92" fmla="*/ 94 w 1331"/>
                <a:gd name="T93" fmla="*/ 365 h 1421"/>
                <a:gd name="T94" fmla="*/ 38 w 1331"/>
                <a:gd name="T95" fmla="*/ 640 h 1421"/>
                <a:gd name="T96" fmla="*/ 115 w 1331"/>
                <a:gd name="T97" fmla="*/ 969 h 1421"/>
                <a:gd name="T98" fmla="*/ 266 w 1331"/>
                <a:gd name="T99" fmla="*/ 1368 h 1421"/>
                <a:gd name="T100" fmla="*/ 589 w 1331"/>
                <a:gd name="T101" fmla="*/ 1248 h 1421"/>
                <a:gd name="T102" fmla="*/ 1094 w 1331"/>
                <a:gd name="T103" fmla="*/ 1116 h 1421"/>
                <a:gd name="T104" fmla="*/ 1309 w 1331"/>
                <a:gd name="T105" fmla="*/ 1027 h 1421"/>
                <a:gd name="T106" fmla="*/ 1195 w 1331"/>
                <a:gd name="T107" fmla="*/ 810 h 1421"/>
                <a:gd name="T108" fmla="*/ 1073 w 1331"/>
                <a:gd name="T109" fmla="*/ 388 h 1421"/>
                <a:gd name="T110" fmla="*/ 1014 w 1331"/>
                <a:gd name="T111" fmla="*/ 108 h 1421"/>
                <a:gd name="T112" fmla="*/ 745 w 1331"/>
                <a:gd name="T113" fmla="*/ 475 h 1421"/>
                <a:gd name="T114" fmla="*/ 660 w 1331"/>
                <a:gd name="T115" fmla="*/ 196 h 1421"/>
                <a:gd name="T116" fmla="*/ 619 w 1331"/>
                <a:gd name="T117" fmla="*/ 189 h 1421"/>
                <a:gd name="T118" fmla="*/ 663 w 1331"/>
                <a:gd name="T119" fmla="*/ 338 h 1421"/>
                <a:gd name="T120" fmla="*/ 674 w 1331"/>
                <a:gd name="T121" fmla="*/ 399 h 1421"/>
                <a:gd name="T122" fmla="*/ 713 w 1331"/>
                <a:gd name="T123" fmla="*/ 490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1" h="1421">
                  <a:moveTo>
                    <a:pt x="739" y="139"/>
                  </a:moveTo>
                  <a:lnTo>
                    <a:pt x="739" y="139"/>
                  </a:lnTo>
                  <a:lnTo>
                    <a:pt x="766" y="132"/>
                  </a:lnTo>
                  <a:lnTo>
                    <a:pt x="796" y="125"/>
                  </a:lnTo>
                  <a:lnTo>
                    <a:pt x="855" y="109"/>
                  </a:lnTo>
                  <a:lnTo>
                    <a:pt x="855" y="109"/>
                  </a:lnTo>
                  <a:lnTo>
                    <a:pt x="863" y="108"/>
                  </a:lnTo>
                  <a:lnTo>
                    <a:pt x="871" y="108"/>
                  </a:lnTo>
                  <a:lnTo>
                    <a:pt x="879" y="108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96" y="105"/>
                  </a:lnTo>
                  <a:lnTo>
                    <a:pt x="902" y="102"/>
                  </a:lnTo>
                  <a:lnTo>
                    <a:pt x="902" y="102"/>
                  </a:lnTo>
                  <a:lnTo>
                    <a:pt x="911" y="101"/>
                  </a:lnTo>
                  <a:lnTo>
                    <a:pt x="920" y="101"/>
                  </a:lnTo>
                  <a:lnTo>
                    <a:pt x="928" y="102"/>
                  </a:lnTo>
                  <a:lnTo>
                    <a:pt x="936" y="102"/>
                  </a:lnTo>
                  <a:lnTo>
                    <a:pt x="936" y="102"/>
                  </a:lnTo>
                  <a:lnTo>
                    <a:pt x="949" y="99"/>
                  </a:lnTo>
                  <a:lnTo>
                    <a:pt x="962" y="95"/>
                  </a:lnTo>
                  <a:lnTo>
                    <a:pt x="976" y="91"/>
                  </a:lnTo>
                  <a:lnTo>
                    <a:pt x="988" y="89"/>
                  </a:lnTo>
                  <a:lnTo>
                    <a:pt x="988" y="89"/>
                  </a:lnTo>
                  <a:lnTo>
                    <a:pt x="1003" y="87"/>
                  </a:lnTo>
                  <a:lnTo>
                    <a:pt x="1018" y="87"/>
                  </a:lnTo>
                  <a:lnTo>
                    <a:pt x="1034" y="89"/>
                  </a:lnTo>
                  <a:lnTo>
                    <a:pt x="1049" y="91"/>
                  </a:lnTo>
                  <a:lnTo>
                    <a:pt x="1049" y="91"/>
                  </a:lnTo>
                  <a:lnTo>
                    <a:pt x="1056" y="125"/>
                  </a:lnTo>
                  <a:lnTo>
                    <a:pt x="1062" y="162"/>
                  </a:lnTo>
                  <a:lnTo>
                    <a:pt x="1064" y="180"/>
                  </a:lnTo>
                  <a:lnTo>
                    <a:pt x="1066" y="197"/>
                  </a:lnTo>
                  <a:lnTo>
                    <a:pt x="1066" y="212"/>
                  </a:lnTo>
                  <a:lnTo>
                    <a:pt x="1064" y="226"/>
                  </a:lnTo>
                  <a:lnTo>
                    <a:pt x="1064" y="226"/>
                  </a:lnTo>
                  <a:lnTo>
                    <a:pt x="1068" y="260"/>
                  </a:lnTo>
                  <a:lnTo>
                    <a:pt x="1071" y="293"/>
                  </a:lnTo>
                  <a:lnTo>
                    <a:pt x="1073" y="309"/>
                  </a:lnTo>
                  <a:lnTo>
                    <a:pt x="1074" y="324"/>
                  </a:lnTo>
                  <a:lnTo>
                    <a:pt x="1078" y="338"/>
                  </a:lnTo>
                  <a:lnTo>
                    <a:pt x="1082" y="351"/>
                  </a:lnTo>
                  <a:lnTo>
                    <a:pt x="1082" y="351"/>
                  </a:lnTo>
                  <a:lnTo>
                    <a:pt x="1094" y="429"/>
                  </a:lnTo>
                  <a:lnTo>
                    <a:pt x="1107" y="506"/>
                  </a:lnTo>
                  <a:lnTo>
                    <a:pt x="1107" y="506"/>
                  </a:lnTo>
                  <a:lnTo>
                    <a:pt x="1111" y="527"/>
                  </a:lnTo>
                  <a:lnTo>
                    <a:pt x="1115" y="546"/>
                  </a:lnTo>
                  <a:lnTo>
                    <a:pt x="1126" y="582"/>
                  </a:lnTo>
                  <a:lnTo>
                    <a:pt x="1138" y="617"/>
                  </a:lnTo>
                  <a:lnTo>
                    <a:pt x="1151" y="651"/>
                  </a:lnTo>
                  <a:lnTo>
                    <a:pt x="1151" y="651"/>
                  </a:lnTo>
                  <a:lnTo>
                    <a:pt x="1181" y="735"/>
                  </a:lnTo>
                  <a:lnTo>
                    <a:pt x="1196" y="776"/>
                  </a:lnTo>
                  <a:lnTo>
                    <a:pt x="1214" y="815"/>
                  </a:lnTo>
                  <a:lnTo>
                    <a:pt x="1214" y="815"/>
                  </a:lnTo>
                  <a:lnTo>
                    <a:pt x="1226" y="840"/>
                  </a:lnTo>
                  <a:lnTo>
                    <a:pt x="1240" y="864"/>
                  </a:lnTo>
                  <a:lnTo>
                    <a:pt x="1268" y="913"/>
                  </a:lnTo>
                  <a:lnTo>
                    <a:pt x="1296" y="962"/>
                  </a:lnTo>
                  <a:lnTo>
                    <a:pt x="1309" y="988"/>
                  </a:lnTo>
                  <a:lnTo>
                    <a:pt x="1320" y="1014"/>
                  </a:lnTo>
                  <a:lnTo>
                    <a:pt x="1320" y="1014"/>
                  </a:lnTo>
                  <a:lnTo>
                    <a:pt x="1326" y="1019"/>
                  </a:lnTo>
                  <a:lnTo>
                    <a:pt x="1330" y="1025"/>
                  </a:lnTo>
                  <a:lnTo>
                    <a:pt x="1331" y="1032"/>
                  </a:lnTo>
                  <a:lnTo>
                    <a:pt x="1330" y="1036"/>
                  </a:lnTo>
                  <a:lnTo>
                    <a:pt x="1330" y="1038"/>
                  </a:lnTo>
                  <a:lnTo>
                    <a:pt x="1330" y="1038"/>
                  </a:lnTo>
                  <a:lnTo>
                    <a:pt x="1326" y="1042"/>
                  </a:lnTo>
                  <a:lnTo>
                    <a:pt x="1322" y="1045"/>
                  </a:lnTo>
                  <a:lnTo>
                    <a:pt x="1309" y="1049"/>
                  </a:lnTo>
                  <a:lnTo>
                    <a:pt x="1309" y="1049"/>
                  </a:lnTo>
                  <a:lnTo>
                    <a:pt x="1289" y="1060"/>
                  </a:lnTo>
                  <a:lnTo>
                    <a:pt x="1277" y="1066"/>
                  </a:lnTo>
                  <a:lnTo>
                    <a:pt x="1264" y="1071"/>
                  </a:lnTo>
                  <a:lnTo>
                    <a:pt x="1264" y="1071"/>
                  </a:lnTo>
                  <a:lnTo>
                    <a:pt x="1215" y="1090"/>
                  </a:lnTo>
                  <a:lnTo>
                    <a:pt x="1194" y="1100"/>
                  </a:lnTo>
                  <a:lnTo>
                    <a:pt x="1173" y="1110"/>
                  </a:lnTo>
                  <a:lnTo>
                    <a:pt x="1173" y="1110"/>
                  </a:lnTo>
                  <a:lnTo>
                    <a:pt x="1162" y="1115"/>
                  </a:lnTo>
                  <a:lnTo>
                    <a:pt x="1149" y="1119"/>
                  </a:lnTo>
                  <a:lnTo>
                    <a:pt x="1136" y="1124"/>
                  </a:lnTo>
                  <a:lnTo>
                    <a:pt x="1131" y="1127"/>
                  </a:lnTo>
                  <a:lnTo>
                    <a:pt x="1127" y="1131"/>
                  </a:lnTo>
                  <a:lnTo>
                    <a:pt x="1127" y="1131"/>
                  </a:lnTo>
                  <a:lnTo>
                    <a:pt x="1105" y="1134"/>
                  </a:lnTo>
                  <a:lnTo>
                    <a:pt x="1081" y="1139"/>
                  </a:lnTo>
                  <a:lnTo>
                    <a:pt x="1028" y="1154"/>
                  </a:lnTo>
                  <a:lnTo>
                    <a:pt x="975" y="1169"/>
                  </a:lnTo>
                  <a:lnTo>
                    <a:pt x="923" y="1183"/>
                  </a:lnTo>
                  <a:lnTo>
                    <a:pt x="923" y="1183"/>
                  </a:lnTo>
                  <a:lnTo>
                    <a:pt x="920" y="1184"/>
                  </a:lnTo>
                  <a:lnTo>
                    <a:pt x="919" y="1185"/>
                  </a:lnTo>
                  <a:lnTo>
                    <a:pt x="917" y="1188"/>
                  </a:lnTo>
                  <a:lnTo>
                    <a:pt x="916" y="1189"/>
                  </a:lnTo>
                  <a:lnTo>
                    <a:pt x="916" y="1189"/>
                  </a:lnTo>
                  <a:lnTo>
                    <a:pt x="902" y="1189"/>
                  </a:lnTo>
                  <a:lnTo>
                    <a:pt x="887" y="1192"/>
                  </a:lnTo>
                  <a:lnTo>
                    <a:pt x="858" y="1198"/>
                  </a:lnTo>
                  <a:lnTo>
                    <a:pt x="858" y="1198"/>
                  </a:lnTo>
                  <a:lnTo>
                    <a:pt x="789" y="1210"/>
                  </a:lnTo>
                  <a:lnTo>
                    <a:pt x="720" y="1222"/>
                  </a:lnTo>
                  <a:lnTo>
                    <a:pt x="685" y="1230"/>
                  </a:lnTo>
                  <a:lnTo>
                    <a:pt x="651" y="1238"/>
                  </a:lnTo>
                  <a:lnTo>
                    <a:pt x="618" y="1249"/>
                  </a:lnTo>
                  <a:lnTo>
                    <a:pt x="585" y="1263"/>
                  </a:lnTo>
                  <a:lnTo>
                    <a:pt x="585" y="1263"/>
                  </a:lnTo>
                  <a:lnTo>
                    <a:pt x="540" y="1281"/>
                  </a:lnTo>
                  <a:lnTo>
                    <a:pt x="497" y="1298"/>
                  </a:lnTo>
                  <a:lnTo>
                    <a:pt x="455" y="1315"/>
                  </a:lnTo>
                  <a:lnTo>
                    <a:pt x="434" y="1324"/>
                  </a:lnTo>
                  <a:lnTo>
                    <a:pt x="414" y="1334"/>
                  </a:lnTo>
                  <a:lnTo>
                    <a:pt x="414" y="1334"/>
                  </a:lnTo>
                  <a:lnTo>
                    <a:pt x="395" y="1345"/>
                  </a:lnTo>
                  <a:lnTo>
                    <a:pt x="377" y="1355"/>
                  </a:lnTo>
                  <a:lnTo>
                    <a:pt x="343" y="1377"/>
                  </a:lnTo>
                  <a:lnTo>
                    <a:pt x="309" y="1400"/>
                  </a:lnTo>
                  <a:lnTo>
                    <a:pt x="276" y="1421"/>
                  </a:lnTo>
                  <a:lnTo>
                    <a:pt x="276" y="1421"/>
                  </a:lnTo>
                  <a:lnTo>
                    <a:pt x="270" y="1411"/>
                  </a:lnTo>
                  <a:lnTo>
                    <a:pt x="266" y="1400"/>
                  </a:lnTo>
                  <a:lnTo>
                    <a:pt x="256" y="1377"/>
                  </a:lnTo>
                  <a:lnTo>
                    <a:pt x="256" y="1377"/>
                  </a:lnTo>
                  <a:lnTo>
                    <a:pt x="242" y="1349"/>
                  </a:lnTo>
                  <a:lnTo>
                    <a:pt x="227" y="1319"/>
                  </a:lnTo>
                  <a:lnTo>
                    <a:pt x="227" y="1319"/>
                  </a:lnTo>
                  <a:lnTo>
                    <a:pt x="223" y="1305"/>
                  </a:lnTo>
                  <a:lnTo>
                    <a:pt x="219" y="1291"/>
                  </a:lnTo>
                  <a:lnTo>
                    <a:pt x="219" y="1291"/>
                  </a:lnTo>
                  <a:lnTo>
                    <a:pt x="185" y="1206"/>
                  </a:lnTo>
                  <a:lnTo>
                    <a:pt x="149" y="1115"/>
                  </a:lnTo>
                  <a:lnTo>
                    <a:pt x="149" y="1115"/>
                  </a:lnTo>
                  <a:lnTo>
                    <a:pt x="142" y="1102"/>
                  </a:lnTo>
                  <a:lnTo>
                    <a:pt x="136" y="1091"/>
                  </a:lnTo>
                  <a:lnTo>
                    <a:pt x="136" y="1091"/>
                  </a:lnTo>
                  <a:lnTo>
                    <a:pt x="135" y="1087"/>
                  </a:lnTo>
                  <a:lnTo>
                    <a:pt x="135" y="1082"/>
                  </a:lnTo>
                  <a:lnTo>
                    <a:pt x="135" y="1078"/>
                  </a:lnTo>
                  <a:lnTo>
                    <a:pt x="135" y="1072"/>
                  </a:lnTo>
                  <a:lnTo>
                    <a:pt x="135" y="1072"/>
                  </a:lnTo>
                  <a:lnTo>
                    <a:pt x="115" y="1011"/>
                  </a:lnTo>
                  <a:lnTo>
                    <a:pt x="95" y="949"/>
                  </a:lnTo>
                  <a:lnTo>
                    <a:pt x="95" y="949"/>
                  </a:lnTo>
                  <a:lnTo>
                    <a:pt x="75" y="882"/>
                  </a:lnTo>
                  <a:lnTo>
                    <a:pt x="75" y="882"/>
                  </a:lnTo>
                  <a:lnTo>
                    <a:pt x="70" y="863"/>
                  </a:lnTo>
                  <a:lnTo>
                    <a:pt x="63" y="845"/>
                  </a:lnTo>
                  <a:lnTo>
                    <a:pt x="63" y="845"/>
                  </a:lnTo>
                  <a:lnTo>
                    <a:pt x="61" y="836"/>
                  </a:lnTo>
                  <a:lnTo>
                    <a:pt x="60" y="825"/>
                  </a:lnTo>
                  <a:lnTo>
                    <a:pt x="60" y="814"/>
                  </a:lnTo>
                  <a:lnTo>
                    <a:pt x="59" y="803"/>
                  </a:lnTo>
                  <a:lnTo>
                    <a:pt x="59" y="803"/>
                  </a:lnTo>
                  <a:lnTo>
                    <a:pt x="51" y="769"/>
                  </a:lnTo>
                  <a:lnTo>
                    <a:pt x="42" y="735"/>
                  </a:lnTo>
                  <a:lnTo>
                    <a:pt x="34" y="701"/>
                  </a:lnTo>
                  <a:lnTo>
                    <a:pt x="27" y="666"/>
                  </a:lnTo>
                  <a:lnTo>
                    <a:pt x="27" y="666"/>
                  </a:lnTo>
                  <a:lnTo>
                    <a:pt x="22" y="629"/>
                  </a:lnTo>
                  <a:lnTo>
                    <a:pt x="18" y="589"/>
                  </a:lnTo>
                  <a:lnTo>
                    <a:pt x="18" y="589"/>
                  </a:lnTo>
                  <a:lnTo>
                    <a:pt x="10" y="527"/>
                  </a:lnTo>
                  <a:lnTo>
                    <a:pt x="7" y="495"/>
                  </a:lnTo>
                  <a:lnTo>
                    <a:pt x="6" y="464"/>
                  </a:lnTo>
                  <a:lnTo>
                    <a:pt x="6" y="464"/>
                  </a:lnTo>
                  <a:lnTo>
                    <a:pt x="4" y="445"/>
                  </a:lnTo>
                  <a:lnTo>
                    <a:pt x="2" y="426"/>
                  </a:lnTo>
                  <a:lnTo>
                    <a:pt x="0" y="407"/>
                  </a:lnTo>
                  <a:lnTo>
                    <a:pt x="0" y="399"/>
                  </a:lnTo>
                  <a:lnTo>
                    <a:pt x="2" y="389"/>
                  </a:lnTo>
                  <a:lnTo>
                    <a:pt x="2" y="389"/>
                  </a:lnTo>
                  <a:lnTo>
                    <a:pt x="41" y="372"/>
                  </a:lnTo>
                  <a:lnTo>
                    <a:pt x="83" y="351"/>
                  </a:lnTo>
                  <a:lnTo>
                    <a:pt x="105" y="340"/>
                  </a:lnTo>
                  <a:lnTo>
                    <a:pt x="128" y="331"/>
                  </a:lnTo>
                  <a:lnTo>
                    <a:pt x="151" y="323"/>
                  </a:lnTo>
                  <a:lnTo>
                    <a:pt x="174" y="316"/>
                  </a:lnTo>
                  <a:lnTo>
                    <a:pt x="174" y="316"/>
                  </a:lnTo>
                  <a:lnTo>
                    <a:pt x="185" y="309"/>
                  </a:lnTo>
                  <a:lnTo>
                    <a:pt x="196" y="304"/>
                  </a:lnTo>
                  <a:lnTo>
                    <a:pt x="208" y="301"/>
                  </a:lnTo>
                  <a:lnTo>
                    <a:pt x="219" y="298"/>
                  </a:lnTo>
                  <a:lnTo>
                    <a:pt x="219" y="298"/>
                  </a:lnTo>
                  <a:lnTo>
                    <a:pt x="236" y="290"/>
                  </a:lnTo>
                  <a:lnTo>
                    <a:pt x="252" y="283"/>
                  </a:lnTo>
                  <a:lnTo>
                    <a:pt x="286" y="271"/>
                  </a:lnTo>
                  <a:lnTo>
                    <a:pt x="323" y="260"/>
                  </a:lnTo>
                  <a:lnTo>
                    <a:pt x="359" y="250"/>
                  </a:lnTo>
                  <a:lnTo>
                    <a:pt x="359" y="250"/>
                  </a:lnTo>
                  <a:lnTo>
                    <a:pt x="393" y="241"/>
                  </a:lnTo>
                  <a:lnTo>
                    <a:pt x="428" y="229"/>
                  </a:lnTo>
                  <a:lnTo>
                    <a:pt x="460" y="219"/>
                  </a:lnTo>
                  <a:lnTo>
                    <a:pt x="475" y="215"/>
                  </a:lnTo>
                  <a:lnTo>
                    <a:pt x="490" y="214"/>
                  </a:lnTo>
                  <a:lnTo>
                    <a:pt x="490" y="214"/>
                  </a:lnTo>
                  <a:lnTo>
                    <a:pt x="500" y="210"/>
                  </a:lnTo>
                  <a:lnTo>
                    <a:pt x="509" y="206"/>
                  </a:lnTo>
                  <a:lnTo>
                    <a:pt x="531" y="200"/>
                  </a:lnTo>
                  <a:lnTo>
                    <a:pt x="531" y="200"/>
                  </a:lnTo>
                  <a:lnTo>
                    <a:pt x="528" y="189"/>
                  </a:lnTo>
                  <a:lnTo>
                    <a:pt x="524" y="178"/>
                  </a:lnTo>
                  <a:lnTo>
                    <a:pt x="513" y="154"/>
                  </a:lnTo>
                  <a:lnTo>
                    <a:pt x="504" y="128"/>
                  </a:lnTo>
                  <a:lnTo>
                    <a:pt x="501" y="117"/>
                  </a:lnTo>
                  <a:lnTo>
                    <a:pt x="498" y="105"/>
                  </a:lnTo>
                  <a:lnTo>
                    <a:pt x="498" y="105"/>
                  </a:lnTo>
                  <a:lnTo>
                    <a:pt x="498" y="93"/>
                  </a:lnTo>
                  <a:lnTo>
                    <a:pt x="501" y="82"/>
                  </a:lnTo>
                  <a:lnTo>
                    <a:pt x="504" y="71"/>
                  </a:lnTo>
                  <a:lnTo>
                    <a:pt x="508" y="60"/>
                  </a:lnTo>
                  <a:lnTo>
                    <a:pt x="520" y="41"/>
                  </a:lnTo>
                  <a:lnTo>
                    <a:pt x="532" y="20"/>
                  </a:lnTo>
                  <a:lnTo>
                    <a:pt x="532" y="20"/>
                  </a:lnTo>
                  <a:lnTo>
                    <a:pt x="539" y="19"/>
                  </a:lnTo>
                  <a:lnTo>
                    <a:pt x="547" y="16"/>
                  </a:lnTo>
                  <a:lnTo>
                    <a:pt x="561" y="11"/>
                  </a:lnTo>
                  <a:lnTo>
                    <a:pt x="577" y="4"/>
                  </a:lnTo>
                  <a:lnTo>
                    <a:pt x="585" y="1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04" y="0"/>
                  </a:lnTo>
                  <a:lnTo>
                    <a:pt x="614" y="0"/>
                  </a:lnTo>
                  <a:lnTo>
                    <a:pt x="622" y="1"/>
                  </a:lnTo>
                  <a:lnTo>
                    <a:pt x="632" y="4"/>
                  </a:lnTo>
                  <a:lnTo>
                    <a:pt x="648" y="10"/>
                  </a:lnTo>
                  <a:lnTo>
                    <a:pt x="667" y="16"/>
                  </a:lnTo>
                  <a:lnTo>
                    <a:pt x="667" y="16"/>
                  </a:lnTo>
                  <a:lnTo>
                    <a:pt x="674" y="27"/>
                  </a:lnTo>
                  <a:lnTo>
                    <a:pt x="683" y="37"/>
                  </a:lnTo>
                  <a:lnTo>
                    <a:pt x="693" y="46"/>
                  </a:lnTo>
                  <a:lnTo>
                    <a:pt x="702" y="57"/>
                  </a:lnTo>
                  <a:lnTo>
                    <a:pt x="702" y="57"/>
                  </a:lnTo>
                  <a:lnTo>
                    <a:pt x="708" y="67"/>
                  </a:lnTo>
                  <a:lnTo>
                    <a:pt x="712" y="78"/>
                  </a:lnTo>
                  <a:lnTo>
                    <a:pt x="720" y="98"/>
                  </a:lnTo>
                  <a:lnTo>
                    <a:pt x="728" y="120"/>
                  </a:lnTo>
                  <a:lnTo>
                    <a:pt x="734" y="129"/>
                  </a:lnTo>
                  <a:lnTo>
                    <a:pt x="739" y="139"/>
                  </a:lnTo>
                  <a:lnTo>
                    <a:pt x="739" y="139"/>
                  </a:lnTo>
                  <a:close/>
                  <a:moveTo>
                    <a:pt x="653" y="343"/>
                  </a:moveTo>
                  <a:lnTo>
                    <a:pt x="653" y="343"/>
                  </a:lnTo>
                  <a:lnTo>
                    <a:pt x="640" y="313"/>
                  </a:lnTo>
                  <a:lnTo>
                    <a:pt x="626" y="282"/>
                  </a:lnTo>
                  <a:lnTo>
                    <a:pt x="626" y="282"/>
                  </a:lnTo>
                  <a:lnTo>
                    <a:pt x="617" y="259"/>
                  </a:lnTo>
                  <a:lnTo>
                    <a:pt x="608" y="234"/>
                  </a:lnTo>
                  <a:lnTo>
                    <a:pt x="606" y="222"/>
                  </a:lnTo>
                  <a:lnTo>
                    <a:pt x="604" y="208"/>
                  </a:lnTo>
                  <a:lnTo>
                    <a:pt x="603" y="196"/>
                  </a:lnTo>
                  <a:lnTo>
                    <a:pt x="604" y="184"/>
                  </a:lnTo>
                  <a:lnTo>
                    <a:pt x="604" y="184"/>
                  </a:lnTo>
                  <a:lnTo>
                    <a:pt x="608" y="177"/>
                  </a:lnTo>
                  <a:lnTo>
                    <a:pt x="614" y="173"/>
                  </a:lnTo>
                  <a:lnTo>
                    <a:pt x="619" y="169"/>
                  </a:lnTo>
                  <a:lnTo>
                    <a:pt x="626" y="166"/>
                  </a:lnTo>
                  <a:lnTo>
                    <a:pt x="634" y="165"/>
                  </a:lnTo>
                  <a:lnTo>
                    <a:pt x="641" y="165"/>
                  </a:lnTo>
                  <a:lnTo>
                    <a:pt x="651" y="166"/>
                  </a:lnTo>
                  <a:lnTo>
                    <a:pt x="660" y="167"/>
                  </a:lnTo>
                  <a:lnTo>
                    <a:pt x="660" y="167"/>
                  </a:lnTo>
                  <a:lnTo>
                    <a:pt x="671" y="184"/>
                  </a:lnTo>
                  <a:lnTo>
                    <a:pt x="682" y="204"/>
                  </a:lnTo>
                  <a:lnTo>
                    <a:pt x="693" y="225"/>
                  </a:lnTo>
                  <a:lnTo>
                    <a:pt x="704" y="248"/>
                  </a:lnTo>
                  <a:lnTo>
                    <a:pt x="724" y="295"/>
                  </a:lnTo>
                  <a:lnTo>
                    <a:pt x="740" y="340"/>
                  </a:lnTo>
                  <a:lnTo>
                    <a:pt x="740" y="340"/>
                  </a:lnTo>
                  <a:lnTo>
                    <a:pt x="754" y="376"/>
                  </a:lnTo>
                  <a:lnTo>
                    <a:pt x="761" y="395"/>
                  </a:lnTo>
                  <a:lnTo>
                    <a:pt x="768" y="415"/>
                  </a:lnTo>
                  <a:lnTo>
                    <a:pt x="772" y="434"/>
                  </a:lnTo>
                  <a:lnTo>
                    <a:pt x="772" y="444"/>
                  </a:lnTo>
                  <a:lnTo>
                    <a:pt x="772" y="453"/>
                  </a:lnTo>
                  <a:lnTo>
                    <a:pt x="772" y="461"/>
                  </a:lnTo>
                  <a:lnTo>
                    <a:pt x="769" y="470"/>
                  </a:lnTo>
                  <a:lnTo>
                    <a:pt x="766" y="476"/>
                  </a:lnTo>
                  <a:lnTo>
                    <a:pt x="761" y="483"/>
                  </a:lnTo>
                  <a:lnTo>
                    <a:pt x="761" y="483"/>
                  </a:lnTo>
                  <a:lnTo>
                    <a:pt x="749" y="494"/>
                  </a:lnTo>
                  <a:lnTo>
                    <a:pt x="739" y="499"/>
                  </a:lnTo>
                  <a:lnTo>
                    <a:pt x="735" y="502"/>
                  </a:lnTo>
                  <a:lnTo>
                    <a:pt x="731" y="504"/>
                  </a:lnTo>
                  <a:lnTo>
                    <a:pt x="731" y="504"/>
                  </a:lnTo>
                  <a:lnTo>
                    <a:pt x="721" y="504"/>
                  </a:lnTo>
                  <a:lnTo>
                    <a:pt x="709" y="502"/>
                  </a:lnTo>
                  <a:lnTo>
                    <a:pt x="697" y="499"/>
                  </a:lnTo>
                  <a:lnTo>
                    <a:pt x="689" y="495"/>
                  </a:lnTo>
                  <a:lnTo>
                    <a:pt x="689" y="495"/>
                  </a:lnTo>
                  <a:lnTo>
                    <a:pt x="685" y="490"/>
                  </a:lnTo>
                  <a:lnTo>
                    <a:pt x="681" y="483"/>
                  </a:lnTo>
                  <a:lnTo>
                    <a:pt x="678" y="478"/>
                  </a:lnTo>
                  <a:lnTo>
                    <a:pt x="675" y="475"/>
                  </a:lnTo>
                  <a:lnTo>
                    <a:pt x="674" y="472"/>
                  </a:lnTo>
                  <a:lnTo>
                    <a:pt x="674" y="472"/>
                  </a:lnTo>
                  <a:lnTo>
                    <a:pt x="632" y="382"/>
                  </a:lnTo>
                  <a:lnTo>
                    <a:pt x="611" y="338"/>
                  </a:lnTo>
                  <a:lnTo>
                    <a:pt x="592" y="291"/>
                  </a:lnTo>
                  <a:lnTo>
                    <a:pt x="574" y="244"/>
                  </a:lnTo>
                  <a:lnTo>
                    <a:pt x="558" y="195"/>
                  </a:lnTo>
                  <a:lnTo>
                    <a:pt x="551" y="169"/>
                  </a:lnTo>
                  <a:lnTo>
                    <a:pt x="546" y="142"/>
                  </a:lnTo>
                  <a:lnTo>
                    <a:pt x="540" y="114"/>
                  </a:lnTo>
                  <a:lnTo>
                    <a:pt x="536" y="84"/>
                  </a:lnTo>
                  <a:lnTo>
                    <a:pt x="536" y="84"/>
                  </a:lnTo>
                  <a:lnTo>
                    <a:pt x="540" y="78"/>
                  </a:lnTo>
                  <a:lnTo>
                    <a:pt x="546" y="71"/>
                  </a:lnTo>
                  <a:lnTo>
                    <a:pt x="558" y="60"/>
                  </a:lnTo>
                  <a:lnTo>
                    <a:pt x="573" y="50"/>
                  </a:lnTo>
                  <a:lnTo>
                    <a:pt x="588" y="42"/>
                  </a:lnTo>
                  <a:lnTo>
                    <a:pt x="588" y="42"/>
                  </a:lnTo>
                  <a:lnTo>
                    <a:pt x="598" y="42"/>
                  </a:lnTo>
                  <a:lnTo>
                    <a:pt x="607" y="42"/>
                  </a:lnTo>
                  <a:lnTo>
                    <a:pt x="625" y="46"/>
                  </a:lnTo>
                  <a:lnTo>
                    <a:pt x="641" y="52"/>
                  </a:lnTo>
                  <a:lnTo>
                    <a:pt x="656" y="57"/>
                  </a:lnTo>
                  <a:lnTo>
                    <a:pt x="656" y="57"/>
                  </a:lnTo>
                  <a:lnTo>
                    <a:pt x="666" y="71"/>
                  </a:lnTo>
                  <a:lnTo>
                    <a:pt x="677" y="84"/>
                  </a:lnTo>
                  <a:lnTo>
                    <a:pt x="686" y="98"/>
                  </a:lnTo>
                  <a:lnTo>
                    <a:pt x="696" y="112"/>
                  </a:lnTo>
                  <a:lnTo>
                    <a:pt x="696" y="112"/>
                  </a:lnTo>
                  <a:lnTo>
                    <a:pt x="700" y="123"/>
                  </a:lnTo>
                  <a:lnTo>
                    <a:pt x="704" y="133"/>
                  </a:lnTo>
                  <a:lnTo>
                    <a:pt x="708" y="144"/>
                  </a:lnTo>
                  <a:lnTo>
                    <a:pt x="712" y="148"/>
                  </a:lnTo>
                  <a:lnTo>
                    <a:pt x="716" y="152"/>
                  </a:lnTo>
                  <a:lnTo>
                    <a:pt x="716" y="152"/>
                  </a:lnTo>
                  <a:lnTo>
                    <a:pt x="717" y="150"/>
                  </a:lnTo>
                  <a:lnTo>
                    <a:pt x="719" y="150"/>
                  </a:lnTo>
                  <a:lnTo>
                    <a:pt x="720" y="150"/>
                  </a:lnTo>
                  <a:lnTo>
                    <a:pt x="723" y="150"/>
                  </a:lnTo>
                  <a:lnTo>
                    <a:pt x="723" y="150"/>
                  </a:lnTo>
                  <a:lnTo>
                    <a:pt x="720" y="135"/>
                  </a:lnTo>
                  <a:lnTo>
                    <a:pt x="716" y="123"/>
                  </a:lnTo>
                  <a:lnTo>
                    <a:pt x="711" y="110"/>
                  </a:lnTo>
                  <a:lnTo>
                    <a:pt x="705" y="98"/>
                  </a:lnTo>
                  <a:lnTo>
                    <a:pt x="693" y="75"/>
                  </a:lnTo>
                  <a:lnTo>
                    <a:pt x="678" y="50"/>
                  </a:lnTo>
                  <a:lnTo>
                    <a:pt x="678" y="50"/>
                  </a:lnTo>
                  <a:lnTo>
                    <a:pt x="666" y="42"/>
                  </a:lnTo>
                  <a:lnTo>
                    <a:pt x="662" y="37"/>
                  </a:lnTo>
                  <a:lnTo>
                    <a:pt x="656" y="30"/>
                  </a:lnTo>
                  <a:lnTo>
                    <a:pt x="656" y="30"/>
                  </a:lnTo>
                  <a:lnTo>
                    <a:pt x="645" y="26"/>
                  </a:lnTo>
                  <a:lnTo>
                    <a:pt x="632" y="20"/>
                  </a:lnTo>
                  <a:lnTo>
                    <a:pt x="623" y="18"/>
                  </a:lnTo>
                  <a:lnTo>
                    <a:pt x="615" y="16"/>
                  </a:lnTo>
                  <a:lnTo>
                    <a:pt x="607" y="16"/>
                  </a:lnTo>
                  <a:lnTo>
                    <a:pt x="599" y="16"/>
                  </a:lnTo>
                  <a:lnTo>
                    <a:pt x="599" y="16"/>
                  </a:lnTo>
                  <a:lnTo>
                    <a:pt x="585" y="20"/>
                  </a:lnTo>
                  <a:lnTo>
                    <a:pt x="570" y="25"/>
                  </a:lnTo>
                  <a:lnTo>
                    <a:pt x="540" y="35"/>
                  </a:lnTo>
                  <a:lnTo>
                    <a:pt x="540" y="35"/>
                  </a:lnTo>
                  <a:lnTo>
                    <a:pt x="535" y="42"/>
                  </a:lnTo>
                  <a:lnTo>
                    <a:pt x="528" y="49"/>
                  </a:lnTo>
                  <a:lnTo>
                    <a:pt x="523" y="57"/>
                  </a:lnTo>
                  <a:lnTo>
                    <a:pt x="519" y="67"/>
                  </a:lnTo>
                  <a:lnTo>
                    <a:pt x="516" y="76"/>
                  </a:lnTo>
                  <a:lnTo>
                    <a:pt x="515" y="86"/>
                  </a:lnTo>
                  <a:lnTo>
                    <a:pt x="515" y="97"/>
                  </a:lnTo>
                  <a:lnTo>
                    <a:pt x="516" y="109"/>
                  </a:lnTo>
                  <a:lnTo>
                    <a:pt x="516" y="109"/>
                  </a:lnTo>
                  <a:lnTo>
                    <a:pt x="524" y="131"/>
                  </a:lnTo>
                  <a:lnTo>
                    <a:pt x="531" y="154"/>
                  </a:lnTo>
                  <a:lnTo>
                    <a:pt x="538" y="177"/>
                  </a:lnTo>
                  <a:lnTo>
                    <a:pt x="546" y="199"/>
                  </a:lnTo>
                  <a:lnTo>
                    <a:pt x="546" y="199"/>
                  </a:lnTo>
                  <a:lnTo>
                    <a:pt x="547" y="210"/>
                  </a:lnTo>
                  <a:lnTo>
                    <a:pt x="550" y="219"/>
                  </a:lnTo>
                  <a:lnTo>
                    <a:pt x="555" y="237"/>
                  </a:lnTo>
                  <a:lnTo>
                    <a:pt x="561" y="253"/>
                  </a:lnTo>
                  <a:lnTo>
                    <a:pt x="562" y="263"/>
                  </a:lnTo>
                  <a:lnTo>
                    <a:pt x="564" y="271"/>
                  </a:lnTo>
                  <a:lnTo>
                    <a:pt x="564" y="271"/>
                  </a:lnTo>
                  <a:lnTo>
                    <a:pt x="577" y="308"/>
                  </a:lnTo>
                  <a:lnTo>
                    <a:pt x="589" y="344"/>
                  </a:lnTo>
                  <a:lnTo>
                    <a:pt x="602" y="381"/>
                  </a:lnTo>
                  <a:lnTo>
                    <a:pt x="608" y="399"/>
                  </a:lnTo>
                  <a:lnTo>
                    <a:pt x="615" y="415"/>
                  </a:lnTo>
                  <a:lnTo>
                    <a:pt x="615" y="415"/>
                  </a:lnTo>
                  <a:lnTo>
                    <a:pt x="629" y="444"/>
                  </a:lnTo>
                  <a:lnTo>
                    <a:pt x="645" y="471"/>
                  </a:lnTo>
                  <a:lnTo>
                    <a:pt x="655" y="485"/>
                  </a:lnTo>
                  <a:lnTo>
                    <a:pt x="663" y="497"/>
                  </a:lnTo>
                  <a:lnTo>
                    <a:pt x="674" y="508"/>
                  </a:lnTo>
                  <a:lnTo>
                    <a:pt x="683" y="517"/>
                  </a:lnTo>
                  <a:lnTo>
                    <a:pt x="683" y="517"/>
                  </a:lnTo>
                  <a:lnTo>
                    <a:pt x="693" y="519"/>
                  </a:lnTo>
                  <a:lnTo>
                    <a:pt x="701" y="521"/>
                  </a:lnTo>
                  <a:lnTo>
                    <a:pt x="708" y="524"/>
                  </a:lnTo>
                  <a:lnTo>
                    <a:pt x="717" y="525"/>
                  </a:lnTo>
                  <a:lnTo>
                    <a:pt x="717" y="525"/>
                  </a:lnTo>
                  <a:lnTo>
                    <a:pt x="721" y="524"/>
                  </a:lnTo>
                  <a:lnTo>
                    <a:pt x="727" y="523"/>
                  </a:lnTo>
                  <a:lnTo>
                    <a:pt x="739" y="521"/>
                  </a:lnTo>
                  <a:lnTo>
                    <a:pt x="750" y="520"/>
                  </a:lnTo>
                  <a:lnTo>
                    <a:pt x="760" y="519"/>
                  </a:lnTo>
                  <a:lnTo>
                    <a:pt x="760" y="519"/>
                  </a:lnTo>
                  <a:lnTo>
                    <a:pt x="761" y="516"/>
                  </a:lnTo>
                  <a:lnTo>
                    <a:pt x="762" y="514"/>
                  </a:lnTo>
                  <a:lnTo>
                    <a:pt x="766" y="510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5" y="493"/>
                  </a:lnTo>
                  <a:lnTo>
                    <a:pt x="789" y="480"/>
                  </a:lnTo>
                  <a:lnTo>
                    <a:pt x="791" y="467"/>
                  </a:lnTo>
                  <a:lnTo>
                    <a:pt x="791" y="453"/>
                  </a:lnTo>
                  <a:lnTo>
                    <a:pt x="789" y="440"/>
                  </a:lnTo>
                  <a:lnTo>
                    <a:pt x="787" y="425"/>
                  </a:lnTo>
                  <a:lnTo>
                    <a:pt x="780" y="396"/>
                  </a:lnTo>
                  <a:lnTo>
                    <a:pt x="780" y="396"/>
                  </a:lnTo>
                  <a:lnTo>
                    <a:pt x="777" y="380"/>
                  </a:lnTo>
                  <a:lnTo>
                    <a:pt x="777" y="373"/>
                  </a:lnTo>
                  <a:lnTo>
                    <a:pt x="775" y="366"/>
                  </a:lnTo>
                  <a:lnTo>
                    <a:pt x="775" y="366"/>
                  </a:lnTo>
                  <a:lnTo>
                    <a:pt x="764" y="333"/>
                  </a:lnTo>
                  <a:lnTo>
                    <a:pt x="750" y="302"/>
                  </a:lnTo>
                  <a:lnTo>
                    <a:pt x="726" y="244"/>
                  </a:lnTo>
                  <a:lnTo>
                    <a:pt x="726" y="244"/>
                  </a:lnTo>
                  <a:lnTo>
                    <a:pt x="717" y="226"/>
                  </a:lnTo>
                  <a:lnTo>
                    <a:pt x="709" y="208"/>
                  </a:lnTo>
                  <a:lnTo>
                    <a:pt x="692" y="177"/>
                  </a:lnTo>
                  <a:lnTo>
                    <a:pt x="692" y="177"/>
                  </a:lnTo>
                  <a:lnTo>
                    <a:pt x="685" y="163"/>
                  </a:lnTo>
                  <a:lnTo>
                    <a:pt x="678" y="152"/>
                  </a:lnTo>
                  <a:lnTo>
                    <a:pt x="678" y="152"/>
                  </a:lnTo>
                  <a:lnTo>
                    <a:pt x="674" y="148"/>
                  </a:lnTo>
                  <a:lnTo>
                    <a:pt x="668" y="144"/>
                  </a:lnTo>
                  <a:lnTo>
                    <a:pt x="662" y="142"/>
                  </a:lnTo>
                  <a:lnTo>
                    <a:pt x="656" y="139"/>
                  </a:lnTo>
                  <a:lnTo>
                    <a:pt x="651" y="139"/>
                  </a:lnTo>
                  <a:lnTo>
                    <a:pt x="644" y="139"/>
                  </a:lnTo>
                  <a:lnTo>
                    <a:pt x="632" y="140"/>
                  </a:lnTo>
                  <a:lnTo>
                    <a:pt x="618" y="144"/>
                  </a:lnTo>
                  <a:lnTo>
                    <a:pt x="607" y="151"/>
                  </a:lnTo>
                  <a:lnTo>
                    <a:pt x="596" y="159"/>
                  </a:lnTo>
                  <a:lnTo>
                    <a:pt x="587" y="167"/>
                  </a:lnTo>
                  <a:lnTo>
                    <a:pt x="587" y="167"/>
                  </a:lnTo>
                  <a:lnTo>
                    <a:pt x="584" y="185"/>
                  </a:lnTo>
                  <a:lnTo>
                    <a:pt x="584" y="201"/>
                  </a:lnTo>
                  <a:lnTo>
                    <a:pt x="585" y="219"/>
                  </a:lnTo>
                  <a:lnTo>
                    <a:pt x="588" y="234"/>
                  </a:lnTo>
                  <a:lnTo>
                    <a:pt x="594" y="250"/>
                  </a:lnTo>
                  <a:lnTo>
                    <a:pt x="599" y="265"/>
                  </a:lnTo>
                  <a:lnTo>
                    <a:pt x="611" y="297"/>
                  </a:lnTo>
                  <a:lnTo>
                    <a:pt x="611" y="297"/>
                  </a:lnTo>
                  <a:lnTo>
                    <a:pt x="617" y="309"/>
                  </a:lnTo>
                  <a:lnTo>
                    <a:pt x="622" y="321"/>
                  </a:lnTo>
                  <a:lnTo>
                    <a:pt x="636" y="346"/>
                  </a:lnTo>
                  <a:lnTo>
                    <a:pt x="636" y="346"/>
                  </a:lnTo>
                  <a:lnTo>
                    <a:pt x="643" y="358"/>
                  </a:lnTo>
                  <a:lnTo>
                    <a:pt x="649" y="370"/>
                  </a:lnTo>
                  <a:lnTo>
                    <a:pt x="653" y="376"/>
                  </a:lnTo>
                  <a:lnTo>
                    <a:pt x="657" y="380"/>
                  </a:lnTo>
                  <a:lnTo>
                    <a:pt x="663" y="382"/>
                  </a:lnTo>
                  <a:lnTo>
                    <a:pt x="668" y="382"/>
                  </a:lnTo>
                  <a:lnTo>
                    <a:pt x="668" y="382"/>
                  </a:lnTo>
                  <a:lnTo>
                    <a:pt x="670" y="378"/>
                  </a:lnTo>
                  <a:lnTo>
                    <a:pt x="670" y="373"/>
                  </a:lnTo>
                  <a:lnTo>
                    <a:pt x="668" y="369"/>
                  </a:lnTo>
                  <a:lnTo>
                    <a:pt x="666" y="363"/>
                  </a:lnTo>
                  <a:lnTo>
                    <a:pt x="653" y="343"/>
                  </a:lnTo>
                  <a:lnTo>
                    <a:pt x="653" y="343"/>
                  </a:lnTo>
                  <a:close/>
                  <a:moveTo>
                    <a:pt x="678" y="110"/>
                  </a:moveTo>
                  <a:lnTo>
                    <a:pt x="678" y="110"/>
                  </a:lnTo>
                  <a:lnTo>
                    <a:pt x="671" y="99"/>
                  </a:lnTo>
                  <a:lnTo>
                    <a:pt x="663" y="87"/>
                  </a:lnTo>
                  <a:lnTo>
                    <a:pt x="653" y="76"/>
                  </a:lnTo>
                  <a:lnTo>
                    <a:pt x="647" y="69"/>
                  </a:lnTo>
                  <a:lnTo>
                    <a:pt x="647" y="69"/>
                  </a:lnTo>
                  <a:lnTo>
                    <a:pt x="634" y="64"/>
                  </a:lnTo>
                  <a:lnTo>
                    <a:pt x="619" y="59"/>
                  </a:lnTo>
                  <a:lnTo>
                    <a:pt x="604" y="56"/>
                  </a:lnTo>
                  <a:lnTo>
                    <a:pt x="598" y="56"/>
                  </a:lnTo>
                  <a:lnTo>
                    <a:pt x="592" y="57"/>
                  </a:lnTo>
                  <a:lnTo>
                    <a:pt x="592" y="57"/>
                  </a:lnTo>
                  <a:lnTo>
                    <a:pt x="587" y="60"/>
                  </a:lnTo>
                  <a:lnTo>
                    <a:pt x="581" y="64"/>
                  </a:lnTo>
                  <a:lnTo>
                    <a:pt x="577" y="69"/>
                  </a:lnTo>
                  <a:lnTo>
                    <a:pt x="572" y="74"/>
                  </a:lnTo>
                  <a:lnTo>
                    <a:pt x="572" y="74"/>
                  </a:lnTo>
                  <a:lnTo>
                    <a:pt x="560" y="79"/>
                  </a:lnTo>
                  <a:lnTo>
                    <a:pt x="553" y="83"/>
                  </a:lnTo>
                  <a:lnTo>
                    <a:pt x="551" y="86"/>
                  </a:lnTo>
                  <a:lnTo>
                    <a:pt x="550" y="90"/>
                  </a:lnTo>
                  <a:lnTo>
                    <a:pt x="550" y="90"/>
                  </a:lnTo>
                  <a:lnTo>
                    <a:pt x="549" y="98"/>
                  </a:lnTo>
                  <a:lnTo>
                    <a:pt x="549" y="108"/>
                  </a:lnTo>
                  <a:lnTo>
                    <a:pt x="551" y="125"/>
                  </a:lnTo>
                  <a:lnTo>
                    <a:pt x="551" y="125"/>
                  </a:lnTo>
                  <a:lnTo>
                    <a:pt x="555" y="143"/>
                  </a:lnTo>
                  <a:lnTo>
                    <a:pt x="561" y="161"/>
                  </a:lnTo>
                  <a:lnTo>
                    <a:pt x="573" y="192"/>
                  </a:lnTo>
                  <a:lnTo>
                    <a:pt x="573" y="192"/>
                  </a:lnTo>
                  <a:lnTo>
                    <a:pt x="573" y="184"/>
                  </a:lnTo>
                  <a:lnTo>
                    <a:pt x="574" y="177"/>
                  </a:lnTo>
                  <a:lnTo>
                    <a:pt x="576" y="170"/>
                  </a:lnTo>
                  <a:lnTo>
                    <a:pt x="579" y="165"/>
                  </a:lnTo>
                  <a:lnTo>
                    <a:pt x="585" y="154"/>
                  </a:lnTo>
                  <a:lnTo>
                    <a:pt x="595" y="144"/>
                  </a:lnTo>
                  <a:lnTo>
                    <a:pt x="606" y="138"/>
                  </a:lnTo>
                  <a:lnTo>
                    <a:pt x="618" y="132"/>
                  </a:lnTo>
                  <a:lnTo>
                    <a:pt x="630" y="128"/>
                  </a:lnTo>
                  <a:lnTo>
                    <a:pt x="643" y="127"/>
                  </a:lnTo>
                  <a:lnTo>
                    <a:pt x="643" y="127"/>
                  </a:lnTo>
                  <a:lnTo>
                    <a:pt x="651" y="128"/>
                  </a:lnTo>
                  <a:lnTo>
                    <a:pt x="659" y="129"/>
                  </a:lnTo>
                  <a:lnTo>
                    <a:pt x="666" y="132"/>
                  </a:lnTo>
                  <a:lnTo>
                    <a:pt x="671" y="136"/>
                  </a:lnTo>
                  <a:lnTo>
                    <a:pt x="683" y="144"/>
                  </a:lnTo>
                  <a:lnTo>
                    <a:pt x="694" y="152"/>
                  </a:lnTo>
                  <a:lnTo>
                    <a:pt x="694" y="152"/>
                  </a:lnTo>
                  <a:lnTo>
                    <a:pt x="687" y="131"/>
                  </a:lnTo>
                  <a:lnTo>
                    <a:pt x="685" y="121"/>
                  </a:lnTo>
                  <a:lnTo>
                    <a:pt x="678" y="110"/>
                  </a:lnTo>
                  <a:lnTo>
                    <a:pt x="678" y="110"/>
                  </a:lnTo>
                  <a:close/>
                  <a:moveTo>
                    <a:pt x="981" y="110"/>
                  </a:moveTo>
                  <a:lnTo>
                    <a:pt x="981" y="110"/>
                  </a:lnTo>
                  <a:lnTo>
                    <a:pt x="976" y="113"/>
                  </a:lnTo>
                  <a:lnTo>
                    <a:pt x="968" y="114"/>
                  </a:lnTo>
                  <a:lnTo>
                    <a:pt x="953" y="116"/>
                  </a:lnTo>
                  <a:lnTo>
                    <a:pt x="936" y="116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05" y="120"/>
                  </a:lnTo>
                  <a:lnTo>
                    <a:pt x="890" y="124"/>
                  </a:lnTo>
                  <a:lnTo>
                    <a:pt x="877" y="128"/>
                  </a:lnTo>
                  <a:lnTo>
                    <a:pt x="863" y="131"/>
                  </a:lnTo>
                  <a:lnTo>
                    <a:pt x="863" y="131"/>
                  </a:lnTo>
                  <a:lnTo>
                    <a:pt x="856" y="131"/>
                  </a:lnTo>
                  <a:lnTo>
                    <a:pt x="849" y="131"/>
                  </a:lnTo>
                  <a:lnTo>
                    <a:pt x="843" y="129"/>
                  </a:lnTo>
                  <a:lnTo>
                    <a:pt x="836" y="131"/>
                  </a:lnTo>
                  <a:lnTo>
                    <a:pt x="836" y="131"/>
                  </a:lnTo>
                  <a:lnTo>
                    <a:pt x="819" y="133"/>
                  </a:lnTo>
                  <a:lnTo>
                    <a:pt x="802" y="139"/>
                  </a:lnTo>
                  <a:lnTo>
                    <a:pt x="770" y="148"/>
                  </a:lnTo>
                  <a:lnTo>
                    <a:pt x="738" y="159"/>
                  </a:lnTo>
                  <a:lnTo>
                    <a:pt x="704" y="170"/>
                  </a:lnTo>
                  <a:lnTo>
                    <a:pt x="704" y="170"/>
                  </a:lnTo>
                  <a:lnTo>
                    <a:pt x="712" y="182"/>
                  </a:lnTo>
                  <a:lnTo>
                    <a:pt x="720" y="197"/>
                  </a:lnTo>
                  <a:lnTo>
                    <a:pt x="736" y="231"/>
                  </a:lnTo>
                  <a:lnTo>
                    <a:pt x="766" y="304"/>
                  </a:lnTo>
                  <a:lnTo>
                    <a:pt x="766" y="304"/>
                  </a:lnTo>
                  <a:lnTo>
                    <a:pt x="773" y="329"/>
                  </a:lnTo>
                  <a:lnTo>
                    <a:pt x="781" y="357"/>
                  </a:lnTo>
                  <a:lnTo>
                    <a:pt x="791" y="384"/>
                  </a:lnTo>
                  <a:lnTo>
                    <a:pt x="798" y="411"/>
                  </a:lnTo>
                  <a:lnTo>
                    <a:pt x="804" y="438"/>
                  </a:lnTo>
                  <a:lnTo>
                    <a:pt x="806" y="452"/>
                  </a:lnTo>
                  <a:lnTo>
                    <a:pt x="807" y="464"/>
                  </a:lnTo>
                  <a:lnTo>
                    <a:pt x="807" y="478"/>
                  </a:lnTo>
                  <a:lnTo>
                    <a:pt x="806" y="490"/>
                  </a:lnTo>
                  <a:lnTo>
                    <a:pt x="803" y="504"/>
                  </a:lnTo>
                  <a:lnTo>
                    <a:pt x="799" y="516"/>
                  </a:lnTo>
                  <a:lnTo>
                    <a:pt x="799" y="516"/>
                  </a:lnTo>
                  <a:lnTo>
                    <a:pt x="791" y="521"/>
                  </a:lnTo>
                  <a:lnTo>
                    <a:pt x="781" y="525"/>
                  </a:lnTo>
                  <a:lnTo>
                    <a:pt x="772" y="529"/>
                  </a:lnTo>
                  <a:lnTo>
                    <a:pt x="762" y="532"/>
                  </a:lnTo>
                  <a:lnTo>
                    <a:pt x="740" y="536"/>
                  </a:lnTo>
                  <a:lnTo>
                    <a:pt x="719" y="543"/>
                  </a:lnTo>
                  <a:lnTo>
                    <a:pt x="719" y="543"/>
                  </a:lnTo>
                  <a:lnTo>
                    <a:pt x="711" y="539"/>
                  </a:lnTo>
                  <a:lnTo>
                    <a:pt x="704" y="536"/>
                  </a:lnTo>
                  <a:lnTo>
                    <a:pt x="704" y="536"/>
                  </a:lnTo>
                  <a:lnTo>
                    <a:pt x="690" y="534"/>
                  </a:lnTo>
                  <a:lnTo>
                    <a:pt x="679" y="529"/>
                  </a:lnTo>
                  <a:lnTo>
                    <a:pt x="670" y="524"/>
                  </a:lnTo>
                  <a:lnTo>
                    <a:pt x="660" y="516"/>
                  </a:lnTo>
                  <a:lnTo>
                    <a:pt x="652" y="508"/>
                  </a:lnTo>
                  <a:lnTo>
                    <a:pt x="645" y="498"/>
                  </a:lnTo>
                  <a:lnTo>
                    <a:pt x="634" y="478"/>
                  </a:lnTo>
                  <a:lnTo>
                    <a:pt x="634" y="478"/>
                  </a:lnTo>
                  <a:lnTo>
                    <a:pt x="619" y="448"/>
                  </a:lnTo>
                  <a:lnTo>
                    <a:pt x="604" y="415"/>
                  </a:lnTo>
                  <a:lnTo>
                    <a:pt x="591" y="382"/>
                  </a:lnTo>
                  <a:lnTo>
                    <a:pt x="577" y="347"/>
                  </a:lnTo>
                  <a:lnTo>
                    <a:pt x="566" y="313"/>
                  </a:lnTo>
                  <a:lnTo>
                    <a:pt x="554" y="279"/>
                  </a:lnTo>
                  <a:lnTo>
                    <a:pt x="536" y="214"/>
                  </a:lnTo>
                  <a:lnTo>
                    <a:pt x="536" y="214"/>
                  </a:lnTo>
                  <a:lnTo>
                    <a:pt x="523" y="216"/>
                  </a:lnTo>
                  <a:lnTo>
                    <a:pt x="511" y="221"/>
                  </a:lnTo>
                  <a:lnTo>
                    <a:pt x="489" y="227"/>
                  </a:lnTo>
                  <a:lnTo>
                    <a:pt x="489" y="227"/>
                  </a:lnTo>
                  <a:lnTo>
                    <a:pt x="457" y="237"/>
                  </a:lnTo>
                  <a:lnTo>
                    <a:pt x="432" y="244"/>
                  </a:lnTo>
                  <a:lnTo>
                    <a:pt x="432" y="244"/>
                  </a:lnTo>
                  <a:lnTo>
                    <a:pt x="408" y="252"/>
                  </a:lnTo>
                  <a:lnTo>
                    <a:pt x="385" y="260"/>
                  </a:lnTo>
                  <a:lnTo>
                    <a:pt x="385" y="260"/>
                  </a:lnTo>
                  <a:lnTo>
                    <a:pt x="362" y="267"/>
                  </a:lnTo>
                  <a:lnTo>
                    <a:pt x="339" y="272"/>
                  </a:lnTo>
                  <a:lnTo>
                    <a:pt x="316" y="276"/>
                  </a:lnTo>
                  <a:lnTo>
                    <a:pt x="294" y="283"/>
                  </a:lnTo>
                  <a:lnTo>
                    <a:pt x="294" y="283"/>
                  </a:lnTo>
                  <a:lnTo>
                    <a:pt x="281" y="289"/>
                  </a:lnTo>
                  <a:lnTo>
                    <a:pt x="267" y="294"/>
                  </a:lnTo>
                  <a:lnTo>
                    <a:pt x="240" y="306"/>
                  </a:lnTo>
                  <a:lnTo>
                    <a:pt x="240" y="306"/>
                  </a:lnTo>
                  <a:lnTo>
                    <a:pt x="203" y="320"/>
                  </a:lnTo>
                  <a:lnTo>
                    <a:pt x="166" y="333"/>
                  </a:lnTo>
                  <a:lnTo>
                    <a:pt x="130" y="347"/>
                  </a:lnTo>
                  <a:lnTo>
                    <a:pt x="112" y="355"/>
                  </a:lnTo>
                  <a:lnTo>
                    <a:pt x="94" y="365"/>
                  </a:lnTo>
                  <a:lnTo>
                    <a:pt x="94" y="365"/>
                  </a:lnTo>
                  <a:lnTo>
                    <a:pt x="83" y="366"/>
                  </a:lnTo>
                  <a:lnTo>
                    <a:pt x="74" y="369"/>
                  </a:lnTo>
                  <a:lnTo>
                    <a:pt x="66" y="374"/>
                  </a:lnTo>
                  <a:lnTo>
                    <a:pt x="56" y="378"/>
                  </a:lnTo>
                  <a:lnTo>
                    <a:pt x="37" y="389"/>
                  </a:lnTo>
                  <a:lnTo>
                    <a:pt x="27" y="393"/>
                  </a:lnTo>
                  <a:lnTo>
                    <a:pt x="18" y="396"/>
                  </a:lnTo>
                  <a:lnTo>
                    <a:pt x="18" y="396"/>
                  </a:lnTo>
                  <a:lnTo>
                    <a:pt x="18" y="455"/>
                  </a:lnTo>
                  <a:lnTo>
                    <a:pt x="22" y="514"/>
                  </a:lnTo>
                  <a:lnTo>
                    <a:pt x="29" y="576"/>
                  </a:lnTo>
                  <a:lnTo>
                    <a:pt x="38" y="640"/>
                  </a:lnTo>
                  <a:lnTo>
                    <a:pt x="38" y="640"/>
                  </a:lnTo>
                  <a:lnTo>
                    <a:pt x="44" y="664"/>
                  </a:lnTo>
                  <a:lnTo>
                    <a:pt x="51" y="689"/>
                  </a:lnTo>
                  <a:lnTo>
                    <a:pt x="59" y="713"/>
                  </a:lnTo>
                  <a:lnTo>
                    <a:pt x="61" y="725"/>
                  </a:lnTo>
                  <a:lnTo>
                    <a:pt x="63" y="739"/>
                  </a:lnTo>
                  <a:lnTo>
                    <a:pt x="63" y="739"/>
                  </a:lnTo>
                  <a:lnTo>
                    <a:pt x="68" y="777"/>
                  </a:lnTo>
                  <a:lnTo>
                    <a:pt x="75" y="815"/>
                  </a:lnTo>
                  <a:lnTo>
                    <a:pt x="83" y="853"/>
                  </a:lnTo>
                  <a:lnTo>
                    <a:pt x="94" y="891"/>
                  </a:lnTo>
                  <a:lnTo>
                    <a:pt x="94" y="891"/>
                  </a:lnTo>
                  <a:lnTo>
                    <a:pt x="105" y="931"/>
                  </a:lnTo>
                  <a:lnTo>
                    <a:pt x="115" y="969"/>
                  </a:lnTo>
                  <a:lnTo>
                    <a:pt x="124" y="1007"/>
                  </a:lnTo>
                  <a:lnTo>
                    <a:pt x="135" y="1044"/>
                  </a:lnTo>
                  <a:lnTo>
                    <a:pt x="135" y="1044"/>
                  </a:lnTo>
                  <a:lnTo>
                    <a:pt x="144" y="1074"/>
                  </a:lnTo>
                  <a:lnTo>
                    <a:pt x="155" y="1102"/>
                  </a:lnTo>
                  <a:lnTo>
                    <a:pt x="178" y="1158"/>
                  </a:lnTo>
                  <a:lnTo>
                    <a:pt x="178" y="1158"/>
                  </a:lnTo>
                  <a:lnTo>
                    <a:pt x="198" y="1204"/>
                  </a:lnTo>
                  <a:lnTo>
                    <a:pt x="215" y="1249"/>
                  </a:lnTo>
                  <a:lnTo>
                    <a:pt x="215" y="1249"/>
                  </a:lnTo>
                  <a:lnTo>
                    <a:pt x="232" y="1290"/>
                  </a:lnTo>
                  <a:lnTo>
                    <a:pt x="248" y="1330"/>
                  </a:lnTo>
                  <a:lnTo>
                    <a:pt x="266" y="1368"/>
                  </a:lnTo>
                  <a:lnTo>
                    <a:pt x="275" y="1385"/>
                  </a:lnTo>
                  <a:lnTo>
                    <a:pt x="285" y="1403"/>
                  </a:lnTo>
                  <a:lnTo>
                    <a:pt x="285" y="1403"/>
                  </a:lnTo>
                  <a:lnTo>
                    <a:pt x="300" y="1391"/>
                  </a:lnTo>
                  <a:lnTo>
                    <a:pt x="315" y="1380"/>
                  </a:lnTo>
                  <a:lnTo>
                    <a:pt x="346" y="1358"/>
                  </a:lnTo>
                  <a:lnTo>
                    <a:pt x="380" y="1340"/>
                  </a:lnTo>
                  <a:lnTo>
                    <a:pt x="414" y="1323"/>
                  </a:lnTo>
                  <a:lnTo>
                    <a:pt x="448" y="1306"/>
                  </a:lnTo>
                  <a:lnTo>
                    <a:pt x="483" y="1291"/>
                  </a:lnTo>
                  <a:lnTo>
                    <a:pt x="553" y="1263"/>
                  </a:lnTo>
                  <a:lnTo>
                    <a:pt x="553" y="1263"/>
                  </a:lnTo>
                  <a:lnTo>
                    <a:pt x="589" y="1248"/>
                  </a:lnTo>
                  <a:lnTo>
                    <a:pt x="629" y="1236"/>
                  </a:lnTo>
                  <a:lnTo>
                    <a:pt x="668" y="1225"/>
                  </a:lnTo>
                  <a:lnTo>
                    <a:pt x="708" y="1215"/>
                  </a:lnTo>
                  <a:lnTo>
                    <a:pt x="789" y="1199"/>
                  </a:lnTo>
                  <a:lnTo>
                    <a:pt x="830" y="1191"/>
                  </a:lnTo>
                  <a:lnTo>
                    <a:pt x="870" y="1181"/>
                  </a:lnTo>
                  <a:lnTo>
                    <a:pt x="870" y="1181"/>
                  </a:lnTo>
                  <a:lnTo>
                    <a:pt x="905" y="1172"/>
                  </a:lnTo>
                  <a:lnTo>
                    <a:pt x="936" y="1164"/>
                  </a:lnTo>
                  <a:lnTo>
                    <a:pt x="996" y="1144"/>
                  </a:lnTo>
                  <a:lnTo>
                    <a:pt x="996" y="1144"/>
                  </a:lnTo>
                  <a:lnTo>
                    <a:pt x="1062" y="1125"/>
                  </a:lnTo>
                  <a:lnTo>
                    <a:pt x="1094" y="1116"/>
                  </a:lnTo>
                  <a:lnTo>
                    <a:pt x="1126" y="1105"/>
                  </a:lnTo>
                  <a:lnTo>
                    <a:pt x="1126" y="1105"/>
                  </a:lnTo>
                  <a:lnTo>
                    <a:pt x="1156" y="1093"/>
                  </a:lnTo>
                  <a:lnTo>
                    <a:pt x="1184" y="1081"/>
                  </a:lnTo>
                  <a:lnTo>
                    <a:pt x="1214" y="1068"/>
                  </a:lnTo>
                  <a:lnTo>
                    <a:pt x="1243" y="1059"/>
                  </a:lnTo>
                  <a:lnTo>
                    <a:pt x="1243" y="1059"/>
                  </a:lnTo>
                  <a:lnTo>
                    <a:pt x="1249" y="1053"/>
                  </a:lnTo>
                  <a:lnTo>
                    <a:pt x="1256" y="1048"/>
                  </a:lnTo>
                  <a:lnTo>
                    <a:pt x="1266" y="1044"/>
                  </a:lnTo>
                  <a:lnTo>
                    <a:pt x="1274" y="1041"/>
                  </a:lnTo>
                  <a:lnTo>
                    <a:pt x="1293" y="1034"/>
                  </a:lnTo>
                  <a:lnTo>
                    <a:pt x="1309" y="1027"/>
                  </a:lnTo>
                  <a:lnTo>
                    <a:pt x="1309" y="1027"/>
                  </a:lnTo>
                  <a:lnTo>
                    <a:pt x="1305" y="1017"/>
                  </a:lnTo>
                  <a:lnTo>
                    <a:pt x="1301" y="1007"/>
                  </a:lnTo>
                  <a:lnTo>
                    <a:pt x="1296" y="998"/>
                  </a:lnTo>
                  <a:lnTo>
                    <a:pt x="1290" y="988"/>
                  </a:lnTo>
                  <a:lnTo>
                    <a:pt x="1278" y="970"/>
                  </a:lnTo>
                  <a:lnTo>
                    <a:pt x="1266" y="953"/>
                  </a:lnTo>
                  <a:lnTo>
                    <a:pt x="1266" y="953"/>
                  </a:lnTo>
                  <a:lnTo>
                    <a:pt x="1240" y="906"/>
                  </a:lnTo>
                  <a:lnTo>
                    <a:pt x="1228" y="883"/>
                  </a:lnTo>
                  <a:lnTo>
                    <a:pt x="1217" y="861"/>
                  </a:lnTo>
                  <a:lnTo>
                    <a:pt x="1217" y="861"/>
                  </a:lnTo>
                  <a:lnTo>
                    <a:pt x="1195" y="810"/>
                  </a:lnTo>
                  <a:lnTo>
                    <a:pt x="1173" y="758"/>
                  </a:lnTo>
                  <a:lnTo>
                    <a:pt x="1154" y="706"/>
                  </a:lnTo>
                  <a:lnTo>
                    <a:pt x="1136" y="655"/>
                  </a:lnTo>
                  <a:lnTo>
                    <a:pt x="1136" y="655"/>
                  </a:lnTo>
                  <a:lnTo>
                    <a:pt x="1119" y="606"/>
                  </a:lnTo>
                  <a:lnTo>
                    <a:pt x="1111" y="582"/>
                  </a:lnTo>
                  <a:lnTo>
                    <a:pt x="1104" y="558"/>
                  </a:lnTo>
                  <a:lnTo>
                    <a:pt x="1104" y="558"/>
                  </a:lnTo>
                  <a:lnTo>
                    <a:pt x="1097" y="529"/>
                  </a:lnTo>
                  <a:lnTo>
                    <a:pt x="1093" y="501"/>
                  </a:lnTo>
                  <a:lnTo>
                    <a:pt x="1083" y="442"/>
                  </a:lnTo>
                  <a:lnTo>
                    <a:pt x="1083" y="442"/>
                  </a:lnTo>
                  <a:lnTo>
                    <a:pt x="1073" y="388"/>
                  </a:lnTo>
                  <a:lnTo>
                    <a:pt x="1062" y="332"/>
                  </a:lnTo>
                  <a:lnTo>
                    <a:pt x="1062" y="332"/>
                  </a:lnTo>
                  <a:lnTo>
                    <a:pt x="1058" y="304"/>
                  </a:lnTo>
                  <a:lnTo>
                    <a:pt x="1055" y="275"/>
                  </a:lnTo>
                  <a:lnTo>
                    <a:pt x="1051" y="218"/>
                  </a:lnTo>
                  <a:lnTo>
                    <a:pt x="1049" y="189"/>
                  </a:lnTo>
                  <a:lnTo>
                    <a:pt x="1045" y="161"/>
                  </a:lnTo>
                  <a:lnTo>
                    <a:pt x="1040" y="133"/>
                  </a:lnTo>
                  <a:lnTo>
                    <a:pt x="1033" y="105"/>
                  </a:lnTo>
                  <a:lnTo>
                    <a:pt x="1033" y="105"/>
                  </a:lnTo>
                  <a:lnTo>
                    <a:pt x="1029" y="105"/>
                  </a:lnTo>
                  <a:lnTo>
                    <a:pt x="1029" y="105"/>
                  </a:lnTo>
                  <a:lnTo>
                    <a:pt x="1014" y="108"/>
                  </a:lnTo>
                  <a:lnTo>
                    <a:pt x="1003" y="110"/>
                  </a:lnTo>
                  <a:lnTo>
                    <a:pt x="994" y="112"/>
                  </a:lnTo>
                  <a:lnTo>
                    <a:pt x="981" y="110"/>
                  </a:lnTo>
                  <a:lnTo>
                    <a:pt x="981" y="110"/>
                  </a:lnTo>
                  <a:close/>
                  <a:moveTo>
                    <a:pt x="713" y="490"/>
                  </a:moveTo>
                  <a:lnTo>
                    <a:pt x="713" y="490"/>
                  </a:lnTo>
                  <a:lnTo>
                    <a:pt x="721" y="489"/>
                  </a:lnTo>
                  <a:lnTo>
                    <a:pt x="731" y="486"/>
                  </a:lnTo>
                  <a:lnTo>
                    <a:pt x="738" y="483"/>
                  </a:lnTo>
                  <a:lnTo>
                    <a:pt x="739" y="480"/>
                  </a:lnTo>
                  <a:lnTo>
                    <a:pt x="739" y="479"/>
                  </a:lnTo>
                  <a:lnTo>
                    <a:pt x="739" y="479"/>
                  </a:lnTo>
                  <a:lnTo>
                    <a:pt x="745" y="475"/>
                  </a:lnTo>
                  <a:lnTo>
                    <a:pt x="749" y="470"/>
                  </a:lnTo>
                  <a:lnTo>
                    <a:pt x="753" y="463"/>
                  </a:lnTo>
                  <a:lnTo>
                    <a:pt x="754" y="456"/>
                  </a:lnTo>
                  <a:lnTo>
                    <a:pt x="757" y="441"/>
                  </a:lnTo>
                  <a:lnTo>
                    <a:pt x="757" y="426"/>
                  </a:lnTo>
                  <a:lnTo>
                    <a:pt x="757" y="426"/>
                  </a:lnTo>
                  <a:lnTo>
                    <a:pt x="743" y="393"/>
                  </a:lnTo>
                  <a:lnTo>
                    <a:pt x="732" y="362"/>
                  </a:lnTo>
                  <a:lnTo>
                    <a:pt x="709" y="298"/>
                  </a:lnTo>
                  <a:lnTo>
                    <a:pt x="697" y="267"/>
                  </a:lnTo>
                  <a:lnTo>
                    <a:pt x="683" y="237"/>
                  </a:lnTo>
                  <a:lnTo>
                    <a:pt x="668" y="210"/>
                  </a:lnTo>
                  <a:lnTo>
                    <a:pt x="660" y="196"/>
                  </a:lnTo>
                  <a:lnTo>
                    <a:pt x="651" y="184"/>
                  </a:lnTo>
                  <a:lnTo>
                    <a:pt x="651" y="184"/>
                  </a:lnTo>
                  <a:lnTo>
                    <a:pt x="640" y="182"/>
                  </a:lnTo>
                  <a:lnTo>
                    <a:pt x="632" y="181"/>
                  </a:lnTo>
                  <a:lnTo>
                    <a:pt x="628" y="181"/>
                  </a:lnTo>
                  <a:lnTo>
                    <a:pt x="623" y="182"/>
                  </a:lnTo>
                  <a:lnTo>
                    <a:pt x="621" y="185"/>
                  </a:lnTo>
                  <a:lnTo>
                    <a:pt x="619" y="188"/>
                  </a:lnTo>
                  <a:lnTo>
                    <a:pt x="619" y="188"/>
                  </a:lnTo>
                  <a:lnTo>
                    <a:pt x="622" y="188"/>
                  </a:lnTo>
                  <a:lnTo>
                    <a:pt x="621" y="189"/>
                  </a:lnTo>
                  <a:lnTo>
                    <a:pt x="619" y="189"/>
                  </a:lnTo>
                  <a:lnTo>
                    <a:pt x="619" y="189"/>
                  </a:lnTo>
                  <a:lnTo>
                    <a:pt x="618" y="206"/>
                  </a:lnTo>
                  <a:lnTo>
                    <a:pt x="619" y="221"/>
                  </a:lnTo>
                  <a:lnTo>
                    <a:pt x="623" y="234"/>
                  </a:lnTo>
                  <a:lnTo>
                    <a:pt x="628" y="246"/>
                  </a:lnTo>
                  <a:lnTo>
                    <a:pt x="638" y="270"/>
                  </a:lnTo>
                  <a:lnTo>
                    <a:pt x="644" y="282"/>
                  </a:lnTo>
                  <a:lnTo>
                    <a:pt x="648" y="295"/>
                  </a:lnTo>
                  <a:lnTo>
                    <a:pt x="648" y="295"/>
                  </a:lnTo>
                  <a:lnTo>
                    <a:pt x="653" y="310"/>
                  </a:lnTo>
                  <a:lnTo>
                    <a:pt x="660" y="324"/>
                  </a:lnTo>
                  <a:lnTo>
                    <a:pt x="660" y="324"/>
                  </a:lnTo>
                  <a:lnTo>
                    <a:pt x="662" y="331"/>
                  </a:lnTo>
                  <a:lnTo>
                    <a:pt x="663" y="338"/>
                  </a:lnTo>
                  <a:lnTo>
                    <a:pt x="663" y="338"/>
                  </a:lnTo>
                  <a:lnTo>
                    <a:pt x="668" y="346"/>
                  </a:lnTo>
                  <a:lnTo>
                    <a:pt x="674" y="353"/>
                  </a:lnTo>
                  <a:lnTo>
                    <a:pt x="679" y="361"/>
                  </a:lnTo>
                  <a:lnTo>
                    <a:pt x="685" y="367"/>
                  </a:lnTo>
                  <a:lnTo>
                    <a:pt x="689" y="376"/>
                  </a:lnTo>
                  <a:lnTo>
                    <a:pt x="689" y="382"/>
                  </a:lnTo>
                  <a:lnTo>
                    <a:pt x="689" y="387"/>
                  </a:lnTo>
                  <a:lnTo>
                    <a:pt x="687" y="391"/>
                  </a:lnTo>
                  <a:lnTo>
                    <a:pt x="685" y="395"/>
                  </a:lnTo>
                  <a:lnTo>
                    <a:pt x="681" y="399"/>
                  </a:lnTo>
                  <a:lnTo>
                    <a:pt x="681" y="399"/>
                  </a:lnTo>
                  <a:lnTo>
                    <a:pt x="674" y="399"/>
                  </a:lnTo>
                  <a:lnTo>
                    <a:pt x="668" y="400"/>
                  </a:lnTo>
                  <a:lnTo>
                    <a:pt x="655" y="403"/>
                  </a:lnTo>
                  <a:lnTo>
                    <a:pt x="655" y="403"/>
                  </a:lnTo>
                  <a:lnTo>
                    <a:pt x="660" y="414"/>
                  </a:lnTo>
                  <a:lnTo>
                    <a:pt x="667" y="426"/>
                  </a:lnTo>
                  <a:lnTo>
                    <a:pt x="679" y="453"/>
                  </a:lnTo>
                  <a:lnTo>
                    <a:pt x="686" y="467"/>
                  </a:lnTo>
                  <a:lnTo>
                    <a:pt x="694" y="478"/>
                  </a:lnTo>
                  <a:lnTo>
                    <a:pt x="698" y="482"/>
                  </a:lnTo>
                  <a:lnTo>
                    <a:pt x="704" y="486"/>
                  </a:lnTo>
                  <a:lnTo>
                    <a:pt x="708" y="489"/>
                  </a:lnTo>
                  <a:lnTo>
                    <a:pt x="713" y="490"/>
                  </a:lnTo>
                  <a:lnTo>
                    <a:pt x="713" y="4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442363" y="2527007"/>
            <a:ext cx="2779300" cy="2784309"/>
            <a:chOff x="3442363" y="2527007"/>
            <a:chExt cx="2779300" cy="278430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6096">
              <a:off x="3796655" y="3025199"/>
              <a:ext cx="1754800" cy="1797951"/>
            </a:xfrm>
            <a:prstGeom prst="rect">
              <a:avLst/>
            </a:prstGeom>
          </p:spPr>
        </p:pic>
        <p:sp>
          <p:nvSpPr>
            <p:cNvPr id="23" name="Freeform 109"/>
            <p:cNvSpPr>
              <a:spLocks noEditPoints="1"/>
            </p:cNvSpPr>
            <p:nvPr/>
          </p:nvSpPr>
          <p:spPr bwMode="auto">
            <a:xfrm rot="1159868">
              <a:off x="3442363" y="2527007"/>
              <a:ext cx="2779300" cy="2784309"/>
            </a:xfrm>
            <a:custGeom>
              <a:avLst/>
              <a:gdLst>
                <a:gd name="T0" fmla="*/ 902 w 1331"/>
                <a:gd name="T1" fmla="*/ 102 h 1421"/>
                <a:gd name="T2" fmla="*/ 1018 w 1331"/>
                <a:gd name="T3" fmla="*/ 87 h 1421"/>
                <a:gd name="T4" fmla="*/ 1073 w 1331"/>
                <a:gd name="T5" fmla="*/ 309 h 1421"/>
                <a:gd name="T6" fmla="*/ 1151 w 1331"/>
                <a:gd name="T7" fmla="*/ 651 h 1421"/>
                <a:gd name="T8" fmla="*/ 1330 w 1331"/>
                <a:gd name="T9" fmla="*/ 1025 h 1421"/>
                <a:gd name="T10" fmla="*/ 1215 w 1331"/>
                <a:gd name="T11" fmla="*/ 1090 h 1421"/>
                <a:gd name="T12" fmla="*/ 975 w 1331"/>
                <a:gd name="T13" fmla="*/ 1169 h 1421"/>
                <a:gd name="T14" fmla="*/ 720 w 1331"/>
                <a:gd name="T15" fmla="*/ 1222 h 1421"/>
                <a:gd name="T16" fmla="*/ 377 w 1331"/>
                <a:gd name="T17" fmla="*/ 1355 h 1421"/>
                <a:gd name="T18" fmla="*/ 219 w 1331"/>
                <a:gd name="T19" fmla="*/ 1291 h 1421"/>
                <a:gd name="T20" fmla="*/ 115 w 1331"/>
                <a:gd name="T21" fmla="*/ 1011 h 1421"/>
                <a:gd name="T22" fmla="*/ 51 w 1331"/>
                <a:gd name="T23" fmla="*/ 769 h 1421"/>
                <a:gd name="T24" fmla="*/ 2 w 1331"/>
                <a:gd name="T25" fmla="*/ 426 h 1421"/>
                <a:gd name="T26" fmla="*/ 196 w 1331"/>
                <a:gd name="T27" fmla="*/ 304 h 1421"/>
                <a:gd name="T28" fmla="*/ 475 w 1331"/>
                <a:gd name="T29" fmla="*/ 215 h 1421"/>
                <a:gd name="T30" fmla="*/ 498 w 1331"/>
                <a:gd name="T31" fmla="*/ 105 h 1421"/>
                <a:gd name="T32" fmla="*/ 594 w 1331"/>
                <a:gd name="T33" fmla="*/ 0 h 1421"/>
                <a:gd name="T34" fmla="*/ 702 w 1331"/>
                <a:gd name="T35" fmla="*/ 57 h 1421"/>
                <a:gd name="T36" fmla="*/ 617 w 1331"/>
                <a:gd name="T37" fmla="*/ 259 h 1421"/>
                <a:gd name="T38" fmla="*/ 651 w 1331"/>
                <a:gd name="T39" fmla="*/ 166 h 1421"/>
                <a:gd name="T40" fmla="*/ 772 w 1331"/>
                <a:gd name="T41" fmla="*/ 434 h 1421"/>
                <a:gd name="T42" fmla="*/ 721 w 1331"/>
                <a:gd name="T43" fmla="*/ 504 h 1421"/>
                <a:gd name="T44" fmla="*/ 592 w 1331"/>
                <a:gd name="T45" fmla="*/ 291 h 1421"/>
                <a:gd name="T46" fmla="*/ 588 w 1331"/>
                <a:gd name="T47" fmla="*/ 42 h 1421"/>
                <a:gd name="T48" fmla="*/ 704 w 1331"/>
                <a:gd name="T49" fmla="*/ 133 h 1421"/>
                <a:gd name="T50" fmla="*/ 705 w 1331"/>
                <a:gd name="T51" fmla="*/ 98 h 1421"/>
                <a:gd name="T52" fmla="*/ 599 w 1331"/>
                <a:gd name="T53" fmla="*/ 16 h 1421"/>
                <a:gd name="T54" fmla="*/ 516 w 1331"/>
                <a:gd name="T55" fmla="*/ 109 h 1421"/>
                <a:gd name="T56" fmla="*/ 564 w 1331"/>
                <a:gd name="T57" fmla="*/ 271 h 1421"/>
                <a:gd name="T58" fmla="*/ 683 w 1331"/>
                <a:gd name="T59" fmla="*/ 517 h 1421"/>
                <a:gd name="T60" fmla="*/ 762 w 1331"/>
                <a:gd name="T61" fmla="*/ 514 h 1421"/>
                <a:gd name="T62" fmla="*/ 777 w 1331"/>
                <a:gd name="T63" fmla="*/ 373 h 1421"/>
                <a:gd name="T64" fmla="*/ 678 w 1331"/>
                <a:gd name="T65" fmla="*/ 152 h 1421"/>
                <a:gd name="T66" fmla="*/ 584 w 1331"/>
                <a:gd name="T67" fmla="*/ 185 h 1421"/>
                <a:gd name="T68" fmla="*/ 649 w 1331"/>
                <a:gd name="T69" fmla="*/ 370 h 1421"/>
                <a:gd name="T70" fmla="*/ 678 w 1331"/>
                <a:gd name="T71" fmla="*/ 110 h 1421"/>
                <a:gd name="T72" fmla="*/ 581 w 1331"/>
                <a:gd name="T73" fmla="*/ 64 h 1421"/>
                <a:gd name="T74" fmla="*/ 555 w 1331"/>
                <a:gd name="T75" fmla="*/ 143 h 1421"/>
                <a:gd name="T76" fmla="*/ 643 w 1331"/>
                <a:gd name="T77" fmla="*/ 127 h 1421"/>
                <a:gd name="T78" fmla="*/ 981 w 1331"/>
                <a:gd name="T79" fmla="*/ 110 h 1421"/>
                <a:gd name="T80" fmla="*/ 856 w 1331"/>
                <a:gd name="T81" fmla="*/ 131 h 1421"/>
                <a:gd name="T82" fmla="*/ 736 w 1331"/>
                <a:gd name="T83" fmla="*/ 231 h 1421"/>
                <a:gd name="T84" fmla="*/ 799 w 1331"/>
                <a:gd name="T85" fmla="*/ 516 h 1421"/>
                <a:gd name="T86" fmla="*/ 679 w 1331"/>
                <a:gd name="T87" fmla="*/ 529 h 1421"/>
                <a:gd name="T88" fmla="*/ 536 w 1331"/>
                <a:gd name="T89" fmla="*/ 214 h 1421"/>
                <a:gd name="T90" fmla="*/ 339 w 1331"/>
                <a:gd name="T91" fmla="*/ 272 h 1421"/>
                <a:gd name="T92" fmla="*/ 94 w 1331"/>
                <a:gd name="T93" fmla="*/ 365 h 1421"/>
                <a:gd name="T94" fmla="*/ 38 w 1331"/>
                <a:gd name="T95" fmla="*/ 640 h 1421"/>
                <a:gd name="T96" fmla="*/ 115 w 1331"/>
                <a:gd name="T97" fmla="*/ 969 h 1421"/>
                <a:gd name="T98" fmla="*/ 266 w 1331"/>
                <a:gd name="T99" fmla="*/ 1368 h 1421"/>
                <a:gd name="T100" fmla="*/ 589 w 1331"/>
                <a:gd name="T101" fmla="*/ 1248 h 1421"/>
                <a:gd name="T102" fmla="*/ 1094 w 1331"/>
                <a:gd name="T103" fmla="*/ 1116 h 1421"/>
                <a:gd name="T104" fmla="*/ 1309 w 1331"/>
                <a:gd name="T105" fmla="*/ 1027 h 1421"/>
                <a:gd name="T106" fmla="*/ 1195 w 1331"/>
                <a:gd name="T107" fmla="*/ 810 h 1421"/>
                <a:gd name="T108" fmla="*/ 1073 w 1331"/>
                <a:gd name="T109" fmla="*/ 388 h 1421"/>
                <a:gd name="T110" fmla="*/ 1014 w 1331"/>
                <a:gd name="T111" fmla="*/ 108 h 1421"/>
                <a:gd name="T112" fmla="*/ 745 w 1331"/>
                <a:gd name="T113" fmla="*/ 475 h 1421"/>
                <a:gd name="T114" fmla="*/ 660 w 1331"/>
                <a:gd name="T115" fmla="*/ 196 h 1421"/>
                <a:gd name="T116" fmla="*/ 619 w 1331"/>
                <a:gd name="T117" fmla="*/ 189 h 1421"/>
                <a:gd name="T118" fmla="*/ 663 w 1331"/>
                <a:gd name="T119" fmla="*/ 338 h 1421"/>
                <a:gd name="T120" fmla="*/ 674 w 1331"/>
                <a:gd name="T121" fmla="*/ 399 h 1421"/>
                <a:gd name="T122" fmla="*/ 713 w 1331"/>
                <a:gd name="T123" fmla="*/ 490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1" h="1421">
                  <a:moveTo>
                    <a:pt x="739" y="139"/>
                  </a:moveTo>
                  <a:lnTo>
                    <a:pt x="739" y="139"/>
                  </a:lnTo>
                  <a:lnTo>
                    <a:pt x="766" y="132"/>
                  </a:lnTo>
                  <a:lnTo>
                    <a:pt x="796" y="125"/>
                  </a:lnTo>
                  <a:lnTo>
                    <a:pt x="855" y="109"/>
                  </a:lnTo>
                  <a:lnTo>
                    <a:pt x="855" y="109"/>
                  </a:lnTo>
                  <a:lnTo>
                    <a:pt x="863" y="108"/>
                  </a:lnTo>
                  <a:lnTo>
                    <a:pt x="871" y="108"/>
                  </a:lnTo>
                  <a:lnTo>
                    <a:pt x="879" y="108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96" y="105"/>
                  </a:lnTo>
                  <a:lnTo>
                    <a:pt x="902" y="102"/>
                  </a:lnTo>
                  <a:lnTo>
                    <a:pt x="902" y="102"/>
                  </a:lnTo>
                  <a:lnTo>
                    <a:pt x="911" y="101"/>
                  </a:lnTo>
                  <a:lnTo>
                    <a:pt x="920" y="101"/>
                  </a:lnTo>
                  <a:lnTo>
                    <a:pt x="928" y="102"/>
                  </a:lnTo>
                  <a:lnTo>
                    <a:pt x="936" y="102"/>
                  </a:lnTo>
                  <a:lnTo>
                    <a:pt x="936" y="102"/>
                  </a:lnTo>
                  <a:lnTo>
                    <a:pt x="949" y="99"/>
                  </a:lnTo>
                  <a:lnTo>
                    <a:pt x="962" y="95"/>
                  </a:lnTo>
                  <a:lnTo>
                    <a:pt x="976" y="91"/>
                  </a:lnTo>
                  <a:lnTo>
                    <a:pt x="988" y="89"/>
                  </a:lnTo>
                  <a:lnTo>
                    <a:pt x="988" y="89"/>
                  </a:lnTo>
                  <a:lnTo>
                    <a:pt x="1003" y="87"/>
                  </a:lnTo>
                  <a:lnTo>
                    <a:pt x="1018" y="87"/>
                  </a:lnTo>
                  <a:lnTo>
                    <a:pt x="1034" y="89"/>
                  </a:lnTo>
                  <a:lnTo>
                    <a:pt x="1049" y="91"/>
                  </a:lnTo>
                  <a:lnTo>
                    <a:pt x="1049" y="91"/>
                  </a:lnTo>
                  <a:lnTo>
                    <a:pt x="1056" y="125"/>
                  </a:lnTo>
                  <a:lnTo>
                    <a:pt x="1062" y="162"/>
                  </a:lnTo>
                  <a:lnTo>
                    <a:pt x="1064" y="180"/>
                  </a:lnTo>
                  <a:lnTo>
                    <a:pt x="1066" y="197"/>
                  </a:lnTo>
                  <a:lnTo>
                    <a:pt x="1066" y="212"/>
                  </a:lnTo>
                  <a:lnTo>
                    <a:pt x="1064" y="226"/>
                  </a:lnTo>
                  <a:lnTo>
                    <a:pt x="1064" y="226"/>
                  </a:lnTo>
                  <a:lnTo>
                    <a:pt x="1068" y="260"/>
                  </a:lnTo>
                  <a:lnTo>
                    <a:pt x="1071" y="293"/>
                  </a:lnTo>
                  <a:lnTo>
                    <a:pt x="1073" y="309"/>
                  </a:lnTo>
                  <a:lnTo>
                    <a:pt x="1074" y="324"/>
                  </a:lnTo>
                  <a:lnTo>
                    <a:pt x="1078" y="338"/>
                  </a:lnTo>
                  <a:lnTo>
                    <a:pt x="1082" y="351"/>
                  </a:lnTo>
                  <a:lnTo>
                    <a:pt x="1082" y="351"/>
                  </a:lnTo>
                  <a:lnTo>
                    <a:pt x="1094" y="429"/>
                  </a:lnTo>
                  <a:lnTo>
                    <a:pt x="1107" y="506"/>
                  </a:lnTo>
                  <a:lnTo>
                    <a:pt x="1107" y="506"/>
                  </a:lnTo>
                  <a:lnTo>
                    <a:pt x="1111" y="527"/>
                  </a:lnTo>
                  <a:lnTo>
                    <a:pt x="1115" y="546"/>
                  </a:lnTo>
                  <a:lnTo>
                    <a:pt x="1126" y="582"/>
                  </a:lnTo>
                  <a:lnTo>
                    <a:pt x="1138" y="617"/>
                  </a:lnTo>
                  <a:lnTo>
                    <a:pt x="1151" y="651"/>
                  </a:lnTo>
                  <a:lnTo>
                    <a:pt x="1151" y="651"/>
                  </a:lnTo>
                  <a:lnTo>
                    <a:pt x="1181" y="735"/>
                  </a:lnTo>
                  <a:lnTo>
                    <a:pt x="1196" y="776"/>
                  </a:lnTo>
                  <a:lnTo>
                    <a:pt x="1214" y="815"/>
                  </a:lnTo>
                  <a:lnTo>
                    <a:pt x="1214" y="815"/>
                  </a:lnTo>
                  <a:lnTo>
                    <a:pt x="1226" y="840"/>
                  </a:lnTo>
                  <a:lnTo>
                    <a:pt x="1240" y="864"/>
                  </a:lnTo>
                  <a:lnTo>
                    <a:pt x="1268" y="913"/>
                  </a:lnTo>
                  <a:lnTo>
                    <a:pt x="1296" y="962"/>
                  </a:lnTo>
                  <a:lnTo>
                    <a:pt x="1309" y="988"/>
                  </a:lnTo>
                  <a:lnTo>
                    <a:pt x="1320" y="1014"/>
                  </a:lnTo>
                  <a:lnTo>
                    <a:pt x="1320" y="1014"/>
                  </a:lnTo>
                  <a:lnTo>
                    <a:pt x="1326" y="1019"/>
                  </a:lnTo>
                  <a:lnTo>
                    <a:pt x="1330" y="1025"/>
                  </a:lnTo>
                  <a:lnTo>
                    <a:pt x="1331" y="1032"/>
                  </a:lnTo>
                  <a:lnTo>
                    <a:pt x="1330" y="1036"/>
                  </a:lnTo>
                  <a:lnTo>
                    <a:pt x="1330" y="1038"/>
                  </a:lnTo>
                  <a:lnTo>
                    <a:pt x="1330" y="1038"/>
                  </a:lnTo>
                  <a:lnTo>
                    <a:pt x="1326" y="1042"/>
                  </a:lnTo>
                  <a:lnTo>
                    <a:pt x="1322" y="1045"/>
                  </a:lnTo>
                  <a:lnTo>
                    <a:pt x="1309" y="1049"/>
                  </a:lnTo>
                  <a:lnTo>
                    <a:pt x="1309" y="1049"/>
                  </a:lnTo>
                  <a:lnTo>
                    <a:pt x="1289" y="1060"/>
                  </a:lnTo>
                  <a:lnTo>
                    <a:pt x="1277" y="1066"/>
                  </a:lnTo>
                  <a:lnTo>
                    <a:pt x="1264" y="1071"/>
                  </a:lnTo>
                  <a:lnTo>
                    <a:pt x="1264" y="1071"/>
                  </a:lnTo>
                  <a:lnTo>
                    <a:pt x="1215" y="1090"/>
                  </a:lnTo>
                  <a:lnTo>
                    <a:pt x="1194" y="1100"/>
                  </a:lnTo>
                  <a:lnTo>
                    <a:pt x="1173" y="1110"/>
                  </a:lnTo>
                  <a:lnTo>
                    <a:pt x="1173" y="1110"/>
                  </a:lnTo>
                  <a:lnTo>
                    <a:pt x="1162" y="1115"/>
                  </a:lnTo>
                  <a:lnTo>
                    <a:pt x="1149" y="1119"/>
                  </a:lnTo>
                  <a:lnTo>
                    <a:pt x="1136" y="1124"/>
                  </a:lnTo>
                  <a:lnTo>
                    <a:pt x="1131" y="1127"/>
                  </a:lnTo>
                  <a:lnTo>
                    <a:pt x="1127" y="1131"/>
                  </a:lnTo>
                  <a:lnTo>
                    <a:pt x="1127" y="1131"/>
                  </a:lnTo>
                  <a:lnTo>
                    <a:pt x="1105" y="1134"/>
                  </a:lnTo>
                  <a:lnTo>
                    <a:pt x="1081" y="1139"/>
                  </a:lnTo>
                  <a:lnTo>
                    <a:pt x="1028" y="1154"/>
                  </a:lnTo>
                  <a:lnTo>
                    <a:pt x="975" y="1169"/>
                  </a:lnTo>
                  <a:lnTo>
                    <a:pt x="923" y="1183"/>
                  </a:lnTo>
                  <a:lnTo>
                    <a:pt x="923" y="1183"/>
                  </a:lnTo>
                  <a:lnTo>
                    <a:pt x="920" y="1184"/>
                  </a:lnTo>
                  <a:lnTo>
                    <a:pt x="919" y="1185"/>
                  </a:lnTo>
                  <a:lnTo>
                    <a:pt x="917" y="1188"/>
                  </a:lnTo>
                  <a:lnTo>
                    <a:pt x="916" y="1189"/>
                  </a:lnTo>
                  <a:lnTo>
                    <a:pt x="916" y="1189"/>
                  </a:lnTo>
                  <a:lnTo>
                    <a:pt x="902" y="1189"/>
                  </a:lnTo>
                  <a:lnTo>
                    <a:pt x="887" y="1192"/>
                  </a:lnTo>
                  <a:lnTo>
                    <a:pt x="858" y="1198"/>
                  </a:lnTo>
                  <a:lnTo>
                    <a:pt x="858" y="1198"/>
                  </a:lnTo>
                  <a:lnTo>
                    <a:pt x="789" y="1210"/>
                  </a:lnTo>
                  <a:lnTo>
                    <a:pt x="720" y="1222"/>
                  </a:lnTo>
                  <a:lnTo>
                    <a:pt x="685" y="1230"/>
                  </a:lnTo>
                  <a:lnTo>
                    <a:pt x="651" y="1238"/>
                  </a:lnTo>
                  <a:lnTo>
                    <a:pt x="618" y="1249"/>
                  </a:lnTo>
                  <a:lnTo>
                    <a:pt x="585" y="1263"/>
                  </a:lnTo>
                  <a:lnTo>
                    <a:pt x="585" y="1263"/>
                  </a:lnTo>
                  <a:lnTo>
                    <a:pt x="540" y="1281"/>
                  </a:lnTo>
                  <a:lnTo>
                    <a:pt x="497" y="1298"/>
                  </a:lnTo>
                  <a:lnTo>
                    <a:pt x="455" y="1315"/>
                  </a:lnTo>
                  <a:lnTo>
                    <a:pt x="434" y="1324"/>
                  </a:lnTo>
                  <a:lnTo>
                    <a:pt x="414" y="1334"/>
                  </a:lnTo>
                  <a:lnTo>
                    <a:pt x="414" y="1334"/>
                  </a:lnTo>
                  <a:lnTo>
                    <a:pt x="395" y="1345"/>
                  </a:lnTo>
                  <a:lnTo>
                    <a:pt x="377" y="1355"/>
                  </a:lnTo>
                  <a:lnTo>
                    <a:pt x="343" y="1377"/>
                  </a:lnTo>
                  <a:lnTo>
                    <a:pt x="309" y="1400"/>
                  </a:lnTo>
                  <a:lnTo>
                    <a:pt x="276" y="1421"/>
                  </a:lnTo>
                  <a:lnTo>
                    <a:pt x="276" y="1421"/>
                  </a:lnTo>
                  <a:lnTo>
                    <a:pt x="270" y="1411"/>
                  </a:lnTo>
                  <a:lnTo>
                    <a:pt x="266" y="1400"/>
                  </a:lnTo>
                  <a:lnTo>
                    <a:pt x="256" y="1377"/>
                  </a:lnTo>
                  <a:lnTo>
                    <a:pt x="256" y="1377"/>
                  </a:lnTo>
                  <a:lnTo>
                    <a:pt x="242" y="1349"/>
                  </a:lnTo>
                  <a:lnTo>
                    <a:pt x="227" y="1319"/>
                  </a:lnTo>
                  <a:lnTo>
                    <a:pt x="227" y="1319"/>
                  </a:lnTo>
                  <a:lnTo>
                    <a:pt x="223" y="1305"/>
                  </a:lnTo>
                  <a:lnTo>
                    <a:pt x="219" y="1291"/>
                  </a:lnTo>
                  <a:lnTo>
                    <a:pt x="219" y="1291"/>
                  </a:lnTo>
                  <a:lnTo>
                    <a:pt x="185" y="1206"/>
                  </a:lnTo>
                  <a:lnTo>
                    <a:pt x="149" y="1115"/>
                  </a:lnTo>
                  <a:lnTo>
                    <a:pt x="149" y="1115"/>
                  </a:lnTo>
                  <a:lnTo>
                    <a:pt x="142" y="1102"/>
                  </a:lnTo>
                  <a:lnTo>
                    <a:pt x="136" y="1091"/>
                  </a:lnTo>
                  <a:lnTo>
                    <a:pt x="136" y="1091"/>
                  </a:lnTo>
                  <a:lnTo>
                    <a:pt x="135" y="1087"/>
                  </a:lnTo>
                  <a:lnTo>
                    <a:pt x="135" y="1082"/>
                  </a:lnTo>
                  <a:lnTo>
                    <a:pt x="135" y="1078"/>
                  </a:lnTo>
                  <a:lnTo>
                    <a:pt x="135" y="1072"/>
                  </a:lnTo>
                  <a:lnTo>
                    <a:pt x="135" y="1072"/>
                  </a:lnTo>
                  <a:lnTo>
                    <a:pt x="115" y="1011"/>
                  </a:lnTo>
                  <a:lnTo>
                    <a:pt x="95" y="949"/>
                  </a:lnTo>
                  <a:lnTo>
                    <a:pt x="95" y="949"/>
                  </a:lnTo>
                  <a:lnTo>
                    <a:pt x="75" y="882"/>
                  </a:lnTo>
                  <a:lnTo>
                    <a:pt x="75" y="882"/>
                  </a:lnTo>
                  <a:lnTo>
                    <a:pt x="70" y="863"/>
                  </a:lnTo>
                  <a:lnTo>
                    <a:pt x="63" y="845"/>
                  </a:lnTo>
                  <a:lnTo>
                    <a:pt x="63" y="845"/>
                  </a:lnTo>
                  <a:lnTo>
                    <a:pt x="61" y="836"/>
                  </a:lnTo>
                  <a:lnTo>
                    <a:pt x="60" y="825"/>
                  </a:lnTo>
                  <a:lnTo>
                    <a:pt x="60" y="814"/>
                  </a:lnTo>
                  <a:lnTo>
                    <a:pt x="59" y="803"/>
                  </a:lnTo>
                  <a:lnTo>
                    <a:pt x="59" y="803"/>
                  </a:lnTo>
                  <a:lnTo>
                    <a:pt x="51" y="769"/>
                  </a:lnTo>
                  <a:lnTo>
                    <a:pt x="42" y="735"/>
                  </a:lnTo>
                  <a:lnTo>
                    <a:pt x="34" y="701"/>
                  </a:lnTo>
                  <a:lnTo>
                    <a:pt x="27" y="666"/>
                  </a:lnTo>
                  <a:lnTo>
                    <a:pt x="27" y="666"/>
                  </a:lnTo>
                  <a:lnTo>
                    <a:pt x="22" y="629"/>
                  </a:lnTo>
                  <a:lnTo>
                    <a:pt x="18" y="589"/>
                  </a:lnTo>
                  <a:lnTo>
                    <a:pt x="18" y="589"/>
                  </a:lnTo>
                  <a:lnTo>
                    <a:pt x="10" y="527"/>
                  </a:lnTo>
                  <a:lnTo>
                    <a:pt x="7" y="495"/>
                  </a:lnTo>
                  <a:lnTo>
                    <a:pt x="6" y="464"/>
                  </a:lnTo>
                  <a:lnTo>
                    <a:pt x="6" y="464"/>
                  </a:lnTo>
                  <a:lnTo>
                    <a:pt x="4" y="445"/>
                  </a:lnTo>
                  <a:lnTo>
                    <a:pt x="2" y="426"/>
                  </a:lnTo>
                  <a:lnTo>
                    <a:pt x="0" y="407"/>
                  </a:lnTo>
                  <a:lnTo>
                    <a:pt x="0" y="399"/>
                  </a:lnTo>
                  <a:lnTo>
                    <a:pt x="2" y="389"/>
                  </a:lnTo>
                  <a:lnTo>
                    <a:pt x="2" y="389"/>
                  </a:lnTo>
                  <a:lnTo>
                    <a:pt x="41" y="372"/>
                  </a:lnTo>
                  <a:lnTo>
                    <a:pt x="83" y="351"/>
                  </a:lnTo>
                  <a:lnTo>
                    <a:pt x="105" y="340"/>
                  </a:lnTo>
                  <a:lnTo>
                    <a:pt x="128" y="331"/>
                  </a:lnTo>
                  <a:lnTo>
                    <a:pt x="151" y="323"/>
                  </a:lnTo>
                  <a:lnTo>
                    <a:pt x="174" y="316"/>
                  </a:lnTo>
                  <a:lnTo>
                    <a:pt x="174" y="316"/>
                  </a:lnTo>
                  <a:lnTo>
                    <a:pt x="185" y="309"/>
                  </a:lnTo>
                  <a:lnTo>
                    <a:pt x="196" y="304"/>
                  </a:lnTo>
                  <a:lnTo>
                    <a:pt x="208" y="301"/>
                  </a:lnTo>
                  <a:lnTo>
                    <a:pt x="219" y="298"/>
                  </a:lnTo>
                  <a:lnTo>
                    <a:pt x="219" y="298"/>
                  </a:lnTo>
                  <a:lnTo>
                    <a:pt x="236" y="290"/>
                  </a:lnTo>
                  <a:lnTo>
                    <a:pt x="252" y="283"/>
                  </a:lnTo>
                  <a:lnTo>
                    <a:pt x="286" y="271"/>
                  </a:lnTo>
                  <a:lnTo>
                    <a:pt x="323" y="260"/>
                  </a:lnTo>
                  <a:lnTo>
                    <a:pt x="359" y="250"/>
                  </a:lnTo>
                  <a:lnTo>
                    <a:pt x="359" y="250"/>
                  </a:lnTo>
                  <a:lnTo>
                    <a:pt x="393" y="241"/>
                  </a:lnTo>
                  <a:lnTo>
                    <a:pt x="428" y="229"/>
                  </a:lnTo>
                  <a:lnTo>
                    <a:pt x="460" y="219"/>
                  </a:lnTo>
                  <a:lnTo>
                    <a:pt x="475" y="215"/>
                  </a:lnTo>
                  <a:lnTo>
                    <a:pt x="490" y="214"/>
                  </a:lnTo>
                  <a:lnTo>
                    <a:pt x="490" y="214"/>
                  </a:lnTo>
                  <a:lnTo>
                    <a:pt x="500" y="210"/>
                  </a:lnTo>
                  <a:lnTo>
                    <a:pt x="509" y="206"/>
                  </a:lnTo>
                  <a:lnTo>
                    <a:pt x="531" y="200"/>
                  </a:lnTo>
                  <a:lnTo>
                    <a:pt x="531" y="200"/>
                  </a:lnTo>
                  <a:lnTo>
                    <a:pt x="528" y="189"/>
                  </a:lnTo>
                  <a:lnTo>
                    <a:pt x="524" y="178"/>
                  </a:lnTo>
                  <a:lnTo>
                    <a:pt x="513" y="154"/>
                  </a:lnTo>
                  <a:lnTo>
                    <a:pt x="504" y="128"/>
                  </a:lnTo>
                  <a:lnTo>
                    <a:pt x="501" y="117"/>
                  </a:lnTo>
                  <a:lnTo>
                    <a:pt x="498" y="105"/>
                  </a:lnTo>
                  <a:lnTo>
                    <a:pt x="498" y="105"/>
                  </a:lnTo>
                  <a:lnTo>
                    <a:pt x="498" y="93"/>
                  </a:lnTo>
                  <a:lnTo>
                    <a:pt x="501" y="82"/>
                  </a:lnTo>
                  <a:lnTo>
                    <a:pt x="504" y="71"/>
                  </a:lnTo>
                  <a:lnTo>
                    <a:pt x="508" y="60"/>
                  </a:lnTo>
                  <a:lnTo>
                    <a:pt x="520" y="41"/>
                  </a:lnTo>
                  <a:lnTo>
                    <a:pt x="532" y="20"/>
                  </a:lnTo>
                  <a:lnTo>
                    <a:pt x="532" y="20"/>
                  </a:lnTo>
                  <a:lnTo>
                    <a:pt x="539" y="19"/>
                  </a:lnTo>
                  <a:lnTo>
                    <a:pt x="547" y="16"/>
                  </a:lnTo>
                  <a:lnTo>
                    <a:pt x="561" y="11"/>
                  </a:lnTo>
                  <a:lnTo>
                    <a:pt x="577" y="4"/>
                  </a:lnTo>
                  <a:lnTo>
                    <a:pt x="585" y="1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04" y="0"/>
                  </a:lnTo>
                  <a:lnTo>
                    <a:pt x="614" y="0"/>
                  </a:lnTo>
                  <a:lnTo>
                    <a:pt x="622" y="1"/>
                  </a:lnTo>
                  <a:lnTo>
                    <a:pt x="632" y="4"/>
                  </a:lnTo>
                  <a:lnTo>
                    <a:pt x="648" y="10"/>
                  </a:lnTo>
                  <a:lnTo>
                    <a:pt x="667" y="16"/>
                  </a:lnTo>
                  <a:lnTo>
                    <a:pt x="667" y="16"/>
                  </a:lnTo>
                  <a:lnTo>
                    <a:pt x="674" y="27"/>
                  </a:lnTo>
                  <a:lnTo>
                    <a:pt x="683" y="37"/>
                  </a:lnTo>
                  <a:lnTo>
                    <a:pt x="693" y="46"/>
                  </a:lnTo>
                  <a:lnTo>
                    <a:pt x="702" y="57"/>
                  </a:lnTo>
                  <a:lnTo>
                    <a:pt x="702" y="57"/>
                  </a:lnTo>
                  <a:lnTo>
                    <a:pt x="708" y="67"/>
                  </a:lnTo>
                  <a:lnTo>
                    <a:pt x="712" y="78"/>
                  </a:lnTo>
                  <a:lnTo>
                    <a:pt x="720" y="98"/>
                  </a:lnTo>
                  <a:lnTo>
                    <a:pt x="728" y="120"/>
                  </a:lnTo>
                  <a:lnTo>
                    <a:pt x="734" y="129"/>
                  </a:lnTo>
                  <a:lnTo>
                    <a:pt x="739" y="139"/>
                  </a:lnTo>
                  <a:lnTo>
                    <a:pt x="739" y="139"/>
                  </a:lnTo>
                  <a:close/>
                  <a:moveTo>
                    <a:pt x="653" y="343"/>
                  </a:moveTo>
                  <a:lnTo>
                    <a:pt x="653" y="343"/>
                  </a:lnTo>
                  <a:lnTo>
                    <a:pt x="640" y="313"/>
                  </a:lnTo>
                  <a:lnTo>
                    <a:pt x="626" y="282"/>
                  </a:lnTo>
                  <a:lnTo>
                    <a:pt x="626" y="282"/>
                  </a:lnTo>
                  <a:lnTo>
                    <a:pt x="617" y="259"/>
                  </a:lnTo>
                  <a:lnTo>
                    <a:pt x="608" y="234"/>
                  </a:lnTo>
                  <a:lnTo>
                    <a:pt x="606" y="222"/>
                  </a:lnTo>
                  <a:lnTo>
                    <a:pt x="604" y="208"/>
                  </a:lnTo>
                  <a:lnTo>
                    <a:pt x="603" y="196"/>
                  </a:lnTo>
                  <a:lnTo>
                    <a:pt x="604" y="184"/>
                  </a:lnTo>
                  <a:lnTo>
                    <a:pt x="604" y="184"/>
                  </a:lnTo>
                  <a:lnTo>
                    <a:pt x="608" y="177"/>
                  </a:lnTo>
                  <a:lnTo>
                    <a:pt x="614" y="173"/>
                  </a:lnTo>
                  <a:lnTo>
                    <a:pt x="619" y="169"/>
                  </a:lnTo>
                  <a:lnTo>
                    <a:pt x="626" y="166"/>
                  </a:lnTo>
                  <a:lnTo>
                    <a:pt x="634" y="165"/>
                  </a:lnTo>
                  <a:lnTo>
                    <a:pt x="641" y="165"/>
                  </a:lnTo>
                  <a:lnTo>
                    <a:pt x="651" y="166"/>
                  </a:lnTo>
                  <a:lnTo>
                    <a:pt x="660" y="167"/>
                  </a:lnTo>
                  <a:lnTo>
                    <a:pt x="660" y="167"/>
                  </a:lnTo>
                  <a:lnTo>
                    <a:pt x="671" y="184"/>
                  </a:lnTo>
                  <a:lnTo>
                    <a:pt x="682" y="204"/>
                  </a:lnTo>
                  <a:lnTo>
                    <a:pt x="693" y="225"/>
                  </a:lnTo>
                  <a:lnTo>
                    <a:pt x="704" y="248"/>
                  </a:lnTo>
                  <a:lnTo>
                    <a:pt x="724" y="295"/>
                  </a:lnTo>
                  <a:lnTo>
                    <a:pt x="740" y="340"/>
                  </a:lnTo>
                  <a:lnTo>
                    <a:pt x="740" y="340"/>
                  </a:lnTo>
                  <a:lnTo>
                    <a:pt x="754" y="376"/>
                  </a:lnTo>
                  <a:lnTo>
                    <a:pt x="761" y="395"/>
                  </a:lnTo>
                  <a:lnTo>
                    <a:pt x="768" y="415"/>
                  </a:lnTo>
                  <a:lnTo>
                    <a:pt x="772" y="434"/>
                  </a:lnTo>
                  <a:lnTo>
                    <a:pt x="772" y="444"/>
                  </a:lnTo>
                  <a:lnTo>
                    <a:pt x="772" y="453"/>
                  </a:lnTo>
                  <a:lnTo>
                    <a:pt x="772" y="461"/>
                  </a:lnTo>
                  <a:lnTo>
                    <a:pt x="769" y="470"/>
                  </a:lnTo>
                  <a:lnTo>
                    <a:pt x="766" y="476"/>
                  </a:lnTo>
                  <a:lnTo>
                    <a:pt x="761" y="483"/>
                  </a:lnTo>
                  <a:lnTo>
                    <a:pt x="761" y="483"/>
                  </a:lnTo>
                  <a:lnTo>
                    <a:pt x="749" y="494"/>
                  </a:lnTo>
                  <a:lnTo>
                    <a:pt x="739" y="499"/>
                  </a:lnTo>
                  <a:lnTo>
                    <a:pt x="735" y="502"/>
                  </a:lnTo>
                  <a:lnTo>
                    <a:pt x="731" y="504"/>
                  </a:lnTo>
                  <a:lnTo>
                    <a:pt x="731" y="504"/>
                  </a:lnTo>
                  <a:lnTo>
                    <a:pt x="721" y="504"/>
                  </a:lnTo>
                  <a:lnTo>
                    <a:pt x="709" y="502"/>
                  </a:lnTo>
                  <a:lnTo>
                    <a:pt x="697" y="499"/>
                  </a:lnTo>
                  <a:lnTo>
                    <a:pt x="689" y="495"/>
                  </a:lnTo>
                  <a:lnTo>
                    <a:pt x="689" y="495"/>
                  </a:lnTo>
                  <a:lnTo>
                    <a:pt x="685" y="490"/>
                  </a:lnTo>
                  <a:lnTo>
                    <a:pt x="681" y="483"/>
                  </a:lnTo>
                  <a:lnTo>
                    <a:pt x="678" y="478"/>
                  </a:lnTo>
                  <a:lnTo>
                    <a:pt x="675" y="475"/>
                  </a:lnTo>
                  <a:lnTo>
                    <a:pt x="674" y="472"/>
                  </a:lnTo>
                  <a:lnTo>
                    <a:pt x="674" y="472"/>
                  </a:lnTo>
                  <a:lnTo>
                    <a:pt x="632" y="382"/>
                  </a:lnTo>
                  <a:lnTo>
                    <a:pt x="611" y="338"/>
                  </a:lnTo>
                  <a:lnTo>
                    <a:pt x="592" y="291"/>
                  </a:lnTo>
                  <a:lnTo>
                    <a:pt x="574" y="244"/>
                  </a:lnTo>
                  <a:lnTo>
                    <a:pt x="558" y="195"/>
                  </a:lnTo>
                  <a:lnTo>
                    <a:pt x="551" y="169"/>
                  </a:lnTo>
                  <a:lnTo>
                    <a:pt x="546" y="142"/>
                  </a:lnTo>
                  <a:lnTo>
                    <a:pt x="540" y="114"/>
                  </a:lnTo>
                  <a:lnTo>
                    <a:pt x="536" y="84"/>
                  </a:lnTo>
                  <a:lnTo>
                    <a:pt x="536" y="84"/>
                  </a:lnTo>
                  <a:lnTo>
                    <a:pt x="540" y="78"/>
                  </a:lnTo>
                  <a:lnTo>
                    <a:pt x="546" y="71"/>
                  </a:lnTo>
                  <a:lnTo>
                    <a:pt x="558" y="60"/>
                  </a:lnTo>
                  <a:lnTo>
                    <a:pt x="573" y="50"/>
                  </a:lnTo>
                  <a:lnTo>
                    <a:pt x="588" y="42"/>
                  </a:lnTo>
                  <a:lnTo>
                    <a:pt x="588" y="42"/>
                  </a:lnTo>
                  <a:lnTo>
                    <a:pt x="598" y="42"/>
                  </a:lnTo>
                  <a:lnTo>
                    <a:pt x="607" y="42"/>
                  </a:lnTo>
                  <a:lnTo>
                    <a:pt x="625" y="46"/>
                  </a:lnTo>
                  <a:lnTo>
                    <a:pt x="641" y="52"/>
                  </a:lnTo>
                  <a:lnTo>
                    <a:pt x="656" y="57"/>
                  </a:lnTo>
                  <a:lnTo>
                    <a:pt x="656" y="57"/>
                  </a:lnTo>
                  <a:lnTo>
                    <a:pt x="666" y="71"/>
                  </a:lnTo>
                  <a:lnTo>
                    <a:pt x="677" y="84"/>
                  </a:lnTo>
                  <a:lnTo>
                    <a:pt x="686" y="98"/>
                  </a:lnTo>
                  <a:lnTo>
                    <a:pt x="696" y="112"/>
                  </a:lnTo>
                  <a:lnTo>
                    <a:pt x="696" y="112"/>
                  </a:lnTo>
                  <a:lnTo>
                    <a:pt x="700" y="123"/>
                  </a:lnTo>
                  <a:lnTo>
                    <a:pt x="704" y="133"/>
                  </a:lnTo>
                  <a:lnTo>
                    <a:pt x="708" y="144"/>
                  </a:lnTo>
                  <a:lnTo>
                    <a:pt x="712" y="148"/>
                  </a:lnTo>
                  <a:lnTo>
                    <a:pt x="716" y="152"/>
                  </a:lnTo>
                  <a:lnTo>
                    <a:pt x="716" y="152"/>
                  </a:lnTo>
                  <a:lnTo>
                    <a:pt x="717" y="150"/>
                  </a:lnTo>
                  <a:lnTo>
                    <a:pt x="719" y="150"/>
                  </a:lnTo>
                  <a:lnTo>
                    <a:pt x="720" y="150"/>
                  </a:lnTo>
                  <a:lnTo>
                    <a:pt x="723" y="150"/>
                  </a:lnTo>
                  <a:lnTo>
                    <a:pt x="723" y="150"/>
                  </a:lnTo>
                  <a:lnTo>
                    <a:pt x="720" y="135"/>
                  </a:lnTo>
                  <a:lnTo>
                    <a:pt x="716" y="123"/>
                  </a:lnTo>
                  <a:lnTo>
                    <a:pt x="711" y="110"/>
                  </a:lnTo>
                  <a:lnTo>
                    <a:pt x="705" y="98"/>
                  </a:lnTo>
                  <a:lnTo>
                    <a:pt x="693" y="75"/>
                  </a:lnTo>
                  <a:lnTo>
                    <a:pt x="678" y="50"/>
                  </a:lnTo>
                  <a:lnTo>
                    <a:pt x="678" y="50"/>
                  </a:lnTo>
                  <a:lnTo>
                    <a:pt x="666" y="42"/>
                  </a:lnTo>
                  <a:lnTo>
                    <a:pt x="662" y="37"/>
                  </a:lnTo>
                  <a:lnTo>
                    <a:pt x="656" y="30"/>
                  </a:lnTo>
                  <a:lnTo>
                    <a:pt x="656" y="30"/>
                  </a:lnTo>
                  <a:lnTo>
                    <a:pt x="645" y="26"/>
                  </a:lnTo>
                  <a:lnTo>
                    <a:pt x="632" y="20"/>
                  </a:lnTo>
                  <a:lnTo>
                    <a:pt x="623" y="18"/>
                  </a:lnTo>
                  <a:lnTo>
                    <a:pt x="615" y="16"/>
                  </a:lnTo>
                  <a:lnTo>
                    <a:pt x="607" y="16"/>
                  </a:lnTo>
                  <a:lnTo>
                    <a:pt x="599" y="16"/>
                  </a:lnTo>
                  <a:lnTo>
                    <a:pt x="599" y="16"/>
                  </a:lnTo>
                  <a:lnTo>
                    <a:pt x="585" y="20"/>
                  </a:lnTo>
                  <a:lnTo>
                    <a:pt x="570" y="25"/>
                  </a:lnTo>
                  <a:lnTo>
                    <a:pt x="540" y="35"/>
                  </a:lnTo>
                  <a:lnTo>
                    <a:pt x="540" y="35"/>
                  </a:lnTo>
                  <a:lnTo>
                    <a:pt x="535" y="42"/>
                  </a:lnTo>
                  <a:lnTo>
                    <a:pt x="528" y="49"/>
                  </a:lnTo>
                  <a:lnTo>
                    <a:pt x="523" y="57"/>
                  </a:lnTo>
                  <a:lnTo>
                    <a:pt x="519" y="67"/>
                  </a:lnTo>
                  <a:lnTo>
                    <a:pt x="516" y="76"/>
                  </a:lnTo>
                  <a:lnTo>
                    <a:pt x="515" y="86"/>
                  </a:lnTo>
                  <a:lnTo>
                    <a:pt x="515" y="97"/>
                  </a:lnTo>
                  <a:lnTo>
                    <a:pt x="516" y="109"/>
                  </a:lnTo>
                  <a:lnTo>
                    <a:pt x="516" y="109"/>
                  </a:lnTo>
                  <a:lnTo>
                    <a:pt x="524" y="131"/>
                  </a:lnTo>
                  <a:lnTo>
                    <a:pt x="531" y="154"/>
                  </a:lnTo>
                  <a:lnTo>
                    <a:pt x="538" y="177"/>
                  </a:lnTo>
                  <a:lnTo>
                    <a:pt x="546" y="199"/>
                  </a:lnTo>
                  <a:lnTo>
                    <a:pt x="546" y="199"/>
                  </a:lnTo>
                  <a:lnTo>
                    <a:pt x="547" y="210"/>
                  </a:lnTo>
                  <a:lnTo>
                    <a:pt x="550" y="219"/>
                  </a:lnTo>
                  <a:lnTo>
                    <a:pt x="555" y="237"/>
                  </a:lnTo>
                  <a:lnTo>
                    <a:pt x="561" y="253"/>
                  </a:lnTo>
                  <a:lnTo>
                    <a:pt x="562" y="263"/>
                  </a:lnTo>
                  <a:lnTo>
                    <a:pt x="564" y="271"/>
                  </a:lnTo>
                  <a:lnTo>
                    <a:pt x="564" y="271"/>
                  </a:lnTo>
                  <a:lnTo>
                    <a:pt x="577" y="308"/>
                  </a:lnTo>
                  <a:lnTo>
                    <a:pt x="589" y="344"/>
                  </a:lnTo>
                  <a:lnTo>
                    <a:pt x="602" y="381"/>
                  </a:lnTo>
                  <a:lnTo>
                    <a:pt x="608" y="399"/>
                  </a:lnTo>
                  <a:lnTo>
                    <a:pt x="615" y="415"/>
                  </a:lnTo>
                  <a:lnTo>
                    <a:pt x="615" y="415"/>
                  </a:lnTo>
                  <a:lnTo>
                    <a:pt x="629" y="444"/>
                  </a:lnTo>
                  <a:lnTo>
                    <a:pt x="645" y="471"/>
                  </a:lnTo>
                  <a:lnTo>
                    <a:pt x="655" y="485"/>
                  </a:lnTo>
                  <a:lnTo>
                    <a:pt x="663" y="497"/>
                  </a:lnTo>
                  <a:lnTo>
                    <a:pt x="674" y="508"/>
                  </a:lnTo>
                  <a:lnTo>
                    <a:pt x="683" y="517"/>
                  </a:lnTo>
                  <a:lnTo>
                    <a:pt x="683" y="517"/>
                  </a:lnTo>
                  <a:lnTo>
                    <a:pt x="693" y="519"/>
                  </a:lnTo>
                  <a:lnTo>
                    <a:pt x="701" y="521"/>
                  </a:lnTo>
                  <a:lnTo>
                    <a:pt x="708" y="524"/>
                  </a:lnTo>
                  <a:lnTo>
                    <a:pt x="717" y="525"/>
                  </a:lnTo>
                  <a:lnTo>
                    <a:pt x="717" y="525"/>
                  </a:lnTo>
                  <a:lnTo>
                    <a:pt x="721" y="524"/>
                  </a:lnTo>
                  <a:lnTo>
                    <a:pt x="727" y="523"/>
                  </a:lnTo>
                  <a:lnTo>
                    <a:pt x="739" y="521"/>
                  </a:lnTo>
                  <a:lnTo>
                    <a:pt x="750" y="520"/>
                  </a:lnTo>
                  <a:lnTo>
                    <a:pt x="760" y="519"/>
                  </a:lnTo>
                  <a:lnTo>
                    <a:pt x="760" y="519"/>
                  </a:lnTo>
                  <a:lnTo>
                    <a:pt x="761" y="516"/>
                  </a:lnTo>
                  <a:lnTo>
                    <a:pt x="762" y="514"/>
                  </a:lnTo>
                  <a:lnTo>
                    <a:pt x="766" y="510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5" y="493"/>
                  </a:lnTo>
                  <a:lnTo>
                    <a:pt x="789" y="480"/>
                  </a:lnTo>
                  <a:lnTo>
                    <a:pt x="791" y="467"/>
                  </a:lnTo>
                  <a:lnTo>
                    <a:pt x="791" y="453"/>
                  </a:lnTo>
                  <a:lnTo>
                    <a:pt x="789" y="440"/>
                  </a:lnTo>
                  <a:lnTo>
                    <a:pt x="787" y="425"/>
                  </a:lnTo>
                  <a:lnTo>
                    <a:pt x="780" y="396"/>
                  </a:lnTo>
                  <a:lnTo>
                    <a:pt x="780" y="396"/>
                  </a:lnTo>
                  <a:lnTo>
                    <a:pt x="777" y="380"/>
                  </a:lnTo>
                  <a:lnTo>
                    <a:pt x="777" y="373"/>
                  </a:lnTo>
                  <a:lnTo>
                    <a:pt x="775" y="366"/>
                  </a:lnTo>
                  <a:lnTo>
                    <a:pt x="775" y="366"/>
                  </a:lnTo>
                  <a:lnTo>
                    <a:pt x="764" y="333"/>
                  </a:lnTo>
                  <a:lnTo>
                    <a:pt x="750" y="302"/>
                  </a:lnTo>
                  <a:lnTo>
                    <a:pt x="726" y="244"/>
                  </a:lnTo>
                  <a:lnTo>
                    <a:pt x="726" y="244"/>
                  </a:lnTo>
                  <a:lnTo>
                    <a:pt x="717" y="226"/>
                  </a:lnTo>
                  <a:lnTo>
                    <a:pt x="709" y="208"/>
                  </a:lnTo>
                  <a:lnTo>
                    <a:pt x="692" y="177"/>
                  </a:lnTo>
                  <a:lnTo>
                    <a:pt x="692" y="177"/>
                  </a:lnTo>
                  <a:lnTo>
                    <a:pt x="685" y="163"/>
                  </a:lnTo>
                  <a:lnTo>
                    <a:pt x="678" y="152"/>
                  </a:lnTo>
                  <a:lnTo>
                    <a:pt x="678" y="152"/>
                  </a:lnTo>
                  <a:lnTo>
                    <a:pt x="674" y="148"/>
                  </a:lnTo>
                  <a:lnTo>
                    <a:pt x="668" y="144"/>
                  </a:lnTo>
                  <a:lnTo>
                    <a:pt x="662" y="142"/>
                  </a:lnTo>
                  <a:lnTo>
                    <a:pt x="656" y="139"/>
                  </a:lnTo>
                  <a:lnTo>
                    <a:pt x="651" y="139"/>
                  </a:lnTo>
                  <a:lnTo>
                    <a:pt x="644" y="139"/>
                  </a:lnTo>
                  <a:lnTo>
                    <a:pt x="632" y="140"/>
                  </a:lnTo>
                  <a:lnTo>
                    <a:pt x="618" y="144"/>
                  </a:lnTo>
                  <a:lnTo>
                    <a:pt x="607" y="151"/>
                  </a:lnTo>
                  <a:lnTo>
                    <a:pt x="596" y="159"/>
                  </a:lnTo>
                  <a:lnTo>
                    <a:pt x="587" y="167"/>
                  </a:lnTo>
                  <a:lnTo>
                    <a:pt x="587" y="167"/>
                  </a:lnTo>
                  <a:lnTo>
                    <a:pt x="584" y="185"/>
                  </a:lnTo>
                  <a:lnTo>
                    <a:pt x="584" y="201"/>
                  </a:lnTo>
                  <a:lnTo>
                    <a:pt x="585" y="219"/>
                  </a:lnTo>
                  <a:lnTo>
                    <a:pt x="588" y="234"/>
                  </a:lnTo>
                  <a:lnTo>
                    <a:pt x="594" y="250"/>
                  </a:lnTo>
                  <a:lnTo>
                    <a:pt x="599" y="265"/>
                  </a:lnTo>
                  <a:lnTo>
                    <a:pt x="611" y="297"/>
                  </a:lnTo>
                  <a:lnTo>
                    <a:pt x="611" y="297"/>
                  </a:lnTo>
                  <a:lnTo>
                    <a:pt x="617" y="309"/>
                  </a:lnTo>
                  <a:lnTo>
                    <a:pt x="622" y="321"/>
                  </a:lnTo>
                  <a:lnTo>
                    <a:pt x="636" y="346"/>
                  </a:lnTo>
                  <a:lnTo>
                    <a:pt x="636" y="346"/>
                  </a:lnTo>
                  <a:lnTo>
                    <a:pt x="643" y="358"/>
                  </a:lnTo>
                  <a:lnTo>
                    <a:pt x="649" y="370"/>
                  </a:lnTo>
                  <a:lnTo>
                    <a:pt x="653" y="376"/>
                  </a:lnTo>
                  <a:lnTo>
                    <a:pt x="657" y="380"/>
                  </a:lnTo>
                  <a:lnTo>
                    <a:pt x="663" y="382"/>
                  </a:lnTo>
                  <a:lnTo>
                    <a:pt x="668" y="382"/>
                  </a:lnTo>
                  <a:lnTo>
                    <a:pt x="668" y="382"/>
                  </a:lnTo>
                  <a:lnTo>
                    <a:pt x="670" y="378"/>
                  </a:lnTo>
                  <a:lnTo>
                    <a:pt x="670" y="373"/>
                  </a:lnTo>
                  <a:lnTo>
                    <a:pt x="668" y="369"/>
                  </a:lnTo>
                  <a:lnTo>
                    <a:pt x="666" y="363"/>
                  </a:lnTo>
                  <a:lnTo>
                    <a:pt x="653" y="343"/>
                  </a:lnTo>
                  <a:lnTo>
                    <a:pt x="653" y="343"/>
                  </a:lnTo>
                  <a:close/>
                  <a:moveTo>
                    <a:pt x="678" y="110"/>
                  </a:moveTo>
                  <a:lnTo>
                    <a:pt x="678" y="110"/>
                  </a:lnTo>
                  <a:lnTo>
                    <a:pt x="671" y="99"/>
                  </a:lnTo>
                  <a:lnTo>
                    <a:pt x="663" y="87"/>
                  </a:lnTo>
                  <a:lnTo>
                    <a:pt x="653" y="76"/>
                  </a:lnTo>
                  <a:lnTo>
                    <a:pt x="647" y="69"/>
                  </a:lnTo>
                  <a:lnTo>
                    <a:pt x="647" y="69"/>
                  </a:lnTo>
                  <a:lnTo>
                    <a:pt x="634" y="64"/>
                  </a:lnTo>
                  <a:lnTo>
                    <a:pt x="619" y="59"/>
                  </a:lnTo>
                  <a:lnTo>
                    <a:pt x="604" y="56"/>
                  </a:lnTo>
                  <a:lnTo>
                    <a:pt x="598" y="56"/>
                  </a:lnTo>
                  <a:lnTo>
                    <a:pt x="592" y="57"/>
                  </a:lnTo>
                  <a:lnTo>
                    <a:pt x="592" y="57"/>
                  </a:lnTo>
                  <a:lnTo>
                    <a:pt x="587" y="60"/>
                  </a:lnTo>
                  <a:lnTo>
                    <a:pt x="581" y="64"/>
                  </a:lnTo>
                  <a:lnTo>
                    <a:pt x="577" y="69"/>
                  </a:lnTo>
                  <a:lnTo>
                    <a:pt x="572" y="74"/>
                  </a:lnTo>
                  <a:lnTo>
                    <a:pt x="572" y="74"/>
                  </a:lnTo>
                  <a:lnTo>
                    <a:pt x="560" y="79"/>
                  </a:lnTo>
                  <a:lnTo>
                    <a:pt x="553" y="83"/>
                  </a:lnTo>
                  <a:lnTo>
                    <a:pt x="551" y="86"/>
                  </a:lnTo>
                  <a:lnTo>
                    <a:pt x="550" y="90"/>
                  </a:lnTo>
                  <a:lnTo>
                    <a:pt x="550" y="90"/>
                  </a:lnTo>
                  <a:lnTo>
                    <a:pt x="549" y="98"/>
                  </a:lnTo>
                  <a:lnTo>
                    <a:pt x="549" y="108"/>
                  </a:lnTo>
                  <a:lnTo>
                    <a:pt x="551" y="125"/>
                  </a:lnTo>
                  <a:lnTo>
                    <a:pt x="551" y="125"/>
                  </a:lnTo>
                  <a:lnTo>
                    <a:pt x="555" y="143"/>
                  </a:lnTo>
                  <a:lnTo>
                    <a:pt x="561" y="161"/>
                  </a:lnTo>
                  <a:lnTo>
                    <a:pt x="573" y="192"/>
                  </a:lnTo>
                  <a:lnTo>
                    <a:pt x="573" y="192"/>
                  </a:lnTo>
                  <a:lnTo>
                    <a:pt x="573" y="184"/>
                  </a:lnTo>
                  <a:lnTo>
                    <a:pt x="574" y="177"/>
                  </a:lnTo>
                  <a:lnTo>
                    <a:pt x="576" y="170"/>
                  </a:lnTo>
                  <a:lnTo>
                    <a:pt x="579" y="165"/>
                  </a:lnTo>
                  <a:lnTo>
                    <a:pt x="585" y="154"/>
                  </a:lnTo>
                  <a:lnTo>
                    <a:pt x="595" y="144"/>
                  </a:lnTo>
                  <a:lnTo>
                    <a:pt x="606" y="138"/>
                  </a:lnTo>
                  <a:lnTo>
                    <a:pt x="618" y="132"/>
                  </a:lnTo>
                  <a:lnTo>
                    <a:pt x="630" y="128"/>
                  </a:lnTo>
                  <a:lnTo>
                    <a:pt x="643" y="127"/>
                  </a:lnTo>
                  <a:lnTo>
                    <a:pt x="643" y="127"/>
                  </a:lnTo>
                  <a:lnTo>
                    <a:pt x="651" y="128"/>
                  </a:lnTo>
                  <a:lnTo>
                    <a:pt x="659" y="129"/>
                  </a:lnTo>
                  <a:lnTo>
                    <a:pt x="666" y="132"/>
                  </a:lnTo>
                  <a:lnTo>
                    <a:pt x="671" y="136"/>
                  </a:lnTo>
                  <a:lnTo>
                    <a:pt x="683" y="144"/>
                  </a:lnTo>
                  <a:lnTo>
                    <a:pt x="694" y="152"/>
                  </a:lnTo>
                  <a:lnTo>
                    <a:pt x="694" y="152"/>
                  </a:lnTo>
                  <a:lnTo>
                    <a:pt x="687" y="131"/>
                  </a:lnTo>
                  <a:lnTo>
                    <a:pt x="685" y="121"/>
                  </a:lnTo>
                  <a:lnTo>
                    <a:pt x="678" y="110"/>
                  </a:lnTo>
                  <a:lnTo>
                    <a:pt x="678" y="110"/>
                  </a:lnTo>
                  <a:close/>
                  <a:moveTo>
                    <a:pt x="981" y="110"/>
                  </a:moveTo>
                  <a:lnTo>
                    <a:pt x="981" y="110"/>
                  </a:lnTo>
                  <a:lnTo>
                    <a:pt x="976" y="113"/>
                  </a:lnTo>
                  <a:lnTo>
                    <a:pt x="968" y="114"/>
                  </a:lnTo>
                  <a:lnTo>
                    <a:pt x="953" y="116"/>
                  </a:lnTo>
                  <a:lnTo>
                    <a:pt x="936" y="116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05" y="120"/>
                  </a:lnTo>
                  <a:lnTo>
                    <a:pt x="890" y="124"/>
                  </a:lnTo>
                  <a:lnTo>
                    <a:pt x="877" y="128"/>
                  </a:lnTo>
                  <a:lnTo>
                    <a:pt x="863" y="131"/>
                  </a:lnTo>
                  <a:lnTo>
                    <a:pt x="863" y="131"/>
                  </a:lnTo>
                  <a:lnTo>
                    <a:pt x="856" y="131"/>
                  </a:lnTo>
                  <a:lnTo>
                    <a:pt x="849" y="131"/>
                  </a:lnTo>
                  <a:lnTo>
                    <a:pt x="843" y="129"/>
                  </a:lnTo>
                  <a:lnTo>
                    <a:pt x="836" y="131"/>
                  </a:lnTo>
                  <a:lnTo>
                    <a:pt x="836" y="131"/>
                  </a:lnTo>
                  <a:lnTo>
                    <a:pt x="819" y="133"/>
                  </a:lnTo>
                  <a:lnTo>
                    <a:pt x="802" y="139"/>
                  </a:lnTo>
                  <a:lnTo>
                    <a:pt x="770" y="148"/>
                  </a:lnTo>
                  <a:lnTo>
                    <a:pt x="738" y="159"/>
                  </a:lnTo>
                  <a:lnTo>
                    <a:pt x="704" y="170"/>
                  </a:lnTo>
                  <a:lnTo>
                    <a:pt x="704" y="170"/>
                  </a:lnTo>
                  <a:lnTo>
                    <a:pt x="712" y="182"/>
                  </a:lnTo>
                  <a:lnTo>
                    <a:pt x="720" y="197"/>
                  </a:lnTo>
                  <a:lnTo>
                    <a:pt x="736" y="231"/>
                  </a:lnTo>
                  <a:lnTo>
                    <a:pt x="766" y="304"/>
                  </a:lnTo>
                  <a:lnTo>
                    <a:pt x="766" y="304"/>
                  </a:lnTo>
                  <a:lnTo>
                    <a:pt x="773" y="329"/>
                  </a:lnTo>
                  <a:lnTo>
                    <a:pt x="781" y="357"/>
                  </a:lnTo>
                  <a:lnTo>
                    <a:pt x="791" y="384"/>
                  </a:lnTo>
                  <a:lnTo>
                    <a:pt x="798" y="411"/>
                  </a:lnTo>
                  <a:lnTo>
                    <a:pt x="804" y="438"/>
                  </a:lnTo>
                  <a:lnTo>
                    <a:pt x="806" y="452"/>
                  </a:lnTo>
                  <a:lnTo>
                    <a:pt x="807" y="464"/>
                  </a:lnTo>
                  <a:lnTo>
                    <a:pt x="807" y="478"/>
                  </a:lnTo>
                  <a:lnTo>
                    <a:pt x="806" y="490"/>
                  </a:lnTo>
                  <a:lnTo>
                    <a:pt x="803" y="504"/>
                  </a:lnTo>
                  <a:lnTo>
                    <a:pt x="799" y="516"/>
                  </a:lnTo>
                  <a:lnTo>
                    <a:pt x="799" y="516"/>
                  </a:lnTo>
                  <a:lnTo>
                    <a:pt x="791" y="521"/>
                  </a:lnTo>
                  <a:lnTo>
                    <a:pt x="781" y="525"/>
                  </a:lnTo>
                  <a:lnTo>
                    <a:pt x="772" y="529"/>
                  </a:lnTo>
                  <a:lnTo>
                    <a:pt x="762" y="532"/>
                  </a:lnTo>
                  <a:lnTo>
                    <a:pt x="740" y="536"/>
                  </a:lnTo>
                  <a:lnTo>
                    <a:pt x="719" y="543"/>
                  </a:lnTo>
                  <a:lnTo>
                    <a:pt x="719" y="543"/>
                  </a:lnTo>
                  <a:lnTo>
                    <a:pt x="711" y="539"/>
                  </a:lnTo>
                  <a:lnTo>
                    <a:pt x="704" y="536"/>
                  </a:lnTo>
                  <a:lnTo>
                    <a:pt x="704" y="536"/>
                  </a:lnTo>
                  <a:lnTo>
                    <a:pt x="690" y="534"/>
                  </a:lnTo>
                  <a:lnTo>
                    <a:pt x="679" y="529"/>
                  </a:lnTo>
                  <a:lnTo>
                    <a:pt x="670" y="524"/>
                  </a:lnTo>
                  <a:lnTo>
                    <a:pt x="660" y="516"/>
                  </a:lnTo>
                  <a:lnTo>
                    <a:pt x="652" y="508"/>
                  </a:lnTo>
                  <a:lnTo>
                    <a:pt x="645" y="498"/>
                  </a:lnTo>
                  <a:lnTo>
                    <a:pt x="634" y="478"/>
                  </a:lnTo>
                  <a:lnTo>
                    <a:pt x="634" y="478"/>
                  </a:lnTo>
                  <a:lnTo>
                    <a:pt x="619" y="448"/>
                  </a:lnTo>
                  <a:lnTo>
                    <a:pt x="604" y="415"/>
                  </a:lnTo>
                  <a:lnTo>
                    <a:pt x="591" y="382"/>
                  </a:lnTo>
                  <a:lnTo>
                    <a:pt x="577" y="347"/>
                  </a:lnTo>
                  <a:lnTo>
                    <a:pt x="566" y="313"/>
                  </a:lnTo>
                  <a:lnTo>
                    <a:pt x="554" y="279"/>
                  </a:lnTo>
                  <a:lnTo>
                    <a:pt x="536" y="214"/>
                  </a:lnTo>
                  <a:lnTo>
                    <a:pt x="536" y="214"/>
                  </a:lnTo>
                  <a:lnTo>
                    <a:pt x="523" y="216"/>
                  </a:lnTo>
                  <a:lnTo>
                    <a:pt x="511" y="221"/>
                  </a:lnTo>
                  <a:lnTo>
                    <a:pt x="489" y="227"/>
                  </a:lnTo>
                  <a:lnTo>
                    <a:pt x="489" y="227"/>
                  </a:lnTo>
                  <a:lnTo>
                    <a:pt x="457" y="237"/>
                  </a:lnTo>
                  <a:lnTo>
                    <a:pt x="432" y="244"/>
                  </a:lnTo>
                  <a:lnTo>
                    <a:pt x="432" y="244"/>
                  </a:lnTo>
                  <a:lnTo>
                    <a:pt x="408" y="252"/>
                  </a:lnTo>
                  <a:lnTo>
                    <a:pt x="385" y="260"/>
                  </a:lnTo>
                  <a:lnTo>
                    <a:pt x="385" y="260"/>
                  </a:lnTo>
                  <a:lnTo>
                    <a:pt x="362" y="267"/>
                  </a:lnTo>
                  <a:lnTo>
                    <a:pt x="339" y="272"/>
                  </a:lnTo>
                  <a:lnTo>
                    <a:pt x="316" y="276"/>
                  </a:lnTo>
                  <a:lnTo>
                    <a:pt x="294" y="283"/>
                  </a:lnTo>
                  <a:lnTo>
                    <a:pt x="294" y="283"/>
                  </a:lnTo>
                  <a:lnTo>
                    <a:pt x="281" y="289"/>
                  </a:lnTo>
                  <a:lnTo>
                    <a:pt x="267" y="294"/>
                  </a:lnTo>
                  <a:lnTo>
                    <a:pt x="240" y="306"/>
                  </a:lnTo>
                  <a:lnTo>
                    <a:pt x="240" y="306"/>
                  </a:lnTo>
                  <a:lnTo>
                    <a:pt x="203" y="320"/>
                  </a:lnTo>
                  <a:lnTo>
                    <a:pt x="166" y="333"/>
                  </a:lnTo>
                  <a:lnTo>
                    <a:pt x="130" y="347"/>
                  </a:lnTo>
                  <a:lnTo>
                    <a:pt x="112" y="355"/>
                  </a:lnTo>
                  <a:lnTo>
                    <a:pt x="94" y="365"/>
                  </a:lnTo>
                  <a:lnTo>
                    <a:pt x="94" y="365"/>
                  </a:lnTo>
                  <a:lnTo>
                    <a:pt x="83" y="366"/>
                  </a:lnTo>
                  <a:lnTo>
                    <a:pt x="74" y="369"/>
                  </a:lnTo>
                  <a:lnTo>
                    <a:pt x="66" y="374"/>
                  </a:lnTo>
                  <a:lnTo>
                    <a:pt x="56" y="378"/>
                  </a:lnTo>
                  <a:lnTo>
                    <a:pt x="37" y="389"/>
                  </a:lnTo>
                  <a:lnTo>
                    <a:pt x="27" y="393"/>
                  </a:lnTo>
                  <a:lnTo>
                    <a:pt x="18" y="396"/>
                  </a:lnTo>
                  <a:lnTo>
                    <a:pt x="18" y="396"/>
                  </a:lnTo>
                  <a:lnTo>
                    <a:pt x="18" y="455"/>
                  </a:lnTo>
                  <a:lnTo>
                    <a:pt x="22" y="514"/>
                  </a:lnTo>
                  <a:lnTo>
                    <a:pt x="29" y="576"/>
                  </a:lnTo>
                  <a:lnTo>
                    <a:pt x="38" y="640"/>
                  </a:lnTo>
                  <a:lnTo>
                    <a:pt x="38" y="640"/>
                  </a:lnTo>
                  <a:lnTo>
                    <a:pt x="44" y="664"/>
                  </a:lnTo>
                  <a:lnTo>
                    <a:pt x="51" y="689"/>
                  </a:lnTo>
                  <a:lnTo>
                    <a:pt x="59" y="713"/>
                  </a:lnTo>
                  <a:lnTo>
                    <a:pt x="61" y="725"/>
                  </a:lnTo>
                  <a:lnTo>
                    <a:pt x="63" y="739"/>
                  </a:lnTo>
                  <a:lnTo>
                    <a:pt x="63" y="739"/>
                  </a:lnTo>
                  <a:lnTo>
                    <a:pt x="68" y="777"/>
                  </a:lnTo>
                  <a:lnTo>
                    <a:pt x="75" y="815"/>
                  </a:lnTo>
                  <a:lnTo>
                    <a:pt x="83" y="853"/>
                  </a:lnTo>
                  <a:lnTo>
                    <a:pt x="94" y="891"/>
                  </a:lnTo>
                  <a:lnTo>
                    <a:pt x="94" y="891"/>
                  </a:lnTo>
                  <a:lnTo>
                    <a:pt x="105" y="931"/>
                  </a:lnTo>
                  <a:lnTo>
                    <a:pt x="115" y="969"/>
                  </a:lnTo>
                  <a:lnTo>
                    <a:pt x="124" y="1007"/>
                  </a:lnTo>
                  <a:lnTo>
                    <a:pt x="135" y="1044"/>
                  </a:lnTo>
                  <a:lnTo>
                    <a:pt x="135" y="1044"/>
                  </a:lnTo>
                  <a:lnTo>
                    <a:pt x="144" y="1074"/>
                  </a:lnTo>
                  <a:lnTo>
                    <a:pt x="155" y="1102"/>
                  </a:lnTo>
                  <a:lnTo>
                    <a:pt x="178" y="1158"/>
                  </a:lnTo>
                  <a:lnTo>
                    <a:pt x="178" y="1158"/>
                  </a:lnTo>
                  <a:lnTo>
                    <a:pt x="198" y="1204"/>
                  </a:lnTo>
                  <a:lnTo>
                    <a:pt x="215" y="1249"/>
                  </a:lnTo>
                  <a:lnTo>
                    <a:pt x="215" y="1249"/>
                  </a:lnTo>
                  <a:lnTo>
                    <a:pt x="232" y="1290"/>
                  </a:lnTo>
                  <a:lnTo>
                    <a:pt x="248" y="1330"/>
                  </a:lnTo>
                  <a:lnTo>
                    <a:pt x="266" y="1368"/>
                  </a:lnTo>
                  <a:lnTo>
                    <a:pt x="275" y="1385"/>
                  </a:lnTo>
                  <a:lnTo>
                    <a:pt x="285" y="1403"/>
                  </a:lnTo>
                  <a:lnTo>
                    <a:pt x="285" y="1403"/>
                  </a:lnTo>
                  <a:lnTo>
                    <a:pt x="300" y="1391"/>
                  </a:lnTo>
                  <a:lnTo>
                    <a:pt x="315" y="1380"/>
                  </a:lnTo>
                  <a:lnTo>
                    <a:pt x="346" y="1358"/>
                  </a:lnTo>
                  <a:lnTo>
                    <a:pt x="380" y="1340"/>
                  </a:lnTo>
                  <a:lnTo>
                    <a:pt x="414" y="1323"/>
                  </a:lnTo>
                  <a:lnTo>
                    <a:pt x="448" y="1306"/>
                  </a:lnTo>
                  <a:lnTo>
                    <a:pt x="483" y="1291"/>
                  </a:lnTo>
                  <a:lnTo>
                    <a:pt x="553" y="1263"/>
                  </a:lnTo>
                  <a:lnTo>
                    <a:pt x="553" y="1263"/>
                  </a:lnTo>
                  <a:lnTo>
                    <a:pt x="589" y="1248"/>
                  </a:lnTo>
                  <a:lnTo>
                    <a:pt x="629" y="1236"/>
                  </a:lnTo>
                  <a:lnTo>
                    <a:pt x="668" y="1225"/>
                  </a:lnTo>
                  <a:lnTo>
                    <a:pt x="708" y="1215"/>
                  </a:lnTo>
                  <a:lnTo>
                    <a:pt x="789" y="1199"/>
                  </a:lnTo>
                  <a:lnTo>
                    <a:pt x="830" y="1191"/>
                  </a:lnTo>
                  <a:lnTo>
                    <a:pt x="870" y="1181"/>
                  </a:lnTo>
                  <a:lnTo>
                    <a:pt x="870" y="1181"/>
                  </a:lnTo>
                  <a:lnTo>
                    <a:pt x="905" y="1172"/>
                  </a:lnTo>
                  <a:lnTo>
                    <a:pt x="936" y="1164"/>
                  </a:lnTo>
                  <a:lnTo>
                    <a:pt x="996" y="1144"/>
                  </a:lnTo>
                  <a:lnTo>
                    <a:pt x="996" y="1144"/>
                  </a:lnTo>
                  <a:lnTo>
                    <a:pt x="1062" y="1125"/>
                  </a:lnTo>
                  <a:lnTo>
                    <a:pt x="1094" y="1116"/>
                  </a:lnTo>
                  <a:lnTo>
                    <a:pt x="1126" y="1105"/>
                  </a:lnTo>
                  <a:lnTo>
                    <a:pt x="1126" y="1105"/>
                  </a:lnTo>
                  <a:lnTo>
                    <a:pt x="1156" y="1093"/>
                  </a:lnTo>
                  <a:lnTo>
                    <a:pt x="1184" y="1081"/>
                  </a:lnTo>
                  <a:lnTo>
                    <a:pt x="1214" y="1068"/>
                  </a:lnTo>
                  <a:lnTo>
                    <a:pt x="1243" y="1059"/>
                  </a:lnTo>
                  <a:lnTo>
                    <a:pt x="1243" y="1059"/>
                  </a:lnTo>
                  <a:lnTo>
                    <a:pt x="1249" y="1053"/>
                  </a:lnTo>
                  <a:lnTo>
                    <a:pt x="1256" y="1048"/>
                  </a:lnTo>
                  <a:lnTo>
                    <a:pt x="1266" y="1044"/>
                  </a:lnTo>
                  <a:lnTo>
                    <a:pt x="1274" y="1041"/>
                  </a:lnTo>
                  <a:lnTo>
                    <a:pt x="1293" y="1034"/>
                  </a:lnTo>
                  <a:lnTo>
                    <a:pt x="1309" y="1027"/>
                  </a:lnTo>
                  <a:lnTo>
                    <a:pt x="1309" y="1027"/>
                  </a:lnTo>
                  <a:lnTo>
                    <a:pt x="1305" y="1017"/>
                  </a:lnTo>
                  <a:lnTo>
                    <a:pt x="1301" y="1007"/>
                  </a:lnTo>
                  <a:lnTo>
                    <a:pt x="1296" y="998"/>
                  </a:lnTo>
                  <a:lnTo>
                    <a:pt x="1290" y="988"/>
                  </a:lnTo>
                  <a:lnTo>
                    <a:pt x="1278" y="970"/>
                  </a:lnTo>
                  <a:lnTo>
                    <a:pt x="1266" y="953"/>
                  </a:lnTo>
                  <a:lnTo>
                    <a:pt x="1266" y="953"/>
                  </a:lnTo>
                  <a:lnTo>
                    <a:pt x="1240" y="906"/>
                  </a:lnTo>
                  <a:lnTo>
                    <a:pt x="1228" y="883"/>
                  </a:lnTo>
                  <a:lnTo>
                    <a:pt x="1217" y="861"/>
                  </a:lnTo>
                  <a:lnTo>
                    <a:pt x="1217" y="861"/>
                  </a:lnTo>
                  <a:lnTo>
                    <a:pt x="1195" y="810"/>
                  </a:lnTo>
                  <a:lnTo>
                    <a:pt x="1173" y="758"/>
                  </a:lnTo>
                  <a:lnTo>
                    <a:pt x="1154" y="706"/>
                  </a:lnTo>
                  <a:lnTo>
                    <a:pt x="1136" y="655"/>
                  </a:lnTo>
                  <a:lnTo>
                    <a:pt x="1136" y="655"/>
                  </a:lnTo>
                  <a:lnTo>
                    <a:pt x="1119" y="606"/>
                  </a:lnTo>
                  <a:lnTo>
                    <a:pt x="1111" y="582"/>
                  </a:lnTo>
                  <a:lnTo>
                    <a:pt x="1104" y="558"/>
                  </a:lnTo>
                  <a:lnTo>
                    <a:pt x="1104" y="558"/>
                  </a:lnTo>
                  <a:lnTo>
                    <a:pt x="1097" y="529"/>
                  </a:lnTo>
                  <a:lnTo>
                    <a:pt x="1093" y="501"/>
                  </a:lnTo>
                  <a:lnTo>
                    <a:pt x="1083" y="442"/>
                  </a:lnTo>
                  <a:lnTo>
                    <a:pt x="1083" y="442"/>
                  </a:lnTo>
                  <a:lnTo>
                    <a:pt x="1073" y="388"/>
                  </a:lnTo>
                  <a:lnTo>
                    <a:pt x="1062" y="332"/>
                  </a:lnTo>
                  <a:lnTo>
                    <a:pt x="1062" y="332"/>
                  </a:lnTo>
                  <a:lnTo>
                    <a:pt x="1058" y="304"/>
                  </a:lnTo>
                  <a:lnTo>
                    <a:pt x="1055" y="275"/>
                  </a:lnTo>
                  <a:lnTo>
                    <a:pt x="1051" y="218"/>
                  </a:lnTo>
                  <a:lnTo>
                    <a:pt x="1049" y="189"/>
                  </a:lnTo>
                  <a:lnTo>
                    <a:pt x="1045" y="161"/>
                  </a:lnTo>
                  <a:lnTo>
                    <a:pt x="1040" y="133"/>
                  </a:lnTo>
                  <a:lnTo>
                    <a:pt x="1033" y="105"/>
                  </a:lnTo>
                  <a:lnTo>
                    <a:pt x="1033" y="105"/>
                  </a:lnTo>
                  <a:lnTo>
                    <a:pt x="1029" y="105"/>
                  </a:lnTo>
                  <a:lnTo>
                    <a:pt x="1029" y="105"/>
                  </a:lnTo>
                  <a:lnTo>
                    <a:pt x="1014" y="108"/>
                  </a:lnTo>
                  <a:lnTo>
                    <a:pt x="1003" y="110"/>
                  </a:lnTo>
                  <a:lnTo>
                    <a:pt x="994" y="112"/>
                  </a:lnTo>
                  <a:lnTo>
                    <a:pt x="981" y="110"/>
                  </a:lnTo>
                  <a:lnTo>
                    <a:pt x="981" y="110"/>
                  </a:lnTo>
                  <a:close/>
                  <a:moveTo>
                    <a:pt x="713" y="490"/>
                  </a:moveTo>
                  <a:lnTo>
                    <a:pt x="713" y="490"/>
                  </a:lnTo>
                  <a:lnTo>
                    <a:pt x="721" y="489"/>
                  </a:lnTo>
                  <a:lnTo>
                    <a:pt x="731" y="486"/>
                  </a:lnTo>
                  <a:lnTo>
                    <a:pt x="738" y="483"/>
                  </a:lnTo>
                  <a:lnTo>
                    <a:pt x="739" y="480"/>
                  </a:lnTo>
                  <a:lnTo>
                    <a:pt x="739" y="479"/>
                  </a:lnTo>
                  <a:lnTo>
                    <a:pt x="739" y="479"/>
                  </a:lnTo>
                  <a:lnTo>
                    <a:pt x="745" y="475"/>
                  </a:lnTo>
                  <a:lnTo>
                    <a:pt x="749" y="470"/>
                  </a:lnTo>
                  <a:lnTo>
                    <a:pt x="753" y="463"/>
                  </a:lnTo>
                  <a:lnTo>
                    <a:pt x="754" y="456"/>
                  </a:lnTo>
                  <a:lnTo>
                    <a:pt x="757" y="441"/>
                  </a:lnTo>
                  <a:lnTo>
                    <a:pt x="757" y="426"/>
                  </a:lnTo>
                  <a:lnTo>
                    <a:pt x="757" y="426"/>
                  </a:lnTo>
                  <a:lnTo>
                    <a:pt x="743" y="393"/>
                  </a:lnTo>
                  <a:lnTo>
                    <a:pt x="732" y="362"/>
                  </a:lnTo>
                  <a:lnTo>
                    <a:pt x="709" y="298"/>
                  </a:lnTo>
                  <a:lnTo>
                    <a:pt x="697" y="267"/>
                  </a:lnTo>
                  <a:lnTo>
                    <a:pt x="683" y="237"/>
                  </a:lnTo>
                  <a:lnTo>
                    <a:pt x="668" y="210"/>
                  </a:lnTo>
                  <a:lnTo>
                    <a:pt x="660" y="196"/>
                  </a:lnTo>
                  <a:lnTo>
                    <a:pt x="651" y="184"/>
                  </a:lnTo>
                  <a:lnTo>
                    <a:pt x="651" y="184"/>
                  </a:lnTo>
                  <a:lnTo>
                    <a:pt x="640" y="182"/>
                  </a:lnTo>
                  <a:lnTo>
                    <a:pt x="632" y="181"/>
                  </a:lnTo>
                  <a:lnTo>
                    <a:pt x="628" y="181"/>
                  </a:lnTo>
                  <a:lnTo>
                    <a:pt x="623" y="182"/>
                  </a:lnTo>
                  <a:lnTo>
                    <a:pt x="621" y="185"/>
                  </a:lnTo>
                  <a:lnTo>
                    <a:pt x="619" y="188"/>
                  </a:lnTo>
                  <a:lnTo>
                    <a:pt x="619" y="188"/>
                  </a:lnTo>
                  <a:lnTo>
                    <a:pt x="622" y="188"/>
                  </a:lnTo>
                  <a:lnTo>
                    <a:pt x="621" y="189"/>
                  </a:lnTo>
                  <a:lnTo>
                    <a:pt x="619" y="189"/>
                  </a:lnTo>
                  <a:lnTo>
                    <a:pt x="619" y="189"/>
                  </a:lnTo>
                  <a:lnTo>
                    <a:pt x="618" y="206"/>
                  </a:lnTo>
                  <a:lnTo>
                    <a:pt x="619" y="221"/>
                  </a:lnTo>
                  <a:lnTo>
                    <a:pt x="623" y="234"/>
                  </a:lnTo>
                  <a:lnTo>
                    <a:pt x="628" y="246"/>
                  </a:lnTo>
                  <a:lnTo>
                    <a:pt x="638" y="270"/>
                  </a:lnTo>
                  <a:lnTo>
                    <a:pt x="644" y="282"/>
                  </a:lnTo>
                  <a:lnTo>
                    <a:pt x="648" y="295"/>
                  </a:lnTo>
                  <a:lnTo>
                    <a:pt x="648" y="295"/>
                  </a:lnTo>
                  <a:lnTo>
                    <a:pt x="653" y="310"/>
                  </a:lnTo>
                  <a:lnTo>
                    <a:pt x="660" y="324"/>
                  </a:lnTo>
                  <a:lnTo>
                    <a:pt x="660" y="324"/>
                  </a:lnTo>
                  <a:lnTo>
                    <a:pt x="662" y="331"/>
                  </a:lnTo>
                  <a:lnTo>
                    <a:pt x="663" y="338"/>
                  </a:lnTo>
                  <a:lnTo>
                    <a:pt x="663" y="338"/>
                  </a:lnTo>
                  <a:lnTo>
                    <a:pt x="668" y="346"/>
                  </a:lnTo>
                  <a:lnTo>
                    <a:pt x="674" y="353"/>
                  </a:lnTo>
                  <a:lnTo>
                    <a:pt x="679" y="361"/>
                  </a:lnTo>
                  <a:lnTo>
                    <a:pt x="685" y="367"/>
                  </a:lnTo>
                  <a:lnTo>
                    <a:pt x="689" y="376"/>
                  </a:lnTo>
                  <a:lnTo>
                    <a:pt x="689" y="382"/>
                  </a:lnTo>
                  <a:lnTo>
                    <a:pt x="689" y="387"/>
                  </a:lnTo>
                  <a:lnTo>
                    <a:pt x="687" y="391"/>
                  </a:lnTo>
                  <a:lnTo>
                    <a:pt x="685" y="395"/>
                  </a:lnTo>
                  <a:lnTo>
                    <a:pt x="681" y="399"/>
                  </a:lnTo>
                  <a:lnTo>
                    <a:pt x="681" y="399"/>
                  </a:lnTo>
                  <a:lnTo>
                    <a:pt x="674" y="399"/>
                  </a:lnTo>
                  <a:lnTo>
                    <a:pt x="668" y="400"/>
                  </a:lnTo>
                  <a:lnTo>
                    <a:pt x="655" y="403"/>
                  </a:lnTo>
                  <a:lnTo>
                    <a:pt x="655" y="403"/>
                  </a:lnTo>
                  <a:lnTo>
                    <a:pt x="660" y="414"/>
                  </a:lnTo>
                  <a:lnTo>
                    <a:pt x="667" y="426"/>
                  </a:lnTo>
                  <a:lnTo>
                    <a:pt x="679" y="453"/>
                  </a:lnTo>
                  <a:lnTo>
                    <a:pt x="686" y="467"/>
                  </a:lnTo>
                  <a:lnTo>
                    <a:pt x="694" y="478"/>
                  </a:lnTo>
                  <a:lnTo>
                    <a:pt x="698" y="482"/>
                  </a:lnTo>
                  <a:lnTo>
                    <a:pt x="704" y="486"/>
                  </a:lnTo>
                  <a:lnTo>
                    <a:pt x="708" y="489"/>
                  </a:lnTo>
                  <a:lnTo>
                    <a:pt x="713" y="490"/>
                  </a:lnTo>
                  <a:lnTo>
                    <a:pt x="713" y="4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286234" y="2083560"/>
            <a:ext cx="4013125" cy="3583657"/>
            <a:chOff x="5286234" y="2083560"/>
            <a:chExt cx="4013125" cy="358365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9" b="1085"/>
            <a:stretch>
              <a:fillRect/>
            </a:stretch>
          </p:blipFill>
          <p:spPr>
            <a:xfrm rot="20595927">
              <a:off x="5729701" y="2919236"/>
              <a:ext cx="2905266" cy="2072763"/>
            </a:xfrm>
            <a:prstGeom prst="rect">
              <a:avLst/>
            </a:prstGeom>
          </p:spPr>
        </p:pic>
        <p:sp>
          <p:nvSpPr>
            <p:cNvPr id="24" name="Freeform 109"/>
            <p:cNvSpPr>
              <a:spLocks noEditPoints="1"/>
            </p:cNvSpPr>
            <p:nvPr/>
          </p:nvSpPr>
          <p:spPr bwMode="auto">
            <a:xfrm>
              <a:off x="5286234" y="2083560"/>
              <a:ext cx="4013125" cy="3583657"/>
            </a:xfrm>
            <a:custGeom>
              <a:avLst/>
              <a:gdLst>
                <a:gd name="T0" fmla="*/ 902 w 1331"/>
                <a:gd name="T1" fmla="*/ 102 h 1421"/>
                <a:gd name="T2" fmla="*/ 1018 w 1331"/>
                <a:gd name="T3" fmla="*/ 87 h 1421"/>
                <a:gd name="T4" fmla="*/ 1073 w 1331"/>
                <a:gd name="T5" fmla="*/ 309 h 1421"/>
                <a:gd name="T6" fmla="*/ 1151 w 1331"/>
                <a:gd name="T7" fmla="*/ 651 h 1421"/>
                <a:gd name="T8" fmla="*/ 1330 w 1331"/>
                <a:gd name="T9" fmla="*/ 1025 h 1421"/>
                <a:gd name="T10" fmla="*/ 1215 w 1331"/>
                <a:gd name="T11" fmla="*/ 1090 h 1421"/>
                <a:gd name="T12" fmla="*/ 975 w 1331"/>
                <a:gd name="T13" fmla="*/ 1169 h 1421"/>
                <a:gd name="T14" fmla="*/ 720 w 1331"/>
                <a:gd name="T15" fmla="*/ 1222 h 1421"/>
                <a:gd name="T16" fmla="*/ 377 w 1331"/>
                <a:gd name="T17" fmla="*/ 1355 h 1421"/>
                <a:gd name="T18" fmla="*/ 219 w 1331"/>
                <a:gd name="T19" fmla="*/ 1291 h 1421"/>
                <a:gd name="T20" fmla="*/ 115 w 1331"/>
                <a:gd name="T21" fmla="*/ 1011 h 1421"/>
                <a:gd name="T22" fmla="*/ 51 w 1331"/>
                <a:gd name="T23" fmla="*/ 769 h 1421"/>
                <a:gd name="T24" fmla="*/ 2 w 1331"/>
                <a:gd name="T25" fmla="*/ 426 h 1421"/>
                <a:gd name="T26" fmla="*/ 196 w 1331"/>
                <a:gd name="T27" fmla="*/ 304 h 1421"/>
                <a:gd name="T28" fmla="*/ 475 w 1331"/>
                <a:gd name="T29" fmla="*/ 215 h 1421"/>
                <a:gd name="T30" fmla="*/ 498 w 1331"/>
                <a:gd name="T31" fmla="*/ 105 h 1421"/>
                <a:gd name="T32" fmla="*/ 594 w 1331"/>
                <a:gd name="T33" fmla="*/ 0 h 1421"/>
                <a:gd name="T34" fmla="*/ 702 w 1331"/>
                <a:gd name="T35" fmla="*/ 57 h 1421"/>
                <a:gd name="T36" fmla="*/ 617 w 1331"/>
                <a:gd name="T37" fmla="*/ 259 h 1421"/>
                <a:gd name="T38" fmla="*/ 651 w 1331"/>
                <a:gd name="T39" fmla="*/ 166 h 1421"/>
                <a:gd name="T40" fmla="*/ 772 w 1331"/>
                <a:gd name="T41" fmla="*/ 434 h 1421"/>
                <a:gd name="T42" fmla="*/ 721 w 1331"/>
                <a:gd name="T43" fmla="*/ 504 h 1421"/>
                <a:gd name="T44" fmla="*/ 592 w 1331"/>
                <a:gd name="T45" fmla="*/ 291 h 1421"/>
                <a:gd name="T46" fmla="*/ 588 w 1331"/>
                <a:gd name="T47" fmla="*/ 42 h 1421"/>
                <a:gd name="T48" fmla="*/ 704 w 1331"/>
                <a:gd name="T49" fmla="*/ 133 h 1421"/>
                <a:gd name="T50" fmla="*/ 705 w 1331"/>
                <a:gd name="T51" fmla="*/ 98 h 1421"/>
                <a:gd name="T52" fmla="*/ 599 w 1331"/>
                <a:gd name="T53" fmla="*/ 16 h 1421"/>
                <a:gd name="T54" fmla="*/ 516 w 1331"/>
                <a:gd name="T55" fmla="*/ 109 h 1421"/>
                <a:gd name="T56" fmla="*/ 564 w 1331"/>
                <a:gd name="T57" fmla="*/ 271 h 1421"/>
                <a:gd name="T58" fmla="*/ 683 w 1331"/>
                <a:gd name="T59" fmla="*/ 517 h 1421"/>
                <a:gd name="T60" fmla="*/ 762 w 1331"/>
                <a:gd name="T61" fmla="*/ 514 h 1421"/>
                <a:gd name="T62" fmla="*/ 777 w 1331"/>
                <a:gd name="T63" fmla="*/ 373 h 1421"/>
                <a:gd name="T64" fmla="*/ 678 w 1331"/>
                <a:gd name="T65" fmla="*/ 152 h 1421"/>
                <a:gd name="T66" fmla="*/ 584 w 1331"/>
                <a:gd name="T67" fmla="*/ 185 h 1421"/>
                <a:gd name="T68" fmla="*/ 649 w 1331"/>
                <a:gd name="T69" fmla="*/ 370 h 1421"/>
                <a:gd name="T70" fmla="*/ 678 w 1331"/>
                <a:gd name="T71" fmla="*/ 110 h 1421"/>
                <a:gd name="T72" fmla="*/ 581 w 1331"/>
                <a:gd name="T73" fmla="*/ 64 h 1421"/>
                <a:gd name="T74" fmla="*/ 555 w 1331"/>
                <a:gd name="T75" fmla="*/ 143 h 1421"/>
                <a:gd name="T76" fmla="*/ 643 w 1331"/>
                <a:gd name="T77" fmla="*/ 127 h 1421"/>
                <a:gd name="T78" fmla="*/ 981 w 1331"/>
                <a:gd name="T79" fmla="*/ 110 h 1421"/>
                <a:gd name="T80" fmla="*/ 856 w 1331"/>
                <a:gd name="T81" fmla="*/ 131 h 1421"/>
                <a:gd name="T82" fmla="*/ 736 w 1331"/>
                <a:gd name="T83" fmla="*/ 231 h 1421"/>
                <a:gd name="T84" fmla="*/ 799 w 1331"/>
                <a:gd name="T85" fmla="*/ 516 h 1421"/>
                <a:gd name="T86" fmla="*/ 679 w 1331"/>
                <a:gd name="T87" fmla="*/ 529 h 1421"/>
                <a:gd name="T88" fmla="*/ 536 w 1331"/>
                <a:gd name="T89" fmla="*/ 214 h 1421"/>
                <a:gd name="T90" fmla="*/ 339 w 1331"/>
                <a:gd name="T91" fmla="*/ 272 h 1421"/>
                <a:gd name="T92" fmla="*/ 94 w 1331"/>
                <a:gd name="T93" fmla="*/ 365 h 1421"/>
                <a:gd name="T94" fmla="*/ 38 w 1331"/>
                <a:gd name="T95" fmla="*/ 640 h 1421"/>
                <a:gd name="T96" fmla="*/ 115 w 1331"/>
                <a:gd name="T97" fmla="*/ 969 h 1421"/>
                <a:gd name="T98" fmla="*/ 266 w 1331"/>
                <a:gd name="T99" fmla="*/ 1368 h 1421"/>
                <a:gd name="T100" fmla="*/ 589 w 1331"/>
                <a:gd name="T101" fmla="*/ 1248 h 1421"/>
                <a:gd name="T102" fmla="*/ 1094 w 1331"/>
                <a:gd name="T103" fmla="*/ 1116 h 1421"/>
                <a:gd name="T104" fmla="*/ 1309 w 1331"/>
                <a:gd name="T105" fmla="*/ 1027 h 1421"/>
                <a:gd name="T106" fmla="*/ 1195 w 1331"/>
                <a:gd name="T107" fmla="*/ 810 h 1421"/>
                <a:gd name="T108" fmla="*/ 1073 w 1331"/>
                <a:gd name="T109" fmla="*/ 388 h 1421"/>
                <a:gd name="T110" fmla="*/ 1014 w 1331"/>
                <a:gd name="T111" fmla="*/ 108 h 1421"/>
                <a:gd name="T112" fmla="*/ 745 w 1331"/>
                <a:gd name="T113" fmla="*/ 475 h 1421"/>
                <a:gd name="T114" fmla="*/ 660 w 1331"/>
                <a:gd name="T115" fmla="*/ 196 h 1421"/>
                <a:gd name="T116" fmla="*/ 619 w 1331"/>
                <a:gd name="T117" fmla="*/ 189 h 1421"/>
                <a:gd name="T118" fmla="*/ 663 w 1331"/>
                <a:gd name="T119" fmla="*/ 338 h 1421"/>
                <a:gd name="T120" fmla="*/ 674 w 1331"/>
                <a:gd name="T121" fmla="*/ 399 h 1421"/>
                <a:gd name="T122" fmla="*/ 713 w 1331"/>
                <a:gd name="T123" fmla="*/ 490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1" h="1421">
                  <a:moveTo>
                    <a:pt x="739" y="139"/>
                  </a:moveTo>
                  <a:lnTo>
                    <a:pt x="739" y="139"/>
                  </a:lnTo>
                  <a:lnTo>
                    <a:pt x="766" y="132"/>
                  </a:lnTo>
                  <a:lnTo>
                    <a:pt x="796" y="125"/>
                  </a:lnTo>
                  <a:lnTo>
                    <a:pt x="855" y="109"/>
                  </a:lnTo>
                  <a:lnTo>
                    <a:pt x="855" y="109"/>
                  </a:lnTo>
                  <a:lnTo>
                    <a:pt x="863" y="108"/>
                  </a:lnTo>
                  <a:lnTo>
                    <a:pt x="871" y="108"/>
                  </a:lnTo>
                  <a:lnTo>
                    <a:pt x="879" y="108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96" y="105"/>
                  </a:lnTo>
                  <a:lnTo>
                    <a:pt x="902" y="102"/>
                  </a:lnTo>
                  <a:lnTo>
                    <a:pt x="902" y="102"/>
                  </a:lnTo>
                  <a:lnTo>
                    <a:pt x="911" y="101"/>
                  </a:lnTo>
                  <a:lnTo>
                    <a:pt x="920" y="101"/>
                  </a:lnTo>
                  <a:lnTo>
                    <a:pt x="928" y="102"/>
                  </a:lnTo>
                  <a:lnTo>
                    <a:pt x="936" y="102"/>
                  </a:lnTo>
                  <a:lnTo>
                    <a:pt x="936" y="102"/>
                  </a:lnTo>
                  <a:lnTo>
                    <a:pt x="949" y="99"/>
                  </a:lnTo>
                  <a:lnTo>
                    <a:pt x="962" y="95"/>
                  </a:lnTo>
                  <a:lnTo>
                    <a:pt x="976" y="91"/>
                  </a:lnTo>
                  <a:lnTo>
                    <a:pt x="988" y="89"/>
                  </a:lnTo>
                  <a:lnTo>
                    <a:pt x="988" y="89"/>
                  </a:lnTo>
                  <a:lnTo>
                    <a:pt x="1003" y="87"/>
                  </a:lnTo>
                  <a:lnTo>
                    <a:pt x="1018" y="87"/>
                  </a:lnTo>
                  <a:lnTo>
                    <a:pt x="1034" y="89"/>
                  </a:lnTo>
                  <a:lnTo>
                    <a:pt x="1049" y="91"/>
                  </a:lnTo>
                  <a:lnTo>
                    <a:pt x="1049" y="91"/>
                  </a:lnTo>
                  <a:lnTo>
                    <a:pt x="1056" y="125"/>
                  </a:lnTo>
                  <a:lnTo>
                    <a:pt x="1062" y="162"/>
                  </a:lnTo>
                  <a:lnTo>
                    <a:pt x="1064" y="180"/>
                  </a:lnTo>
                  <a:lnTo>
                    <a:pt x="1066" y="197"/>
                  </a:lnTo>
                  <a:lnTo>
                    <a:pt x="1066" y="212"/>
                  </a:lnTo>
                  <a:lnTo>
                    <a:pt x="1064" y="226"/>
                  </a:lnTo>
                  <a:lnTo>
                    <a:pt x="1064" y="226"/>
                  </a:lnTo>
                  <a:lnTo>
                    <a:pt x="1068" y="260"/>
                  </a:lnTo>
                  <a:lnTo>
                    <a:pt x="1071" y="293"/>
                  </a:lnTo>
                  <a:lnTo>
                    <a:pt x="1073" y="309"/>
                  </a:lnTo>
                  <a:lnTo>
                    <a:pt x="1074" y="324"/>
                  </a:lnTo>
                  <a:lnTo>
                    <a:pt x="1078" y="338"/>
                  </a:lnTo>
                  <a:lnTo>
                    <a:pt x="1082" y="351"/>
                  </a:lnTo>
                  <a:lnTo>
                    <a:pt x="1082" y="351"/>
                  </a:lnTo>
                  <a:lnTo>
                    <a:pt x="1094" y="429"/>
                  </a:lnTo>
                  <a:lnTo>
                    <a:pt x="1107" y="506"/>
                  </a:lnTo>
                  <a:lnTo>
                    <a:pt x="1107" y="506"/>
                  </a:lnTo>
                  <a:lnTo>
                    <a:pt x="1111" y="527"/>
                  </a:lnTo>
                  <a:lnTo>
                    <a:pt x="1115" y="546"/>
                  </a:lnTo>
                  <a:lnTo>
                    <a:pt x="1126" y="582"/>
                  </a:lnTo>
                  <a:lnTo>
                    <a:pt x="1138" y="617"/>
                  </a:lnTo>
                  <a:lnTo>
                    <a:pt x="1151" y="651"/>
                  </a:lnTo>
                  <a:lnTo>
                    <a:pt x="1151" y="651"/>
                  </a:lnTo>
                  <a:lnTo>
                    <a:pt x="1181" y="735"/>
                  </a:lnTo>
                  <a:lnTo>
                    <a:pt x="1196" y="776"/>
                  </a:lnTo>
                  <a:lnTo>
                    <a:pt x="1214" y="815"/>
                  </a:lnTo>
                  <a:lnTo>
                    <a:pt x="1214" y="815"/>
                  </a:lnTo>
                  <a:lnTo>
                    <a:pt x="1226" y="840"/>
                  </a:lnTo>
                  <a:lnTo>
                    <a:pt x="1240" y="864"/>
                  </a:lnTo>
                  <a:lnTo>
                    <a:pt x="1268" y="913"/>
                  </a:lnTo>
                  <a:lnTo>
                    <a:pt x="1296" y="962"/>
                  </a:lnTo>
                  <a:lnTo>
                    <a:pt x="1309" y="988"/>
                  </a:lnTo>
                  <a:lnTo>
                    <a:pt x="1320" y="1014"/>
                  </a:lnTo>
                  <a:lnTo>
                    <a:pt x="1320" y="1014"/>
                  </a:lnTo>
                  <a:lnTo>
                    <a:pt x="1326" y="1019"/>
                  </a:lnTo>
                  <a:lnTo>
                    <a:pt x="1330" y="1025"/>
                  </a:lnTo>
                  <a:lnTo>
                    <a:pt x="1331" y="1032"/>
                  </a:lnTo>
                  <a:lnTo>
                    <a:pt x="1330" y="1036"/>
                  </a:lnTo>
                  <a:lnTo>
                    <a:pt x="1330" y="1038"/>
                  </a:lnTo>
                  <a:lnTo>
                    <a:pt x="1330" y="1038"/>
                  </a:lnTo>
                  <a:lnTo>
                    <a:pt x="1326" y="1042"/>
                  </a:lnTo>
                  <a:lnTo>
                    <a:pt x="1322" y="1045"/>
                  </a:lnTo>
                  <a:lnTo>
                    <a:pt x="1309" y="1049"/>
                  </a:lnTo>
                  <a:lnTo>
                    <a:pt x="1309" y="1049"/>
                  </a:lnTo>
                  <a:lnTo>
                    <a:pt x="1289" y="1060"/>
                  </a:lnTo>
                  <a:lnTo>
                    <a:pt x="1277" y="1066"/>
                  </a:lnTo>
                  <a:lnTo>
                    <a:pt x="1264" y="1071"/>
                  </a:lnTo>
                  <a:lnTo>
                    <a:pt x="1264" y="1071"/>
                  </a:lnTo>
                  <a:lnTo>
                    <a:pt x="1215" y="1090"/>
                  </a:lnTo>
                  <a:lnTo>
                    <a:pt x="1194" y="1100"/>
                  </a:lnTo>
                  <a:lnTo>
                    <a:pt x="1173" y="1110"/>
                  </a:lnTo>
                  <a:lnTo>
                    <a:pt x="1173" y="1110"/>
                  </a:lnTo>
                  <a:lnTo>
                    <a:pt x="1162" y="1115"/>
                  </a:lnTo>
                  <a:lnTo>
                    <a:pt x="1149" y="1119"/>
                  </a:lnTo>
                  <a:lnTo>
                    <a:pt x="1136" y="1124"/>
                  </a:lnTo>
                  <a:lnTo>
                    <a:pt x="1131" y="1127"/>
                  </a:lnTo>
                  <a:lnTo>
                    <a:pt x="1127" y="1131"/>
                  </a:lnTo>
                  <a:lnTo>
                    <a:pt x="1127" y="1131"/>
                  </a:lnTo>
                  <a:lnTo>
                    <a:pt x="1105" y="1134"/>
                  </a:lnTo>
                  <a:lnTo>
                    <a:pt x="1081" y="1139"/>
                  </a:lnTo>
                  <a:lnTo>
                    <a:pt x="1028" y="1154"/>
                  </a:lnTo>
                  <a:lnTo>
                    <a:pt x="975" y="1169"/>
                  </a:lnTo>
                  <a:lnTo>
                    <a:pt x="923" y="1183"/>
                  </a:lnTo>
                  <a:lnTo>
                    <a:pt x="923" y="1183"/>
                  </a:lnTo>
                  <a:lnTo>
                    <a:pt x="920" y="1184"/>
                  </a:lnTo>
                  <a:lnTo>
                    <a:pt x="919" y="1185"/>
                  </a:lnTo>
                  <a:lnTo>
                    <a:pt x="917" y="1188"/>
                  </a:lnTo>
                  <a:lnTo>
                    <a:pt x="916" y="1189"/>
                  </a:lnTo>
                  <a:lnTo>
                    <a:pt x="916" y="1189"/>
                  </a:lnTo>
                  <a:lnTo>
                    <a:pt x="902" y="1189"/>
                  </a:lnTo>
                  <a:lnTo>
                    <a:pt x="887" y="1192"/>
                  </a:lnTo>
                  <a:lnTo>
                    <a:pt x="858" y="1198"/>
                  </a:lnTo>
                  <a:lnTo>
                    <a:pt x="858" y="1198"/>
                  </a:lnTo>
                  <a:lnTo>
                    <a:pt x="789" y="1210"/>
                  </a:lnTo>
                  <a:lnTo>
                    <a:pt x="720" y="1222"/>
                  </a:lnTo>
                  <a:lnTo>
                    <a:pt x="685" y="1230"/>
                  </a:lnTo>
                  <a:lnTo>
                    <a:pt x="651" y="1238"/>
                  </a:lnTo>
                  <a:lnTo>
                    <a:pt x="618" y="1249"/>
                  </a:lnTo>
                  <a:lnTo>
                    <a:pt x="585" y="1263"/>
                  </a:lnTo>
                  <a:lnTo>
                    <a:pt x="585" y="1263"/>
                  </a:lnTo>
                  <a:lnTo>
                    <a:pt x="540" y="1281"/>
                  </a:lnTo>
                  <a:lnTo>
                    <a:pt x="497" y="1298"/>
                  </a:lnTo>
                  <a:lnTo>
                    <a:pt x="455" y="1315"/>
                  </a:lnTo>
                  <a:lnTo>
                    <a:pt x="434" y="1324"/>
                  </a:lnTo>
                  <a:lnTo>
                    <a:pt x="414" y="1334"/>
                  </a:lnTo>
                  <a:lnTo>
                    <a:pt x="414" y="1334"/>
                  </a:lnTo>
                  <a:lnTo>
                    <a:pt x="395" y="1345"/>
                  </a:lnTo>
                  <a:lnTo>
                    <a:pt x="377" y="1355"/>
                  </a:lnTo>
                  <a:lnTo>
                    <a:pt x="343" y="1377"/>
                  </a:lnTo>
                  <a:lnTo>
                    <a:pt x="309" y="1400"/>
                  </a:lnTo>
                  <a:lnTo>
                    <a:pt x="276" y="1421"/>
                  </a:lnTo>
                  <a:lnTo>
                    <a:pt x="276" y="1421"/>
                  </a:lnTo>
                  <a:lnTo>
                    <a:pt x="270" y="1411"/>
                  </a:lnTo>
                  <a:lnTo>
                    <a:pt x="266" y="1400"/>
                  </a:lnTo>
                  <a:lnTo>
                    <a:pt x="256" y="1377"/>
                  </a:lnTo>
                  <a:lnTo>
                    <a:pt x="256" y="1377"/>
                  </a:lnTo>
                  <a:lnTo>
                    <a:pt x="242" y="1349"/>
                  </a:lnTo>
                  <a:lnTo>
                    <a:pt x="227" y="1319"/>
                  </a:lnTo>
                  <a:lnTo>
                    <a:pt x="227" y="1319"/>
                  </a:lnTo>
                  <a:lnTo>
                    <a:pt x="223" y="1305"/>
                  </a:lnTo>
                  <a:lnTo>
                    <a:pt x="219" y="1291"/>
                  </a:lnTo>
                  <a:lnTo>
                    <a:pt x="219" y="1291"/>
                  </a:lnTo>
                  <a:lnTo>
                    <a:pt x="185" y="1206"/>
                  </a:lnTo>
                  <a:lnTo>
                    <a:pt x="149" y="1115"/>
                  </a:lnTo>
                  <a:lnTo>
                    <a:pt x="149" y="1115"/>
                  </a:lnTo>
                  <a:lnTo>
                    <a:pt x="142" y="1102"/>
                  </a:lnTo>
                  <a:lnTo>
                    <a:pt x="136" y="1091"/>
                  </a:lnTo>
                  <a:lnTo>
                    <a:pt x="136" y="1091"/>
                  </a:lnTo>
                  <a:lnTo>
                    <a:pt x="135" y="1087"/>
                  </a:lnTo>
                  <a:lnTo>
                    <a:pt x="135" y="1082"/>
                  </a:lnTo>
                  <a:lnTo>
                    <a:pt x="135" y="1078"/>
                  </a:lnTo>
                  <a:lnTo>
                    <a:pt x="135" y="1072"/>
                  </a:lnTo>
                  <a:lnTo>
                    <a:pt x="135" y="1072"/>
                  </a:lnTo>
                  <a:lnTo>
                    <a:pt x="115" y="1011"/>
                  </a:lnTo>
                  <a:lnTo>
                    <a:pt x="95" y="949"/>
                  </a:lnTo>
                  <a:lnTo>
                    <a:pt x="95" y="949"/>
                  </a:lnTo>
                  <a:lnTo>
                    <a:pt x="75" y="882"/>
                  </a:lnTo>
                  <a:lnTo>
                    <a:pt x="75" y="882"/>
                  </a:lnTo>
                  <a:lnTo>
                    <a:pt x="70" y="863"/>
                  </a:lnTo>
                  <a:lnTo>
                    <a:pt x="63" y="845"/>
                  </a:lnTo>
                  <a:lnTo>
                    <a:pt x="63" y="845"/>
                  </a:lnTo>
                  <a:lnTo>
                    <a:pt x="61" y="836"/>
                  </a:lnTo>
                  <a:lnTo>
                    <a:pt x="60" y="825"/>
                  </a:lnTo>
                  <a:lnTo>
                    <a:pt x="60" y="814"/>
                  </a:lnTo>
                  <a:lnTo>
                    <a:pt x="59" y="803"/>
                  </a:lnTo>
                  <a:lnTo>
                    <a:pt x="59" y="803"/>
                  </a:lnTo>
                  <a:lnTo>
                    <a:pt x="51" y="769"/>
                  </a:lnTo>
                  <a:lnTo>
                    <a:pt x="42" y="735"/>
                  </a:lnTo>
                  <a:lnTo>
                    <a:pt x="34" y="701"/>
                  </a:lnTo>
                  <a:lnTo>
                    <a:pt x="27" y="666"/>
                  </a:lnTo>
                  <a:lnTo>
                    <a:pt x="27" y="666"/>
                  </a:lnTo>
                  <a:lnTo>
                    <a:pt x="22" y="629"/>
                  </a:lnTo>
                  <a:lnTo>
                    <a:pt x="18" y="589"/>
                  </a:lnTo>
                  <a:lnTo>
                    <a:pt x="18" y="589"/>
                  </a:lnTo>
                  <a:lnTo>
                    <a:pt x="10" y="527"/>
                  </a:lnTo>
                  <a:lnTo>
                    <a:pt x="7" y="495"/>
                  </a:lnTo>
                  <a:lnTo>
                    <a:pt x="6" y="464"/>
                  </a:lnTo>
                  <a:lnTo>
                    <a:pt x="6" y="464"/>
                  </a:lnTo>
                  <a:lnTo>
                    <a:pt x="4" y="445"/>
                  </a:lnTo>
                  <a:lnTo>
                    <a:pt x="2" y="426"/>
                  </a:lnTo>
                  <a:lnTo>
                    <a:pt x="0" y="407"/>
                  </a:lnTo>
                  <a:lnTo>
                    <a:pt x="0" y="399"/>
                  </a:lnTo>
                  <a:lnTo>
                    <a:pt x="2" y="389"/>
                  </a:lnTo>
                  <a:lnTo>
                    <a:pt x="2" y="389"/>
                  </a:lnTo>
                  <a:lnTo>
                    <a:pt x="41" y="372"/>
                  </a:lnTo>
                  <a:lnTo>
                    <a:pt x="83" y="351"/>
                  </a:lnTo>
                  <a:lnTo>
                    <a:pt x="105" y="340"/>
                  </a:lnTo>
                  <a:lnTo>
                    <a:pt x="128" y="331"/>
                  </a:lnTo>
                  <a:lnTo>
                    <a:pt x="151" y="323"/>
                  </a:lnTo>
                  <a:lnTo>
                    <a:pt x="174" y="316"/>
                  </a:lnTo>
                  <a:lnTo>
                    <a:pt x="174" y="316"/>
                  </a:lnTo>
                  <a:lnTo>
                    <a:pt x="185" y="309"/>
                  </a:lnTo>
                  <a:lnTo>
                    <a:pt x="196" y="304"/>
                  </a:lnTo>
                  <a:lnTo>
                    <a:pt x="208" y="301"/>
                  </a:lnTo>
                  <a:lnTo>
                    <a:pt x="219" y="298"/>
                  </a:lnTo>
                  <a:lnTo>
                    <a:pt x="219" y="298"/>
                  </a:lnTo>
                  <a:lnTo>
                    <a:pt x="236" y="290"/>
                  </a:lnTo>
                  <a:lnTo>
                    <a:pt x="252" y="283"/>
                  </a:lnTo>
                  <a:lnTo>
                    <a:pt x="286" y="271"/>
                  </a:lnTo>
                  <a:lnTo>
                    <a:pt x="323" y="260"/>
                  </a:lnTo>
                  <a:lnTo>
                    <a:pt x="359" y="250"/>
                  </a:lnTo>
                  <a:lnTo>
                    <a:pt x="359" y="250"/>
                  </a:lnTo>
                  <a:lnTo>
                    <a:pt x="393" y="241"/>
                  </a:lnTo>
                  <a:lnTo>
                    <a:pt x="428" y="229"/>
                  </a:lnTo>
                  <a:lnTo>
                    <a:pt x="460" y="219"/>
                  </a:lnTo>
                  <a:lnTo>
                    <a:pt x="475" y="215"/>
                  </a:lnTo>
                  <a:lnTo>
                    <a:pt x="490" y="214"/>
                  </a:lnTo>
                  <a:lnTo>
                    <a:pt x="490" y="214"/>
                  </a:lnTo>
                  <a:lnTo>
                    <a:pt x="500" y="210"/>
                  </a:lnTo>
                  <a:lnTo>
                    <a:pt x="509" y="206"/>
                  </a:lnTo>
                  <a:lnTo>
                    <a:pt x="531" y="200"/>
                  </a:lnTo>
                  <a:lnTo>
                    <a:pt x="531" y="200"/>
                  </a:lnTo>
                  <a:lnTo>
                    <a:pt x="528" y="189"/>
                  </a:lnTo>
                  <a:lnTo>
                    <a:pt x="524" y="178"/>
                  </a:lnTo>
                  <a:lnTo>
                    <a:pt x="513" y="154"/>
                  </a:lnTo>
                  <a:lnTo>
                    <a:pt x="504" y="128"/>
                  </a:lnTo>
                  <a:lnTo>
                    <a:pt x="501" y="117"/>
                  </a:lnTo>
                  <a:lnTo>
                    <a:pt x="498" y="105"/>
                  </a:lnTo>
                  <a:lnTo>
                    <a:pt x="498" y="105"/>
                  </a:lnTo>
                  <a:lnTo>
                    <a:pt x="498" y="93"/>
                  </a:lnTo>
                  <a:lnTo>
                    <a:pt x="501" y="82"/>
                  </a:lnTo>
                  <a:lnTo>
                    <a:pt x="504" y="71"/>
                  </a:lnTo>
                  <a:lnTo>
                    <a:pt x="508" y="60"/>
                  </a:lnTo>
                  <a:lnTo>
                    <a:pt x="520" y="41"/>
                  </a:lnTo>
                  <a:lnTo>
                    <a:pt x="532" y="20"/>
                  </a:lnTo>
                  <a:lnTo>
                    <a:pt x="532" y="20"/>
                  </a:lnTo>
                  <a:lnTo>
                    <a:pt x="539" y="19"/>
                  </a:lnTo>
                  <a:lnTo>
                    <a:pt x="547" y="16"/>
                  </a:lnTo>
                  <a:lnTo>
                    <a:pt x="561" y="11"/>
                  </a:lnTo>
                  <a:lnTo>
                    <a:pt x="577" y="4"/>
                  </a:lnTo>
                  <a:lnTo>
                    <a:pt x="585" y="1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04" y="0"/>
                  </a:lnTo>
                  <a:lnTo>
                    <a:pt x="614" y="0"/>
                  </a:lnTo>
                  <a:lnTo>
                    <a:pt x="622" y="1"/>
                  </a:lnTo>
                  <a:lnTo>
                    <a:pt x="632" y="4"/>
                  </a:lnTo>
                  <a:lnTo>
                    <a:pt x="648" y="10"/>
                  </a:lnTo>
                  <a:lnTo>
                    <a:pt x="667" y="16"/>
                  </a:lnTo>
                  <a:lnTo>
                    <a:pt x="667" y="16"/>
                  </a:lnTo>
                  <a:lnTo>
                    <a:pt x="674" y="27"/>
                  </a:lnTo>
                  <a:lnTo>
                    <a:pt x="683" y="37"/>
                  </a:lnTo>
                  <a:lnTo>
                    <a:pt x="693" y="46"/>
                  </a:lnTo>
                  <a:lnTo>
                    <a:pt x="702" y="57"/>
                  </a:lnTo>
                  <a:lnTo>
                    <a:pt x="702" y="57"/>
                  </a:lnTo>
                  <a:lnTo>
                    <a:pt x="708" y="67"/>
                  </a:lnTo>
                  <a:lnTo>
                    <a:pt x="712" y="78"/>
                  </a:lnTo>
                  <a:lnTo>
                    <a:pt x="720" y="98"/>
                  </a:lnTo>
                  <a:lnTo>
                    <a:pt x="728" y="120"/>
                  </a:lnTo>
                  <a:lnTo>
                    <a:pt x="734" y="129"/>
                  </a:lnTo>
                  <a:lnTo>
                    <a:pt x="739" y="139"/>
                  </a:lnTo>
                  <a:lnTo>
                    <a:pt x="739" y="139"/>
                  </a:lnTo>
                  <a:close/>
                  <a:moveTo>
                    <a:pt x="653" y="343"/>
                  </a:moveTo>
                  <a:lnTo>
                    <a:pt x="653" y="343"/>
                  </a:lnTo>
                  <a:lnTo>
                    <a:pt x="640" y="313"/>
                  </a:lnTo>
                  <a:lnTo>
                    <a:pt x="626" y="282"/>
                  </a:lnTo>
                  <a:lnTo>
                    <a:pt x="626" y="282"/>
                  </a:lnTo>
                  <a:lnTo>
                    <a:pt x="617" y="259"/>
                  </a:lnTo>
                  <a:lnTo>
                    <a:pt x="608" y="234"/>
                  </a:lnTo>
                  <a:lnTo>
                    <a:pt x="606" y="222"/>
                  </a:lnTo>
                  <a:lnTo>
                    <a:pt x="604" y="208"/>
                  </a:lnTo>
                  <a:lnTo>
                    <a:pt x="603" y="196"/>
                  </a:lnTo>
                  <a:lnTo>
                    <a:pt x="604" y="184"/>
                  </a:lnTo>
                  <a:lnTo>
                    <a:pt x="604" y="184"/>
                  </a:lnTo>
                  <a:lnTo>
                    <a:pt x="608" y="177"/>
                  </a:lnTo>
                  <a:lnTo>
                    <a:pt x="614" y="173"/>
                  </a:lnTo>
                  <a:lnTo>
                    <a:pt x="619" y="169"/>
                  </a:lnTo>
                  <a:lnTo>
                    <a:pt x="626" y="166"/>
                  </a:lnTo>
                  <a:lnTo>
                    <a:pt x="634" y="165"/>
                  </a:lnTo>
                  <a:lnTo>
                    <a:pt x="641" y="165"/>
                  </a:lnTo>
                  <a:lnTo>
                    <a:pt x="651" y="166"/>
                  </a:lnTo>
                  <a:lnTo>
                    <a:pt x="660" y="167"/>
                  </a:lnTo>
                  <a:lnTo>
                    <a:pt x="660" y="167"/>
                  </a:lnTo>
                  <a:lnTo>
                    <a:pt x="671" y="184"/>
                  </a:lnTo>
                  <a:lnTo>
                    <a:pt x="682" y="204"/>
                  </a:lnTo>
                  <a:lnTo>
                    <a:pt x="693" y="225"/>
                  </a:lnTo>
                  <a:lnTo>
                    <a:pt x="704" y="248"/>
                  </a:lnTo>
                  <a:lnTo>
                    <a:pt x="724" y="295"/>
                  </a:lnTo>
                  <a:lnTo>
                    <a:pt x="740" y="340"/>
                  </a:lnTo>
                  <a:lnTo>
                    <a:pt x="740" y="340"/>
                  </a:lnTo>
                  <a:lnTo>
                    <a:pt x="754" y="376"/>
                  </a:lnTo>
                  <a:lnTo>
                    <a:pt x="761" y="395"/>
                  </a:lnTo>
                  <a:lnTo>
                    <a:pt x="768" y="415"/>
                  </a:lnTo>
                  <a:lnTo>
                    <a:pt x="772" y="434"/>
                  </a:lnTo>
                  <a:lnTo>
                    <a:pt x="772" y="444"/>
                  </a:lnTo>
                  <a:lnTo>
                    <a:pt x="772" y="453"/>
                  </a:lnTo>
                  <a:lnTo>
                    <a:pt x="772" y="461"/>
                  </a:lnTo>
                  <a:lnTo>
                    <a:pt x="769" y="470"/>
                  </a:lnTo>
                  <a:lnTo>
                    <a:pt x="766" y="476"/>
                  </a:lnTo>
                  <a:lnTo>
                    <a:pt x="761" y="483"/>
                  </a:lnTo>
                  <a:lnTo>
                    <a:pt x="761" y="483"/>
                  </a:lnTo>
                  <a:lnTo>
                    <a:pt x="749" y="494"/>
                  </a:lnTo>
                  <a:lnTo>
                    <a:pt x="739" y="499"/>
                  </a:lnTo>
                  <a:lnTo>
                    <a:pt x="735" y="502"/>
                  </a:lnTo>
                  <a:lnTo>
                    <a:pt x="731" y="504"/>
                  </a:lnTo>
                  <a:lnTo>
                    <a:pt x="731" y="504"/>
                  </a:lnTo>
                  <a:lnTo>
                    <a:pt x="721" y="504"/>
                  </a:lnTo>
                  <a:lnTo>
                    <a:pt x="709" y="502"/>
                  </a:lnTo>
                  <a:lnTo>
                    <a:pt x="697" y="499"/>
                  </a:lnTo>
                  <a:lnTo>
                    <a:pt x="689" y="495"/>
                  </a:lnTo>
                  <a:lnTo>
                    <a:pt x="689" y="495"/>
                  </a:lnTo>
                  <a:lnTo>
                    <a:pt x="685" y="490"/>
                  </a:lnTo>
                  <a:lnTo>
                    <a:pt x="681" y="483"/>
                  </a:lnTo>
                  <a:lnTo>
                    <a:pt x="678" y="478"/>
                  </a:lnTo>
                  <a:lnTo>
                    <a:pt x="675" y="475"/>
                  </a:lnTo>
                  <a:lnTo>
                    <a:pt x="674" y="472"/>
                  </a:lnTo>
                  <a:lnTo>
                    <a:pt x="674" y="472"/>
                  </a:lnTo>
                  <a:lnTo>
                    <a:pt x="632" y="382"/>
                  </a:lnTo>
                  <a:lnTo>
                    <a:pt x="611" y="338"/>
                  </a:lnTo>
                  <a:lnTo>
                    <a:pt x="592" y="291"/>
                  </a:lnTo>
                  <a:lnTo>
                    <a:pt x="574" y="244"/>
                  </a:lnTo>
                  <a:lnTo>
                    <a:pt x="558" y="195"/>
                  </a:lnTo>
                  <a:lnTo>
                    <a:pt x="551" y="169"/>
                  </a:lnTo>
                  <a:lnTo>
                    <a:pt x="546" y="142"/>
                  </a:lnTo>
                  <a:lnTo>
                    <a:pt x="540" y="114"/>
                  </a:lnTo>
                  <a:lnTo>
                    <a:pt x="536" y="84"/>
                  </a:lnTo>
                  <a:lnTo>
                    <a:pt x="536" y="84"/>
                  </a:lnTo>
                  <a:lnTo>
                    <a:pt x="540" y="78"/>
                  </a:lnTo>
                  <a:lnTo>
                    <a:pt x="546" y="71"/>
                  </a:lnTo>
                  <a:lnTo>
                    <a:pt x="558" y="60"/>
                  </a:lnTo>
                  <a:lnTo>
                    <a:pt x="573" y="50"/>
                  </a:lnTo>
                  <a:lnTo>
                    <a:pt x="588" y="42"/>
                  </a:lnTo>
                  <a:lnTo>
                    <a:pt x="588" y="42"/>
                  </a:lnTo>
                  <a:lnTo>
                    <a:pt x="598" y="42"/>
                  </a:lnTo>
                  <a:lnTo>
                    <a:pt x="607" y="42"/>
                  </a:lnTo>
                  <a:lnTo>
                    <a:pt x="625" y="46"/>
                  </a:lnTo>
                  <a:lnTo>
                    <a:pt x="641" y="52"/>
                  </a:lnTo>
                  <a:lnTo>
                    <a:pt x="656" y="57"/>
                  </a:lnTo>
                  <a:lnTo>
                    <a:pt x="656" y="57"/>
                  </a:lnTo>
                  <a:lnTo>
                    <a:pt x="666" y="71"/>
                  </a:lnTo>
                  <a:lnTo>
                    <a:pt x="677" y="84"/>
                  </a:lnTo>
                  <a:lnTo>
                    <a:pt x="686" y="98"/>
                  </a:lnTo>
                  <a:lnTo>
                    <a:pt x="696" y="112"/>
                  </a:lnTo>
                  <a:lnTo>
                    <a:pt x="696" y="112"/>
                  </a:lnTo>
                  <a:lnTo>
                    <a:pt x="700" y="123"/>
                  </a:lnTo>
                  <a:lnTo>
                    <a:pt x="704" y="133"/>
                  </a:lnTo>
                  <a:lnTo>
                    <a:pt x="708" y="144"/>
                  </a:lnTo>
                  <a:lnTo>
                    <a:pt x="712" y="148"/>
                  </a:lnTo>
                  <a:lnTo>
                    <a:pt x="716" y="152"/>
                  </a:lnTo>
                  <a:lnTo>
                    <a:pt x="716" y="152"/>
                  </a:lnTo>
                  <a:lnTo>
                    <a:pt x="717" y="150"/>
                  </a:lnTo>
                  <a:lnTo>
                    <a:pt x="719" y="150"/>
                  </a:lnTo>
                  <a:lnTo>
                    <a:pt x="720" y="150"/>
                  </a:lnTo>
                  <a:lnTo>
                    <a:pt x="723" y="150"/>
                  </a:lnTo>
                  <a:lnTo>
                    <a:pt x="723" y="150"/>
                  </a:lnTo>
                  <a:lnTo>
                    <a:pt x="720" y="135"/>
                  </a:lnTo>
                  <a:lnTo>
                    <a:pt x="716" y="123"/>
                  </a:lnTo>
                  <a:lnTo>
                    <a:pt x="711" y="110"/>
                  </a:lnTo>
                  <a:lnTo>
                    <a:pt x="705" y="98"/>
                  </a:lnTo>
                  <a:lnTo>
                    <a:pt x="693" y="75"/>
                  </a:lnTo>
                  <a:lnTo>
                    <a:pt x="678" y="50"/>
                  </a:lnTo>
                  <a:lnTo>
                    <a:pt x="678" y="50"/>
                  </a:lnTo>
                  <a:lnTo>
                    <a:pt x="666" y="42"/>
                  </a:lnTo>
                  <a:lnTo>
                    <a:pt x="662" y="37"/>
                  </a:lnTo>
                  <a:lnTo>
                    <a:pt x="656" y="30"/>
                  </a:lnTo>
                  <a:lnTo>
                    <a:pt x="656" y="30"/>
                  </a:lnTo>
                  <a:lnTo>
                    <a:pt x="645" y="26"/>
                  </a:lnTo>
                  <a:lnTo>
                    <a:pt x="632" y="20"/>
                  </a:lnTo>
                  <a:lnTo>
                    <a:pt x="623" y="18"/>
                  </a:lnTo>
                  <a:lnTo>
                    <a:pt x="615" y="16"/>
                  </a:lnTo>
                  <a:lnTo>
                    <a:pt x="607" y="16"/>
                  </a:lnTo>
                  <a:lnTo>
                    <a:pt x="599" y="16"/>
                  </a:lnTo>
                  <a:lnTo>
                    <a:pt x="599" y="16"/>
                  </a:lnTo>
                  <a:lnTo>
                    <a:pt x="585" y="20"/>
                  </a:lnTo>
                  <a:lnTo>
                    <a:pt x="570" y="25"/>
                  </a:lnTo>
                  <a:lnTo>
                    <a:pt x="540" y="35"/>
                  </a:lnTo>
                  <a:lnTo>
                    <a:pt x="540" y="35"/>
                  </a:lnTo>
                  <a:lnTo>
                    <a:pt x="535" y="42"/>
                  </a:lnTo>
                  <a:lnTo>
                    <a:pt x="528" y="49"/>
                  </a:lnTo>
                  <a:lnTo>
                    <a:pt x="523" y="57"/>
                  </a:lnTo>
                  <a:lnTo>
                    <a:pt x="519" y="67"/>
                  </a:lnTo>
                  <a:lnTo>
                    <a:pt x="516" y="76"/>
                  </a:lnTo>
                  <a:lnTo>
                    <a:pt x="515" y="86"/>
                  </a:lnTo>
                  <a:lnTo>
                    <a:pt x="515" y="97"/>
                  </a:lnTo>
                  <a:lnTo>
                    <a:pt x="516" y="109"/>
                  </a:lnTo>
                  <a:lnTo>
                    <a:pt x="516" y="109"/>
                  </a:lnTo>
                  <a:lnTo>
                    <a:pt x="524" y="131"/>
                  </a:lnTo>
                  <a:lnTo>
                    <a:pt x="531" y="154"/>
                  </a:lnTo>
                  <a:lnTo>
                    <a:pt x="538" y="177"/>
                  </a:lnTo>
                  <a:lnTo>
                    <a:pt x="546" y="199"/>
                  </a:lnTo>
                  <a:lnTo>
                    <a:pt x="546" y="199"/>
                  </a:lnTo>
                  <a:lnTo>
                    <a:pt x="547" y="210"/>
                  </a:lnTo>
                  <a:lnTo>
                    <a:pt x="550" y="219"/>
                  </a:lnTo>
                  <a:lnTo>
                    <a:pt x="555" y="237"/>
                  </a:lnTo>
                  <a:lnTo>
                    <a:pt x="561" y="253"/>
                  </a:lnTo>
                  <a:lnTo>
                    <a:pt x="562" y="263"/>
                  </a:lnTo>
                  <a:lnTo>
                    <a:pt x="564" y="271"/>
                  </a:lnTo>
                  <a:lnTo>
                    <a:pt x="564" y="271"/>
                  </a:lnTo>
                  <a:lnTo>
                    <a:pt x="577" y="308"/>
                  </a:lnTo>
                  <a:lnTo>
                    <a:pt x="589" y="344"/>
                  </a:lnTo>
                  <a:lnTo>
                    <a:pt x="602" y="381"/>
                  </a:lnTo>
                  <a:lnTo>
                    <a:pt x="608" y="399"/>
                  </a:lnTo>
                  <a:lnTo>
                    <a:pt x="615" y="415"/>
                  </a:lnTo>
                  <a:lnTo>
                    <a:pt x="615" y="415"/>
                  </a:lnTo>
                  <a:lnTo>
                    <a:pt x="629" y="444"/>
                  </a:lnTo>
                  <a:lnTo>
                    <a:pt x="645" y="471"/>
                  </a:lnTo>
                  <a:lnTo>
                    <a:pt x="655" y="485"/>
                  </a:lnTo>
                  <a:lnTo>
                    <a:pt x="663" y="497"/>
                  </a:lnTo>
                  <a:lnTo>
                    <a:pt x="674" y="508"/>
                  </a:lnTo>
                  <a:lnTo>
                    <a:pt x="683" y="517"/>
                  </a:lnTo>
                  <a:lnTo>
                    <a:pt x="683" y="517"/>
                  </a:lnTo>
                  <a:lnTo>
                    <a:pt x="693" y="519"/>
                  </a:lnTo>
                  <a:lnTo>
                    <a:pt x="701" y="521"/>
                  </a:lnTo>
                  <a:lnTo>
                    <a:pt x="708" y="524"/>
                  </a:lnTo>
                  <a:lnTo>
                    <a:pt x="717" y="525"/>
                  </a:lnTo>
                  <a:lnTo>
                    <a:pt x="717" y="525"/>
                  </a:lnTo>
                  <a:lnTo>
                    <a:pt x="721" y="524"/>
                  </a:lnTo>
                  <a:lnTo>
                    <a:pt x="727" y="523"/>
                  </a:lnTo>
                  <a:lnTo>
                    <a:pt x="739" y="521"/>
                  </a:lnTo>
                  <a:lnTo>
                    <a:pt x="750" y="520"/>
                  </a:lnTo>
                  <a:lnTo>
                    <a:pt x="760" y="519"/>
                  </a:lnTo>
                  <a:lnTo>
                    <a:pt x="760" y="519"/>
                  </a:lnTo>
                  <a:lnTo>
                    <a:pt x="761" y="516"/>
                  </a:lnTo>
                  <a:lnTo>
                    <a:pt x="762" y="514"/>
                  </a:lnTo>
                  <a:lnTo>
                    <a:pt x="766" y="510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5" y="493"/>
                  </a:lnTo>
                  <a:lnTo>
                    <a:pt x="789" y="480"/>
                  </a:lnTo>
                  <a:lnTo>
                    <a:pt x="791" y="467"/>
                  </a:lnTo>
                  <a:lnTo>
                    <a:pt x="791" y="453"/>
                  </a:lnTo>
                  <a:lnTo>
                    <a:pt x="789" y="440"/>
                  </a:lnTo>
                  <a:lnTo>
                    <a:pt x="787" y="425"/>
                  </a:lnTo>
                  <a:lnTo>
                    <a:pt x="780" y="396"/>
                  </a:lnTo>
                  <a:lnTo>
                    <a:pt x="780" y="396"/>
                  </a:lnTo>
                  <a:lnTo>
                    <a:pt x="777" y="380"/>
                  </a:lnTo>
                  <a:lnTo>
                    <a:pt x="777" y="373"/>
                  </a:lnTo>
                  <a:lnTo>
                    <a:pt x="775" y="366"/>
                  </a:lnTo>
                  <a:lnTo>
                    <a:pt x="775" y="366"/>
                  </a:lnTo>
                  <a:lnTo>
                    <a:pt x="764" y="333"/>
                  </a:lnTo>
                  <a:lnTo>
                    <a:pt x="750" y="302"/>
                  </a:lnTo>
                  <a:lnTo>
                    <a:pt x="726" y="244"/>
                  </a:lnTo>
                  <a:lnTo>
                    <a:pt x="726" y="244"/>
                  </a:lnTo>
                  <a:lnTo>
                    <a:pt x="717" y="226"/>
                  </a:lnTo>
                  <a:lnTo>
                    <a:pt x="709" y="208"/>
                  </a:lnTo>
                  <a:lnTo>
                    <a:pt x="692" y="177"/>
                  </a:lnTo>
                  <a:lnTo>
                    <a:pt x="692" y="177"/>
                  </a:lnTo>
                  <a:lnTo>
                    <a:pt x="685" y="163"/>
                  </a:lnTo>
                  <a:lnTo>
                    <a:pt x="678" y="152"/>
                  </a:lnTo>
                  <a:lnTo>
                    <a:pt x="678" y="152"/>
                  </a:lnTo>
                  <a:lnTo>
                    <a:pt x="674" y="148"/>
                  </a:lnTo>
                  <a:lnTo>
                    <a:pt x="668" y="144"/>
                  </a:lnTo>
                  <a:lnTo>
                    <a:pt x="662" y="142"/>
                  </a:lnTo>
                  <a:lnTo>
                    <a:pt x="656" y="139"/>
                  </a:lnTo>
                  <a:lnTo>
                    <a:pt x="651" y="139"/>
                  </a:lnTo>
                  <a:lnTo>
                    <a:pt x="644" y="139"/>
                  </a:lnTo>
                  <a:lnTo>
                    <a:pt x="632" y="140"/>
                  </a:lnTo>
                  <a:lnTo>
                    <a:pt x="618" y="144"/>
                  </a:lnTo>
                  <a:lnTo>
                    <a:pt x="607" y="151"/>
                  </a:lnTo>
                  <a:lnTo>
                    <a:pt x="596" y="159"/>
                  </a:lnTo>
                  <a:lnTo>
                    <a:pt x="587" y="167"/>
                  </a:lnTo>
                  <a:lnTo>
                    <a:pt x="587" y="167"/>
                  </a:lnTo>
                  <a:lnTo>
                    <a:pt x="584" y="185"/>
                  </a:lnTo>
                  <a:lnTo>
                    <a:pt x="584" y="201"/>
                  </a:lnTo>
                  <a:lnTo>
                    <a:pt x="585" y="219"/>
                  </a:lnTo>
                  <a:lnTo>
                    <a:pt x="588" y="234"/>
                  </a:lnTo>
                  <a:lnTo>
                    <a:pt x="594" y="250"/>
                  </a:lnTo>
                  <a:lnTo>
                    <a:pt x="599" y="265"/>
                  </a:lnTo>
                  <a:lnTo>
                    <a:pt x="611" y="297"/>
                  </a:lnTo>
                  <a:lnTo>
                    <a:pt x="611" y="297"/>
                  </a:lnTo>
                  <a:lnTo>
                    <a:pt x="617" y="309"/>
                  </a:lnTo>
                  <a:lnTo>
                    <a:pt x="622" y="321"/>
                  </a:lnTo>
                  <a:lnTo>
                    <a:pt x="636" y="346"/>
                  </a:lnTo>
                  <a:lnTo>
                    <a:pt x="636" y="346"/>
                  </a:lnTo>
                  <a:lnTo>
                    <a:pt x="643" y="358"/>
                  </a:lnTo>
                  <a:lnTo>
                    <a:pt x="649" y="370"/>
                  </a:lnTo>
                  <a:lnTo>
                    <a:pt x="653" y="376"/>
                  </a:lnTo>
                  <a:lnTo>
                    <a:pt x="657" y="380"/>
                  </a:lnTo>
                  <a:lnTo>
                    <a:pt x="663" y="382"/>
                  </a:lnTo>
                  <a:lnTo>
                    <a:pt x="668" y="382"/>
                  </a:lnTo>
                  <a:lnTo>
                    <a:pt x="668" y="382"/>
                  </a:lnTo>
                  <a:lnTo>
                    <a:pt x="670" y="378"/>
                  </a:lnTo>
                  <a:lnTo>
                    <a:pt x="670" y="373"/>
                  </a:lnTo>
                  <a:lnTo>
                    <a:pt x="668" y="369"/>
                  </a:lnTo>
                  <a:lnTo>
                    <a:pt x="666" y="363"/>
                  </a:lnTo>
                  <a:lnTo>
                    <a:pt x="653" y="343"/>
                  </a:lnTo>
                  <a:lnTo>
                    <a:pt x="653" y="343"/>
                  </a:lnTo>
                  <a:close/>
                  <a:moveTo>
                    <a:pt x="678" y="110"/>
                  </a:moveTo>
                  <a:lnTo>
                    <a:pt x="678" y="110"/>
                  </a:lnTo>
                  <a:lnTo>
                    <a:pt x="671" y="99"/>
                  </a:lnTo>
                  <a:lnTo>
                    <a:pt x="663" y="87"/>
                  </a:lnTo>
                  <a:lnTo>
                    <a:pt x="653" y="76"/>
                  </a:lnTo>
                  <a:lnTo>
                    <a:pt x="647" y="69"/>
                  </a:lnTo>
                  <a:lnTo>
                    <a:pt x="647" y="69"/>
                  </a:lnTo>
                  <a:lnTo>
                    <a:pt x="634" y="64"/>
                  </a:lnTo>
                  <a:lnTo>
                    <a:pt x="619" y="59"/>
                  </a:lnTo>
                  <a:lnTo>
                    <a:pt x="604" y="56"/>
                  </a:lnTo>
                  <a:lnTo>
                    <a:pt x="598" y="56"/>
                  </a:lnTo>
                  <a:lnTo>
                    <a:pt x="592" y="57"/>
                  </a:lnTo>
                  <a:lnTo>
                    <a:pt x="592" y="57"/>
                  </a:lnTo>
                  <a:lnTo>
                    <a:pt x="587" y="60"/>
                  </a:lnTo>
                  <a:lnTo>
                    <a:pt x="581" y="64"/>
                  </a:lnTo>
                  <a:lnTo>
                    <a:pt x="577" y="69"/>
                  </a:lnTo>
                  <a:lnTo>
                    <a:pt x="572" y="74"/>
                  </a:lnTo>
                  <a:lnTo>
                    <a:pt x="572" y="74"/>
                  </a:lnTo>
                  <a:lnTo>
                    <a:pt x="560" y="79"/>
                  </a:lnTo>
                  <a:lnTo>
                    <a:pt x="553" y="83"/>
                  </a:lnTo>
                  <a:lnTo>
                    <a:pt x="551" y="86"/>
                  </a:lnTo>
                  <a:lnTo>
                    <a:pt x="550" y="90"/>
                  </a:lnTo>
                  <a:lnTo>
                    <a:pt x="550" y="90"/>
                  </a:lnTo>
                  <a:lnTo>
                    <a:pt x="549" y="98"/>
                  </a:lnTo>
                  <a:lnTo>
                    <a:pt x="549" y="108"/>
                  </a:lnTo>
                  <a:lnTo>
                    <a:pt x="551" y="125"/>
                  </a:lnTo>
                  <a:lnTo>
                    <a:pt x="551" y="125"/>
                  </a:lnTo>
                  <a:lnTo>
                    <a:pt x="555" y="143"/>
                  </a:lnTo>
                  <a:lnTo>
                    <a:pt x="561" y="161"/>
                  </a:lnTo>
                  <a:lnTo>
                    <a:pt x="573" y="192"/>
                  </a:lnTo>
                  <a:lnTo>
                    <a:pt x="573" y="192"/>
                  </a:lnTo>
                  <a:lnTo>
                    <a:pt x="573" y="184"/>
                  </a:lnTo>
                  <a:lnTo>
                    <a:pt x="574" y="177"/>
                  </a:lnTo>
                  <a:lnTo>
                    <a:pt x="576" y="170"/>
                  </a:lnTo>
                  <a:lnTo>
                    <a:pt x="579" y="165"/>
                  </a:lnTo>
                  <a:lnTo>
                    <a:pt x="585" y="154"/>
                  </a:lnTo>
                  <a:lnTo>
                    <a:pt x="595" y="144"/>
                  </a:lnTo>
                  <a:lnTo>
                    <a:pt x="606" y="138"/>
                  </a:lnTo>
                  <a:lnTo>
                    <a:pt x="618" y="132"/>
                  </a:lnTo>
                  <a:lnTo>
                    <a:pt x="630" y="128"/>
                  </a:lnTo>
                  <a:lnTo>
                    <a:pt x="643" y="127"/>
                  </a:lnTo>
                  <a:lnTo>
                    <a:pt x="643" y="127"/>
                  </a:lnTo>
                  <a:lnTo>
                    <a:pt x="651" y="128"/>
                  </a:lnTo>
                  <a:lnTo>
                    <a:pt x="659" y="129"/>
                  </a:lnTo>
                  <a:lnTo>
                    <a:pt x="666" y="132"/>
                  </a:lnTo>
                  <a:lnTo>
                    <a:pt x="671" y="136"/>
                  </a:lnTo>
                  <a:lnTo>
                    <a:pt x="683" y="144"/>
                  </a:lnTo>
                  <a:lnTo>
                    <a:pt x="694" y="152"/>
                  </a:lnTo>
                  <a:lnTo>
                    <a:pt x="694" y="152"/>
                  </a:lnTo>
                  <a:lnTo>
                    <a:pt x="687" y="131"/>
                  </a:lnTo>
                  <a:lnTo>
                    <a:pt x="685" y="121"/>
                  </a:lnTo>
                  <a:lnTo>
                    <a:pt x="678" y="110"/>
                  </a:lnTo>
                  <a:lnTo>
                    <a:pt x="678" y="110"/>
                  </a:lnTo>
                  <a:close/>
                  <a:moveTo>
                    <a:pt x="981" y="110"/>
                  </a:moveTo>
                  <a:lnTo>
                    <a:pt x="981" y="110"/>
                  </a:lnTo>
                  <a:lnTo>
                    <a:pt x="976" y="113"/>
                  </a:lnTo>
                  <a:lnTo>
                    <a:pt x="968" y="114"/>
                  </a:lnTo>
                  <a:lnTo>
                    <a:pt x="953" y="116"/>
                  </a:lnTo>
                  <a:lnTo>
                    <a:pt x="936" y="116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05" y="120"/>
                  </a:lnTo>
                  <a:lnTo>
                    <a:pt x="890" y="124"/>
                  </a:lnTo>
                  <a:lnTo>
                    <a:pt x="877" y="128"/>
                  </a:lnTo>
                  <a:lnTo>
                    <a:pt x="863" y="131"/>
                  </a:lnTo>
                  <a:lnTo>
                    <a:pt x="863" y="131"/>
                  </a:lnTo>
                  <a:lnTo>
                    <a:pt x="856" y="131"/>
                  </a:lnTo>
                  <a:lnTo>
                    <a:pt x="849" y="131"/>
                  </a:lnTo>
                  <a:lnTo>
                    <a:pt x="843" y="129"/>
                  </a:lnTo>
                  <a:lnTo>
                    <a:pt x="836" y="131"/>
                  </a:lnTo>
                  <a:lnTo>
                    <a:pt x="836" y="131"/>
                  </a:lnTo>
                  <a:lnTo>
                    <a:pt x="819" y="133"/>
                  </a:lnTo>
                  <a:lnTo>
                    <a:pt x="802" y="139"/>
                  </a:lnTo>
                  <a:lnTo>
                    <a:pt x="770" y="148"/>
                  </a:lnTo>
                  <a:lnTo>
                    <a:pt x="738" y="159"/>
                  </a:lnTo>
                  <a:lnTo>
                    <a:pt x="704" y="170"/>
                  </a:lnTo>
                  <a:lnTo>
                    <a:pt x="704" y="170"/>
                  </a:lnTo>
                  <a:lnTo>
                    <a:pt x="712" y="182"/>
                  </a:lnTo>
                  <a:lnTo>
                    <a:pt x="720" y="197"/>
                  </a:lnTo>
                  <a:lnTo>
                    <a:pt x="736" y="231"/>
                  </a:lnTo>
                  <a:lnTo>
                    <a:pt x="766" y="304"/>
                  </a:lnTo>
                  <a:lnTo>
                    <a:pt x="766" y="304"/>
                  </a:lnTo>
                  <a:lnTo>
                    <a:pt x="773" y="329"/>
                  </a:lnTo>
                  <a:lnTo>
                    <a:pt x="781" y="357"/>
                  </a:lnTo>
                  <a:lnTo>
                    <a:pt x="791" y="384"/>
                  </a:lnTo>
                  <a:lnTo>
                    <a:pt x="798" y="411"/>
                  </a:lnTo>
                  <a:lnTo>
                    <a:pt x="804" y="438"/>
                  </a:lnTo>
                  <a:lnTo>
                    <a:pt x="806" y="452"/>
                  </a:lnTo>
                  <a:lnTo>
                    <a:pt x="807" y="464"/>
                  </a:lnTo>
                  <a:lnTo>
                    <a:pt x="807" y="478"/>
                  </a:lnTo>
                  <a:lnTo>
                    <a:pt x="806" y="490"/>
                  </a:lnTo>
                  <a:lnTo>
                    <a:pt x="803" y="504"/>
                  </a:lnTo>
                  <a:lnTo>
                    <a:pt x="799" y="516"/>
                  </a:lnTo>
                  <a:lnTo>
                    <a:pt x="799" y="516"/>
                  </a:lnTo>
                  <a:lnTo>
                    <a:pt x="791" y="521"/>
                  </a:lnTo>
                  <a:lnTo>
                    <a:pt x="781" y="525"/>
                  </a:lnTo>
                  <a:lnTo>
                    <a:pt x="772" y="529"/>
                  </a:lnTo>
                  <a:lnTo>
                    <a:pt x="762" y="532"/>
                  </a:lnTo>
                  <a:lnTo>
                    <a:pt x="740" y="536"/>
                  </a:lnTo>
                  <a:lnTo>
                    <a:pt x="719" y="543"/>
                  </a:lnTo>
                  <a:lnTo>
                    <a:pt x="719" y="543"/>
                  </a:lnTo>
                  <a:lnTo>
                    <a:pt x="711" y="539"/>
                  </a:lnTo>
                  <a:lnTo>
                    <a:pt x="704" y="536"/>
                  </a:lnTo>
                  <a:lnTo>
                    <a:pt x="704" y="536"/>
                  </a:lnTo>
                  <a:lnTo>
                    <a:pt x="690" y="534"/>
                  </a:lnTo>
                  <a:lnTo>
                    <a:pt x="679" y="529"/>
                  </a:lnTo>
                  <a:lnTo>
                    <a:pt x="670" y="524"/>
                  </a:lnTo>
                  <a:lnTo>
                    <a:pt x="660" y="516"/>
                  </a:lnTo>
                  <a:lnTo>
                    <a:pt x="652" y="508"/>
                  </a:lnTo>
                  <a:lnTo>
                    <a:pt x="645" y="498"/>
                  </a:lnTo>
                  <a:lnTo>
                    <a:pt x="634" y="478"/>
                  </a:lnTo>
                  <a:lnTo>
                    <a:pt x="634" y="478"/>
                  </a:lnTo>
                  <a:lnTo>
                    <a:pt x="619" y="448"/>
                  </a:lnTo>
                  <a:lnTo>
                    <a:pt x="604" y="415"/>
                  </a:lnTo>
                  <a:lnTo>
                    <a:pt x="591" y="382"/>
                  </a:lnTo>
                  <a:lnTo>
                    <a:pt x="577" y="347"/>
                  </a:lnTo>
                  <a:lnTo>
                    <a:pt x="566" y="313"/>
                  </a:lnTo>
                  <a:lnTo>
                    <a:pt x="554" y="279"/>
                  </a:lnTo>
                  <a:lnTo>
                    <a:pt x="536" y="214"/>
                  </a:lnTo>
                  <a:lnTo>
                    <a:pt x="536" y="214"/>
                  </a:lnTo>
                  <a:lnTo>
                    <a:pt x="523" y="216"/>
                  </a:lnTo>
                  <a:lnTo>
                    <a:pt x="511" y="221"/>
                  </a:lnTo>
                  <a:lnTo>
                    <a:pt x="489" y="227"/>
                  </a:lnTo>
                  <a:lnTo>
                    <a:pt x="489" y="227"/>
                  </a:lnTo>
                  <a:lnTo>
                    <a:pt x="457" y="237"/>
                  </a:lnTo>
                  <a:lnTo>
                    <a:pt x="432" y="244"/>
                  </a:lnTo>
                  <a:lnTo>
                    <a:pt x="432" y="244"/>
                  </a:lnTo>
                  <a:lnTo>
                    <a:pt x="408" y="252"/>
                  </a:lnTo>
                  <a:lnTo>
                    <a:pt x="385" y="260"/>
                  </a:lnTo>
                  <a:lnTo>
                    <a:pt x="385" y="260"/>
                  </a:lnTo>
                  <a:lnTo>
                    <a:pt x="362" y="267"/>
                  </a:lnTo>
                  <a:lnTo>
                    <a:pt x="339" y="272"/>
                  </a:lnTo>
                  <a:lnTo>
                    <a:pt x="316" y="276"/>
                  </a:lnTo>
                  <a:lnTo>
                    <a:pt x="294" y="283"/>
                  </a:lnTo>
                  <a:lnTo>
                    <a:pt x="294" y="283"/>
                  </a:lnTo>
                  <a:lnTo>
                    <a:pt x="281" y="289"/>
                  </a:lnTo>
                  <a:lnTo>
                    <a:pt x="267" y="294"/>
                  </a:lnTo>
                  <a:lnTo>
                    <a:pt x="240" y="306"/>
                  </a:lnTo>
                  <a:lnTo>
                    <a:pt x="240" y="306"/>
                  </a:lnTo>
                  <a:lnTo>
                    <a:pt x="203" y="320"/>
                  </a:lnTo>
                  <a:lnTo>
                    <a:pt x="166" y="333"/>
                  </a:lnTo>
                  <a:lnTo>
                    <a:pt x="130" y="347"/>
                  </a:lnTo>
                  <a:lnTo>
                    <a:pt x="112" y="355"/>
                  </a:lnTo>
                  <a:lnTo>
                    <a:pt x="94" y="365"/>
                  </a:lnTo>
                  <a:lnTo>
                    <a:pt x="94" y="365"/>
                  </a:lnTo>
                  <a:lnTo>
                    <a:pt x="83" y="366"/>
                  </a:lnTo>
                  <a:lnTo>
                    <a:pt x="74" y="369"/>
                  </a:lnTo>
                  <a:lnTo>
                    <a:pt x="66" y="374"/>
                  </a:lnTo>
                  <a:lnTo>
                    <a:pt x="56" y="378"/>
                  </a:lnTo>
                  <a:lnTo>
                    <a:pt x="37" y="389"/>
                  </a:lnTo>
                  <a:lnTo>
                    <a:pt x="27" y="393"/>
                  </a:lnTo>
                  <a:lnTo>
                    <a:pt x="18" y="396"/>
                  </a:lnTo>
                  <a:lnTo>
                    <a:pt x="18" y="396"/>
                  </a:lnTo>
                  <a:lnTo>
                    <a:pt x="18" y="455"/>
                  </a:lnTo>
                  <a:lnTo>
                    <a:pt x="22" y="514"/>
                  </a:lnTo>
                  <a:lnTo>
                    <a:pt x="29" y="576"/>
                  </a:lnTo>
                  <a:lnTo>
                    <a:pt x="38" y="640"/>
                  </a:lnTo>
                  <a:lnTo>
                    <a:pt x="38" y="640"/>
                  </a:lnTo>
                  <a:lnTo>
                    <a:pt x="44" y="664"/>
                  </a:lnTo>
                  <a:lnTo>
                    <a:pt x="51" y="689"/>
                  </a:lnTo>
                  <a:lnTo>
                    <a:pt x="59" y="713"/>
                  </a:lnTo>
                  <a:lnTo>
                    <a:pt x="61" y="725"/>
                  </a:lnTo>
                  <a:lnTo>
                    <a:pt x="63" y="739"/>
                  </a:lnTo>
                  <a:lnTo>
                    <a:pt x="63" y="739"/>
                  </a:lnTo>
                  <a:lnTo>
                    <a:pt x="68" y="777"/>
                  </a:lnTo>
                  <a:lnTo>
                    <a:pt x="75" y="815"/>
                  </a:lnTo>
                  <a:lnTo>
                    <a:pt x="83" y="853"/>
                  </a:lnTo>
                  <a:lnTo>
                    <a:pt x="94" y="891"/>
                  </a:lnTo>
                  <a:lnTo>
                    <a:pt x="94" y="891"/>
                  </a:lnTo>
                  <a:lnTo>
                    <a:pt x="105" y="931"/>
                  </a:lnTo>
                  <a:lnTo>
                    <a:pt x="115" y="969"/>
                  </a:lnTo>
                  <a:lnTo>
                    <a:pt x="124" y="1007"/>
                  </a:lnTo>
                  <a:lnTo>
                    <a:pt x="135" y="1044"/>
                  </a:lnTo>
                  <a:lnTo>
                    <a:pt x="135" y="1044"/>
                  </a:lnTo>
                  <a:lnTo>
                    <a:pt x="144" y="1074"/>
                  </a:lnTo>
                  <a:lnTo>
                    <a:pt x="155" y="1102"/>
                  </a:lnTo>
                  <a:lnTo>
                    <a:pt x="178" y="1158"/>
                  </a:lnTo>
                  <a:lnTo>
                    <a:pt x="178" y="1158"/>
                  </a:lnTo>
                  <a:lnTo>
                    <a:pt x="198" y="1204"/>
                  </a:lnTo>
                  <a:lnTo>
                    <a:pt x="215" y="1249"/>
                  </a:lnTo>
                  <a:lnTo>
                    <a:pt x="215" y="1249"/>
                  </a:lnTo>
                  <a:lnTo>
                    <a:pt x="232" y="1290"/>
                  </a:lnTo>
                  <a:lnTo>
                    <a:pt x="248" y="1330"/>
                  </a:lnTo>
                  <a:lnTo>
                    <a:pt x="266" y="1368"/>
                  </a:lnTo>
                  <a:lnTo>
                    <a:pt x="275" y="1385"/>
                  </a:lnTo>
                  <a:lnTo>
                    <a:pt x="285" y="1403"/>
                  </a:lnTo>
                  <a:lnTo>
                    <a:pt x="285" y="1403"/>
                  </a:lnTo>
                  <a:lnTo>
                    <a:pt x="300" y="1391"/>
                  </a:lnTo>
                  <a:lnTo>
                    <a:pt x="315" y="1380"/>
                  </a:lnTo>
                  <a:lnTo>
                    <a:pt x="346" y="1358"/>
                  </a:lnTo>
                  <a:lnTo>
                    <a:pt x="380" y="1340"/>
                  </a:lnTo>
                  <a:lnTo>
                    <a:pt x="414" y="1323"/>
                  </a:lnTo>
                  <a:lnTo>
                    <a:pt x="448" y="1306"/>
                  </a:lnTo>
                  <a:lnTo>
                    <a:pt x="483" y="1291"/>
                  </a:lnTo>
                  <a:lnTo>
                    <a:pt x="553" y="1263"/>
                  </a:lnTo>
                  <a:lnTo>
                    <a:pt x="553" y="1263"/>
                  </a:lnTo>
                  <a:lnTo>
                    <a:pt x="589" y="1248"/>
                  </a:lnTo>
                  <a:lnTo>
                    <a:pt x="629" y="1236"/>
                  </a:lnTo>
                  <a:lnTo>
                    <a:pt x="668" y="1225"/>
                  </a:lnTo>
                  <a:lnTo>
                    <a:pt x="708" y="1215"/>
                  </a:lnTo>
                  <a:lnTo>
                    <a:pt x="789" y="1199"/>
                  </a:lnTo>
                  <a:lnTo>
                    <a:pt x="830" y="1191"/>
                  </a:lnTo>
                  <a:lnTo>
                    <a:pt x="870" y="1181"/>
                  </a:lnTo>
                  <a:lnTo>
                    <a:pt x="870" y="1181"/>
                  </a:lnTo>
                  <a:lnTo>
                    <a:pt x="905" y="1172"/>
                  </a:lnTo>
                  <a:lnTo>
                    <a:pt x="936" y="1164"/>
                  </a:lnTo>
                  <a:lnTo>
                    <a:pt x="996" y="1144"/>
                  </a:lnTo>
                  <a:lnTo>
                    <a:pt x="996" y="1144"/>
                  </a:lnTo>
                  <a:lnTo>
                    <a:pt x="1062" y="1125"/>
                  </a:lnTo>
                  <a:lnTo>
                    <a:pt x="1094" y="1116"/>
                  </a:lnTo>
                  <a:lnTo>
                    <a:pt x="1126" y="1105"/>
                  </a:lnTo>
                  <a:lnTo>
                    <a:pt x="1126" y="1105"/>
                  </a:lnTo>
                  <a:lnTo>
                    <a:pt x="1156" y="1093"/>
                  </a:lnTo>
                  <a:lnTo>
                    <a:pt x="1184" y="1081"/>
                  </a:lnTo>
                  <a:lnTo>
                    <a:pt x="1214" y="1068"/>
                  </a:lnTo>
                  <a:lnTo>
                    <a:pt x="1243" y="1059"/>
                  </a:lnTo>
                  <a:lnTo>
                    <a:pt x="1243" y="1059"/>
                  </a:lnTo>
                  <a:lnTo>
                    <a:pt x="1249" y="1053"/>
                  </a:lnTo>
                  <a:lnTo>
                    <a:pt x="1256" y="1048"/>
                  </a:lnTo>
                  <a:lnTo>
                    <a:pt x="1266" y="1044"/>
                  </a:lnTo>
                  <a:lnTo>
                    <a:pt x="1274" y="1041"/>
                  </a:lnTo>
                  <a:lnTo>
                    <a:pt x="1293" y="1034"/>
                  </a:lnTo>
                  <a:lnTo>
                    <a:pt x="1309" y="1027"/>
                  </a:lnTo>
                  <a:lnTo>
                    <a:pt x="1309" y="1027"/>
                  </a:lnTo>
                  <a:lnTo>
                    <a:pt x="1305" y="1017"/>
                  </a:lnTo>
                  <a:lnTo>
                    <a:pt x="1301" y="1007"/>
                  </a:lnTo>
                  <a:lnTo>
                    <a:pt x="1296" y="998"/>
                  </a:lnTo>
                  <a:lnTo>
                    <a:pt x="1290" y="988"/>
                  </a:lnTo>
                  <a:lnTo>
                    <a:pt x="1278" y="970"/>
                  </a:lnTo>
                  <a:lnTo>
                    <a:pt x="1266" y="953"/>
                  </a:lnTo>
                  <a:lnTo>
                    <a:pt x="1266" y="953"/>
                  </a:lnTo>
                  <a:lnTo>
                    <a:pt x="1240" y="906"/>
                  </a:lnTo>
                  <a:lnTo>
                    <a:pt x="1228" y="883"/>
                  </a:lnTo>
                  <a:lnTo>
                    <a:pt x="1217" y="861"/>
                  </a:lnTo>
                  <a:lnTo>
                    <a:pt x="1217" y="861"/>
                  </a:lnTo>
                  <a:lnTo>
                    <a:pt x="1195" y="810"/>
                  </a:lnTo>
                  <a:lnTo>
                    <a:pt x="1173" y="758"/>
                  </a:lnTo>
                  <a:lnTo>
                    <a:pt x="1154" y="706"/>
                  </a:lnTo>
                  <a:lnTo>
                    <a:pt x="1136" y="655"/>
                  </a:lnTo>
                  <a:lnTo>
                    <a:pt x="1136" y="655"/>
                  </a:lnTo>
                  <a:lnTo>
                    <a:pt x="1119" y="606"/>
                  </a:lnTo>
                  <a:lnTo>
                    <a:pt x="1111" y="582"/>
                  </a:lnTo>
                  <a:lnTo>
                    <a:pt x="1104" y="558"/>
                  </a:lnTo>
                  <a:lnTo>
                    <a:pt x="1104" y="558"/>
                  </a:lnTo>
                  <a:lnTo>
                    <a:pt x="1097" y="529"/>
                  </a:lnTo>
                  <a:lnTo>
                    <a:pt x="1093" y="501"/>
                  </a:lnTo>
                  <a:lnTo>
                    <a:pt x="1083" y="442"/>
                  </a:lnTo>
                  <a:lnTo>
                    <a:pt x="1083" y="442"/>
                  </a:lnTo>
                  <a:lnTo>
                    <a:pt x="1073" y="388"/>
                  </a:lnTo>
                  <a:lnTo>
                    <a:pt x="1062" y="332"/>
                  </a:lnTo>
                  <a:lnTo>
                    <a:pt x="1062" y="332"/>
                  </a:lnTo>
                  <a:lnTo>
                    <a:pt x="1058" y="304"/>
                  </a:lnTo>
                  <a:lnTo>
                    <a:pt x="1055" y="275"/>
                  </a:lnTo>
                  <a:lnTo>
                    <a:pt x="1051" y="218"/>
                  </a:lnTo>
                  <a:lnTo>
                    <a:pt x="1049" y="189"/>
                  </a:lnTo>
                  <a:lnTo>
                    <a:pt x="1045" y="161"/>
                  </a:lnTo>
                  <a:lnTo>
                    <a:pt x="1040" y="133"/>
                  </a:lnTo>
                  <a:lnTo>
                    <a:pt x="1033" y="105"/>
                  </a:lnTo>
                  <a:lnTo>
                    <a:pt x="1033" y="105"/>
                  </a:lnTo>
                  <a:lnTo>
                    <a:pt x="1029" y="105"/>
                  </a:lnTo>
                  <a:lnTo>
                    <a:pt x="1029" y="105"/>
                  </a:lnTo>
                  <a:lnTo>
                    <a:pt x="1014" y="108"/>
                  </a:lnTo>
                  <a:lnTo>
                    <a:pt x="1003" y="110"/>
                  </a:lnTo>
                  <a:lnTo>
                    <a:pt x="994" y="112"/>
                  </a:lnTo>
                  <a:lnTo>
                    <a:pt x="981" y="110"/>
                  </a:lnTo>
                  <a:lnTo>
                    <a:pt x="981" y="110"/>
                  </a:lnTo>
                  <a:close/>
                  <a:moveTo>
                    <a:pt x="713" y="490"/>
                  </a:moveTo>
                  <a:lnTo>
                    <a:pt x="713" y="490"/>
                  </a:lnTo>
                  <a:lnTo>
                    <a:pt x="721" y="489"/>
                  </a:lnTo>
                  <a:lnTo>
                    <a:pt x="731" y="486"/>
                  </a:lnTo>
                  <a:lnTo>
                    <a:pt x="738" y="483"/>
                  </a:lnTo>
                  <a:lnTo>
                    <a:pt x="739" y="480"/>
                  </a:lnTo>
                  <a:lnTo>
                    <a:pt x="739" y="479"/>
                  </a:lnTo>
                  <a:lnTo>
                    <a:pt x="739" y="479"/>
                  </a:lnTo>
                  <a:lnTo>
                    <a:pt x="745" y="475"/>
                  </a:lnTo>
                  <a:lnTo>
                    <a:pt x="749" y="470"/>
                  </a:lnTo>
                  <a:lnTo>
                    <a:pt x="753" y="463"/>
                  </a:lnTo>
                  <a:lnTo>
                    <a:pt x="754" y="456"/>
                  </a:lnTo>
                  <a:lnTo>
                    <a:pt x="757" y="441"/>
                  </a:lnTo>
                  <a:lnTo>
                    <a:pt x="757" y="426"/>
                  </a:lnTo>
                  <a:lnTo>
                    <a:pt x="757" y="426"/>
                  </a:lnTo>
                  <a:lnTo>
                    <a:pt x="743" y="393"/>
                  </a:lnTo>
                  <a:lnTo>
                    <a:pt x="732" y="362"/>
                  </a:lnTo>
                  <a:lnTo>
                    <a:pt x="709" y="298"/>
                  </a:lnTo>
                  <a:lnTo>
                    <a:pt x="697" y="267"/>
                  </a:lnTo>
                  <a:lnTo>
                    <a:pt x="683" y="237"/>
                  </a:lnTo>
                  <a:lnTo>
                    <a:pt x="668" y="210"/>
                  </a:lnTo>
                  <a:lnTo>
                    <a:pt x="660" y="196"/>
                  </a:lnTo>
                  <a:lnTo>
                    <a:pt x="651" y="184"/>
                  </a:lnTo>
                  <a:lnTo>
                    <a:pt x="651" y="184"/>
                  </a:lnTo>
                  <a:lnTo>
                    <a:pt x="640" y="182"/>
                  </a:lnTo>
                  <a:lnTo>
                    <a:pt x="632" y="181"/>
                  </a:lnTo>
                  <a:lnTo>
                    <a:pt x="628" y="181"/>
                  </a:lnTo>
                  <a:lnTo>
                    <a:pt x="623" y="182"/>
                  </a:lnTo>
                  <a:lnTo>
                    <a:pt x="621" y="185"/>
                  </a:lnTo>
                  <a:lnTo>
                    <a:pt x="619" y="188"/>
                  </a:lnTo>
                  <a:lnTo>
                    <a:pt x="619" y="188"/>
                  </a:lnTo>
                  <a:lnTo>
                    <a:pt x="622" y="188"/>
                  </a:lnTo>
                  <a:lnTo>
                    <a:pt x="621" y="189"/>
                  </a:lnTo>
                  <a:lnTo>
                    <a:pt x="619" y="189"/>
                  </a:lnTo>
                  <a:lnTo>
                    <a:pt x="619" y="189"/>
                  </a:lnTo>
                  <a:lnTo>
                    <a:pt x="618" y="206"/>
                  </a:lnTo>
                  <a:lnTo>
                    <a:pt x="619" y="221"/>
                  </a:lnTo>
                  <a:lnTo>
                    <a:pt x="623" y="234"/>
                  </a:lnTo>
                  <a:lnTo>
                    <a:pt x="628" y="246"/>
                  </a:lnTo>
                  <a:lnTo>
                    <a:pt x="638" y="270"/>
                  </a:lnTo>
                  <a:lnTo>
                    <a:pt x="644" y="282"/>
                  </a:lnTo>
                  <a:lnTo>
                    <a:pt x="648" y="295"/>
                  </a:lnTo>
                  <a:lnTo>
                    <a:pt x="648" y="295"/>
                  </a:lnTo>
                  <a:lnTo>
                    <a:pt x="653" y="310"/>
                  </a:lnTo>
                  <a:lnTo>
                    <a:pt x="660" y="324"/>
                  </a:lnTo>
                  <a:lnTo>
                    <a:pt x="660" y="324"/>
                  </a:lnTo>
                  <a:lnTo>
                    <a:pt x="662" y="331"/>
                  </a:lnTo>
                  <a:lnTo>
                    <a:pt x="663" y="338"/>
                  </a:lnTo>
                  <a:lnTo>
                    <a:pt x="663" y="338"/>
                  </a:lnTo>
                  <a:lnTo>
                    <a:pt x="668" y="346"/>
                  </a:lnTo>
                  <a:lnTo>
                    <a:pt x="674" y="353"/>
                  </a:lnTo>
                  <a:lnTo>
                    <a:pt x="679" y="361"/>
                  </a:lnTo>
                  <a:lnTo>
                    <a:pt x="685" y="367"/>
                  </a:lnTo>
                  <a:lnTo>
                    <a:pt x="689" y="376"/>
                  </a:lnTo>
                  <a:lnTo>
                    <a:pt x="689" y="382"/>
                  </a:lnTo>
                  <a:lnTo>
                    <a:pt x="689" y="387"/>
                  </a:lnTo>
                  <a:lnTo>
                    <a:pt x="687" y="391"/>
                  </a:lnTo>
                  <a:lnTo>
                    <a:pt x="685" y="395"/>
                  </a:lnTo>
                  <a:lnTo>
                    <a:pt x="681" y="399"/>
                  </a:lnTo>
                  <a:lnTo>
                    <a:pt x="681" y="399"/>
                  </a:lnTo>
                  <a:lnTo>
                    <a:pt x="674" y="399"/>
                  </a:lnTo>
                  <a:lnTo>
                    <a:pt x="668" y="400"/>
                  </a:lnTo>
                  <a:lnTo>
                    <a:pt x="655" y="403"/>
                  </a:lnTo>
                  <a:lnTo>
                    <a:pt x="655" y="403"/>
                  </a:lnTo>
                  <a:lnTo>
                    <a:pt x="660" y="414"/>
                  </a:lnTo>
                  <a:lnTo>
                    <a:pt x="667" y="426"/>
                  </a:lnTo>
                  <a:lnTo>
                    <a:pt x="679" y="453"/>
                  </a:lnTo>
                  <a:lnTo>
                    <a:pt x="686" y="467"/>
                  </a:lnTo>
                  <a:lnTo>
                    <a:pt x="694" y="478"/>
                  </a:lnTo>
                  <a:lnTo>
                    <a:pt x="698" y="482"/>
                  </a:lnTo>
                  <a:lnTo>
                    <a:pt x="704" y="486"/>
                  </a:lnTo>
                  <a:lnTo>
                    <a:pt x="708" y="489"/>
                  </a:lnTo>
                  <a:lnTo>
                    <a:pt x="713" y="490"/>
                  </a:lnTo>
                  <a:lnTo>
                    <a:pt x="713" y="4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955847" y="2558191"/>
            <a:ext cx="4165725" cy="4051800"/>
            <a:chOff x="7955847" y="2558191"/>
            <a:chExt cx="4165725" cy="40518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039" r="-2525" b="7817"/>
            <a:stretch>
              <a:fillRect/>
            </a:stretch>
          </p:blipFill>
          <p:spPr>
            <a:xfrm rot="1219613">
              <a:off x="8790867" y="3213033"/>
              <a:ext cx="2746658" cy="2859874"/>
            </a:xfrm>
            <a:prstGeom prst="rect">
              <a:avLst/>
            </a:prstGeom>
          </p:spPr>
        </p:pic>
        <p:sp>
          <p:nvSpPr>
            <p:cNvPr id="25" name="Freeform 109"/>
            <p:cNvSpPr>
              <a:spLocks noEditPoints="1"/>
            </p:cNvSpPr>
            <p:nvPr/>
          </p:nvSpPr>
          <p:spPr bwMode="auto">
            <a:xfrm flipH="1">
              <a:off x="7955847" y="2558191"/>
              <a:ext cx="4165725" cy="4051800"/>
            </a:xfrm>
            <a:custGeom>
              <a:avLst/>
              <a:gdLst>
                <a:gd name="T0" fmla="*/ 902 w 1331"/>
                <a:gd name="T1" fmla="*/ 102 h 1421"/>
                <a:gd name="T2" fmla="*/ 1018 w 1331"/>
                <a:gd name="T3" fmla="*/ 87 h 1421"/>
                <a:gd name="T4" fmla="*/ 1073 w 1331"/>
                <a:gd name="T5" fmla="*/ 309 h 1421"/>
                <a:gd name="T6" fmla="*/ 1151 w 1331"/>
                <a:gd name="T7" fmla="*/ 651 h 1421"/>
                <a:gd name="T8" fmla="*/ 1330 w 1331"/>
                <a:gd name="T9" fmla="*/ 1025 h 1421"/>
                <a:gd name="T10" fmla="*/ 1215 w 1331"/>
                <a:gd name="T11" fmla="*/ 1090 h 1421"/>
                <a:gd name="T12" fmla="*/ 975 w 1331"/>
                <a:gd name="T13" fmla="*/ 1169 h 1421"/>
                <a:gd name="T14" fmla="*/ 720 w 1331"/>
                <a:gd name="T15" fmla="*/ 1222 h 1421"/>
                <a:gd name="T16" fmla="*/ 377 w 1331"/>
                <a:gd name="T17" fmla="*/ 1355 h 1421"/>
                <a:gd name="T18" fmla="*/ 219 w 1331"/>
                <a:gd name="T19" fmla="*/ 1291 h 1421"/>
                <a:gd name="T20" fmla="*/ 115 w 1331"/>
                <a:gd name="T21" fmla="*/ 1011 h 1421"/>
                <a:gd name="T22" fmla="*/ 51 w 1331"/>
                <a:gd name="T23" fmla="*/ 769 h 1421"/>
                <a:gd name="T24" fmla="*/ 2 w 1331"/>
                <a:gd name="T25" fmla="*/ 426 h 1421"/>
                <a:gd name="T26" fmla="*/ 196 w 1331"/>
                <a:gd name="T27" fmla="*/ 304 h 1421"/>
                <a:gd name="T28" fmla="*/ 475 w 1331"/>
                <a:gd name="T29" fmla="*/ 215 h 1421"/>
                <a:gd name="T30" fmla="*/ 498 w 1331"/>
                <a:gd name="T31" fmla="*/ 105 h 1421"/>
                <a:gd name="T32" fmla="*/ 594 w 1331"/>
                <a:gd name="T33" fmla="*/ 0 h 1421"/>
                <a:gd name="T34" fmla="*/ 702 w 1331"/>
                <a:gd name="T35" fmla="*/ 57 h 1421"/>
                <a:gd name="T36" fmla="*/ 617 w 1331"/>
                <a:gd name="T37" fmla="*/ 259 h 1421"/>
                <a:gd name="T38" fmla="*/ 651 w 1331"/>
                <a:gd name="T39" fmla="*/ 166 h 1421"/>
                <a:gd name="T40" fmla="*/ 772 w 1331"/>
                <a:gd name="T41" fmla="*/ 434 h 1421"/>
                <a:gd name="T42" fmla="*/ 721 w 1331"/>
                <a:gd name="T43" fmla="*/ 504 h 1421"/>
                <a:gd name="T44" fmla="*/ 592 w 1331"/>
                <a:gd name="T45" fmla="*/ 291 h 1421"/>
                <a:gd name="T46" fmla="*/ 588 w 1331"/>
                <a:gd name="T47" fmla="*/ 42 h 1421"/>
                <a:gd name="T48" fmla="*/ 704 w 1331"/>
                <a:gd name="T49" fmla="*/ 133 h 1421"/>
                <a:gd name="T50" fmla="*/ 705 w 1331"/>
                <a:gd name="T51" fmla="*/ 98 h 1421"/>
                <a:gd name="T52" fmla="*/ 599 w 1331"/>
                <a:gd name="T53" fmla="*/ 16 h 1421"/>
                <a:gd name="T54" fmla="*/ 516 w 1331"/>
                <a:gd name="T55" fmla="*/ 109 h 1421"/>
                <a:gd name="T56" fmla="*/ 564 w 1331"/>
                <a:gd name="T57" fmla="*/ 271 h 1421"/>
                <a:gd name="T58" fmla="*/ 683 w 1331"/>
                <a:gd name="T59" fmla="*/ 517 h 1421"/>
                <a:gd name="T60" fmla="*/ 762 w 1331"/>
                <a:gd name="T61" fmla="*/ 514 h 1421"/>
                <a:gd name="T62" fmla="*/ 777 w 1331"/>
                <a:gd name="T63" fmla="*/ 373 h 1421"/>
                <a:gd name="T64" fmla="*/ 678 w 1331"/>
                <a:gd name="T65" fmla="*/ 152 h 1421"/>
                <a:gd name="T66" fmla="*/ 584 w 1331"/>
                <a:gd name="T67" fmla="*/ 185 h 1421"/>
                <a:gd name="T68" fmla="*/ 649 w 1331"/>
                <a:gd name="T69" fmla="*/ 370 h 1421"/>
                <a:gd name="T70" fmla="*/ 678 w 1331"/>
                <a:gd name="T71" fmla="*/ 110 h 1421"/>
                <a:gd name="T72" fmla="*/ 581 w 1331"/>
                <a:gd name="T73" fmla="*/ 64 h 1421"/>
                <a:gd name="T74" fmla="*/ 555 w 1331"/>
                <a:gd name="T75" fmla="*/ 143 h 1421"/>
                <a:gd name="T76" fmla="*/ 643 w 1331"/>
                <a:gd name="T77" fmla="*/ 127 h 1421"/>
                <a:gd name="T78" fmla="*/ 981 w 1331"/>
                <a:gd name="T79" fmla="*/ 110 h 1421"/>
                <a:gd name="T80" fmla="*/ 856 w 1331"/>
                <a:gd name="T81" fmla="*/ 131 h 1421"/>
                <a:gd name="T82" fmla="*/ 736 w 1331"/>
                <a:gd name="T83" fmla="*/ 231 h 1421"/>
                <a:gd name="T84" fmla="*/ 799 w 1331"/>
                <a:gd name="T85" fmla="*/ 516 h 1421"/>
                <a:gd name="T86" fmla="*/ 679 w 1331"/>
                <a:gd name="T87" fmla="*/ 529 h 1421"/>
                <a:gd name="T88" fmla="*/ 536 w 1331"/>
                <a:gd name="T89" fmla="*/ 214 h 1421"/>
                <a:gd name="T90" fmla="*/ 339 w 1331"/>
                <a:gd name="T91" fmla="*/ 272 h 1421"/>
                <a:gd name="T92" fmla="*/ 94 w 1331"/>
                <a:gd name="T93" fmla="*/ 365 h 1421"/>
                <a:gd name="T94" fmla="*/ 38 w 1331"/>
                <a:gd name="T95" fmla="*/ 640 h 1421"/>
                <a:gd name="T96" fmla="*/ 115 w 1331"/>
                <a:gd name="T97" fmla="*/ 969 h 1421"/>
                <a:gd name="T98" fmla="*/ 266 w 1331"/>
                <a:gd name="T99" fmla="*/ 1368 h 1421"/>
                <a:gd name="T100" fmla="*/ 589 w 1331"/>
                <a:gd name="T101" fmla="*/ 1248 h 1421"/>
                <a:gd name="T102" fmla="*/ 1094 w 1331"/>
                <a:gd name="T103" fmla="*/ 1116 h 1421"/>
                <a:gd name="T104" fmla="*/ 1309 w 1331"/>
                <a:gd name="T105" fmla="*/ 1027 h 1421"/>
                <a:gd name="T106" fmla="*/ 1195 w 1331"/>
                <a:gd name="T107" fmla="*/ 810 h 1421"/>
                <a:gd name="T108" fmla="*/ 1073 w 1331"/>
                <a:gd name="T109" fmla="*/ 388 h 1421"/>
                <a:gd name="T110" fmla="*/ 1014 w 1331"/>
                <a:gd name="T111" fmla="*/ 108 h 1421"/>
                <a:gd name="T112" fmla="*/ 745 w 1331"/>
                <a:gd name="T113" fmla="*/ 475 h 1421"/>
                <a:gd name="T114" fmla="*/ 660 w 1331"/>
                <a:gd name="T115" fmla="*/ 196 h 1421"/>
                <a:gd name="T116" fmla="*/ 619 w 1331"/>
                <a:gd name="T117" fmla="*/ 189 h 1421"/>
                <a:gd name="T118" fmla="*/ 663 w 1331"/>
                <a:gd name="T119" fmla="*/ 338 h 1421"/>
                <a:gd name="T120" fmla="*/ 674 w 1331"/>
                <a:gd name="T121" fmla="*/ 399 h 1421"/>
                <a:gd name="T122" fmla="*/ 713 w 1331"/>
                <a:gd name="T123" fmla="*/ 490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1" h="1421">
                  <a:moveTo>
                    <a:pt x="739" y="139"/>
                  </a:moveTo>
                  <a:lnTo>
                    <a:pt x="739" y="139"/>
                  </a:lnTo>
                  <a:lnTo>
                    <a:pt x="766" y="132"/>
                  </a:lnTo>
                  <a:lnTo>
                    <a:pt x="796" y="125"/>
                  </a:lnTo>
                  <a:lnTo>
                    <a:pt x="855" y="109"/>
                  </a:lnTo>
                  <a:lnTo>
                    <a:pt x="855" y="109"/>
                  </a:lnTo>
                  <a:lnTo>
                    <a:pt x="863" y="108"/>
                  </a:lnTo>
                  <a:lnTo>
                    <a:pt x="871" y="108"/>
                  </a:lnTo>
                  <a:lnTo>
                    <a:pt x="879" y="108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96" y="105"/>
                  </a:lnTo>
                  <a:lnTo>
                    <a:pt x="902" y="102"/>
                  </a:lnTo>
                  <a:lnTo>
                    <a:pt x="902" y="102"/>
                  </a:lnTo>
                  <a:lnTo>
                    <a:pt x="911" y="101"/>
                  </a:lnTo>
                  <a:lnTo>
                    <a:pt x="920" y="101"/>
                  </a:lnTo>
                  <a:lnTo>
                    <a:pt x="928" y="102"/>
                  </a:lnTo>
                  <a:lnTo>
                    <a:pt x="936" y="102"/>
                  </a:lnTo>
                  <a:lnTo>
                    <a:pt x="936" y="102"/>
                  </a:lnTo>
                  <a:lnTo>
                    <a:pt x="949" y="99"/>
                  </a:lnTo>
                  <a:lnTo>
                    <a:pt x="962" y="95"/>
                  </a:lnTo>
                  <a:lnTo>
                    <a:pt x="976" y="91"/>
                  </a:lnTo>
                  <a:lnTo>
                    <a:pt x="988" y="89"/>
                  </a:lnTo>
                  <a:lnTo>
                    <a:pt x="988" y="89"/>
                  </a:lnTo>
                  <a:lnTo>
                    <a:pt x="1003" y="87"/>
                  </a:lnTo>
                  <a:lnTo>
                    <a:pt x="1018" y="87"/>
                  </a:lnTo>
                  <a:lnTo>
                    <a:pt x="1034" y="89"/>
                  </a:lnTo>
                  <a:lnTo>
                    <a:pt x="1049" y="91"/>
                  </a:lnTo>
                  <a:lnTo>
                    <a:pt x="1049" y="91"/>
                  </a:lnTo>
                  <a:lnTo>
                    <a:pt x="1056" y="125"/>
                  </a:lnTo>
                  <a:lnTo>
                    <a:pt x="1062" y="162"/>
                  </a:lnTo>
                  <a:lnTo>
                    <a:pt x="1064" y="180"/>
                  </a:lnTo>
                  <a:lnTo>
                    <a:pt x="1066" y="197"/>
                  </a:lnTo>
                  <a:lnTo>
                    <a:pt x="1066" y="212"/>
                  </a:lnTo>
                  <a:lnTo>
                    <a:pt x="1064" y="226"/>
                  </a:lnTo>
                  <a:lnTo>
                    <a:pt x="1064" y="226"/>
                  </a:lnTo>
                  <a:lnTo>
                    <a:pt x="1068" y="260"/>
                  </a:lnTo>
                  <a:lnTo>
                    <a:pt x="1071" y="293"/>
                  </a:lnTo>
                  <a:lnTo>
                    <a:pt x="1073" y="309"/>
                  </a:lnTo>
                  <a:lnTo>
                    <a:pt x="1074" y="324"/>
                  </a:lnTo>
                  <a:lnTo>
                    <a:pt x="1078" y="338"/>
                  </a:lnTo>
                  <a:lnTo>
                    <a:pt x="1082" y="351"/>
                  </a:lnTo>
                  <a:lnTo>
                    <a:pt x="1082" y="351"/>
                  </a:lnTo>
                  <a:lnTo>
                    <a:pt x="1094" y="429"/>
                  </a:lnTo>
                  <a:lnTo>
                    <a:pt x="1107" y="506"/>
                  </a:lnTo>
                  <a:lnTo>
                    <a:pt x="1107" y="506"/>
                  </a:lnTo>
                  <a:lnTo>
                    <a:pt x="1111" y="527"/>
                  </a:lnTo>
                  <a:lnTo>
                    <a:pt x="1115" y="546"/>
                  </a:lnTo>
                  <a:lnTo>
                    <a:pt x="1126" y="582"/>
                  </a:lnTo>
                  <a:lnTo>
                    <a:pt x="1138" y="617"/>
                  </a:lnTo>
                  <a:lnTo>
                    <a:pt x="1151" y="651"/>
                  </a:lnTo>
                  <a:lnTo>
                    <a:pt x="1151" y="651"/>
                  </a:lnTo>
                  <a:lnTo>
                    <a:pt x="1181" y="735"/>
                  </a:lnTo>
                  <a:lnTo>
                    <a:pt x="1196" y="776"/>
                  </a:lnTo>
                  <a:lnTo>
                    <a:pt x="1214" y="815"/>
                  </a:lnTo>
                  <a:lnTo>
                    <a:pt x="1214" y="815"/>
                  </a:lnTo>
                  <a:lnTo>
                    <a:pt x="1226" y="840"/>
                  </a:lnTo>
                  <a:lnTo>
                    <a:pt x="1240" y="864"/>
                  </a:lnTo>
                  <a:lnTo>
                    <a:pt x="1268" y="913"/>
                  </a:lnTo>
                  <a:lnTo>
                    <a:pt x="1296" y="962"/>
                  </a:lnTo>
                  <a:lnTo>
                    <a:pt x="1309" y="988"/>
                  </a:lnTo>
                  <a:lnTo>
                    <a:pt x="1320" y="1014"/>
                  </a:lnTo>
                  <a:lnTo>
                    <a:pt x="1320" y="1014"/>
                  </a:lnTo>
                  <a:lnTo>
                    <a:pt x="1326" y="1019"/>
                  </a:lnTo>
                  <a:lnTo>
                    <a:pt x="1330" y="1025"/>
                  </a:lnTo>
                  <a:lnTo>
                    <a:pt x="1331" y="1032"/>
                  </a:lnTo>
                  <a:lnTo>
                    <a:pt x="1330" y="1036"/>
                  </a:lnTo>
                  <a:lnTo>
                    <a:pt x="1330" y="1038"/>
                  </a:lnTo>
                  <a:lnTo>
                    <a:pt x="1330" y="1038"/>
                  </a:lnTo>
                  <a:lnTo>
                    <a:pt x="1326" y="1042"/>
                  </a:lnTo>
                  <a:lnTo>
                    <a:pt x="1322" y="1045"/>
                  </a:lnTo>
                  <a:lnTo>
                    <a:pt x="1309" y="1049"/>
                  </a:lnTo>
                  <a:lnTo>
                    <a:pt x="1309" y="1049"/>
                  </a:lnTo>
                  <a:lnTo>
                    <a:pt x="1289" y="1060"/>
                  </a:lnTo>
                  <a:lnTo>
                    <a:pt x="1277" y="1066"/>
                  </a:lnTo>
                  <a:lnTo>
                    <a:pt x="1264" y="1071"/>
                  </a:lnTo>
                  <a:lnTo>
                    <a:pt x="1264" y="1071"/>
                  </a:lnTo>
                  <a:lnTo>
                    <a:pt x="1215" y="1090"/>
                  </a:lnTo>
                  <a:lnTo>
                    <a:pt x="1194" y="1100"/>
                  </a:lnTo>
                  <a:lnTo>
                    <a:pt x="1173" y="1110"/>
                  </a:lnTo>
                  <a:lnTo>
                    <a:pt x="1173" y="1110"/>
                  </a:lnTo>
                  <a:lnTo>
                    <a:pt x="1162" y="1115"/>
                  </a:lnTo>
                  <a:lnTo>
                    <a:pt x="1149" y="1119"/>
                  </a:lnTo>
                  <a:lnTo>
                    <a:pt x="1136" y="1124"/>
                  </a:lnTo>
                  <a:lnTo>
                    <a:pt x="1131" y="1127"/>
                  </a:lnTo>
                  <a:lnTo>
                    <a:pt x="1127" y="1131"/>
                  </a:lnTo>
                  <a:lnTo>
                    <a:pt x="1127" y="1131"/>
                  </a:lnTo>
                  <a:lnTo>
                    <a:pt x="1105" y="1134"/>
                  </a:lnTo>
                  <a:lnTo>
                    <a:pt x="1081" y="1139"/>
                  </a:lnTo>
                  <a:lnTo>
                    <a:pt x="1028" y="1154"/>
                  </a:lnTo>
                  <a:lnTo>
                    <a:pt x="975" y="1169"/>
                  </a:lnTo>
                  <a:lnTo>
                    <a:pt x="923" y="1183"/>
                  </a:lnTo>
                  <a:lnTo>
                    <a:pt x="923" y="1183"/>
                  </a:lnTo>
                  <a:lnTo>
                    <a:pt x="920" y="1184"/>
                  </a:lnTo>
                  <a:lnTo>
                    <a:pt x="919" y="1185"/>
                  </a:lnTo>
                  <a:lnTo>
                    <a:pt x="917" y="1188"/>
                  </a:lnTo>
                  <a:lnTo>
                    <a:pt x="916" y="1189"/>
                  </a:lnTo>
                  <a:lnTo>
                    <a:pt x="916" y="1189"/>
                  </a:lnTo>
                  <a:lnTo>
                    <a:pt x="902" y="1189"/>
                  </a:lnTo>
                  <a:lnTo>
                    <a:pt x="887" y="1192"/>
                  </a:lnTo>
                  <a:lnTo>
                    <a:pt x="858" y="1198"/>
                  </a:lnTo>
                  <a:lnTo>
                    <a:pt x="858" y="1198"/>
                  </a:lnTo>
                  <a:lnTo>
                    <a:pt x="789" y="1210"/>
                  </a:lnTo>
                  <a:lnTo>
                    <a:pt x="720" y="1222"/>
                  </a:lnTo>
                  <a:lnTo>
                    <a:pt x="685" y="1230"/>
                  </a:lnTo>
                  <a:lnTo>
                    <a:pt x="651" y="1238"/>
                  </a:lnTo>
                  <a:lnTo>
                    <a:pt x="618" y="1249"/>
                  </a:lnTo>
                  <a:lnTo>
                    <a:pt x="585" y="1263"/>
                  </a:lnTo>
                  <a:lnTo>
                    <a:pt x="585" y="1263"/>
                  </a:lnTo>
                  <a:lnTo>
                    <a:pt x="540" y="1281"/>
                  </a:lnTo>
                  <a:lnTo>
                    <a:pt x="497" y="1298"/>
                  </a:lnTo>
                  <a:lnTo>
                    <a:pt x="455" y="1315"/>
                  </a:lnTo>
                  <a:lnTo>
                    <a:pt x="434" y="1324"/>
                  </a:lnTo>
                  <a:lnTo>
                    <a:pt x="414" y="1334"/>
                  </a:lnTo>
                  <a:lnTo>
                    <a:pt x="414" y="1334"/>
                  </a:lnTo>
                  <a:lnTo>
                    <a:pt x="395" y="1345"/>
                  </a:lnTo>
                  <a:lnTo>
                    <a:pt x="377" y="1355"/>
                  </a:lnTo>
                  <a:lnTo>
                    <a:pt x="343" y="1377"/>
                  </a:lnTo>
                  <a:lnTo>
                    <a:pt x="309" y="1400"/>
                  </a:lnTo>
                  <a:lnTo>
                    <a:pt x="276" y="1421"/>
                  </a:lnTo>
                  <a:lnTo>
                    <a:pt x="276" y="1421"/>
                  </a:lnTo>
                  <a:lnTo>
                    <a:pt x="270" y="1411"/>
                  </a:lnTo>
                  <a:lnTo>
                    <a:pt x="266" y="1400"/>
                  </a:lnTo>
                  <a:lnTo>
                    <a:pt x="256" y="1377"/>
                  </a:lnTo>
                  <a:lnTo>
                    <a:pt x="256" y="1377"/>
                  </a:lnTo>
                  <a:lnTo>
                    <a:pt x="242" y="1349"/>
                  </a:lnTo>
                  <a:lnTo>
                    <a:pt x="227" y="1319"/>
                  </a:lnTo>
                  <a:lnTo>
                    <a:pt x="227" y="1319"/>
                  </a:lnTo>
                  <a:lnTo>
                    <a:pt x="223" y="1305"/>
                  </a:lnTo>
                  <a:lnTo>
                    <a:pt x="219" y="1291"/>
                  </a:lnTo>
                  <a:lnTo>
                    <a:pt x="219" y="1291"/>
                  </a:lnTo>
                  <a:lnTo>
                    <a:pt x="185" y="1206"/>
                  </a:lnTo>
                  <a:lnTo>
                    <a:pt x="149" y="1115"/>
                  </a:lnTo>
                  <a:lnTo>
                    <a:pt x="149" y="1115"/>
                  </a:lnTo>
                  <a:lnTo>
                    <a:pt x="142" y="1102"/>
                  </a:lnTo>
                  <a:lnTo>
                    <a:pt x="136" y="1091"/>
                  </a:lnTo>
                  <a:lnTo>
                    <a:pt x="136" y="1091"/>
                  </a:lnTo>
                  <a:lnTo>
                    <a:pt x="135" y="1087"/>
                  </a:lnTo>
                  <a:lnTo>
                    <a:pt x="135" y="1082"/>
                  </a:lnTo>
                  <a:lnTo>
                    <a:pt x="135" y="1078"/>
                  </a:lnTo>
                  <a:lnTo>
                    <a:pt x="135" y="1072"/>
                  </a:lnTo>
                  <a:lnTo>
                    <a:pt x="135" y="1072"/>
                  </a:lnTo>
                  <a:lnTo>
                    <a:pt x="115" y="1011"/>
                  </a:lnTo>
                  <a:lnTo>
                    <a:pt x="95" y="949"/>
                  </a:lnTo>
                  <a:lnTo>
                    <a:pt x="95" y="949"/>
                  </a:lnTo>
                  <a:lnTo>
                    <a:pt x="75" y="882"/>
                  </a:lnTo>
                  <a:lnTo>
                    <a:pt x="75" y="882"/>
                  </a:lnTo>
                  <a:lnTo>
                    <a:pt x="70" y="863"/>
                  </a:lnTo>
                  <a:lnTo>
                    <a:pt x="63" y="845"/>
                  </a:lnTo>
                  <a:lnTo>
                    <a:pt x="63" y="845"/>
                  </a:lnTo>
                  <a:lnTo>
                    <a:pt x="61" y="836"/>
                  </a:lnTo>
                  <a:lnTo>
                    <a:pt x="60" y="825"/>
                  </a:lnTo>
                  <a:lnTo>
                    <a:pt x="60" y="814"/>
                  </a:lnTo>
                  <a:lnTo>
                    <a:pt x="59" y="803"/>
                  </a:lnTo>
                  <a:lnTo>
                    <a:pt x="59" y="803"/>
                  </a:lnTo>
                  <a:lnTo>
                    <a:pt x="51" y="769"/>
                  </a:lnTo>
                  <a:lnTo>
                    <a:pt x="42" y="735"/>
                  </a:lnTo>
                  <a:lnTo>
                    <a:pt x="34" y="701"/>
                  </a:lnTo>
                  <a:lnTo>
                    <a:pt x="27" y="666"/>
                  </a:lnTo>
                  <a:lnTo>
                    <a:pt x="27" y="666"/>
                  </a:lnTo>
                  <a:lnTo>
                    <a:pt x="22" y="629"/>
                  </a:lnTo>
                  <a:lnTo>
                    <a:pt x="18" y="589"/>
                  </a:lnTo>
                  <a:lnTo>
                    <a:pt x="18" y="589"/>
                  </a:lnTo>
                  <a:lnTo>
                    <a:pt x="10" y="527"/>
                  </a:lnTo>
                  <a:lnTo>
                    <a:pt x="7" y="495"/>
                  </a:lnTo>
                  <a:lnTo>
                    <a:pt x="6" y="464"/>
                  </a:lnTo>
                  <a:lnTo>
                    <a:pt x="6" y="464"/>
                  </a:lnTo>
                  <a:lnTo>
                    <a:pt x="4" y="445"/>
                  </a:lnTo>
                  <a:lnTo>
                    <a:pt x="2" y="426"/>
                  </a:lnTo>
                  <a:lnTo>
                    <a:pt x="0" y="407"/>
                  </a:lnTo>
                  <a:lnTo>
                    <a:pt x="0" y="399"/>
                  </a:lnTo>
                  <a:lnTo>
                    <a:pt x="2" y="389"/>
                  </a:lnTo>
                  <a:lnTo>
                    <a:pt x="2" y="389"/>
                  </a:lnTo>
                  <a:lnTo>
                    <a:pt x="41" y="372"/>
                  </a:lnTo>
                  <a:lnTo>
                    <a:pt x="83" y="351"/>
                  </a:lnTo>
                  <a:lnTo>
                    <a:pt x="105" y="340"/>
                  </a:lnTo>
                  <a:lnTo>
                    <a:pt x="128" y="331"/>
                  </a:lnTo>
                  <a:lnTo>
                    <a:pt x="151" y="323"/>
                  </a:lnTo>
                  <a:lnTo>
                    <a:pt x="174" y="316"/>
                  </a:lnTo>
                  <a:lnTo>
                    <a:pt x="174" y="316"/>
                  </a:lnTo>
                  <a:lnTo>
                    <a:pt x="185" y="309"/>
                  </a:lnTo>
                  <a:lnTo>
                    <a:pt x="196" y="304"/>
                  </a:lnTo>
                  <a:lnTo>
                    <a:pt x="208" y="301"/>
                  </a:lnTo>
                  <a:lnTo>
                    <a:pt x="219" y="298"/>
                  </a:lnTo>
                  <a:lnTo>
                    <a:pt x="219" y="298"/>
                  </a:lnTo>
                  <a:lnTo>
                    <a:pt x="236" y="290"/>
                  </a:lnTo>
                  <a:lnTo>
                    <a:pt x="252" y="283"/>
                  </a:lnTo>
                  <a:lnTo>
                    <a:pt x="286" y="271"/>
                  </a:lnTo>
                  <a:lnTo>
                    <a:pt x="323" y="260"/>
                  </a:lnTo>
                  <a:lnTo>
                    <a:pt x="359" y="250"/>
                  </a:lnTo>
                  <a:lnTo>
                    <a:pt x="359" y="250"/>
                  </a:lnTo>
                  <a:lnTo>
                    <a:pt x="393" y="241"/>
                  </a:lnTo>
                  <a:lnTo>
                    <a:pt x="428" y="229"/>
                  </a:lnTo>
                  <a:lnTo>
                    <a:pt x="460" y="219"/>
                  </a:lnTo>
                  <a:lnTo>
                    <a:pt x="475" y="215"/>
                  </a:lnTo>
                  <a:lnTo>
                    <a:pt x="490" y="214"/>
                  </a:lnTo>
                  <a:lnTo>
                    <a:pt x="490" y="214"/>
                  </a:lnTo>
                  <a:lnTo>
                    <a:pt x="500" y="210"/>
                  </a:lnTo>
                  <a:lnTo>
                    <a:pt x="509" y="206"/>
                  </a:lnTo>
                  <a:lnTo>
                    <a:pt x="531" y="200"/>
                  </a:lnTo>
                  <a:lnTo>
                    <a:pt x="531" y="200"/>
                  </a:lnTo>
                  <a:lnTo>
                    <a:pt x="528" y="189"/>
                  </a:lnTo>
                  <a:lnTo>
                    <a:pt x="524" y="178"/>
                  </a:lnTo>
                  <a:lnTo>
                    <a:pt x="513" y="154"/>
                  </a:lnTo>
                  <a:lnTo>
                    <a:pt x="504" y="128"/>
                  </a:lnTo>
                  <a:lnTo>
                    <a:pt x="501" y="117"/>
                  </a:lnTo>
                  <a:lnTo>
                    <a:pt x="498" y="105"/>
                  </a:lnTo>
                  <a:lnTo>
                    <a:pt x="498" y="105"/>
                  </a:lnTo>
                  <a:lnTo>
                    <a:pt x="498" y="93"/>
                  </a:lnTo>
                  <a:lnTo>
                    <a:pt x="501" y="82"/>
                  </a:lnTo>
                  <a:lnTo>
                    <a:pt x="504" y="71"/>
                  </a:lnTo>
                  <a:lnTo>
                    <a:pt x="508" y="60"/>
                  </a:lnTo>
                  <a:lnTo>
                    <a:pt x="520" y="41"/>
                  </a:lnTo>
                  <a:lnTo>
                    <a:pt x="532" y="20"/>
                  </a:lnTo>
                  <a:lnTo>
                    <a:pt x="532" y="20"/>
                  </a:lnTo>
                  <a:lnTo>
                    <a:pt x="539" y="19"/>
                  </a:lnTo>
                  <a:lnTo>
                    <a:pt x="547" y="16"/>
                  </a:lnTo>
                  <a:lnTo>
                    <a:pt x="561" y="11"/>
                  </a:lnTo>
                  <a:lnTo>
                    <a:pt x="577" y="4"/>
                  </a:lnTo>
                  <a:lnTo>
                    <a:pt x="585" y="1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04" y="0"/>
                  </a:lnTo>
                  <a:lnTo>
                    <a:pt x="614" y="0"/>
                  </a:lnTo>
                  <a:lnTo>
                    <a:pt x="622" y="1"/>
                  </a:lnTo>
                  <a:lnTo>
                    <a:pt x="632" y="4"/>
                  </a:lnTo>
                  <a:lnTo>
                    <a:pt x="648" y="10"/>
                  </a:lnTo>
                  <a:lnTo>
                    <a:pt x="667" y="16"/>
                  </a:lnTo>
                  <a:lnTo>
                    <a:pt x="667" y="16"/>
                  </a:lnTo>
                  <a:lnTo>
                    <a:pt x="674" y="27"/>
                  </a:lnTo>
                  <a:lnTo>
                    <a:pt x="683" y="37"/>
                  </a:lnTo>
                  <a:lnTo>
                    <a:pt x="693" y="46"/>
                  </a:lnTo>
                  <a:lnTo>
                    <a:pt x="702" y="57"/>
                  </a:lnTo>
                  <a:lnTo>
                    <a:pt x="702" y="57"/>
                  </a:lnTo>
                  <a:lnTo>
                    <a:pt x="708" y="67"/>
                  </a:lnTo>
                  <a:lnTo>
                    <a:pt x="712" y="78"/>
                  </a:lnTo>
                  <a:lnTo>
                    <a:pt x="720" y="98"/>
                  </a:lnTo>
                  <a:lnTo>
                    <a:pt x="728" y="120"/>
                  </a:lnTo>
                  <a:lnTo>
                    <a:pt x="734" y="129"/>
                  </a:lnTo>
                  <a:lnTo>
                    <a:pt x="739" y="139"/>
                  </a:lnTo>
                  <a:lnTo>
                    <a:pt x="739" y="139"/>
                  </a:lnTo>
                  <a:close/>
                  <a:moveTo>
                    <a:pt x="653" y="343"/>
                  </a:moveTo>
                  <a:lnTo>
                    <a:pt x="653" y="343"/>
                  </a:lnTo>
                  <a:lnTo>
                    <a:pt x="640" y="313"/>
                  </a:lnTo>
                  <a:lnTo>
                    <a:pt x="626" y="282"/>
                  </a:lnTo>
                  <a:lnTo>
                    <a:pt x="626" y="282"/>
                  </a:lnTo>
                  <a:lnTo>
                    <a:pt x="617" y="259"/>
                  </a:lnTo>
                  <a:lnTo>
                    <a:pt x="608" y="234"/>
                  </a:lnTo>
                  <a:lnTo>
                    <a:pt x="606" y="222"/>
                  </a:lnTo>
                  <a:lnTo>
                    <a:pt x="604" y="208"/>
                  </a:lnTo>
                  <a:lnTo>
                    <a:pt x="603" y="196"/>
                  </a:lnTo>
                  <a:lnTo>
                    <a:pt x="604" y="184"/>
                  </a:lnTo>
                  <a:lnTo>
                    <a:pt x="604" y="184"/>
                  </a:lnTo>
                  <a:lnTo>
                    <a:pt x="608" y="177"/>
                  </a:lnTo>
                  <a:lnTo>
                    <a:pt x="614" y="173"/>
                  </a:lnTo>
                  <a:lnTo>
                    <a:pt x="619" y="169"/>
                  </a:lnTo>
                  <a:lnTo>
                    <a:pt x="626" y="166"/>
                  </a:lnTo>
                  <a:lnTo>
                    <a:pt x="634" y="165"/>
                  </a:lnTo>
                  <a:lnTo>
                    <a:pt x="641" y="165"/>
                  </a:lnTo>
                  <a:lnTo>
                    <a:pt x="651" y="166"/>
                  </a:lnTo>
                  <a:lnTo>
                    <a:pt x="660" y="167"/>
                  </a:lnTo>
                  <a:lnTo>
                    <a:pt x="660" y="167"/>
                  </a:lnTo>
                  <a:lnTo>
                    <a:pt x="671" y="184"/>
                  </a:lnTo>
                  <a:lnTo>
                    <a:pt x="682" y="204"/>
                  </a:lnTo>
                  <a:lnTo>
                    <a:pt x="693" y="225"/>
                  </a:lnTo>
                  <a:lnTo>
                    <a:pt x="704" y="248"/>
                  </a:lnTo>
                  <a:lnTo>
                    <a:pt x="724" y="295"/>
                  </a:lnTo>
                  <a:lnTo>
                    <a:pt x="740" y="340"/>
                  </a:lnTo>
                  <a:lnTo>
                    <a:pt x="740" y="340"/>
                  </a:lnTo>
                  <a:lnTo>
                    <a:pt x="754" y="376"/>
                  </a:lnTo>
                  <a:lnTo>
                    <a:pt x="761" y="395"/>
                  </a:lnTo>
                  <a:lnTo>
                    <a:pt x="768" y="415"/>
                  </a:lnTo>
                  <a:lnTo>
                    <a:pt x="772" y="434"/>
                  </a:lnTo>
                  <a:lnTo>
                    <a:pt x="772" y="444"/>
                  </a:lnTo>
                  <a:lnTo>
                    <a:pt x="772" y="453"/>
                  </a:lnTo>
                  <a:lnTo>
                    <a:pt x="772" y="461"/>
                  </a:lnTo>
                  <a:lnTo>
                    <a:pt x="769" y="470"/>
                  </a:lnTo>
                  <a:lnTo>
                    <a:pt x="766" y="476"/>
                  </a:lnTo>
                  <a:lnTo>
                    <a:pt x="761" y="483"/>
                  </a:lnTo>
                  <a:lnTo>
                    <a:pt x="761" y="483"/>
                  </a:lnTo>
                  <a:lnTo>
                    <a:pt x="749" y="494"/>
                  </a:lnTo>
                  <a:lnTo>
                    <a:pt x="739" y="499"/>
                  </a:lnTo>
                  <a:lnTo>
                    <a:pt x="735" y="502"/>
                  </a:lnTo>
                  <a:lnTo>
                    <a:pt x="731" y="504"/>
                  </a:lnTo>
                  <a:lnTo>
                    <a:pt x="731" y="504"/>
                  </a:lnTo>
                  <a:lnTo>
                    <a:pt x="721" y="504"/>
                  </a:lnTo>
                  <a:lnTo>
                    <a:pt x="709" y="502"/>
                  </a:lnTo>
                  <a:lnTo>
                    <a:pt x="697" y="499"/>
                  </a:lnTo>
                  <a:lnTo>
                    <a:pt x="689" y="495"/>
                  </a:lnTo>
                  <a:lnTo>
                    <a:pt x="689" y="495"/>
                  </a:lnTo>
                  <a:lnTo>
                    <a:pt x="685" y="490"/>
                  </a:lnTo>
                  <a:lnTo>
                    <a:pt x="681" y="483"/>
                  </a:lnTo>
                  <a:lnTo>
                    <a:pt x="678" y="478"/>
                  </a:lnTo>
                  <a:lnTo>
                    <a:pt x="675" y="475"/>
                  </a:lnTo>
                  <a:lnTo>
                    <a:pt x="674" y="472"/>
                  </a:lnTo>
                  <a:lnTo>
                    <a:pt x="674" y="472"/>
                  </a:lnTo>
                  <a:lnTo>
                    <a:pt x="632" y="382"/>
                  </a:lnTo>
                  <a:lnTo>
                    <a:pt x="611" y="338"/>
                  </a:lnTo>
                  <a:lnTo>
                    <a:pt x="592" y="291"/>
                  </a:lnTo>
                  <a:lnTo>
                    <a:pt x="574" y="244"/>
                  </a:lnTo>
                  <a:lnTo>
                    <a:pt x="558" y="195"/>
                  </a:lnTo>
                  <a:lnTo>
                    <a:pt x="551" y="169"/>
                  </a:lnTo>
                  <a:lnTo>
                    <a:pt x="546" y="142"/>
                  </a:lnTo>
                  <a:lnTo>
                    <a:pt x="540" y="114"/>
                  </a:lnTo>
                  <a:lnTo>
                    <a:pt x="536" y="84"/>
                  </a:lnTo>
                  <a:lnTo>
                    <a:pt x="536" y="84"/>
                  </a:lnTo>
                  <a:lnTo>
                    <a:pt x="540" y="78"/>
                  </a:lnTo>
                  <a:lnTo>
                    <a:pt x="546" y="71"/>
                  </a:lnTo>
                  <a:lnTo>
                    <a:pt x="558" y="60"/>
                  </a:lnTo>
                  <a:lnTo>
                    <a:pt x="573" y="50"/>
                  </a:lnTo>
                  <a:lnTo>
                    <a:pt x="588" y="42"/>
                  </a:lnTo>
                  <a:lnTo>
                    <a:pt x="588" y="42"/>
                  </a:lnTo>
                  <a:lnTo>
                    <a:pt x="598" y="42"/>
                  </a:lnTo>
                  <a:lnTo>
                    <a:pt x="607" y="42"/>
                  </a:lnTo>
                  <a:lnTo>
                    <a:pt x="625" y="46"/>
                  </a:lnTo>
                  <a:lnTo>
                    <a:pt x="641" y="52"/>
                  </a:lnTo>
                  <a:lnTo>
                    <a:pt x="656" y="57"/>
                  </a:lnTo>
                  <a:lnTo>
                    <a:pt x="656" y="57"/>
                  </a:lnTo>
                  <a:lnTo>
                    <a:pt x="666" y="71"/>
                  </a:lnTo>
                  <a:lnTo>
                    <a:pt x="677" y="84"/>
                  </a:lnTo>
                  <a:lnTo>
                    <a:pt x="686" y="98"/>
                  </a:lnTo>
                  <a:lnTo>
                    <a:pt x="696" y="112"/>
                  </a:lnTo>
                  <a:lnTo>
                    <a:pt x="696" y="112"/>
                  </a:lnTo>
                  <a:lnTo>
                    <a:pt x="700" y="123"/>
                  </a:lnTo>
                  <a:lnTo>
                    <a:pt x="704" y="133"/>
                  </a:lnTo>
                  <a:lnTo>
                    <a:pt x="708" y="144"/>
                  </a:lnTo>
                  <a:lnTo>
                    <a:pt x="712" y="148"/>
                  </a:lnTo>
                  <a:lnTo>
                    <a:pt x="716" y="152"/>
                  </a:lnTo>
                  <a:lnTo>
                    <a:pt x="716" y="152"/>
                  </a:lnTo>
                  <a:lnTo>
                    <a:pt x="717" y="150"/>
                  </a:lnTo>
                  <a:lnTo>
                    <a:pt x="719" y="150"/>
                  </a:lnTo>
                  <a:lnTo>
                    <a:pt x="720" y="150"/>
                  </a:lnTo>
                  <a:lnTo>
                    <a:pt x="723" y="150"/>
                  </a:lnTo>
                  <a:lnTo>
                    <a:pt x="723" y="150"/>
                  </a:lnTo>
                  <a:lnTo>
                    <a:pt x="720" y="135"/>
                  </a:lnTo>
                  <a:lnTo>
                    <a:pt x="716" y="123"/>
                  </a:lnTo>
                  <a:lnTo>
                    <a:pt x="711" y="110"/>
                  </a:lnTo>
                  <a:lnTo>
                    <a:pt x="705" y="98"/>
                  </a:lnTo>
                  <a:lnTo>
                    <a:pt x="693" y="75"/>
                  </a:lnTo>
                  <a:lnTo>
                    <a:pt x="678" y="50"/>
                  </a:lnTo>
                  <a:lnTo>
                    <a:pt x="678" y="50"/>
                  </a:lnTo>
                  <a:lnTo>
                    <a:pt x="666" y="42"/>
                  </a:lnTo>
                  <a:lnTo>
                    <a:pt x="662" y="37"/>
                  </a:lnTo>
                  <a:lnTo>
                    <a:pt x="656" y="30"/>
                  </a:lnTo>
                  <a:lnTo>
                    <a:pt x="656" y="30"/>
                  </a:lnTo>
                  <a:lnTo>
                    <a:pt x="645" y="26"/>
                  </a:lnTo>
                  <a:lnTo>
                    <a:pt x="632" y="20"/>
                  </a:lnTo>
                  <a:lnTo>
                    <a:pt x="623" y="18"/>
                  </a:lnTo>
                  <a:lnTo>
                    <a:pt x="615" y="16"/>
                  </a:lnTo>
                  <a:lnTo>
                    <a:pt x="607" y="16"/>
                  </a:lnTo>
                  <a:lnTo>
                    <a:pt x="599" y="16"/>
                  </a:lnTo>
                  <a:lnTo>
                    <a:pt x="599" y="16"/>
                  </a:lnTo>
                  <a:lnTo>
                    <a:pt x="585" y="20"/>
                  </a:lnTo>
                  <a:lnTo>
                    <a:pt x="570" y="25"/>
                  </a:lnTo>
                  <a:lnTo>
                    <a:pt x="540" y="35"/>
                  </a:lnTo>
                  <a:lnTo>
                    <a:pt x="540" y="35"/>
                  </a:lnTo>
                  <a:lnTo>
                    <a:pt x="535" y="42"/>
                  </a:lnTo>
                  <a:lnTo>
                    <a:pt x="528" y="49"/>
                  </a:lnTo>
                  <a:lnTo>
                    <a:pt x="523" y="57"/>
                  </a:lnTo>
                  <a:lnTo>
                    <a:pt x="519" y="67"/>
                  </a:lnTo>
                  <a:lnTo>
                    <a:pt x="516" y="76"/>
                  </a:lnTo>
                  <a:lnTo>
                    <a:pt x="515" y="86"/>
                  </a:lnTo>
                  <a:lnTo>
                    <a:pt x="515" y="97"/>
                  </a:lnTo>
                  <a:lnTo>
                    <a:pt x="516" y="109"/>
                  </a:lnTo>
                  <a:lnTo>
                    <a:pt x="516" y="109"/>
                  </a:lnTo>
                  <a:lnTo>
                    <a:pt x="524" y="131"/>
                  </a:lnTo>
                  <a:lnTo>
                    <a:pt x="531" y="154"/>
                  </a:lnTo>
                  <a:lnTo>
                    <a:pt x="538" y="177"/>
                  </a:lnTo>
                  <a:lnTo>
                    <a:pt x="546" y="199"/>
                  </a:lnTo>
                  <a:lnTo>
                    <a:pt x="546" y="199"/>
                  </a:lnTo>
                  <a:lnTo>
                    <a:pt x="547" y="210"/>
                  </a:lnTo>
                  <a:lnTo>
                    <a:pt x="550" y="219"/>
                  </a:lnTo>
                  <a:lnTo>
                    <a:pt x="555" y="237"/>
                  </a:lnTo>
                  <a:lnTo>
                    <a:pt x="561" y="253"/>
                  </a:lnTo>
                  <a:lnTo>
                    <a:pt x="562" y="263"/>
                  </a:lnTo>
                  <a:lnTo>
                    <a:pt x="564" y="271"/>
                  </a:lnTo>
                  <a:lnTo>
                    <a:pt x="564" y="271"/>
                  </a:lnTo>
                  <a:lnTo>
                    <a:pt x="577" y="308"/>
                  </a:lnTo>
                  <a:lnTo>
                    <a:pt x="589" y="344"/>
                  </a:lnTo>
                  <a:lnTo>
                    <a:pt x="602" y="381"/>
                  </a:lnTo>
                  <a:lnTo>
                    <a:pt x="608" y="399"/>
                  </a:lnTo>
                  <a:lnTo>
                    <a:pt x="615" y="415"/>
                  </a:lnTo>
                  <a:lnTo>
                    <a:pt x="615" y="415"/>
                  </a:lnTo>
                  <a:lnTo>
                    <a:pt x="629" y="444"/>
                  </a:lnTo>
                  <a:lnTo>
                    <a:pt x="645" y="471"/>
                  </a:lnTo>
                  <a:lnTo>
                    <a:pt x="655" y="485"/>
                  </a:lnTo>
                  <a:lnTo>
                    <a:pt x="663" y="497"/>
                  </a:lnTo>
                  <a:lnTo>
                    <a:pt x="674" y="508"/>
                  </a:lnTo>
                  <a:lnTo>
                    <a:pt x="683" y="517"/>
                  </a:lnTo>
                  <a:lnTo>
                    <a:pt x="683" y="517"/>
                  </a:lnTo>
                  <a:lnTo>
                    <a:pt x="693" y="519"/>
                  </a:lnTo>
                  <a:lnTo>
                    <a:pt x="701" y="521"/>
                  </a:lnTo>
                  <a:lnTo>
                    <a:pt x="708" y="524"/>
                  </a:lnTo>
                  <a:lnTo>
                    <a:pt x="717" y="525"/>
                  </a:lnTo>
                  <a:lnTo>
                    <a:pt x="717" y="525"/>
                  </a:lnTo>
                  <a:lnTo>
                    <a:pt x="721" y="524"/>
                  </a:lnTo>
                  <a:lnTo>
                    <a:pt x="727" y="523"/>
                  </a:lnTo>
                  <a:lnTo>
                    <a:pt x="739" y="521"/>
                  </a:lnTo>
                  <a:lnTo>
                    <a:pt x="750" y="520"/>
                  </a:lnTo>
                  <a:lnTo>
                    <a:pt x="760" y="519"/>
                  </a:lnTo>
                  <a:lnTo>
                    <a:pt x="760" y="519"/>
                  </a:lnTo>
                  <a:lnTo>
                    <a:pt x="761" y="516"/>
                  </a:lnTo>
                  <a:lnTo>
                    <a:pt x="762" y="514"/>
                  </a:lnTo>
                  <a:lnTo>
                    <a:pt x="766" y="510"/>
                  </a:lnTo>
                  <a:lnTo>
                    <a:pt x="779" y="505"/>
                  </a:lnTo>
                  <a:lnTo>
                    <a:pt x="779" y="505"/>
                  </a:lnTo>
                  <a:lnTo>
                    <a:pt x="785" y="493"/>
                  </a:lnTo>
                  <a:lnTo>
                    <a:pt x="789" y="480"/>
                  </a:lnTo>
                  <a:lnTo>
                    <a:pt x="791" y="467"/>
                  </a:lnTo>
                  <a:lnTo>
                    <a:pt x="791" y="453"/>
                  </a:lnTo>
                  <a:lnTo>
                    <a:pt x="789" y="440"/>
                  </a:lnTo>
                  <a:lnTo>
                    <a:pt x="787" y="425"/>
                  </a:lnTo>
                  <a:lnTo>
                    <a:pt x="780" y="396"/>
                  </a:lnTo>
                  <a:lnTo>
                    <a:pt x="780" y="396"/>
                  </a:lnTo>
                  <a:lnTo>
                    <a:pt x="777" y="380"/>
                  </a:lnTo>
                  <a:lnTo>
                    <a:pt x="777" y="373"/>
                  </a:lnTo>
                  <a:lnTo>
                    <a:pt x="775" y="366"/>
                  </a:lnTo>
                  <a:lnTo>
                    <a:pt x="775" y="366"/>
                  </a:lnTo>
                  <a:lnTo>
                    <a:pt x="764" y="333"/>
                  </a:lnTo>
                  <a:lnTo>
                    <a:pt x="750" y="302"/>
                  </a:lnTo>
                  <a:lnTo>
                    <a:pt x="726" y="244"/>
                  </a:lnTo>
                  <a:lnTo>
                    <a:pt x="726" y="244"/>
                  </a:lnTo>
                  <a:lnTo>
                    <a:pt x="717" y="226"/>
                  </a:lnTo>
                  <a:lnTo>
                    <a:pt x="709" y="208"/>
                  </a:lnTo>
                  <a:lnTo>
                    <a:pt x="692" y="177"/>
                  </a:lnTo>
                  <a:lnTo>
                    <a:pt x="692" y="177"/>
                  </a:lnTo>
                  <a:lnTo>
                    <a:pt x="685" y="163"/>
                  </a:lnTo>
                  <a:lnTo>
                    <a:pt x="678" y="152"/>
                  </a:lnTo>
                  <a:lnTo>
                    <a:pt x="678" y="152"/>
                  </a:lnTo>
                  <a:lnTo>
                    <a:pt x="674" y="148"/>
                  </a:lnTo>
                  <a:lnTo>
                    <a:pt x="668" y="144"/>
                  </a:lnTo>
                  <a:lnTo>
                    <a:pt x="662" y="142"/>
                  </a:lnTo>
                  <a:lnTo>
                    <a:pt x="656" y="139"/>
                  </a:lnTo>
                  <a:lnTo>
                    <a:pt x="651" y="139"/>
                  </a:lnTo>
                  <a:lnTo>
                    <a:pt x="644" y="139"/>
                  </a:lnTo>
                  <a:lnTo>
                    <a:pt x="632" y="140"/>
                  </a:lnTo>
                  <a:lnTo>
                    <a:pt x="618" y="144"/>
                  </a:lnTo>
                  <a:lnTo>
                    <a:pt x="607" y="151"/>
                  </a:lnTo>
                  <a:lnTo>
                    <a:pt x="596" y="159"/>
                  </a:lnTo>
                  <a:lnTo>
                    <a:pt x="587" y="167"/>
                  </a:lnTo>
                  <a:lnTo>
                    <a:pt x="587" y="167"/>
                  </a:lnTo>
                  <a:lnTo>
                    <a:pt x="584" y="185"/>
                  </a:lnTo>
                  <a:lnTo>
                    <a:pt x="584" y="201"/>
                  </a:lnTo>
                  <a:lnTo>
                    <a:pt x="585" y="219"/>
                  </a:lnTo>
                  <a:lnTo>
                    <a:pt x="588" y="234"/>
                  </a:lnTo>
                  <a:lnTo>
                    <a:pt x="594" y="250"/>
                  </a:lnTo>
                  <a:lnTo>
                    <a:pt x="599" y="265"/>
                  </a:lnTo>
                  <a:lnTo>
                    <a:pt x="611" y="297"/>
                  </a:lnTo>
                  <a:lnTo>
                    <a:pt x="611" y="297"/>
                  </a:lnTo>
                  <a:lnTo>
                    <a:pt x="617" y="309"/>
                  </a:lnTo>
                  <a:lnTo>
                    <a:pt x="622" y="321"/>
                  </a:lnTo>
                  <a:lnTo>
                    <a:pt x="636" y="346"/>
                  </a:lnTo>
                  <a:lnTo>
                    <a:pt x="636" y="346"/>
                  </a:lnTo>
                  <a:lnTo>
                    <a:pt x="643" y="358"/>
                  </a:lnTo>
                  <a:lnTo>
                    <a:pt x="649" y="370"/>
                  </a:lnTo>
                  <a:lnTo>
                    <a:pt x="653" y="376"/>
                  </a:lnTo>
                  <a:lnTo>
                    <a:pt x="657" y="380"/>
                  </a:lnTo>
                  <a:lnTo>
                    <a:pt x="663" y="382"/>
                  </a:lnTo>
                  <a:lnTo>
                    <a:pt x="668" y="382"/>
                  </a:lnTo>
                  <a:lnTo>
                    <a:pt x="668" y="382"/>
                  </a:lnTo>
                  <a:lnTo>
                    <a:pt x="670" y="378"/>
                  </a:lnTo>
                  <a:lnTo>
                    <a:pt x="670" y="373"/>
                  </a:lnTo>
                  <a:lnTo>
                    <a:pt x="668" y="369"/>
                  </a:lnTo>
                  <a:lnTo>
                    <a:pt x="666" y="363"/>
                  </a:lnTo>
                  <a:lnTo>
                    <a:pt x="653" y="343"/>
                  </a:lnTo>
                  <a:lnTo>
                    <a:pt x="653" y="343"/>
                  </a:lnTo>
                  <a:close/>
                  <a:moveTo>
                    <a:pt x="678" y="110"/>
                  </a:moveTo>
                  <a:lnTo>
                    <a:pt x="678" y="110"/>
                  </a:lnTo>
                  <a:lnTo>
                    <a:pt x="671" y="99"/>
                  </a:lnTo>
                  <a:lnTo>
                    <a:pt x="663" y="87"/>
                  </a:lnTo>
                  <a:lnTo>
                    <a:pt x="653" y="76"/>
                  </a:lnTo>
                  <a:lnTo>
                    <a:pt x="647" y="69"/>
                  </a:lnTo>
                  <a:lnTo>
                    <a:pt x="647" y="69"/>
                  </a:lnTo>
                  <a:lnTo>
                    <a:pt x="634" y="64"/>
                  </a:lnTo>
                  <a:lnTo>
                    <a:pt x="619" y="59"/>
                  </a:lnTo>
                  <a:lnTo>
                    <a:pt x="604" y="56"/>
                  </a:lnTo>
                  <a:lnTo>
                    <a:pt x="598" y="56"/>
                  </a:lnTo>
                  <a:lnTo>
                    <a:pt x="592" y="57"/>
                  </a:lnTo>
                  <a:lnTo>
                    <a:pt x="592" y="57"/>
                  </a:lnTo>
                  <a:lnTo>
                    <a:pt x="587" y="60"/>
                  </a:lnTo>
                  <a:lnTo>
                    <a:pt x="581" y="64"/>
                  </a:lnTo>
                  <a:lnTo>
                    <a:pt x="577" y="69"/>
                  </a:lnTo>
                  <a:lnTo>
                    <a:pt x="572" y="74"/>
                  </a:lnTo>
                  <a:lnTo>
                    <a:pt x="572" y="74"/>
                  </a:lnTo>
                  <a:lnTo>
                    <a:pt x="560" y="79"/>
                  </a:lnTo>
                  <a:lnTo>
                    <a:pt x="553" y="83"/>
                  </a:lnTo>
                  <a:lnTo>
                    <a:pt x="551" y="86"/>
                  </a:lnTo>
                  <a:lnTo>
                    <a:pt x="550" y="90"/>
                  </a:lnTo>
                  <a:lnTo>
                    <a:pt x="550" y="90"/>
                  </a:lnTo>
                  <a:lnTo>
                    <a:pt x="549" y="98"/>
                  </a:lnTo>
                  <a:lnTo>
                    <a:pt x="549" y="108"/>
                  </a:lnTo>
                  <a:lnTo>
                    <a:pt x="551" y="125"/>
                  </a:lnTo>
                  <a:lnTo>
                    <a:pt x="551" y="125"/>
                  </a:lnTo>
                  <a:lnTo>
                    <a:pt x="555" y="143"/>
                  </a:lnTo>
                  <a:lnTo>
                    <a:pt x="561" y="161"/>
                  </a:lnTo>
                  <a:lnTo>
                    <a:pt x="573" y="192"/>
                  </a:lnTo>
                  <a:lnTo>
                    <a:pt x="573" y="192"/>
                  </a:lnTo>
                  <a:lnTo>
                    <a:pt x="573" y="184"/>
                  </a:lnTo>
                  <a:lnTo>
                    <a:pt x="574" y="177"/>
                  </a:lnTo>
                  <a:lnTo>
                    <a:pt x="576" y="170"/>
                  </a:lnTo>
                  <a:lnTo>
                    <a:pt x="579" y="165"/>
                  </a:lnTo>
                  <a:lnTo>
                    <a:pt x="585" y="154"/>
                  </a:lnTo>
                  <a:lnTo>
                    <a:pt x="595" y="144"/>
                  </a:lnTo>
                  <a:lnTo>
                    <a:pt x="606" y="138"/>
                  </a:lnTo>
                  <a:lnTo>
                    <a:pt x="618" y="132"/>
                  </a:lnTo>
                  <a:lnTo>
                    <a:pt x="630" y="128"/>
                  </a:lnTo>
                  <a:lnTo>
                    <a:pt x="643" y="127"/>
                  </a:lnTo>
                  <a:lnTo>
                    <a:pt x="643" y="127"/>
                  </a:lnTo>
                  <a:lnTo>
                    <a:pt x="651" y="128"/>
                  </a:lnTo>
                  <a:lnTo>
                    <a:pt x="659" y="129"/>
                  </a:lnTo>
                  <a:lnTo>
                    <a:pt x="666" y="132"/>
                  </a:lnTo>
                  <a:lnTo>
                    <a:pt x="671" y="136"/>
                  </a:lnTo>
                  <a:lnTo>
                    <a:pt x="683" y="144"/>
                  </a:lnTo>
                  <a:lnTo>
                    <a:pt x="694" y="152"/>
                  </a:lnTo>
                  <a:lnTo>
                    <a:pt x="694" y="152"/>
                  </a:lnTo>
                  <a:lnTo>
                    <a:pt x="687" y="131"/>
                  </a:lnTo>
                  <a:lnTo>
                    <a:pt x="685" y="121"/>
                  </a:lnTo>
                  <a:lnTo>
                    <a:pt x="678" y="110"/>
                  </a:lnTo>
                  <a:lnTo>
                    <a:pt x="678" y="110"/>
                  </a:lnTo>
                  <a:close/>
                  <a:moveTo>
                    <a:pt x="981" y="110"/>
                  </a:moveTo>
                  <a:lnTo>
                    <a:pt x="981" y="110"/>
                  </a:lnTo>
                  <a:lnTo>
                    <a:pt x="976" y="113"/>
                  </a:lnTo>
                  <a:lnTo>
                    <a:pt x="968" y="114"/>
                  </a:lnTo>
                  <a:lnTo>
                    <a:pt x="953" y="116"/>
                  </a:lnTo>
                  <a:lnTo>
                    <a:pt x="936" y="116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05" y="120"/>
                  </a:lnTo>
                  <a:lnTo>
                    <a:pt x="890" y="124"/>
                  </a:lnTo>
                  <a:lnTo>
                    <a:pt x="877" y="128"/>
                  </a:lnTo>
                  <a:lnTo>
                    <a:pt x="863" y="131"/>
                  </a:lnTo>
                  <a:lnTo>
                    <a:pt x="863" y="131"/>
                  </a:lnTo>
                  <a:lnTo>
                    <a:pt x="856" y="131"/>
                  </a:lnTo>
                  <a:lnTo>
                    <a:pt x="849" y="131"/>
                  </a:lnTo>
                  <a:lnTo>
                    <a:pt x="843" y="129"/>
                  </a:lnTo>
                  <a:lnTo>
                    <a:pt x="836" y="131"/>
                  </a:lnTo>
                  <a:lnTo>
                    <a:pt x="836" y="131"/>
                  </a:lnTo>
                  <a:lnTo>
                    <a:pt x="819" y="133"/>
                  </a:lnTo>
                  <a:lnTo>
                    <a:pt x="802" y="139"/>
                  </a:lnTo>
                  <a:lnTo>
                    <a:pt x="770" y="148"/>
                  </a:lnTo>
                  <a:lnTo>
                    <a:pt x="738" y="159"/>
                  </a:lnTo>
                  <a:lnTo>
                    <a:pt x="704" y="170"/>
                  </a:lnTo>
                  <a:lnTo>
                    <a:pt x="704" y="170"/>
                  </a:lnTo>
                  <a:lnTo>
                    <a:pt x="712" y="182"/>
                  </a:lnTo>
                  <a:lnTo>
                    <a:pt x="720" y="197"/>
                  </a:lnTo>
                  <a:lnTo>
                    <a:pt x="736" y="231"/>
                  </a:lnTo>
                  <a:lnTo>
                    <a:pt x="766" y="304"/>
                  </a:lnTo>
                  <a:lnTo>
                    <a:pt x="766" y="304"/>
                  </a:lnTo>
                  <a:lnTo>
                    <a:pt x="773" y="329"/>
                  </a:lnTo>
                  <a:lnTo>
                    <a:pt x="781" y="357"/>
                  </a:lnTo>
                  <a:lnTo>
                    <a:pt x="791" y="384"/>
                  </a:lnTo>
                  <a:lnTo>
                    <a:pt x="798" y="411"/>
                  </a:lnTo>
                  <a:lnTo>
                    <a:pt x="804" y="438"/>
                  </a:lnTo>
                  <a:lnTo>
                    <a:pt x="806" y="452"/>
                  </a:lnTo>
                  <a:lnTo>
                    <a:pt x="807" y="464"/>
                  </a:lnTo>
                  <a:lnTo>
                    <a:pt x="807" y="478"/>
                  </a:lnTo>
                  <a:lnTo>
                    <a:pt x="806" y="490"/>
                  </a:lnTo>
                  <a:lnTo>
                    <a:pt x="803" y="504"/>
                  </a:lnTo>
                  <a:lnTo>
                    <a:pt x="799" y="516"/>
                  </a:lnTo>
                  <a:lnTo>
                    <a:pt x="799" y="516"/>
                  </a:lnTo>
                  <a:lnTo>
                    <a:pt x="791" y="521"/>
                  </a:lnTo>
                  <a:lnTo>
                    <a:pt x="781" y="525"/>
                  </a:lnTo>
                  <a:lnTo>
                    <a:pt x="772" y="529"/>
                  </a:lnTo>
                  <a:lnTo>
                    <a:pt x="762" y="532"/>
                  </a:lnTo>
                  <a:lnTo>
                    <a:pt x="740" y="536"/>
                  </a:lnTo>
                  <a:lnTo>
                    <a:pt x="719" y="543"/>
                  </a:lnTo>
                  <a:lnTo>
                    <a:pt x="719" y="543"/>
                  </a:lnTo>
                  <a:lnTo>
                    <a:pt x="711" y="539"/>
                  </a:lnTo>
                  <a:lnTo>
                    <a:pt x="704" y="536"/>
                  </a:lnTo>
                  <a:lnTo>
                    <a:pt x="704" y="536"/>
                  </a:lnTo>
                  <a:lnTo>
                    <a:pt x="690" y="534"/>
                  </a:lnTo>
                  <a:lnTo>
                    <a:pt x="679" y="529"/>
                  </a:lnTo>
                  <a:lnTo>
                    <a:pt x="670" y="524"/>
                  </a:lnTo>
                  <a:lnTo>
                    <a:pt x="660" y="516"/>
                  </a:lnTo>
                  <a:lnTo>
                    <a:pt x="652" y="508"/>
                  </a:lnTo>
                  <a:lnTo>
                    <a:pt x="645" y="498"/>
                  </a:lnTo>
                  <a:lnTo>
                    <a:pt x="634" y="478"/>
                  </a:lnTo>
                  <a:lnTo>
                    <a:pt x="634" y="478"/>
                  </a:lnTo>
                  <a:lnTo>
                    <a:pt x="619" y="448"/>
                  </a:lnTo>
                  <a:lnTo>
                    <a:pt x="604" y="415"/>
                  </a:lnTo>
                  <a:lnTo>
                    <a:pt x="591" y="382"/>
                  </a:lnTo>
                  <a:lnTo>
                    <a:pt x="577" y="347"/>
                  </a:lnTo>
                  <a:lnTo>
                    <a:pt x="566" y="313"/>
                  </a:lnTo>
                  <a:lnTo>
                    <a:pt x="554" y="279"/>
                  </a:lnTo>
                  <a:lnTo>
                    <a:pt x="536" y="214"/>
                  </a:lnTo>
                  <a:lnTo>
                    <a:pt x="536" y="214"/>
                  </a:lnTo>
                  <a:lnTo>
                    <a:pt x="523" y="216"/>
                  </a:lnTo>
                  <a:lnTo>
                    <a:pt x="511" y="221"/>
                  </a:lnTo>
                  <a:lnTo>
                    <a:pt x="489" y="227"/>
                  </a:lnTo>
                  <a:lnTo>
                    <a:pt x="489" y="227"/>
                  </a:lnTo>
                  <a:lnTo>
                    <a:pt x="457" y="237"/>
                  </a:lnTo>
                  <a:lnTo>
                    <a:pt x="432" y="244"/>
                  </a:lnTo>
                  <a:lnTo>
                    <a:pt x="432" y="244"/>
                  </a:lnTo>
                  <a:lnTo>
                    <a:pt x="408" y="252"/>
                  </a:lnTo>
                  <a:lnTo>
                    <a:pt x="385" y="260"/>
                  </a:lnTo>
                  <a:lnTo>
                    <a:pt x="385" y="260"/>
                  </a:lnTo>
                  <a:lnTo>
                    <a:pt x="362" y="267"/>
                  </a:lnTo>
                  <a:lnTo>
                    <a:pt x="339" y="272"/>
                  </a:lnTo>
                  <a:lnTo>
                    <a:pt x="316" y="276"/>
                  </a:lnTo>
                  <a:lnTo>
                    <a:pt x="294" y="283"/>
                  </a:lnTo>
                  <a:lnTo>
                    <a:pt x="294" y="283"/>
                  </a:lnTo>
                  <a:lnTo>
                    <a:pt x="281" y="289"/>
                  </a:lnTo>
                  <a:lnTo>
                    <a:pt x="267" y="294"/>
                  </a:lnTo>
                  <a:lnTo>
                    <a:pt x="240" y="306"/>
                  </a:lnTo>
                  <a:lnTo>
                    <a:pt x="240" y="306"/>
                  </a:lnTo>
                  <a:lnTo>
                    <a:pt x="203" y="320"/>
                  </a:lnTo>
                  <a:lnTo>
                    <a:pt x="166" y="333"/>
                  </a:lnTo>
                  <a:lnTo>
                    <a:pt x="130" y="347"/>
                  </a:lnTo>
                  <a:lnTo>
                    <a:pt x="112" y="355"/>
                  </a:lnTo>
                  <a:lnTo>
                    <a:pt x="94" y="365"/>
                  </a:lnTo>
                  <a:lnTo>
                    <a:pt x="94" y="365"/>
                  </a:lnTo>
                  <a:lnTo>
                    <a:pt x="83" y="366"/>
                  </a:lnTo>
                  <a:lnTo>
                    <a:pt x="74" y="369"/>
                  </a:lnTo>
                  <a:lnTo>
                    <a:pt x="66" y="374"/>
                  </a:lnTo>
                  <a:lnTo>
                    <a:pt x="56" y="378"/>
                  </a:lnTo>
                  <a:lnTo>
                    <a:pt x="37" y="389"/>
                  </a:lnTo>
                  <a:lnTo>
                    <a:pt x="27" y="393"/>
                  </a:lnTo>
                  <a:lnTo>
                    <a:pt x="18" y="396"/>
                  </a:lnTo>
                  <a:lnTo>
                    <a:pt x="18" y="396"/>
                  </a:lnTo>
                  <a:lnTo>
                    <a:pt x="18" y="455"/>
                  </a:lnTo>
                  <a:lnTo>
                    <a:pt x="22" y="514"/>
                  </a:lnTo>
                  <a:lnTo>
                    <a:pt x="29" y="576"/>
                  </a:lnTo>
                  <a:lnTo>
                    <a:pt x="38" y="640"/>
                  </a:lnTo>
                  <a:lnTo>
                    <a:pt x="38" y="640"/>
                  </a:lnTo>
                  <a:lnTo>
                    <a:pt x="44" y="664"/>
                  </a:lnTo>
                  <a:lnTo>
                    <a:pt x="51" y="689"/>
                  </a:lnTo>
                  <a:lnTo>
                    <a:pt x="59" y="713"/>
                  </a:lnTo>
                  <a:lnTo>
                    <a:pt x="61" y="725"/>
                  </a:lnTo>
                  <a:lnTo>
                    <a:pt x="63" y="739"/>
                  </a:lnTo>
                  <a:lnTo>
                    <a:pt x="63" y="739"/>
                  </a:lnTo>
                  <a:lnTo>
                    <a:pt x="68" y="777"/>
                  </a:lnTo>
                  <a:lnTo>
                    <a:pt x="75" y="815"/>
                  </a:lnTo>
                  <a:lnTo>
                    <a:pt x="83" y="853"/>
                  </a:lnTo>
                  <a:lnTo>
                    <a:pt x="94" y="891"/>
                  </a:lnTo>
                  <a:lnTo>
                    <a:pt x="94" y="891"/>
                  </a:lnTo>
                  <a:lnTo>
                    <a:pt x="105" y="931"/>
                  </a:lnTo>
                  <a:lnTo>
                    <a:pt x="115" y="969"/>
                  </a:lnTo>
                  <a:lnTo>
                    <a:pt x="124" y="1007"/>
                  </a:lnTo>
                  <a:lnTo>
                    <a:pt x="135" y="1044"/>
                  </a:lnTo>
                  <a:lnTo>
                    <a:pt x="135" y="1044"/>
                  </a:lnTo>
                  <a:lnTo>
                    <a:pt x="144" y="1074"/>
                  </a:lnTo>
                  <a:lnTo>
                    <a:pt x="155" y="1102"/>
                  </a:lnTo>
                  <a:lnTo>
                    <a:pt x="178" y="1158"/>
                  </a:lnTo>
                  <a:lnTo>
                    <a:pt x="178" y="1158"/>
                  </a:lnTo>
                  <a:lnTo>
                    <a:pt x="198" y="1204"/>
                  </a:lnTo>
                  <a:lnTo>
                    <a:pt x="215" y="1249"/>
                  </a:lnTo>
                  <a:lnTo>
                    <a:pt x="215" y="1249"/>
                  </a:lnTo>
                  <a:lnTo>
                    <a:pt x="232" y="1290"/>
                  </a:lnTo>
                  <a:lnTo>
                    <a:pt x="248" y="1330"/>
                  </a:lnTo>
                  <a:lnTo>
                    <a:pt x="266" y="1368"/>
                  </a:lnTo>
                  <a:lnTo>
                    <a:pt x="275" y="1385"/>
                  </a:lnTo>
                  <a:lnTo>
                    <a:pt x="285" y="1403"/>
                  </a:lnTo>
                  <a:lnTo>
                    <a:pt x="285" y="1403"/>
                  </a:lnTo>
                  <a:lnTo>
                    <a:pt x="300" y="1391"/>
                  </a:lnTo>
                  <a:lnTo>
                    <a:pt x="315" y="1380"/>
                  </a:lnTo>
                  <a:lnTo>
                    <a:pt x="346" y="1358"/>
                  </a:lnTo>
                  <a:lnTo>
                    <a:pt x="380" y="1340"/>
                  </a:lnTo>
                  <a:lnTo>
                    <a:pt x="414" y="1323"/>
                  </a:lnTo>
                  <a:lnTo>
                    <a:pt x="448" y="1306"/>
                  </a:lnTo>
                  <a:lnTo>
                    <a:pt x="483" y="1291"/>
                  </a:lnTo>
                  <a:lnTo>
                    <a:pt x="553" y="1263"/>
                  </a:lnTo>
                  <a:lnTo>
                    <a:pt x="553" y="1263"/>
                  </a:lnTo>
                  <a:lnTo>
                    <a:pt x="589" y="1248"/>
                  </a:lnTo>
                  <a:lnTo>
                    <a:pt x="629" y="1236"/>
                  </a:lnTo>
                  <a:lnTo>
                    <a:pt x="668" y="1225"/>
                  </a:lnTo>
                  <a:lnTo>
                    <a:pt x="708" y="1215"/>
                  </a:lnTo>
                  <a:lnTo>
                    <a:pt x="789" y="1199"/>
                  </a:lnTo>
                  <a:lnTo>
                    <a:pt x="830" y="1191"/>
                  </a:lnTo>
                  <a:lnTo>
                    <a:pt x="870" y="1181"/>
                  </a:lnTo>
                  <a:lnTo>
                    <a:pt x="870" y="1181"/>
                  </a:lnTo>
                  <a:lnTo>
                    <a:pt x="905" y="1172"/>
                  </a:lnTo>
                  <a:lnTo>
                    <a:pt x="936" y="1164"/>
                  </a:lnTo>
                  <a:lnTo>
                    <a:pt x="996" y="1144"/>
                  </a:lnTo>
                  <a:lnTo>
                    <a:pt x="996" y="1144"/>
                  </a:lnTo>
                  <a:lnTo>
                    <a:pt x="1062" y="1125"/>
                  </a:lnTo>
                  <a:lnTo>
                    <a:pt x="1094" y="1116"/>
                  </a:lnTo>
                  <a:lnTo>
                    <a:pt x="1126" y="1105"/>
                  </a:lnTo>
                  <a:lnTo>
                    <a:pt x="1126" y="1105"/>
                  </a:lnTo>
                  <a:lnTo>
                    <a:pt x="1156" y="1093"/>
                  </a:lnTo>
                  <a:lnTo>
                    <a:pt x="1184" y="1081"/>
                  </a:lnTo>
                  <a:lnTo>
                    <a:pt x="1214" y="1068"/>
                  </a:lnTo>
                  <a:lnTo>
                    <a:pt x="1243" y="1059"/>
                  </a:lnTo>
                  <a:lnTo>
                    <a:pt x="1243" y="1059"/>
                  </a:lnTo>
                  <a:lnTo>
                    <a:pt x="1249" y="1053"/>
                  </a:lnTo>
                  <a:lnTo>
                    <a:pt x="1256" y="1048"/>
                  </a:lnTo>
                  <a:lnTo>
                    <a:pt x="1266" y="1044"/>
                  </a:lnTo>
                  <a:lnTo>
                    <a:pt x="1274" y="1041"/>
                  </a:lnTo>
                  <a:lnTo>
                    <a:pt x="1293" y="1034"/>
                  </a:lnTo>
                  <a:lnTo>
                    <a:pt x="1309" y="1027"/>
                  </a:lnTo>
                  <a:lnTo>
                    <a:pt x="1309" y="1027"/>
                  </a:lnTo>
                  <a:lnTo>
                    <a:pt x="1305" y="1017"/>
                  </a:lnTo>
                  <a:lnTo>
                    <a:pt x="1301" y="1007"/>
                  </a:lnTo>
                  <a:lnTo>
                    <a:pt x="1296" y="998"/>
                  </a:lnTo>
                  <a:lnTo>
                    <a:pt x="1290" y="988"/>
                  </a:lnTo>
                  <a:lnTo>
                    <a:pt x="1278" y="970"/>
                  </a:lnTo>
                  <a:lnTo>
                    <a:pt x="1266" y="953"/>
                  </a:lnTo>
                  <a:lnTo>
                    <a:pt x="1266" y="953"/>
                  </a:lnTo>
                  <a:lnTo>
                    <a:pt x="1240" y="906"/>
                  </a:lnTo>
                  <a:lnTo>
                    <a:pt x="1228" y="883"/>
                  </a:lnTo>
                  <a:lnTo>
                    <a:pt x="1217" y="861"/>
                  </a:lnTo>
                  <a:lnTo>
                    <a:pt x="1217" y="861"/>
                  </a:lnTo>
                  <a:lnTo>
                    <a:pt x="1195" y="810"/>
                  </a:lnTo>
                  <a:lnTo>
                    <a:pt x="1173" y="758"/>
                  </a:lnTo>
                  <a:lnTo>
                    <a:pt x="1154" y="706"/>
                  </a:lnTo>
                  <a:lnTo>
                    <a:pt x="1136" y="655"/>
                  </a:lnTo>
                  <a:lnTo>
                    <a:pt x="1136" y="655"/>
                  </a:lnTo>
                  <a:lnTo>
                    <a:pt x="1119" y="606"/>
                  </a:lnTo>
                  <a:lnTo>
                    <a:pt x="1111" y="582"/>
                  </a:lnTo>
                  <a:lnTo>
                    <a:pt x="1104" y="558"/>
                  </a:lnTo>
                  <a:lnTo>
                    <a:pt x="1104" y="558"/>
                  </a:lnTo>
                  <a:lnTo>
                    <a:pt x="1097" y="529"/>
                  </a:lnTo>
                  <a:lnTo>
                    <a:pt x="1093" y="501"/>
                  </a:lnTo>
                  <a:lnTo>
                    <a:pt x="1083" y="442"/>
                  </a:lnTo>
                  <a:lnTo>
                    <a:pt x="1083" y="442"/>
                  </a:lnTo>
                  <a:lnTo>
                    <a:pt x="1073" y="388"/>
                  </a:lnTo>
                  <a:lnTo>
                    <a:pt x="1062" y="332"/>
                  </a:lnTo>
                  <a:lnTo>
                    <a:pt x="1062" y="332"/>
                  </a:lnTo>
                  <a:lnTo>
                    <a:pt x="1058" y="304"/>
                  </a:lnTo>
                  <a:lnTo>
                    <a:pt x="1055" y="275"/>
                  </a:lnTo>
                  <a:lnTo>
                    <a:pt x="1051" y="218"/>
                  </a:lnTo>
                  <a:lnTo>
                    <a:pt x="1049" y="189"/>
                  </a:lnTo>
                  <a:lnTo>
                    <a:pt x="1045" y="161"/>
                  </a:lnTo>
                  <a:lnTo>
                    <a:pt x="1040" y="133"/>
                  </a:lnTo>
                  <a:lnTo>
                    <a:pt x="1033" y="105"/>
                  </a:lnTo>
                  <a:lnTo>
                    <a:pt x="1033" y="105"/>
                  </a:lnTo>
                  <a:lnTo>
                    <a:pt x="1029" y="105"/>
                  </a:lnTo>
                  <a:lnTo>
                    <a:pt x="1029" y="105"/>
                  </a:lnTo>
                  <a:lnTo>
                    <a:pt x="1014" y="108"/>
                  </a:lnTo>
                  <a:lnTo>
                    <a:pt x="1003" y="110"/>
                  </a:lnTo>
                  <a:lnTo>
                    <a:pt x="994" y="112"/>
                  </a:lnTo>
                  <a:lnTo>
                    <a:pt x="981" y="110"/>
                  </a:lnTo>
                  <a:lnTo>
                    <a:pt x="981" y="110"/>
                  </a:lnTo>
                  <a:close/>
                  <a:moveTo>
                    <a:pt x="713" y="490"/>
                  </a:moveTo>
                  <a:lnTo>
                    <a:pt x="713" y="490"/>
                  </a:lnTo>
                  <a:lnTo>
                    <a:pt x="721" y="489"/>
                  </a:lnTo>
                  <a:lnTo>
                    <a:pt x="731" y="486"/>
                  </a:lnTo>
                  <a:lnTo>
                    <a:pt x="738" y="483"/>
                  </a:lnTo>
                  <a:lnTo>
                    <a:pt x="739" y="480"/>
                  </a:lnTo>
                  <a:lnTo>
                    <a:pt x="739" y="479"/>
                  </a:lnTo>
                  <a:lnTo>
                    <a:pt x="739" y="479"/>
                  </a:lnTo>
                  <a:lnTo>
                    <a:pt x="745" y="475"/>
                  </a:lnTo>
                  <a:lnTo>
                    <a:pt x="749" y="470"/>
                  </a:lnTo>
                  <a:lnTo>
                    <a:pt x="753" y="463"/>
                  </a:lnTo>
                  <a:lnTo>
                    <a:pt x="754" y="456"/>
                  </a:lnTo>
                  <a:lnTo>
                    <a:pt x="757" y="441"/>
                  </a:lnTo>
                  <a:lnTo>
                    <a:pt x="757" y="426"/>
                  </a:lnTo>
                  <a:lnTo>
                    <a:pt x="757" y="426"/>
                  </a:lnTo>
                  <a:lnTo>
                    <a:pt x="743" y="393"/>
                  </a:lnTo>
                  <a:lnTo>
                    <a:pt x="732" y="362"/>
                  </a:lnTo>
                  <a:lnTo>
                    <a:pt x="709" y="298"/>
                  </a:lnTo>
                  <a:lnTo>
                    <a:pt x="697" y="267"/>
                  </a:lnTo>
                  <a:lnTo>
                    <a:pt x="683" y="237"/>
                  </a:lnTo>
                  <a:lnTo>
                    <a:pt x="668" y="210"/>
                  </a:lnTo>
                  <a:lnTo>
                    <a:pt x="660" y="196"/>
                  </a:lnTo>
                  <a:lnTo>
                    <a:pt x="651" y="184"/>
                  </a:lnTo>
                  <a:lnTo>
                    <a:pt x="651" y="184"/>
                  </a:lnTo>
                  <a:lnTo>
                    <a:pt x="640" y="182"/>
                  </a:lnTo>
                  <a:lnTo>
                    <a:pt x="632" y="181"/>
                  </a:lnTo>
                  <a:lnTo>
                    <a:pt x="628" y="181"/>
                  </a:lnTo>
                  <a:lnTo>
                    <a:pt x="623" y="182"/>
                  </a:lnTo>
                  <a:lnTo>
                    <a:pt x="621" y="185"/>
                  </a:lnTo>
                  <a:lnTo>
                    <a:pt x="619" y="188"/>
                  </a:lnTo>
                  <a:lnTo>
                    <a:pt x="619" y="188"/>
                  </a:lnTo>
                  <a:lnTo>
                    <a:pt x="622" y="188"/>
                  </a:lnTo>
                  <a:lnTo>
                    <a:pt x="621" y="189"/>
                  </a:lnTo>
                  <a:lnTo>
                    <a:pt x="619" y="189"/>
                  </a:lnTo>
                  <a:lnTo>
                    <a:pt x="619" y="189"/>
                  </a:lnTo>
                  <a:lnTo>
                    <a:pt x="618" y="206"/>
                  </a:lnTo>
                  <a:lnTo>
                    <a:pt x="619" y="221"/>
                  </a:lnTo>
                  <a:lnTo>
                    <a:pt x="623" y="234"/>
                  </a:lnTo>
                  <a:lnTo>
                    <a:pt x="628" y="246"/>
                  </a:lnTo>
                  <a:lnTo>
                    <a:pt x="638" y="270"/>
                  </a:lnTo>
                  <a:lnTo>
                    <a:pt x="644" y="282"/>
                  </a:lnTo>
                  <a:lnTo>
                    <a:pt x="648" y="295"/>
                  </a:lnTo>
                  <a:lnTo>
                    <a:pt x="648" y="295"/>
                  </a:lnTo>
                  <a:lnTo>
                    <a:pt x="653" y="310"/>
                  </a:lnTo>
                  <a:lnTo>
                    <a:pt x="660" y="324"/>
                  </a:lnTo>
                  <a:lnTo>
                    <a:pt x="660" y="324"/>
                  </a:lnTo>
                  <a:lnTo>
                    <a:pt x="662" y="331"/>
                  </a:lnTo>
                  <a:lnTo>
                    <a:pt x="663" y="338"/>
                  </a:lnTo>
                  <a:lnTo>
                    <a:pt x="663" y="338"/>
                  </a:lnTo>
                  <a:lnTo>
                    <a:pt x="668" y="346"/>
                  </a:lnTo>
                  <a:lnTo>
                    <a:pt x="674" y="353"/>
                  </a:lnTo>
                  <a:lnTo>
                    <a:pt x="679" y="361"/>
                  </a:lnTo>
                  <a:lnTo>
                    <a:pt x="685" y="367"/>
                  </a:lnTo>
                  <a:lnTo>
                    <a:pt x="689" y="376"/>
                  </a:lnTo>
                  <a:lnTo>
                    <a:pt x="689" y="382"/>
                  </a:lnTo>
                  <a:lnTo>
                    <a:pt x="689" y="387"/>
                  </a:lnTo>
                  <a:lnTo>
                    <a:pt x="687" y="391"/>
                  </a:lnTo>
                  <a:lnTo>
                    <a:pt x="685" y="395"/>
                  </a:lnTo>
                  <a:lnTo>
                    <a:pt x="681" y="399"/>
                  </a:lnTo>
                  <a:lnTo>
                    <a:pt x="681" y="399"/>
                  </a:lnTo>
                  <a:lnTo>
                    <a:pt x="674" y="399"/>
                  </a:lnTo>
                  <a:lnTo>
                    <a:pt x="668" y="400"/>
                  </a:lnTo>
                  <a:lnTo>
                    <a:pt x="655" y="403"/>
                  </a:lnTo>
                  <a:lnTo>
                    <a:pt x="655" y="403"/>
                  </a:lnTo>
                  <a:lnTo>
                    <a:pt x="660" y="414"/>
                  </a:lnTo>
                  <a:lnTo>
                    <a:pt x="667" y="426"/>
                  </a:lnTo>
                  <a:lnTo>
                    <a:pt x="679" y="453"/>
                  </a:lnTo>
                  <a:lnTo>
                    <a:pt x="686" y="467"/>
                  </a:lnTo>
                  <a:lnTo>
                    <a:pt x="694" y="478"/>
                  </a:lnTo>
                  <a:lnTo>
                    <a:pt x="698" y="482"/>
                  </a:lnTo>
                  <a:lnTo>
                    <a:pt x="704" y="486"/>
                  </a:lnTo>
                  <a:lnTo>
                    <a:pt x="708" y="489"/>
                  </a:lnTo>
                  <a:lnTo>
                    <a:pt x="713" y="490"/>
                  </a:lnTo>
                  <a:lnTo>
                    <a:pt x="713" y="4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 rot="20197002">
            <a:off x="672900" y="1840230"/>
            <a:ext cx="156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Corgi!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57192" y="286199"/>
            <a:ext cx="8183612" cy="883855"/>
            <a:chOff x="257192" y="286199"/>
            <a:chExt cx="8183612" cy="883855"/>
          </a:xfrm>
        </p:grpSpPr>
        <p:sp>
          <p:nvSpPr>
            <p:cNvPr id="14" name="文本框 13"/>
            <p:cNvSpPr txBox="1"/>
            <p:nvPr/>
          </p:nvSpPr>
          <p:spPr>
            <a:xfrm>
              <a:off x="1285083" y="466517"/>
              <a:ext cx="7155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What kind of animal did she like most?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 rot="20667584">
            <a:off x="4096386" y="1813031"/>
            <a:ext cx="156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Corgi!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 rot="392926">
            <a:off x="6241727" y="1304190"/>
            <a:ext cx="156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Corgi!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 rot="1784186">
            <a:off x="10237712" y="2052276"/>
            <a:ext cx="156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Corgi!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66" y="5667217"/>
            <a:ext cx="883675" cy="62660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0182">
            <a:off x="6837182" y="5647165"/>
            <a:ext cx="883675" cy="626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椭圆 31"/>
          <p:cNvSpPr/>
          <p:nvPr/>
        </p:nvSpPr>
        <p:spPr>
          <a:xfrm rot="16200000" flipH="1">
            <a:off x="5694424" y="1200564"/>
            <a:ext cx="5596609" cy="519392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67351">
                <a:moveTo>
                  <a:pt x="72869" y="23576"/>
                </a:moveTo>
                <a:cubicBezTo>
                  <a:pt x="184450" y="15112"/>
                  <a:pt x="500961" y="-25493"/>
                  <a:pt x="660478" y="24503"/>
                </a:cubicBezTo>
                <a:cubicBezTo>
                  <a:pt x="621347" y="102828"/>
                  <a:pt x="636508" y="437325"/>
                  <a:pt x="661574" y="550186"/>
                </a:cubicBezTo>
                <a:cubicBezTo>
                  <a:pt x="560227" y="571764"/>
                  <a:pt x="148547" y="585268"/>
                  <a:pt x="52398" y="512809"/>
                </a:cubicBezTo>
                <a:cubicBezTo>
                  <a:pt x="-13816" y="401434"/>
                  <a:pt x="-27876" y="101288"/>
                  <a:pt x="72869" y="2357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椭圆 31"/>
          <p:cNvSpPr/>
          <p:nvPr/>
        </p:nvSpPr>
        <p:spPr>
          <a:xfrm rot="5400000">
            <a:off x="856760" y="1244771"/>
            <a:ext cx="5596609" cy="510550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57693">
                <a:moveTo>
                  <a:pt x="72869" y="13918"/>
                </a:moveTo>
                <a:cubicBezTo>
                  <a:pt x="184450" y="5454"/>
                  <a:pt x="435949" y="-13117"/>
                  <a:pt x="660478" y="14845"/>
                </a:cubicBezTo>
                <a:cubicBezTo>
                  <a:pt x="621347" y="93170"/>
                  <a:pt x="636508" y="427667"/>
                  <a:pt x="661574" y="540528"/>
                </a:cubicBezTo>
                <a:cubicBezTo>
                  <a:pt x="560227" y="562106"/>
                  <a:pt x="148547" y="575610"/>
                  <a:pt x="52398" y="503151"/>
                </a:cubicBezTo>
                <a:cubicBezTo>
                  <a:pt x="-13816" y="391776"/>
                  <a:pt x="-27876" y="91630"/>
                  <a:pt x="72869" y="13918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21541" y="175616"/>
            <a:ext cx="11550108" cy="883855"/>
            <a:chOff x="257192" y="286199"/>
            <a:chExt cx="11550108" cy="883855"/>
          </a:xfrm>
        </p:grpSpPr>
        <p:sp>
          <p:nvSpPr>
            <p:cNvPr id="17" name="文本框 16"/>
            <p:cNvSpPr txBox="1"/>
            <p:nvPr/>
          </p:nvSpPr>
          <p:spPr>
            <a:xfrm>
              <a:off x="1285083" y="466517"/>
              <a:ext cx="105222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Read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 the p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aragraph about Corgis and fill in the form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pic>
          <p:nvPicPr>
            <p:cNvPr id="18" name="图片 1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2177859" y="1350719"/>
            <a:ext cx="3280300" cy="4893610"/>
            <a:chOff x="2142349" y="1306800"/>
            <a:chExt cx="3280300" cy="489361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349" y="1306800"/>
              <a:ext cx="3280300" cy="254600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349" y="3852807"/>
              <a:ext cx="3280300" cy="2347603"/>
            </a:xfrm>
            <a:prstGeom prst="rect">
              <a:avLst/>
            </a:prstGeom>
          </p:spPr>
        </p:pic>
      </p:grpSp>
      <p:graphicFrame>
        <p:nvGraphicFramePr>
          <p:cNvPr id="12" name="表格 14"/>
          <p:cNvGraphicFramePr>
            <a:graphicFrameLocks noGrp="1"/>
          </p:cNvGraphicFramePr>
          <p:nvPr/>
        </p:nvGraphicFramePr>
        <p:xfrm>
          <a:off x="6645427" y="2068498"/>
          <a:ext cx="3716783" cy="35688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60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5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24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21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11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11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6750754" y="2068498"/>
            <a:ext cx="126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Animals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109794" y="2059621"/>
            <a:ext cx="2139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Horse &amp; Corgi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15237" y="2521286"/>
            <a:ext cx="126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First Corgi</a:t>
            </a:r>
            <a:endParaRPr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8503818" y="2521285"/>
            <a:ext cx="126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18</a:t>
            </a:r>
            <a:r>
              <a:rPr lang="en-US" altLang="zh-CN" sz="2400" baseline="30000" dirty="0"/>
              <a:t>th</a:t>
            </a:r>
            <a:endParaRPr lang="en-US" altLang="zh-CN" sz="2400" dirty="0"/>
          </a:p>
          <a:p>
            <a:pPr algn="ctr"/>
            <a:r>
              <a:rPr lang="en-US" altLang="zh-CN" sz="2400" dirty="0"/>
              <a:t>birthday</a:t>
            </a:r>
            <a:endParaRPr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6650700" y="3244975"/>
            <a:ext cx="1260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Her name</a:t>
            </a:r>
            <a:endParaRPr lang="zh-CN" altLang="en-US" sz="2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8492728" y="3429640"/>
            <a:ext cx="126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Susan</a:t>
            </a:r>
            <a:endParaRPr lang="zh-CN" altLang="en-US" sz="2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6640525" y="4058097"/>
            <a:ext cx="133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How many</a:t>
            </a:r>
            <a:endParaRPr lang="zh-CN" altLang="en-US" sz="2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8492176" y="4057135"/>
            <a:ext cx="126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At least 30</a:t>
            </a:r>
            <a:endParaRPr lang="zh-CN" altLang="en-US" sz="2400" dirty="0"/>
          </a:p>
        </p:txBody>
      </p:sp>
      <p:sp>
        <p:nvSpPr>
          <p:cNvPr id="27" name="文本框 26"/>
          <p:cNvSpPr txBox="1"/>
          <p:nvPr/>
        </p:nvSpPr>
        <p:spPr>
          <a:xfrm>
            <a:off x="6677267" y="4811863"/>
            <a:ext cx="126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Future Master</a:t>
            </a:r>
            <a:endParaRPr lang="zh-CN" altLang="en-US" sz="2400" dirty="0"/>
          </a:p>
        </p:txBody>
      </p:sp>
      <p:sp>
        <p:nvSpPr>
          <p:cNvPr id="28" name="文本框 27"/>
          <p:cNvSpPr txBox="1"/>
          <p:nvPr/>
        </p:nvSpPr>
        <p:spPr>
          <a:xfrm>
            <a:off x="8412049" y="4815366"/>
            <a:ext cx="126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Prince Andrew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椭圆 31"/>
          <p:cNvSpPr/>
          <p:nvPr/>
        </p:nvSpPr>
        <p:spPr>
          <a:xfrm rot="16200000" flipH="1">
            <a:off x="5694424" y="1200564"/>
            <a:ext cx="5596609" cy="519392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67351">
                <a:moveTo>
                  <a:pt x="72869" y="23576"/>
                </a:moveTo>
                <a:cubicBezTo>
                  <a:pt x="184450" y="15112"/>
                  <a:pt x="500961" y="-25493"/>
                  <a:pt x="660478" y="24503"/>
                </a:cubicBezTo>
                <a:cubicBezTo>
                  <a:pt x="621347" y="102828"/>
                  <a:pt x="636508" y="437325"/>
                  <a:pt x="661574" y="550186"/>
                </a:cubicBezTo>
                <a:cubicBezTo>
                  <a:pt x="560227" y="571764"/>
                  <a:pt x="148547" y="585268"/>
                  <a:pt x="52398" y="512809"/>
                </a:cubicBezTo>
                <a:cubicBezTo>
                  <a:pt x="-13816" y="401434"/>
                  <a:pt x="-27876" y="101288"/>
                  <a:pt x="72869" y="2357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prstClr val="white"/>
              </a:solidFill>
            </a:endParaRPr>
          </a:p>
        </p:txBody>
      </p:sp>
      <p:sp>
        <p:nvSpPr>
          <p:cNvPr id="71" name="椭圆 31"/>
          <p:cNvSpPr/>
          <p:nvPr/>
        </p:nvSpPr>
        <p:spPr>
          <a:xfrm rot="5400000">
            <a:off x="856760" y="1244771"/>
            <a:ext cx="5596609" cy="510550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57693">
                <a:moveTo>
                  <a:pt x="72869" y="13918"/>
                </a:moveTo>
                <a:cubicBezTo>
                  <a:pt x="184450" y="5454"/>
                  <a:pt x="435949" y="-13117"/>
                  <a:pt x="660478" y="14845"/>
                </a:cubicBezTo>
                <a:cubicBezTo>
                  <a:pt x="621347" y="93170"/>
                  <a:pt x="636508" y="427667"/>
                  <a:pt x="661574" y="540528"/>
                </a:cubicBezTo>
                <a:cubicBezTo>
                  <a:pt x="560227" y="562106"/>
                  <a:pt x="148547" y="575610"/>
                  <a:pt x="52398" y="503151"/>
                </a:cubicBezTo>
                <a:cubicBezTo>
                  <a:pt x="-13816" y="391776"/>
                  <a:pt x="-27876" y="91630"/>
                  <a:pt x="72869" y="13918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21540" y="175616"/>
            <a:ext cx="7104377" cy="883855"/>
            <a:chOff x="257192" y="286199"/>
            <a:chExt cx="6151146" cy="883855"/>
          </a:xfrm>
        </p:grpSpPr>
        <p:sp>
          <p:nvSpPr>
            <p:cNvPr id="17" name="文本框 16"/>
            <p:cNvSpPr txBox="1"/>
            <p:nvPr/>
          </p:nvSpPr>
          <p:spPr>
            <a:xfrm>
              <a:off x="1285082" y="466517"/>
              <a:ext cx="5123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800" b="1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Read the paragraph and  match</a:t>
              </a:r>
              <a:endParaRPr lang="zh-CN" altLang="en-US" sz="28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pic>
          <p:nvPicPr>
            <p:cNvPr id="18" name="图片 1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6460710" y="2068072"/>
            <a:ext cx="92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prstClr val="white"/>
                </a:solidFill>
              </a:rPr>
              <a:t>Who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39006" y="3291139"/>
            <a:ext cx="2139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</a:rPr>
              <a:t>Forbidden City</a:t>
            </a:r>
          </a:p>
          <a:p>
            <a:pPr algn="ctr"/>
            <a:r>
              <a:rPr lang="en-US" altLang="zh-CN" sz="2400" dirty="0">
                <a:solidFill>
                  <a:prstClr val="white"/>
                </a:solidFill>
              </a:rPr>
              <a:t>Terracotta Warriors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89785" y="3626894"/>
            <a:ext cx="126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City</a:t>
            </a:r>
            <a:r>
              <a:rPr lang="en-US" altLang="zh-CN" sz="2400" dirty="0">
                <a:solidFill>
                  <a:prstClr val="black"/>
                </a:solidFill>
              </a:rPr>
              <a:t>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01214" y="1698741"/>
            <a:ext cx="143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Beijing Shanghai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Xi’an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17227" y="4888131"/>
            <a:ext cx="1898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Landmark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971713" y="4888131"/>
            <a:ext cx="126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Deng Xiaoping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77" y="1558930"/>
            <a:ext cx="3706584" cy="4664749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7187679" y="2529737"/>
            <a:ext cx="1970389" cy="277389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7694638" y="3891303"/>
            <a:ext cx="1262461" cy="99682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7251972" y="2409672"/>
            <a:ext cx="1906096" cy="150051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任意多边形 535"/>
          <p:cNvSpPr/>
          <p:nvPr/>
        </p:nvSpPr>
        <p:spPr>
          <a:xfrm>
            <a:off x="0" y="5764264"/>
            <a:ext cx="12293600" cy="70263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85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8" name="任意多边形 537"/>
          <p:cNvSpPr/>
          <p:nvPr/>
        </p:nvSpPr>
        <p:spPr>
          <a:xfrm flipV="1">
            <a:off x="101600" y="6497658"/>
            <a:ext cx="12293600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85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42" name="图片 5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347259" y="6148983"/>
            <a:ext cx="586854" cy="75162"/>
          </a:xfrm>
          <a:prstGeom prst="rect">
            <a:avLst/>
          </a:prstGeom>
        </p:spPr>
      </p:pic>
      <p:pic>
        <p:nvPicPr>
          <p:cNvPr id="543" name="图片 5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1700662" y="6148983"/>
            <a:ext cx="586854" cy="75162"/>
          </a:xfrm>
          <a:prstGeom prst="rect">
            <a:avLst/>
          </a:prstGeom>
        </p:spPr>
      </p:pic>
      <p:pic>
        <p:nvPicPr>
          <p:cNvPr id="544" name="图片 5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3097282" y="6148983"/>
            <a:ext cx="586854" cy="75162"/>
          </a:xfrm>
          <a:prstGeom prst="rect">
            <a:avLst/>
          </a:prstGeom>
        </p:spPr>
      </p:pic>
      <p:pic>
        <p:nvPicPr>
          <p:cNvPr id="545" name="图片 5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4450685" y="6148983"/>
            <a:ext cx="586854" cy="75162"/>
          </a:xfrm>
          <a:prstGeom prst="rect">
            <a:avLst/>
          </a:prstGeom>
        </p:spPr>
      </p:pic>
      <p:pic>
        <p:nvPicPr>
          <p:cNvPr id="546" name="图片 5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5917820" y="6148983"/>
            <a:ext cx="586854" cy="75162"/>
          </a:xfrm>
          <a:prstGeom prst="rect">
            <a:avLst/>
          </a:prstGeom>
        </p:spPr>
      </p:pic>
      <p:pic>
        <p:nvPicPr>
          <p:cNvPr id="547" name="图片 5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7271223" y="6148983"/>
            <a:ext cx="586854" cy="75162"/>
          </a:xfrm>
          <a:prstGeom prst="rect">
            <a:avLst/>
          </a:prstGeom>
        </p:spPr>
      </p:pic>
      <p:pic>
        <p:nvPicPr>
          <p:cNvPr id="548" name="图片 5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8667843" y="6148983"/>
            <a:ext cx="586854" cy="75162"/>
          </a:xfrm>
          <a:prstGeom prst="rect">
            <a:avLst/>
          </a:prstGeom>
        </p:spPr>
      </p:pic>
      <p:pic>
        <p:nvPicPr>
          <p:cNvPr id="549" name="图片 5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10021246" y="6148983"/>
            <a:ext cx="586854" cy="75162"/>
          </a:xfrm>
          <a:prstGeom prst="rect">
            <a:avLst/>
          </a:prstGeom>
        </p:spPr>
      </p:pic>
      <p:pic>
        <p:nvPicPr>
          <p:cNvPr id="550" name="图片 54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11497478" y="6148983"/>
            <a:ext cx="586854" cy="75162"/>
          </a:xfrm>
          <a:prstGeom prst="rect">
            <a:avLst/>
          </a:prstGeom>
        </p:spPr>
      </p:pic>
      <p:pic>
        <p:nvPicPr>
          <p:cNvPr id="551" name="图片 5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6" y="2079662"/>
            <a:ext cx="1122041" cy="3754864"/>
          </a:xfrm>
          <a:prstGeom prst="rect">
            <a:avLst/>
          </a:prstGeom>
        </p:spPr>
      </p:pic>
      <p:pic>
        <p:nvPicPr>
          <p:cNvPr id="552" name="图片 5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9"/>
          <a:stretch>
            <a:fillRect/>
          </a:stretch>
        </p:blipFill>
        <p:spPr>
          <a:xfrm>
            <a:off x="1610043" y="327955"/>
            <a:ext cx="1349149" cy="5467361"/>
          </a:xfrm>
          <a:prstGeom prst="rect">
            <a:avLst/>
          </a:prstGeom>
        </p:spPr>
      </p:pic>
      <p:pic>
        <p:nvPicPr>
          <p:cNvPr id="554" name="图片 5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0525" y="3121202"/>
            <a:ext cx="2279575" cy="2430976"/>
          </a:xfrm>
          <a:prstGeom prst="rect">
            <a:avLst/>
          </a:prstGeom>
        </p:spPr>
      </p:pic>
      <p:pic>
        <p:nvPicPr>
          <p:cNvPr id="555" name="图片 5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073" y="3148182"/>
            <a:ext cx="1556345" cy="1338257"/>
          </a:xfrm>
          <a:prstGeom prst="rect">
            <a:avLst/>
          </a:prstGeom>
        </p:spPr>
      </p:pic>
      <p:pic>
        <p:nvPicPr>
          <p:cNvPr id="556" name="图片 5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11" y="1412777"/>
            <a:ext cx="1762737" cy="1588946"/>
          </a:xfrm>
          <a:prstGeom prst="rect">
            <a:avLst/>
          </a:prstGeom>
        </p:spPr>
      </p:pic>
      <p:pic>
        <p:nvPicPr>
          <p:cNvPr id="709" name="图片 7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57" y="4454077"/>
            <a:ext cx="1548522" cy="1083967"/>
          </a:xfrm>
          <a:prstGeom prst="rect">
            <a:avLst/>
          </a:prstGeom>
        </p:spPr>
      </p:pic>
      <p:pic>
        <p:nvPicPr>
          <p:cNvPr id="710" name="图片 70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86" y="550871"/>
            <a:ext cx="883675" cy="626606"/>
          </a:xfrm>
          <a:prstGeom prst="rect">
            <a:avLst/>
          </a:prstGeom>
        </p:spPr>
      </p:pic>
      <p:sp>
        <p:nvSpPr>
          <p:cNvPr id="956" name="图文框 955"/>
          <p:cNvSpPr/>
          <p:nvPr/>
        </p:nvSpPr>
        <p:spPr>
          <a:xfrm>
            <a:off x="5984167" y="350415"/>
            <a:ext cx="5992959" cy="1664737"/>
          </a:xfrm>
          <a:prstGeom prst="frame">
            <a:avLst>
              <a:gd name="adj1" fmla="val 2229"/>
            </a:avLst>
          </a:prstGeom>
          <a:blipFill dpi="0" rotWithShape="1">
            <a:blip r:embed="rId10"/>
            <a:srcRect/>
            <a:stretch>
              <a:fillRect l="-50000" r="-4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7" name="文本框 956"/>
          <p:cNvSpPr txBox="1"/>
          <p:nvPr/>
        </p:nvSpPr>
        <p:spPr>
          <a:xfrm>
            <a:off x="6041433" y="312249"/>
            <a:ext cx="5878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A loss felt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around the world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959" name="文本框 958"/>
          <p:cNvSpPr txBox="1"/>
          <p:nvPr/>
        </p:nvSpPr>
        <p:spPr>
          <a:xfrm>
            <a:off x="8759966" y="2447450"/>
            <a:ext cx="310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Teacher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Siyue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 Zhu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67" y="2301332"/>
            <a:ext cx="2758208" cy="336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椭圆 31"/>
          <p:cNvSpPr/>
          <p:nvPr/>
        </p:nvSpPr>
        <p:spPr>
          <a:xfrm rot="16200000" flipH="1">
            <a:off x="6124586" y="650336"/>
            <a:ext cx="5716675" cy="61743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67351">
                <a:moveTo>
                  <a:pt x="72869" y="23576"/>
                </a:moveTo>
                <a:cubicBezTo>
                  <a:pt x="184450" y="15112"/>
                  <a:pt x="500961" y="-25493"/>
                  <a:pt x="660478" y="24503"/>
                </a:cubicBezTo>
                <a:cubicBezTo>
                  <a:pt x="621347" y="102828"/>
                  <a:pt x="636508" y="437325"/>
                  <a:pt x="661574" y="550186"/>
                </a:cubicBezTo>
                <a:cubicBezTo>
                  <a:pt x="560227" y="571764"/>
                  <a:pt x="148547" y="585268"/>
                  <a:pt x="52398" y="512809"/>
                </a:cubicBezTo>
                <a:cubicBezTo>
                  <a:pt x="-13816" y="401434"/>
                  <a:pt x="-27876" y="101288"/>
                  <a:pt x="72869" y="2357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prstClr val="white"/>
              </a:solidFill>
            </a:endParaRPr>
          </a:p>
        </p:txBody>
      </p:sp>
      <p:sp>
        <p:nvSpPr>
          <p:cNvPr id="71" name="椭圆 31"/>
          <p:cNvSpPr/>
          <p:nvPr/>
        </p:nvSpPr>
        <p:spPr>
          <a:xfrm rot="5400000">
            <a:off x="245570" y="633582"/>
            <a:ext cx="5716675" cy="620781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57693">
                <a:moveTo>
                  <a:pt x="72869" y="13918"/>
                </a:moveTo>
                <a:cubicBezTo>
                  <a:pt x="184450" y="5454"/>
                  <a:pt x="435949" y="-13117"/>
                  <a:pt x="660478" y="14845"/>
                </a:cubicBezTo>
                <a:cubicBezTo>
                  <a:pt x="621347" y="93170"/>
                  <a:pt x="636508" y="427667"/>
                  <a:pt x="661574" y="540528"/>
                </a:cubicBezTo>
                <a:cubicBezTo>
                  <a:pt x="560227" y="562106"/>
                  <a:pt x="148547" y="575610"/>
                  <a:pt x="52398" y="503151"/>
                </a:cubicBezTo>
                <a:cubicBezTo>
                  <a:pt x="-13816" y="391776"/>
                  <a:pt x="-27876" y="91630"/>
                  <a:pt x="72869" y="13918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zh-CN" altLang="en-US" sz="2000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21541" y="175616"/>
            <a:ext cx="11670459" cy="883855"/>
            <a:chOff x="257192" y="286199"/>
            <a:chExt cx="9864072" cy="883855"/>
          </a:xfrm>
        </p:grpSpPr>
        <p:sp>
          <p:nvSpPr>
            <p:cNvPr id="17" name="文本框 16"/>
            <p:cNvSpPr txBox="1"/>
            <p:nvPr/>
          </p:nvSpPr>
          <p:spPr>
            <a:xfrm>
              <a:off x="1285083" y="466517"/>
              <a:ext cx="88361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000" b="1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Read the paragraph and  guess the meaning and translate the sentences </a:t>
              </a:r>
              <a:endParaRPr lang="zh-CN" altLang="en-US" sz="20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pic>
          <p:nvPicPr>
            <p:cNvPr id="18" name="图片 1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6885642" y="1559597"/>
            <a:ext cx="126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</a:rPr>
              <a:t>stamp</a:t>
            </a:r>
            <a:r>
              <a:rPr lang="en-US" altLang="zh-CN" sz="2400" dirty="0">
                <a:solidFill>
                  <a:prstClr val="black"/>
                </a:solidFill>
              </a:rPr>
              <a:t>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486414" y="3461439"/>
            <a:ext cx="1435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</a:rPr>
              <a:t>throne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33746" y="1396002"/>
            <a:ext cx="5064095" cy="4990602"/>
            <a:chOff x="861865" y="1424065"/>
            <a:chExt cx="5064095" cy="49906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865" y="1424065"/>
              <a:ext cx="5064095" cy="229627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184" y="3688883"/>
              <a:ext cx="3765385" cy="2725784"/>
            </a:xfrm>
            <a:prstGeom prst="rect">
              <a:avLst/>
            </a:prstGeom>
          </p:spPr>
        </p:pic>
      </p:grpSp>
      <p:cxnSp>
        <p:nvCxnSpPr>
          <p:cNvPr id="9" name="直接箭头连接符 8"/>
          <p:cNvCxnSpPr/>
          <p:nvPr/>
        </p:nvCxnSpPr>
        <p:spPr>
          <a:xfrm flipV="1">
            <a:off x="5101873" y="1824236"/>
            <a:ext cx="1964594" cy="7830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4300165" y="3166652"/>
            <a:ext cx="2335832" cy="4941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98" y="1262651"/>
            <a:ext cx="3091427" cy="151722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81" y="3163369"/>
            <a:ext cx="3143944" cy="1771007"/>
          </a:xfrm>
          <a:prstGeom prst="rect">
            <a:avLst/>
          </a:prstGeom>
        </p:spPr>
      </p:pic>
      <p:cxnSp>
        <p:nvCxnSpPr>
          <p:cNvPr id="38" name="直接箭头连接符 37"/>
          <p:cNvCxnSpPr/>
          <p:nvPr/>
        </p:nvCxnSpPr>
        <p:spPr>
          <a:xfrm>
            <a:off x="3784209" y="3413735"/>
            <a:ext cx="3311560" cy="20491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7066467" y="5140687"/>
            <a:ext cx="445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</a:rPr>
              <a:t>Traditionally, when a new monarch succeeds to the throne, the face has to be changed. 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任意多边形 1"/>
          <p:cNvSpPr/>
          <p:nvPr/>
        </p:nvSpPr>
        <p:spPr>
          <a:xfrm rot="10800000">
            <a:off x="3879672" y="1340828"/>
            <a:ext cx="4432434" cy="2674376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ln w="25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 rot="10800000">
            <a:off x="7416605" y="1232721"/>
            <a:ext cx="4693625" cy="3815704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 rot="10800000">
            <a:off x="0" y="1327944"/>
            <a:ext cx="4515478" cy="3000386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220710" y="727075"/>
            <a:ext cx="30854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school life</a:t>
            </a:r>
            <a:endParaRPr lang="zh-CN" altLang="en-US" sz="3200" b="1" dirty="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595" y="1559530"/>
            <a:ext cx="4468389" cy="14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you will have 30 minutes for breakfast 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you will have a small shop on campus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you can eat snacks after class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…….</a:t>
            </a:r>
            <a:endParaRPr lang="zh-CN" altLang="en-US" dirty="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12270" y="780725"/>
            <a:ext cx="2026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food</a:t>
            </a:r>
            <a:endParaRPr lang="zh-CN" altLang="en-US" sz="3200" b="1" dirty="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68367" y="4278205"/>
            <a:ext cx="1795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happy</a:t>
            </a:r>
            <a:endParaRPr lang="zh-CN" altLang="en-US" sz="2000" b="1" dirty="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718109" y="4301322"/>
            <a:ext cx="1795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relaxed</a:t>
            </a:r>
            <a:endParaRPr lang="zh-CN" altLang="en-US" sz="2000" b="1" dirty="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2" name="任意多边形 21"/>
          <p:cNvSpPr/>
          <p:nvPr/>
        </p:nvSpPr>
        <p:spPr>
          <a:xfrm rot="10800000">
            <a:off x="9638057" y="4488014"/>
            <a:ext cx="351745" cy="469800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3" name="任意多边形 22"/>
          <p:cNvSpPr/>
          <p:nvPr/>
        </p:nvSpPr>
        <p:spPr>
          <a:xfrm rot="10800000">
            <a:off x="2149555" y="3554033"/>
            <a:ext cx="351745" cy="469800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178000" y="1453537"/>
            <a:ext cx="3835776" cy="2217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20 students in one classroom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everyone has a computer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school finishes at 5:00 p.m.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talk freely in class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Less homework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……</a:t>
            </a:r>
          </a:p>
        </p:txBody>
      </p:sp>
      <p:sp>
        <p:nvSpPr>
          <p:cNvPr id="16" name="矩形 15"/>
          <p:cNvSpPr/>
          <p:nvPr/>
        </p:nvSpPr>
        <p:spPr>
          <a:xfrm>
            <a:off x="4975416" y="789509"/>
            <a:ext cx="2026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study </a:t>
            </a:r>
            <a:endParaRPr lang="zh-CN" altLang="en-US" sz="3200" b="1" dirty="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257786" y="2808319"/>
            <a:ext cx="0" cy="1367546"/>
          </a:xfrm>
          <a:prstGeom prst="line">
            <a:avLst/>
          </a:prstGeom>
          <a:ln>
            <a:solidFill>
              <a:schemeClr val="bg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7604006" y="2771619"/>
            <a:ext cx="0" cy="1367546"/>
          </a:xfrm>
          <a:prstGeom prst="line">
            <a:avLst/>
          </a:prstGeom>
          <a:ln>
            <a:solidFill>
              <a:schemeClr val="bg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/>
        </p:nvSpPr>
        <p:spPr>
          <a:xfrm rot="10800000">
            <a:off x="5880666" y="3898181"/>
            <a:ext cx="558403" cy="745818"/>
          </a:xfrm>
          <a:custGeom>
            <a:avLst/>
            <a:gdLst>
              <a:gd name="connsiteX0" fmla="*/ 1220988 w 2550877"/>
              <a:gd name="connsiteY0" fmla="*/ 0 h 2161938"/>
              <a:gd name="connsiteX1" fmla="*/ 39888 w 2550877"/>
              <a:gd name="connsiteY1" fmla="*/ 1905000 h 2161938"/>
              <a:gd name="connsiteX2" fmla="*/ 2516388 w 2550877"/>
              <a:gd name="connsiteY2" fmla="*/ 1943100 h 2161938"/>
              <a:gd name="connsiteX3" fmla="*/ 1259088 w 2550877"/>
              <a:gd name="connsiteY3" fmla="*/ 50800 h 21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877" h="2161938">
                <a:moveTo>
                  <a:pt x="1220988" y="0"/>
                </a:moveTo>
                <a:cubicBezTo>
                  <a:pt x="522488" y="790575"/>
                  <a:pt x="-176012" y="1581150"/>
                  <a:pt x="39888" y="1905000"/>
                </a:cubicBezTo>
                <a:cubicBezTo>
                  <a:pt x="255788" y="2228850"/>
                  <a:pt x="2313188" y="2252133"/>
                  <a:pt x="2516388" y="1943100"/>
                </a:cubicBezTo>
                <a:cubicBezTo>
                  <a:pt x="2719588" y="1634067"/>
                  <a:pt x="1989338" y="842433"/>
                  <a:pt x="1259088" y="50800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97715" y="236561"/>
            <a:ext cx="11334709" cy="703537"/>
            <a:chOff x="490469" y="391372"/>
            <a:chExt cx="3947656" cy="703537"/>
          </a:xfrm>
        </p:grpSpPr>
        <p:sp>
          <p:nvSpPr>
            <p:cNvPr id="26" name="文本框 25"/>
            <p:cNvSpPr txBox="1"/>
            <p:nvPr/>
          </p:nvSpPr>
          <p:spPr>
            <a:xfrm>
              <a:off x="783393" y="493119"/>
              <a:ext cx="3654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Group work: If you are the queen what you will do for the students?</a:t>
              </a:r>
              <a:endParaRPr lang="zh-CN" altLang="en-US" sz="24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69" y="391372"/>
              <a:ext cx="315338" cy="703537"/>
            </a:xfrm>
            <a:prstGeom prst="rect">
              <a:avLst/>
            </a:prstGeom>
          </p:spPr>
        </p:pic>
      </p:grpSp>
      <p:sp>
        <p:nvSpPr>
          <p:cNvPr id="29" name="矩形 28"/>
          <p:cNvSpPr/>
          <p:nvPr/>
        </p:nvSpPr>
        <p:spPr>
          <a:xfrm>
            <a:off x="7739756" y="1232717"/>
            <a:ext cx="4148346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travelling for three days with classmates every term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have a PE lesson everyday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two students in one dorm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watch a movie every week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have a school basketball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 game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 every term</a:t>
            </a:r>
          </a:p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……….</a:t>
            </a:r>
          </a:p>
        </p:txBody>
      </p:sp>
      <p:sp>
        <p:nvSpPr>
          <p:cNvPr id="30" name="矩形 29"/>
          <p:cNvSpPr/>
          <p:nvPr/>
        </p:nvSpPr>
        <p:spPr>
          <a:xfrm>
            <a:off x="651272" y="4855635"/>
            <a:ext cx="108892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If I am a queen, I will </a:t>
            </a:r>
            <a:r>
              <a:rPr lang="en-US" altLang="zh-CN" sz="2000" b="1" u="sng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let the students have 30 minutes to have breakfast</a:t>
            </a:r>
            <a:r>
              <a:rPr lang="en-US" altLang="zh-CN" sz="20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. </a:t>
            </a:r>
            <a:r>
              <a:rPr lang="en-US" altLang="zh-CN" sz="20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For example, </a:t>
            </a:r>
            <a:r>
              <a:rPr lang="en-US" altLang="zh-CN" sz="2000" b="1" u="sng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the students can drink some milk or coffee and choose the food that they like and they can talk with their classmates about the interesting things at school</a:t>
            </a:r>
            <a:r>
              <a:rPr lang="en-US" altLang="zh-CN" sz="20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.</a:t>
            </a:r>
            <a:r>
              <a:rPr lang="en-US" altLang="zh-CN" sz="20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 Because we only </a:t>
            </a:r>
            <a:r>
              <a:rPr lang="en-US" altLang="zh-CN" sz="2000" b="1" u="sng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have 5 minutes to eat and we can’t talk now. </a:t>
            </a:r>
            <a:r>
              <a:rPr lang="en-US" altLang="zh-CN" sz="20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I feel </a:t>
            </a:r>
            <a:r>
              <a:rPr lang="en-US" altLang="zh-CN" sz="2000" b="1" u="sng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very unhappy and fast</a:t>
            </a:r>
            <a:r>
              <a:rPr lang="en-US" altLang="zh-CN" sz="20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. I </a:t>
            </a:r>
            <a:r>
              <a:rPr lang="en-US" altLang="zh-CN" sz="2000" b="1" u="sng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even have the food in my mouth on my way back to the classroom</a:t>
            </a:r>
            <a:r>
              <a:rPr lang="en-US" altLang="zh-CN" sz="20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. I want to </a:t>
            </a:r>
            <a:r>
              <a:rPr lang="en-US" altLang="zh-CN" sz="2000" b="1" u="sng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be happy and healthy </a:t>
            </a:r>
            <a:r>
              <a:rPr lang="en-US" altLang="zh-CN" sz="20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so I will do this for my students. (50words)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9"/>
          <p:cNvSpPr txBox="1">
            <a:spLocks noChangeArrowheads="1"/>
          </p:cNvSpPr>
          <p:nvPr/>
        </p:nvSpPr>
        <p:spPr bwMode="auto">
          <a:xfrm>
            <a:off x="4392771" y="985353"/>
            <a:ext cx="4849286" cy="193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19" rIns="91412" b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</a:rPr>
              <a:t>He who would wear his crown must bear his weight!</a:t>
            </a:r>
            <a:endParaRPr lang="en-US" altLang="zh-CN" sz="4000" dirty="0">
              <a:solidFill>
                <a:schemeClr val="bg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2" name="任意多边形 71"/>
          <p:cNvSpPr/>
          <p:nvPr/>
        </p:nvSpPr>
        <p:spPr>
          <a:xfrm>
            <a:off x="3977694" y="520420"/>
            <a:ext cx="5583562" cy="3030686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-1" fmla="*/ 6111936 w 6416813"/>
              <a:gd name="connsiteY0-2" fmla="*/ 519638 h 3001581"/>
              <a:gd name="connsiteX1-3" fmla="*/ 3290358 w 6416813"/>
              <a:gd name="connsiteY1-4" fmla="*/ 23250 h 3001581"/>
              <a:gd name="connsiteX2-5" fmla="*/ 103021 w 6416813"/>
              <a:gd name="connsiteY2-6" fmla="*/ 1029090 h 3001581"/>
              <a:gd name="connsiteX3-7" fmla="*/ 769227 w 6416813"/>
              <a:gd name="connsiteY3-8" fmla="*/ 2531318 h 3001581"/>
              <a:gd name="connsiteX4-9" fmla="*/ 272838 w 6416813"/>
              <a:gd name="connsiteY4-10" fmla="*/ 3001581 h 3001581"/>
              <a:gd name="connsiteX5-11" fmla="*/ 1539936 w 6416813"/>
              <a:gd name="connsiteY5-12" fmla="*/ 2688072 h 3001581"/>
              <a:gd name="connsiteX6-13" fmla="*/ 5824553 w 6416813"/>
              <a:gd name="connsiteY6-14" fmla="*/ 2648884 h 3001581"/>
              <a:gd name="connsiteX7-15" fmla="*/ 6111936 w 6416813"/>
              <a:gd name="connsiteY7-16" fmla="*/ 519638 h 3001581"/>
              <a:gd name="connsiteX0-17" fmla="*/ 6111936 w 6416813"/>
              <a:gd name="connsiteY0-18" fmla="*/ 519638 h 3001581"/>
              <a:gd name="connsiteX1-19" fmla="*/ 3290358 w 6416813"/>
              <a:gd name="connsiteY1-20" fmla="*/ 23250 h 3001581"/>
              <a:gd name="connsiteX2-21" fmla="*/ 103021 w 6416813"/>
              <a:gd name="connsiteY2-22" fmla="*/ 1029090 h 3001581"/>
              <a:gd name="connsiteX3-23" fmla="*/ 769227 w 6416813"/>
              <a:gd name="connsiteY3-24" fmla="*/ 2531318 h 3001581"/>
              <a:gd name="connsiteX4-25" fmla="*/ 272838 w 6416813"/>
              <a:gd name="connsiteY4-26" fmla="*/ 3001581 h 3001581"/>
              <a:gd name="connsiteX5-27" fmla="*/ 1539936 w 6416813"/>
              <a:gd name="connsiteY5-28" fmla="*/ 2688072 h 3001581"/>
              <a:gd name="connsiteX6-29" fmla="*/ 5824553 w 6416813"/>
              <a:gd name="connsiteY6-30" fmla="*/ 2648884 h 3001581"/>
              <a:gd name="connsiteX7-31" fmla="*/ 6111936 w 6416813"/>
              <a:gd name="connsiteY7-32" fmla="*/ 519638 h 3001581"/>
              <a:gd name="connsiteX0-33" fmla="*/ 6072123 w 6377000"/>
              <a:gd name="connsiteY0-34" fmla="*/ 519638 h 3001581"/>
              <a:gd name="connsiteX1-35" fmla="*/ 3250545 w 6377000"/>
              <a:gd name="connsiteY1-36" fmla="*/ 23250 h 3001581"/>
              <a:gd name="connsiteX2-37" fmla="*/ 63208 w 6377000"/>
              <a:gd name="connsiteY2-38" fmla="*/ 1029090 h 3001581"/>
              <a:gd name="connsiteX3-39" fmla="*/ 729414 w 6377000"/>
              <a:gd name="connsiteY3-40" fmla="*/ 2531318 h 3001581"/>
              <a:gd name="connsiteX4-41" fmla="*/ 233025 w 6377000"/>
              <a:gd name="connsiteY4-42" fmla="*/ 3001581 h 3001581"/>
              <a:gd name="connsiteX5-43" fmla="*/ 1500123 w 6377000"/>
              <a:gd name="connsiteY5-44" fmla="*/ 2688072 h 3001581"/>
              <a:gd name="connsiteX6-45" fmla="*/ 5784740 w 6377000"/>
              <a:gd name="connsiteY6-46" fmla="*/ 2648884 h 3001581"/>
              <a:gd name="connsiteX7-47" fmla="*/ 6072123 w 6377000"/>
              <a:gd name="connsiteY7-48" fmla="*/ 519638 h 3001581"/>
              <a:gd name="connsiteX0-49" fmla="*/ 6202752 w 6463800"/>
              <a:gd name="connsiteY0-50" fmla="*/ 673348 h 2985474"/>
              <a:gd name="connsiteX1-51" fmla="*/ 3250545 w 6463800"/>
              <a:gd name="connsiteY1-52" fmla="*/ 7143 h 2985474"/>
              <a:gd name="connsiteX2-53" fmla="*/ 63208 w 6463800"/>
              <a:gd name="connsiteY2-54" fmla="*/ 1012983 h 2985474"/>
              <a:gd name="connsiteX3-55" fmla="*/ 729414 w 6463800"/>
              <a:gd name="connsiteY3-56" fmla="*/ 2515211 h 2985474"/>
              <a:gd name="connsiteX4-57" fmla="*/ 233025 w 6463800"/>
              <a:gd name="connsiteY4-58" fmla="*/ 2985474 h 2985474"/>
              <a:gd name="connsiteX5-59" fmla="*/ 1500123 w 6463800"/>
              <a:gd name="connsiteY5-60" fmla="*/ 2671965 h 2985474"/>
              <a:gd name="connsiteX6-61" fmla="*/ 5784740 w 6463800"/>
              <a:gd name="connsiteY6-62" fmla="*/ 2632777 h 2985474"/>
              <a:gd name="connsiteX7-63" fmla="*/ 6202752 w 6463800"/>
              <a:gd name="connsiteY7-64" fmla="*/ 673348 h 2985474"/>
              <a:gd name="connsiteX0-65" fmla="*/ 6202752 w 6463800"/>
              <a:gd name="connsiteY0-66" fmla="*/ 673348 h 3037725"/>
              <a:gd name="connsiteX1-67" fmla="*/ 3250545 w 6463800"/>
              <a:gd name="connsiteY1-68" fmla="*/ 7143 h 3037725"/>
              <a:gd name="connsiteX2-69" fmla="*/ 63208 w 6463800"/>
              <a:gd name="connsiteY2-70" fmla="*/ 1012983 h 3037725"/>
              <a:gd name="connsiteX3-71" fmla="*/ 729414 w 6463800"/>
              <a:gd name="connsiteY3-72" fmla="*/ 2515211 h 3037725"/>
              <a:gd name="connsiteX4-73" fmla="*/ 533471 w 6463800"/>
              <a:gd name="connsiteY4-74" fmla="*/ 3037725 h 3037725"/>
              <a:gd name="connsiteX5-75" fmla="*/ 1500123 w 6463800"/>
              <a:gd name="connsiteY5-76" fmla="*/ 2671965 h 3037725"/>
              <a:gd name="connsiteX6-77" fmla="*/ 5784740 w 6463800"/>
              <a:gd name="connsiteY6-78" fmla="*/ 2632777 h 3037725"/>
              <a:gd name="connsiteX7-79" fmla="*/ 6202752 w 6463800"/>
              <a:gd name="connsiteY7-80" fmla="*/ 673348 h 3037725"/>
              <a:gd name="connsiteX0-81" fmla="*/ 6202752 w 6399662"/>
              <a:gd name="connsiteY0-82" fmla="*/ 673568 h 3037945"/>
              <a:gd name="connsiteX1-83" fmla="*/ 3250545 w 6399662"/>
              <a:gd name="connsiteY1-84" fmla="*/ 7363 h 3037945"/>
              <a:gd name="connsiteX2-85" fmla="*/ 63208 w 6399662"/>
              <a:gd name="connsiteY2-86" fmla="*/ 1013203 h 3037945"/>
              <a:gd name="connsiteX3-87" fmla="*/ 729414 w 6399662"/>
              <a:gd name="connsiteY3-88" fmla="*/ 2515431 h 3037945"/>
              <a:gd name="connsiteX4-89" fmla="*/ 533471 w 6399662"/>
              <a:gd name="connsiteY4-90" fmla="*/ 3037945 h 3037945"/>
              <a:gd name="connsiteX5-91" fmla="*/ 1500123 w 6399662"/>
              <a:gd name="connsiteY5-92" fmla="*/ 2672185 h 3037945"/>
              <a:gd name="connsiteX6-93" fmla="*/ 5614923 w 6399662"/>
              <a:gd name="connsiteY6-94" fmla="*/ 2698311 h 3037945"/>
              <a:gd name="connsiteX7-95" fmla="*/ 6202752 w 6399662"/>
              <a:gd name="connsiteY7-96" fmla="*/ 673568 h 3037945"/>
              <a:gd name="connsiteX0-97" fmla="*/ 6202752 w 6427727"/>
              <a:gd name="connsiteY0-98" fmla="*/ 673568 h 3037945"/>
              <a:gd name="connsiteX1-99" fmla="*/ 3250545 w 6427727"/>
              <a:gd name="connsiteY1-100" fmla="*/ 7363 h 3037945"/>
              <a:gd name="connsiteX2-101" fmla="*/ 63208 w 6427727"/>
              <a:gd name="connsiteY2-102" fmla="*/ 1013203 h 3037945"/>
              <a:gd name="connsiteX3-103" fmla="*/ 729414 w 6427727"/>
              <a:gd name="connsiteY3-104" fmla="*/ 2515431 h 3037945"/>
              <a:gd name="connsiteX4-105" fmla="*/ 533471 w 6427727"/>
              <a:gd name="connsiteY4-106" fmla="*/ 3037945 h 3037945"/>
              <a:gd name="connsiteX5-107" fmla="*/ 1500123 w 6427727"/>
              <a:gd name="connsiteY5-108" fmla="*/ 2672185 h 3037945"/>
              <a:gd name="connsiteX6-109" fmla="*/ 5614923 w 6427727"/>
              <a:gd name="connsiteY6-110" fmla="*/ 2698311 h 3037945"/>
              <a:gd name="connsiteX7-111" fmla="*/ 6202752 w 6427727"/>
              <a:gd name="connsiteY7-112" fmla="*/ 673568 h 3037945"/>
              <a:gd name="connsiteX0-113" fmla="*/ 6202752 w 6427727"/>
              <a:gd name="connsiteY0-114" fmla="*/ 666268 h 3030645"/>
              <a:gd name="connsiteX1-115" fmla="*/ 3250545 w 6427727"/>
              <a:gd name="connsiteY1-116" fmla="*/ 63 h 3030645"/>
              <a:gd name="connsiteX2-117" fmla="*/ 63208 w 6427727"/>
              <a:gd name="connsiteY2-118" fmla="*/ 1005903 h 3030645"/>
              <a:gd name="connsiteX3-119" fmla="*/ 729414 w 6427727"/>
              <a:gd name="connsiteY3-120" fmla="*/ 2508131 h 3030645"/>
              <a:gd name="connsiteX4-121" fmla="*/ 533471 w 6427727"/>
              <a:gd name="connsiteY4-122" fmla="*/ 3030645 h 3030645"/>
              <a:gd name="connsiteX5-123" fmla="*/ 1500123 w 6427727"/>
              <a:gd name="connsiteY5-124" fmla="*/ 2664885 h 3030645"/>
              <a:gd name="connsiteX6-125" fmla="*/ 5614923 w 6427727"/>
              <a:gd name="connsiteY6-126" fmla="*/ 2691011 h 3030645"/>
              <a:gd name="connsiteX7-127" fmla="*/ 6202752 w 6427727"/>
              <a:gd name="connsiteY7-128" fmla="*/ 666268 h 3030645"/>
              <a:gd name="connsiteX0-129" fmla="*/ 6202752 w 6445028"/>
              <a:gd name="connsiteY0-130" fmla="*/ 666309 h 3030686"/>
              <a:gd name="connsiteX1-131" fmla="*/ 3250545 w 6445028"/>
              <a:gd name="connsiteY1-132" fmla="*/ 104 h 3030686"/>
              <a:gd name="connsiteX2-133" fmla="*/ 63208 w 6445028"/>
              <a:gd name="connsiteY2-134" fmla="*/ 1005944 h 3030686"/>
              <a:gd name="connsiteX3-135" fmla="*/ 729414 w 6445028"/>
              <a:gd name="connsiteY3-136" fmla="*/ 2508172 h 3030686"/>
              <a:gd name="connsiteX4-137" fmla="*/ 533471 w 6445028"/>
              <a:gd name="connsiteY4-138" fmla="*/ 3030686 h 3030686"/>
              <a:gd name="connsiteX5-139" fmla="*/ 1500123 w 6445028"/>
              <a:gd name="connsiteY5-140" fmla="*/ 2664926 h 3030686"/>
              <a:gd name="connsiteX6-141" fmla="*/ 5614923 w 6445028"/>
              <a:gd name="connsiteY6-142" fmla="*/ 2691052 h 3030686"/>
              <a:gd name="connsiteX7-143" fmla="*/ 6202752 w 6445028"/>
              <a:gd name="connsiteY7-144" fmla="*/ 666309 h 30306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6445028" h="3030686">
                <a:moveTo>
                  <a:pt x="6202752" y="666309"/>
                </a:moveTo>
                <a:cubicBezTo>
                  <a:pt x="5769501" y="126378"/>
                  <a:pt x="4286865" y="-4250"/>
                  <a:pt x="3250545" y="104"/>
                </a:cubicBezTo>
                <a:cubicBezTo>
                  <a:pt x="2214225" y="4458"/>
                  <a:pt x="365830" y="169922"/>
                  <a:pt x="63208" y="1005944"/>
                </a:cubicBezTo>
                <a:cubicBezTo>
                  <a:pt x="-239414" y="1841966"/>
                  <a:pt x="637974" y="2244738"/>
                  <a:pt x="729414" y="2508172"/>
                </a:cubicBezTo>
                <a:lnTo>
                  <a:pt x="533471" y="3030686"/>
                </a:lnTo>
                <a:lnTo>
                  <a:pt x="1500123" y="2664926"/>
                </a:lnTo>
                <a:cubicBezTo>
                  <a:pt x="2242529" y="2749835"/>
                  <a:pt x="4713586" y="2919652"/>
                  <a:pt x="5614923" y="2691052"/>
                </a:cubicBezTo>
                <a:cubicBezTo>
                  <a:pt x="6516260" y="2462452"/>
                  <a:pt x="6636003" y="1206240"/>
                  <a:pt x="6202752" y="666309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1" y="3081788"/>
            <a:ext cx="1122041" cy="37548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5670" y="4335414"/>
            <a:ext cx="2279575" cy="24309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9"/>
          <a:stretch>
            <a:fillRect/>
          </a:stretch>
        </p:blipFill>
        <p:spPr>
          <a:xfrm>
            <a:off x="1889951" y="1369291"/>
            <a:ext cx="1349149" cy="54673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3910">
            <a:off x="9981219" y="5057792"/>
            <a:ext cx="1995661" cy="13969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581" y="6039499"/>
            <a:ext cx="883675" cy="62660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57192" y="286199"/>
            <a:ext cx="4394706" cy="883855"/>
            <a:chOff x="257192" y="286199"/>
            <a:chExt cx="4394706" cy="883855"/>
          </a:xfrm>
        </p:grpSpPr>
        <p:sp>
          <p:nvSpPr>
            <p:cNvPr id="18" name="文本框 17"/>
            <p:cNvSpPr txBox="1"/>
            <p:nvPr/>
          </p:nvSpPr>
          <p:spPr>
            <a:xfrm>
              <a:off x="1285083" y="466517"/>
              <a:ext cx="3366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Be a good leader</a:t>
              </a:r>
              <a:endParaRPr lang="zh-CN" altLang="en-US" sz="2800" b="1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89" y="3488868"/>
            <a:ext cx="4393839" cy="2232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任意多边形 535"/>
          <p:cNvSpPr/>
          <p:nvPr/>
        </p:nvSpPr>
        <p:spPr>
          <a:xfrm>
            <a:off x="0" y="5764264"/>
            <a:ext cx="12293600" cy="70263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85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38" name="任意多边形 537"/>
          <p:cNvSpPr/>
          <p:nvPr/>
        </p:nvSpPr>
        <p:spPr>
          <a:xfrm flipV="1">
            <a:off x="101600" y="6497658"/>
            <a:ext cx="12293600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85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42" name="图片 5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347259" y="6148983"/>
            <a:ext cx="586854" cy="75162"/>
          </a:xfrm>
          <a:prstGeom prst="rect">
            <a:avLst/>
          </a:prstGeom>
        </p:spPr>
      </p:pic>
      <p:pic>
        <p:nvPicPr>
          <p:cNvPr id="543" name="图片 5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1700662" y="6148983"/>
            <a:ext cx="586854" cy="75162"/>
          </a:xfrm>
          <a:prstGeom prst="rect">
            <a:avLst/>
          </a:prstGeom>
        </p:spPr>
      </p:pic>
      <p:pic>
        <p:nvPicPr>
          <p:cNvPr id="544" name="图片 5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3097282" y="6148983"/>
            <a:ext cx="586854" cy="75162"/>
          </a:xfrm>
          <a:prstGeom prst="rect">
            <a:avLst/>
          </a:prstGeom>
        </p:spPr>
      </p:pic>
      <p:pic>
        <p:nvPicPr>
          <p:cNvPr id="545" name="图片 5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4450685" y="6148983"/>
            <a:ext cx="586854" cy="75162"/>
          </a:xfrm>
          <a:prstGeom prst="rect">
            <a:avLst/>
          </a:prstGeom>
        </p:spPr>
      </p:pic>
      <p:pic>
        <p:nvPicPr>
          <p:cNvPr id="546" name="图片 5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5917820" y="6148983"/>
            <a:ext cx="586854" cy="75162"/>
          </a:xfrm>
          <a:prstGeom prst="rect">
            <a:avLst/>
          </a:prstGeom>
        </p:spPr>
      </p:pic>
      <p:pic>
        <p:nvPicPr>
          <p:cNvPr id="547" name="图片 5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7271223" y="6148983"/>
            <a:ext cx="586854" cy="75162"/>
          </a:xfrm>
          <a:prstGeom prst="rect">
            <a:avLst/>
          </a:prstGeom>
        </p:spPr>
      </p:pic>
      <p:pic>
        <p:nvPicPr>
          <p:cNvPr id="548" name="图片 5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8667843" y="6148983"/>
            <a:ext cx="586854" cy="75162"/>
          </a:xfrm>
          <a:prstGeom prst="rect">
            <a:avLst/>
          </a:prstGeom>
        </p:spPr>
      </p:pic>
      <p:pic>
        <p:nvPicPr>
          <p:cNvPr id="549" name="图片 5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10021246" y="6148983"/>
            <a:ext cx="586854" cy="75162"/>
          </a:xfrm>
          <a:prstGeom prst="rect">
            <a:avLst/>
          </a:prstGeom>
        </p:spPr>
      </p:pic>
      <p:pic>
        <p:nvPicPr>
          <p:cNvPr id="550" name="图片 54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4166" b="11162"/>
          <a:stretch>
            <a:fillRect/>
          </a:stretch>
        </p:blipFill>
        <p:spPr>
          <a:xfrm>
            <a:off x="11497478" y="6148983"/>
            <a:ext cx="586854" cy="75162"/>
          </a:xfrm>
          <a:prstGeom prst="rect">
            <a:avLst/>
          </a:prstGeom>
        </p:spPr>
      </p:pic>
      <p:pic>
        <p:nvPicPr>
          <p:cNvPr id="551" name="图片 5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6" y="2079662"/>
            <a:ext cx="1122041" cy="3754864"/>
          </a:xfrm>
          <a:prstGeom prst="rect">
            <a:avLst/>
          </a:prstGeom>
        </p:spPr>
      </p:pic>
      <p:pic>
        <p:nvPicPr>
          <p:cNvPr id="552" name="图片 5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9"/>
          <a:stretch>
            <a:fillRect/>
          </a:stretch>
        </p:blipFill>
        <p:spPr>
          <a:xfrm>
            <a:off x="1610043" y="327955"/>
            <a:ext cx="1349149" cy="5467361"/>
          </a:xfrm>
          <a:prstGeom prst="rect">
            <a:avLst/>
          </a:prstGeom>
        </p:spPr>
      </p:pic>
      <p:pic>
        <p:nvPicPr>
          <p:cNvPr id="554" name="图片 5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2715" y="3333288"/>
            <a:ext cx="2279575" cy="2430976"/>
          </a:xfrm>
          <a:prstGeom prst="rect">
            <a:avLst/>
          </a:prstGeom>
        </p:spPr>
      </p:pic>
      <p:pic>
        <p:nvPicPr>
          <p:cNvPr id="556" name="图片 5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07" y="1744342"/>
            <a:ext cx="1762737" cy="1588946"/>
          </a:xfrm>
          <a:prstGeom prst="rect">
            <a:avLst/>
          </a:prstGeom>
        </p:spPr>
      </p:pic>
      <p:sp>
        <p:nvSpPr>
          <p:cNvPr id="956" name="图文框 955"/>
          <p:cNvSpPr/>
          <p:nvPr/>
        </p:nvSpPr>
        <p:spPr>
          <a:xfrm>
            <a:off x="5966866" y="572158"/>
            <a:ext cx="5810797" cy="1238739"/>
          </a:xfrm>
          <a:prstGeom prst="frame">
            <a:avLst>
              <a:gd name="adj1" fmla="val 2229"/>
            </a:avLst>
          </a:prstGeom>
          <a:blipFill dpi="0" rotWithShape="1">
            <a:blip r:embed="rId7"/>
            <a:srcRect/>
            <a:stretch>
              <a:fillRect l="-50000" r="-4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57" name="文本框 956"/>
          <p:cNvSpPr txBox="1"/>
          <p:nvPr/>
        </p:nvSpPr>
        <p:spPr>
          <a:xfrm>
            <a:off x="6211247" y="729863"/>
            <a:ext cx="5403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R.I.P Thank you!</a:t>
            </a:r>
            <a:endParaRPr lang="zh-CN" altLang="en-US" sz="5400" dirty="0">
              <a:solidFill>
                <a:prstClr val="whit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00" y="2084410"/>
            <a:ext cx="3381375" cy="25336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5955645" y="2124953"/>
            <a:ext cx="840317" cy="1007533"/>
            <a:chOff x="5297488" y="3040063"/>
            <a:chExt cx="630238" cy="755650"/>
          </a:xfrm>
        </p:grpSpPr>
        <p:sp>
          <p:nvSpPr>
            <p:cNvPr id="26" name="Freeform 128"/>
            <p:cNvSpPr/>
            <p:nvPr/>
          </p:nvSpPr>
          <p:spPr bwMode="auto">
            <a:xfrm>
              <a:off x="5313363" y="3502025"/>
              <a:ext cx="22225" cy="41275"/>
            </a:xfrm>
            <a:custGeom>
              <a:avLst/>
              <a:gdLst/>
              <a:ahLst/>
              <a:cxnLst>
                <a:cxn ang="0">
                  <a:pos x="14" y="83"/>
                </a:cxn>
                <a:cxn ang="0">
                  <a:pos x="14" y="83"/>
                </a:cxn>
                <a:cxn ang="0">
                  <a:pos x="20" y="74"/>
                </a:cxn>
                <a:cxn ang="0">
                  <a:pos x="25" y="64"/>
                </a:cxn>
                <a:cxn ang="0">
                  <a:pos x="39" y="45"/>
                </a:cxn>
                <a:cxn ang="0">
                  <a:pos x="46" y="36"/>
                </a:cxn>
                <a:cxn ang="0">
                  <a:pos x="51" y="27"/>
                </a:cxn>
                <a:cxn ang="0">
                  <a:pos x="55" y="17"/>
                </a:cxn>
                <a:cxn ang="0">
                  <a:pos x="58" y="5"/>
                </a:cxn>
                <a:cxn ang="0">
                  <a:pos x="58" y="5"/>
                </a:cxn>
                <a:cxn ang="0">
                  <a:pos x="58" y="3"/>
                </a:cxn>
                <a:cxn ang="0">
                  <a:pos x="56" y="1"/>
                </a:cxn>
                <a:cxn ang="0">
                  <a:pos x="54" y="1"/>
                </a:cxn>
                <a:cxn ang="0">
                  <a:pos x="52" y="0"/>
                </a:cxn>
                <a:cxn ang="0">
                  <a:pos x="48" y="1"/>
                </a:cxn>
                <a:cxn ang="0">
                  <a:pos x="47" y="3"/>
                </a:cxn>
                <a:cxn ang="0">
                  <a:pos x="46" y="5"/>
                </a:cxn>
                <a:cxn ang="0">
                  <a:pos x="46" y="5"/>
                </a:cxn>
                <a:cxn ang="0">
                  <a:pos x="44" y="11"/>
                </a:cxn>
                <a:cxn ang="0">
                  <a:pos x="43" y="18"/>
                </a:cxn>
                <a:cxn ang="0">
                  <a:pos x="37" y="30"/>
                </a:cxn>
                <a:cxn ang="0">
                  <a:pos x="29" y="39"/>
                </a:cxn>
                <a:cxn ang="0">
                  <a:pos x="21" y="49"/>
                </a:cxn>
                <a:cxn ang="0">
                  <a:pos x="21" y="49"/>
                </a:cxn>
                <a:cxn ang="0">
                  <a:pos x="13" y="60"/>
                </a:cxn>
                <a:cxn ang="0">
                  <a:pos x="6" y="71"/>
                </a:cxn>
                <a:cxn ang="0">
                  <a:pos x="3" y="85"/>
                </a:cxn>
                <a:cxn ang="0">
                  <a:pos x="0" y="96"/>
                </a:cxn>
                <a:cxn ang="0">
                  <a:pos x="0" y="96"/>
                </a:cxn>
                <a:cxn ang="0">
                  <a:pos x="1" y="99"/>
                </a:cxn>
                <a:cxn ang="0">
                  <a:pos x="3" y="100"/>
                </a:cxn>
                <a:cxn ang="0">
                  <a:pos x="4" y="102"/>
                </a:cxn>
                <a:cxn ang="0">
                  <a:pos x="6" y="103"/>
                </a:cxn>
                <a:cxn ang="0">
                  <a:pos x="6" y="103"/>
                </a:cxn>
                <a:cxn ang="0">
                  <a:pos x="10" y="102"/>
                </a:cxn>
                <a:cxn ang="0">
                  <a:pos x="14" y="99"/>
                </a:cxn>
                <a:cxn ang="0">
                  <a:pos x="17" y="95"/>
                </a:cxn>
                <a:cxn ang="0">
                  <a:pos x="20" y="91"/>
                </a:cxn>
                <a:cxn ang="0">
                  <a:pos x="20" y="91"/>
                </a:cxn>
                <a:cxn ang="0">
                  <a:pos x="20" y="88"/>
                </a:cxn>
                <a:cxn ang="0">
                  <a:pos x="18" y="86"/>
                </a:cxn>
                <a:cxn ang="0">
                  <a:pos x="17" y="85"/>
                </a:cxn>
                <a:cxn ang="0">
                  <a:pos x="14" y="83"/>
                </a:cxn>
                <a:cxn ang="0">
                  <a:pos x="14" y="83"/>
                </a:cxn>
              </a:cxnLst>
              <a:rect l="0" t="0" r="r" b="b"/>
              <a:pathLst>
                <a:path w="58" h="103">
                  <a:moveTo>
                    <a:pt x="14" y="83"/>
                  </a:moveTo>
                  <a:lnTo>
                    <a:pt x="14" y="83"/>
                  </a:lnTo>
                  <a:lnTo>
                    <a:pt x="20" y="74"/>
                  </a:lnTo>
                  <a:lnTo>
                    <a:pt x="25" y="64"/>
                  </a:lnTo>
                  <a:lnTo>
                    <a:pt x="39" y="45"/>
                  </a:lnTo>
                  <a:lnTo>
                    <a:pt x="46" y="36"/>
                  </a:lnTo>
                  <a:lnTo>
                    <a:pt x="51" y="27"/>
                  </a:lnTo>
                  <a:lnTo>
                    <a:pt x="55" y="17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3"/>
                  </a:lnTo>
                  <a:lnTo>
                    <a:pt x="56" y="1"/>
                  </a:lnTo>
                  <a:lnTo>
                    <a:pt x="54" y="1"/>
                  </a:lnTo>
                  <a:lnTo>
                    <a:pt x="52" y="0"/>
                  </a:lnTo>
                  <a:lnTo>
                    <a:pt x="48" y="1"/>
                  </a:lnTo>
                  <a:lnTo>
                    <a:pt x="47" y="3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4" y="11"/>
                  </a:lnTo>
                  <a:lnTo>
                    <a:pt x="43" y="18"/>
                  </a:lnTo>
                  <a:lnTo>
                    <a:pt x="37" y="30"/>
                  </a:lnTo>
                  <a:lnTo>
                    <a:pt x="29" y="3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13" y="60"/>
                  </a:lnTo>
                  <a:lnTo>
                    <a:pt x="6" y="71"/>
                  </a:lnTo>
                  <a:lnTo>
                    <a:pt x="3" y="85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1" y="99"/>
                  </a:lnTo>
                  <a:lnTo>
                    <a:pt x="3" y="100"/>
                  </a:lnTo>
                  <a:lnTo>
                    <a:pt x="4" y="102"/>
                  </a:lnTo>
                  <a:lnTo>
                    <a:pt x="6" y="103"/>
                  </a:lnTo>
                  <a:lnTo>
                    <a:pt x="6" y="103"/>
                  </a:lnTo>
                  <a:lnTo>
                    <a:pt x="10" y="102"/>
                  </a:lnTo>
                  <a:lnTo>
                    <a:pt x="14" y="99"/>
                  </a:lnTo>
                  <a:lnTo>
                    <a:pt x="17" y="95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0" y="88"/>
                  </a:lnTo>
                  <a:lnTo>
                    <a:pt x="18" y="86"/>
                  </a:lnTo>
                  <a:lnTo>
                    <a:pt x="17" y="85"/>
                  </a:lnTo>
                  <a:lnTo>
                    <a:pt x="14" y="83"/>
                  </a:lnTo>
                  <a:lnTo>
                    <a:pt x="14" y="8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7" name="Freeform 129"/>
            <p:cNvSpPr/>
            <p:nvPr/>
          </p:nvSpPr>
          <p:spPr bwMode="auto">
            <a:xfrm>
              <a:off x="5353051" y="3505200"/>
              <a:ext cx="15875" cy="34925"/>
            </a:xfrm>
            <a:custGeom>
              <a:avLst/>
              <a:gdLst/>
              <a:ahLst/>
              <a:cxnLst>
                <a:cxn ang="0">
                  <a:pos x="30" y="6"/>
                </a:cxn>
                <a:cxn ang="0">
                  <a:pos x="30" y="6"/>
                </a:cxn>
                <a:cxn ang="0">
                  <a:pos x="29" y="12"/>
                </a:cxn>
                <a:cxn ang="0">
                  <a:pos x="27" y="17"/>
                </a:cxn>
                <a:cxn ang="0">
                  <a:pos x="20" y="27"/>
                </a:cxn>
                <a:cxn ang="0">
                  <a:pos x="20" y="27"/>
                </a:cxn>
                <a:cxn ang="0">
                  <a:pos x="16" y="32"/>
                </a:cxn>
                <a:cxn ang="0">
                  <a:pos x="13" y="38"/>
                </a:cxn>
                <a:cxn ang="0">
                  <a:pos x="13" y="38"/>
                </a:cxn>
                <a:cxn ang="0">
                  <a:pos x="10" y="49"/>
                </a:cxn>
                <a:cxn ang="0">
                  <a:pos x="4" y="59"/>
                </a:cxn>
                <a:cxn ang="0">
                  <a:pos x="2" y="71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0" y="84"/>
                </a:cxn>
                <a:cxn ang="0">
                  <a:pos x="2" y="87"/>
                </a:cxn>
                <a:cxn ang="0">
                  <a:pos x="6" y="88"/>
                </a:cxn>
                <a:cxn ang="0">
                  <a:pos x="10" y="87"/>
                </a:cxn>
                <a:cxn ang="0">
                  <a:pos x="11" y="84"/>
                </a:cxn>
                <a:cxn ang="0">
                  <a:pos x="12" y="83"/>
                </a:cxn>
                <a:cxn ang="0">
                  <a:pos x="12" y="83"/>
                </a:cxn>
                <a:cxn ang="0">
                  <a:pos x="13" y="70"/>
                </a:cxn>
                <a:cxn ang="0">
                  <a:pos x="17" y="55"/>
                </a:cxn>
                <a:cxn ang="0">
                  <a:pos x="23" y="42"/>
                </a:cxn>
                <a:cxn ang="0">
                  <a:pos x="30" y="32"/>
                </a:cxn>
                <a:cxn ang="0">
                  <a:pos x="30" y="32"/>
                </a:cxn>
                <a:cxn ang="0">
                  <a:pos x="34" y="25"/>
                </a:cxn>
                <a:cxn ang="0">
                  <a:pos x="38" y="20"/>
                </a:cxn>
                <a:cxn ang="0">
                  <a:pos x="41" y="13"/>
                </a:cxn>
                <a:cxn ang="0">
                  <a:pos x="42" y="6"/>
                </a:cxn>
                <a:cxn ang="0">
                  <a:pos x="42" y="6"/>
                </a:cxn>
                <a:cxn ang="0">
                  <a:pos x="42" y="3"/>
                </a:cxn>
                <a:cxn ang="0">
                  <a:pos x="41" y="2"/>
                </a:cxn>
                <a:cxn ang="0">
                  <a:pos x="40" y="0"/>
                </a:cxn>
                <a:cxn ang="0">
                  <a:pos x="37" y="0"/>
                </a:cxn>
                <a:cxn ang="0">
                  <a:pos x="33" y="2"/>
                </a:cxn>
                <a:cxn ang="0">
                  <a:pos x="32" y="3"/>
                </a:cxn>
                <a:cxn ang="0">
                  <a:pos x="30" y="6"/>
                </a:cxn>
                <a:cxn ang="0">
                  <a:pos x="30" y="6"/>
                </a:cxn>
              </a:cxnLst>
              <a:rect l="0" t="0" r="r" b="b"/>
              <a:pathLst>
                <a:path w="42" h="88">
                  <a:moveTo>
                    <a:pt x="30" y="6"/>
                  </a:moveTo>
                  <a:lnTo>
                    <a:pt x="30" y="6"/>
                  </a:lnTo>
                  <a:lnTo>
                    <a:pt x="29" y="12"/>
                  </a:lnTo>
                  <a:lnTo>
                    <a:pt x="27" y="1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6" y="32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4" y="59"/>
                  </a:lnTo>
                  <a:lnTo>
                    <a:pt x="2" y="71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4"/>
                  </a:lnTo>
                  <a:lnTo>
                    <a:pt x="2" y="87"/>
                  </a:lnTo>
                  <a:lnTo>
                    <a:pt x="6" y="88"/>
                  </a:lnTo>
                  <a:lnTo>
                    <a:pt x="10" y="87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3" y="70"/>
                  </a:lnTo>
                  <a:lnTo>
                    <a:pt x="17" y="55"/>
                  </a:lnTo>
                  <a:lnTo>
                    <a:pt x="23" y="42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4" y="25"/>
                  </a:lnTo>
                  <a:lnTo>
                    <a:pt x="38" y="20"/>
                  </a:lnTo>
                  <a:lnTo>
                    <a:pt x="41" y="13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3" y="2"/>
                  </a:lnTo>
                  <a:lnTo>
                    <a:pt x="32" y="3"/>
                  </a:lnTo>
                  <a:lnTo>
                    <a:pt x="30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8" name="Freeform 130"/>
            <p:cNvSpPr/>
            <p:nvPr/>
          </p:nvSpPr>
          <p:spPr bwMode="auto">
            <a:xfrm>
              <a:off x="5370513" y="3509963"/>
              <a:ext cx="25400" cy="38100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56" y="1"/>
                </a:cxn>
                <a:cxn ang="0">
                  <a:pos x="45" y="10"/>
                </a:cxn>
                <a:cxn ang="0">
                  <a:pos x="34" y="19"/>
                </a:cxn>
                <a:cxn ang="0">
                  <a:pos x="25" y="29"/>
                </a:cxn>
                <a:cxn ang="0">
                  <a:pos x="17" y="39"/>
                </a:cxn>
                <a:cxn ang="0">
                  <a:pos x="11" y="51"/>
                </a:cxn>
                <a:cxn ang="0">
                  <a:pos x="5" y="63"/>
                </a:cxn>
                <a:cxn ang="0">
                  <a:pos x="1" y="7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0" y="93"/>
                </a:cxn>
                <a:cxn ang="0">
                  <a:pos x="1" y="94"/>
                </a:cxn>
                <a:cxn ang="0">
                  <a:pos x="5" y="95"/>
                </a:cxn>
                <a:cxn ang="0">
                  <a:pos x="9" y="94"/>
                </a:cxn>
                <a:cxn ang="0">
                  <a:pos x="11" y="93"/>
                </a:cxn>
                <a:cxn ang="0">
                  <a:pos x="12" y="90"/>
                </a:cxn>
                <a:cxn ang="0">
                  <a:pos x="12" y="90"/>
                </a:cxn>
                <a:cxn ang="0">
                  <a:pos x="13" y="77"/>
                </a:cxn>
                <a:cxn ang="0">
                  <a:pos x="16" y="65"/>
                </a:cxn>
                <a:cxn ang="0">
                  <a:pos x="21" y="55"/>
                </a:cxn>
                <a:cxn ang="0">
                  <a:pos x="28" y="44"/>
                </a:cxn>
                <a:cxn ang="0">
                  <a:pos x="34" y="35"/>
                </a:cxn>
                <a:cxn ang="0">
                  <a:pos x="43" y="27"/>
                </a:cxn>
                <a:cxn ang="0">
                  <a:pos x="62" y="12"/>
                </a:cxn>
                <a:cxn ang="0">
                  <a:pos x="62" y="12"/>
                </a:cxn>
                <a:cxn ang="0">
                  <a:pos x="63" y="9"/>
                </a:cxn>
                <a:cxn ang="0">
                  <a:pos x="64" y="8"/>
                </a:cxn>
                <a:cxn ang="0">
                  <a:pos x="63" y="2"/>
                </a:cxn>
                <a:cxn ang="0">
                  <a:pos x="62" y="1"/>
                </a:cxn>
                <a:cxn ang="0">
                  <a:pos x="60" y="0"/>
                </a:cxn>
                <a:cxn ang="0">
                  <a:pos x="58" y="0"/>
                </a:cxn>
                <a:cxn ang="0">
                  <a:pos x="56" y="1"/>
                </a:cxn>
                <a:cxn ang="0">
                  <a:pos x="56" y="1"/>
                </a:cxn>
              </a:cxnLst>
              <a:rect l="0" t="0" r="r" b="b"/>
              <a:pathLst>
                <a:path w="64" h="95">
                  <a:moveTo>
                    <a:pt x="56" y="1"/>
                  </a:moveTo>
                  <a:lnTo>
                    <a:pt x="56" y="1"/>
                  </a:lnTo>
                  <a:lnTo>
                    <a:pt x="45" y="10"/>
                  </a:lnTo>
                  <a:lnTo>
                    <a:pt x="34" y="19"/>
                  </a:lnTo>
                  <a:lnTo>
                    <a:pt x="25" y="29"/>
                  </a:lnTo>
                  <a:lnTo>
                    <a:pt x="17" y="39"/>
                  </a:lnTo>
                  <a:lnTo>
                    <a:pt x="11" y="51"/>
                  </a:lnTo>
                  <a:lnTo>
                    <a:pt x="5" y="63"/>
                  </a:lnTo>
                  <a:lnTo>
                    <a:pt x="1" y="76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4"/>
                  </a:lnTo>
                  <a:lnTo>
                    <a:pt x="5" y="95"/>
                  </a:lnTo>
                  <a:lnTo>
                    <a:pt x="9" y="94"/>
                  </a:lnTo>
                  <a:lnTo>
                    <a:pt x="11" y="93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3" y="77"/>
                  </a:lnTo>
                  <a:lnTo>
                    <a:pt x="16" y="65"/>
                  </a:lnTo>
                  <a:lnTo>
                    <a:pt x="21" y="55"/>
                  </a:lnTo>
                  <a:lnTo>
                    <a:pt x="28" y="44"/>
                  </a:lnTo>
                  <a:lnTo>
                    <a:pt x="34" y="35"/>
                  </a:lnTo>
                  <a:lnTo>
                    <a:pt x="43" y="27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3" y="9"/>
                  </a:lnTo>
                  <a:lnTo>
                    <a:pt x="64" y="8"/>
                  </a:lnTo>
                  <a:lnTo>
                    <a:pt x="63" y="2"/>
                  </a:lnTo>
                  <a:lnTo>
                    <a:pt x="62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6" y="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9" name="Freeform 131"/>
            <p:cNvSpPr/>
            <p:nvPr/>
          </p:nvSpPr>
          <p:spPr bwMode="auto">
            <a:xfrm>
              <a:off x="5570538" y="3505200"/>
              <a:ext cx="15875" cy="38100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32" y="3"/>
                </a:cxn>
                <a:cxn ang="0">
                  <a:pos x="20" y="24"/>
                </a:cxn>
                <a:cxn ang="0">
                  <a:pos x="10" y="45"/>
                </a:cxn>
                <a:cxn ang="0">
                  <a:pos x="6" y="55"/>
                </a:cxn>
                <a:cxn ang="0">
                  <a:pos x="3" y="67"/>
                </a:cxn>
                <a:cxn ang="0">
                  <a:pos x="2" y="78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0" y="92"/>
                </a:cxn>
                <a:cxn ang="0">
                  <a:pos x="2" y="93"/>
                </a:cxn>
                <a:cxn ang="0">
                  <a:pos x="6" y="96"/>
                </a:cxn>
                <a:cxn ang="0">
                  <a:pos x="10" y="93"/>
                </a:cxn>
                <a:cxn ang="0">
                  <a:pos x="11" y="92"/>
                </a:cxn>
                <a:cxn ang="0">
                  <a:pos x="12" y="89"/>
                </a:cxn>
                <a:cxn ang="0">
                  <a:pos x="12" y="89"/>
                </a:cxn>
                <a:cxn ang="0">
                  <a:pos x="12" y="79"/>
                </a:cxn>
                <a:cxn ang="0">
                  <a:pos x="15" y="68"/>
                </a:cxn>
                <a:cxn ang="0">
                  <a:pos x="17" y="58"/>
                </a:cxn>
                <a:cxn ang="0">
                  <a:pos x="21" y="47"/>
                </a:cxn>
                <a:cxn ang="0">
                  <a:pos x="31" y="28"/>
                </a:cxn>
                <a:cxn ang="0">
                  <a:pos x="41" y="10"/>
                </a:cxn>
                <a:cxn ang="0">
                  <a:pos x="41" y="10"/>
                </a:cxn>
                <a:cxn ang="0">
                  <a:pos x="42" y="7"/>
                </a:cxn>
                <a:cxn ang="0">
                  <a:pos x="42" y="4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3" y="2"/>
                </a:cxn>
                <a:cxn ang="0">
                  <a:pos x="32" y="3"/>
                </a:cxn>
                <a:cxn ang="0">
                  <a:pos x="32" y="3"/>
                </a:cxn>
              </a:cxnLst>
              <a:rect l="0" t="0" r="r" b="b"/>
              <a:pathLst>
                <a:path w="42" h="96">
                  <a:moveTo>
                    <a:pt x="32" y="3"/>
                  </a:moveTo>
                  <a:lnTo>
                    <a:pt x="32" y="3"/>
                  </a:lnTo>
                  <a:lnTo>
                    <a:pt x="20" y="24"/>
                  </a:lnTo>
                  <a:lnTo>
                    <a:pt x="10" y="45"/>
                  </a:lnTo>
                  <a:lnTo>
                    <a:pt x="6" y="55"/>
                  </a:lnTo>
                  <a:lnTo>
                    <a:pt x="3" y="67"/>
                  </a:lnTo>
                  <a:lnTo>
                    <a:pt x="2" y="78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2"/>
                  </a:lnTo>
                  <a:lnTo>
                    <a:pt x="2" y="93"/>
                  </a:lnTo>
                  <a:lnTo>
                    <a:pt x="6" y="96"/>
                  </a:lnTo>
                  <a:lnTo>
                    <a:pt x="10" y="93"/>
                  </a:lnTo>
                  <a:lnTo>
                    <a:pt x="11" y="92"/>
                  </a:lnTo>
                  <a:lnTo>
                    <a:pt x="12" y="89"/>
                  </a:lnTo>
                  <a:lnTo>
                    <a:pt x="12" y="89"/>
                  </a:lnTo>
                  <a:lnTo>
                    <a:pt x="12" y="79"/>
                  </a:lnTo>
                  <a:lnTo>
                    <a:pt x="15" y="68"/>
                  </a:lnTo>
                  <a:lnTo>
                    <a:pt x="17" y="58"/>
                  </a:lnTo>
                  <a:lnTo>
                    <a:pt x="21" y="47"/>
                  </a:lnTo>
                  <a:lnTo>
                    <a:pt x="31" y="28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2" y="7"/>
                  </a:lnTo>
                  <a:lnTo>
                    <a:pt x="42" y="4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3" y="2"/>
                  </a:lnTo>
                  <a:lnTo>
                    <a:pt x="32" y="3"/>
                  </a:lnTo>
                  <a:lnTo>
                    <a:pt x="32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0" name="Freeform 132"/>
            <p:cNvSpPr/>
            <p:nvPr/>
          </p:nvSpPr>
          <p:spPr bwMode="auto">
            <a:xfrm>
              <a:off x="5591176" y="3514725"/>
              <a:ext cx="17463" cy="26988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30" y="4"/>
                </a:cxn>
                <a:cxn ang="0">
                  <a:pos x="24" y="20"/>
                </a:cxn>
                <a:cxn ang="0">
                  <a:pos x="16" y="34"/>
                </a:cxn>
                <a:cxn ang="0">
                  <a:pos x="7" y="48"/>
                </a:cxn>
                <a:cxn ang="0">
                  <a:pos x="0" y="64"/>
                </a:cxn>
                <a:cxn ang="0">
                  <a:pos x="0" y="64"/>
                </a:cxn>
                <a:cxn ang="0">
                  <a:pos x="0" y="67"/>
                </a:cxn>
                <a:cxn ang="0">
                  <a:pos x="0" y="69"/>
                </a:cxn>
                <a:cxn ang="0">
                  <a:pos x="1" y="71"/>
                </a:cxn>
                <a:cxn ang="0">
                  <a:pos x="4" y="71"/>
                </a:cxn>
                <a:cxn ang="0">
                  <a:pos x="8" y="71"/>
                </a:cxn>
                <a:cxn ang="0">
                  <a:pos x="9" y="69"/>
                </a:cxn>
                <a:cxn ang="0">
                  <a:pos x="11" y="67"/>
                </a:cxn>
                <a:cxn ang="0">
                  <a:pos x="11" y="67"/>
                </a:cxn>
                <a:cxn ang="0">
                  <a:pos x="18" y="52"/>
                </a:cxn>
                <a:cxn ang="0">
                  <a:pos x="26" y="37"/>
                </a:cxn>
                <a:cxn ang="0">
                  <a:pos x="34" y="22"/>
                </a:cxn>
                <a:cxn ang="0">
                  <a:pos x="42" y="6"/>
                </a:cxn>
                <a:cxn ang="0">
                  <a:pos x="42" y="6"/>
                </a:cxn>
                <a:cxn ang="0">
                  <a:pos x="42" y="4"/>
                </a:cxn>
                <a:cxn ang="0">
                  <a:pos x="41" y="3"/>
                </a:cxn>
                <a:cxn ang="0">
                  <a:pos x="39" y="0"/>
                </a:cxn>
                <a:cxn ang="0">
                  <a:pos x="38" y="0"/>
                </a:cxn>
                <a:cxn ang="0">
                  <a:pos x="34" y="0"/>
                </a:cxn>
                <a:cxn ang="0">
                  <a:pos x="31" y="1"/>
                </a:cxn>
                <a:cxn ang="0">
                  <a:pos x="30" y="4"/>
                </a:cxn>
                <a:cxn ang="0">
                  <a:pos x="30" y="4"/>
                </a:cxn>
              </a:cxnLst>
              <a:rect l="0" t="0" r="r" b="b"/>
              <a:pathLst>
                <a:path w="42" h="71">
                  <a:moveTo>
                    <a:pt x="30" y="4"/>
                  </a:moveTo>
                  <a:lnTo>
                    <a:pt x="30" y="4"/>
                  </a:lnTo>
                  <a:lnTo>
                    <a:pt x="24" y="20"/>
                  </a:lnTo>
                  <a:lnTo>
                    <a:pt x="16" y="34"/>
                  </a:lnTo>
                  <a:lnTo>
                    <a:pt x="7" y="4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9" y="69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8" y="52"/>
                  </a:lnTo>
                  <a:lnTo>
                    <a:pt x="26" y="37"/>
                  </a:lnTo>
                  <a:lnTo>
                    <a:pt x="34" y="2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4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1" name="Freeform 133"/>
            <p:cNvSpPr/>
            <p:nvPr/>
          </p:nvSpPr>
          <p:spPr bwMode="auto">
            <a:xfrm>
              <a:off x="5616576" y="3511550"/>
              <a:ext cx="19050" cy="34925"/>
            </a:xfrm>
            <a:custGeom>
              <a:avLst/>
              <a:gdLst/>
              <a:ahLst/>
              <a:cxnLst>
                <a:cxn ang="0">
                  <a:pos x="38" y="3"/>
                </a:cxn>
                <a:cxn ang="0">
                  <a:pos x="38" y="3"/>
                </a:cxn>
                <a:cxn ang="0">
                  <a:pos x="26" y="22"/>
                </a:cxn>
                <a:cxn ang="0">
                  <a:pos x="13" y="43"/>
                </a:cxn>
                <a:cxn ang="0">
                  <a:pos x="13" y="43"/>
                </a:cxn>
                <a:cxn ang="0">
                  <a:pos x="10" y="51"/>
                </a:cxn>
                <a:cxn ang="0">
                  <a:pos x="7" y="60"/>
                </a:cxn>
                <a:cxn ang="0">
                  <a:pos x="5" y="69"/>
                </a:cxn>
                <a:cxn ang="0">
                  <a:pos x="1" y="77"/>
                </a:cxn>
                <a:cxn ang="0">
                  <a:pos x="1" y="77"/>
                </a:cxn>
                <a:cxn ang="0">
                  <a:pos x="0" y="80"/>
                </a:cxn>
                <a:cxn ang="0">
                  <a:pos x="0" y="81"/>
                </a:cxn>
                <a:cxn ang="0">
                  <a:pos x="1" y="85"/>
                </a:cxn>
                <a:cxn ang="0">
                  <a:pos x="2" y="86"/>
                </a:cxn>
                <a:cxn ang="0">
                  <a:pos x="5" y="88"/>
                </a:cxn>
                <a:cxn ang="0">
                  <a:pos x="6" y="86"/>
                </a:cxn>
                <a:cxn ang="0">
                  <a:pos x="9" y="85"/>
                </a:cxn>
                <a:cxn ang="0">
                  <a:pos x="9" y="85"/>
                </a:cxn>
                <a:cxn ang="0">
                  <a:pos x="13" y="79"/>
                </a:cxn>
                <a:cxn ang="0">
                  <a:pos x="15" y="69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6" y="42"/>
                </a:cxn>
                <a:cxn ang="0">
                  <a:pos x="32" y="30"/>
                </a:cxn>
                <a:cxn ang="0">
                  <a:pos x="40" y="20"/>
                </a:cxn>
                <a:cxn ang="0">
                  <a:pos x="47" y="8"/>
                </a:cxn>
                <a:cxn ang="0">
                  <a:pos x="47" y="8"/>
                </a:cxn>
                <a:cxn ang="0">
                  <a:pos x="48" y="5"/>
                </a:cxn>
                <a:cxn ang="0">
                  <a:pos x="48" y="4"/>
                </a:cxn>
                <a:cxn ang="0">
                  <a:pos x="45" y="0"/>
                </a:cxn>
                <a:cxn ang="0">
                  <a:pos x="41" y="0"/>
                </a:cxn>
                <a:cxn ang="0">
                  <a:pos x="39" y="0"/>
                </a:cxn>
                <a:cxn ang="0">
                  <a:pos x="38" y="3"/>
                </a:cxn>
                <a:cxn ang="0">
                  <a:pos x="38" y="3"/>
                </a:cxn>
              </a:cxnLst>
              <a:rect l="0" t="0" r="r" b="b"/>
              <a:pathLst>
                <a:path w="48" h="88">
                  <a:moveTo>
                    <a:pt x="38" y="3"/>
                  </a:moveTo>
                  <a:lnTo>
                    <a:pt x="38" y="3"/>
                  </a:lnTo>
                  <a:lnTo>
                    <a:pt x="26" y="22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0" y="51"/>
                  </a:lnTo>
                  <a:lnTo>
                    <a:pt x="7" y="60"/>
                  </a:lnTo>
                  <a:lnTo>
                    <a:pt x="5" y="69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1" y="85"/>
                  </a:lnTo>
                  <a:lnTo>
                    <a:pt x="2" y="86"/>
                  </a:lnTo>
                  <a:lnTo>
                    <a:pt x="5" y="88"/>
                  </a:lnTo>
                  <a:lnTo>
                    <a:pt x="6" y="86"/>
                  </a:lnTo>
                  <a:lnTo>
                    <a:pt x="9" y="85"/>
                  </a:lnTo>
                  <a:lnTo>
                    <a:pt x="9" y="85"/>
                  </a:lnTo>
                  <a:lnTo>
                    <a:pt x="13" y="79"/>
                  </a:lnTo>
                  <a:lnTo>
                    <a:pt x="15" y="69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6" y="42"/>
                  </a:lnTo>
                  <a:lnTo>
                    <a:pt x="32" y="30"/>
                  </a:lnTo>
                  <a:lnTo>
                    <a:pt x="40" y="20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8" y="3"/>
                  </a:lnTo>
                  <a:lnTo>
                    <a:pt x="38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2" name="Freeform 134"/>
            <p:cNvSpPr/>
            <p:nvPr/>
          </p:nvSpPr>
          <p:spPr bwMode="auto">
            <a:xfrm>
              <a:off x="5322888" y="3700463"/>
              <a:ext cx="25400" cy="50800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55" y="1"/>
                </a:cxn>
                <a:cxn ang="0">
                  <a:pos x="45" y="14"/>
                </a:cxn>
                <a:cxn ang="0">
                  <a:pos x="37" y="28"/>
                </a:cxn>
                <a:cxn ang="0">
                  <a:pos x="31" y="43"/>
                </a:cxn>
                <a:cxn ang="0">
                  <a:pos x="24" y="57"/>
                </a:cxn>
                <a:cxn ang="0">
                  <a:pos x="14" y="87"/>
                </a:cxn>
                <a:cxn ang="0">
                  <a:pos x="7" y="103"/>
                </a:cxn>
                <a:cxn ang="0">
                  <a:pos x="0" y="117"/>
                </a:cxn>
                <a:cxn ang="0">
                  <a:pos x="0" y="117"/>
                </a:cxn>
                <a:cxn ang="0">
                  <a:pos x="0" y="120"/>
                </a:cxn>
                <a:cxn ang="0">
                  <a:pos x="0" y="121"/>
                </a:cxn>
                <a:cxn ang="0">
                  <a:pos x="3" y="125"/>
                </a:cxn>
                <a:cxn ang="0">
                  <a:pos x="6" y="125"/>
                </a:cxn>
                <a:cxn ang="0">
                  <a:pos x="7" y="125"/>
                </a:cxn>
                <a:cxn ang="0">
                  <a:pos x="10" y="125"/>
                </a:cxn>
                <a:cxn ang="0">
                  <a:pos x="11" y="123"/>
                </a:cxn>
                <a:cxn ang="0">
                  <a:pos x="11" y="123"/>
                </a:cxn>
                <a:cxn ang="0">
                  <a:pos x="18" y="108"/>
                </a:cxn>
                <a:cxn ang="0">
                  <a:pos x="23" y="94"/>
                </a:cxn>
                <a:cxn ang="0">
                  <a:pos x="33" y="64"/>
                </a:cxn>
                <a:cxn ang="0">
                  <a:pos x="40" y="49"/>
                </a:cxn>
                <a:cxn ang="0">
                  <a:pos x="46" y="35"/>
                </a:cxn>
                <a:cxn ang="0">
                  <a:pos x="54" y="22"/>
                </a:cxn>
                <a:cxn ang="0">
                  <a:pos x="63" y="10"/>
                </a:cxn>
                <a:cxn ang="0">
                  <a:pos x="63" y="10"/>
                </a:cxn>
                <a:cxn ang="0">
                  <a:pos x="65" y="8"/>
                </a:cxn>
                <a:cxn ang="0">
                  <a:pos x="65" y="5"/>
                </a:cxn>
                <a:cxn ang="0">
                  <a:pos x="63" y="1"/>
                </a:cxn>
                <a:cxn ang="0">
                  <a:pos x="61" y="0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5" y="1"/>
                </a:cxn>
                <a:cxn ang="0">
                  <a:pos x="55" y="1"/>
                </a:cxn>
              </a:cxnLst>
              <a:rect l="0" t="0" r="r" b="b"/>
              <a:pathLst>
                <a:path w="65" h="125">
                  <a:moveTo>
                    <a:pt x="55" y="1"/>
                  </a:moveTo>
                  <a:lnTo>
                    <a:pt x="55" y="1"/>
                  </a:lnTo>
                  <a:lnTo>
                    <a:pt x="45" y="14"/>
                  </a:lnTo>
                  <a:lnTo>
                    <a:pt x="37" y="28"/>
                  </a:lnTo>
                  <a:lnTo>
                    <a:pt x="31" y="43"/>
                  </a:lnTo>
                  <a:lnTo>
                    <a:pt x="24" y="57"/>
                  </a:lnTo>
                  <a:lnTo>
                    <a:pt x="14" y="87"/>
                  </a:lnTo>
                  <a:lnTo>
                    <a:pt x="7" y="103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20"/>
                  </a:lnTo>
                  <a:lnTo>
                    <a:pt x="0" y="121"/>
                  </a:lnTo>
                  <a:lnTo>
                    <a:pt x="3" y="125"/>
                  </a:lnTo>
                  <a:lnTo>
                    <a:pt x="6" y="125"/>
                  </a:lnTo>
                  <a:lnTo>
                    <a:pt x="7" y="125"/>
                  </a:lnTo>
                  <a:lnTo>
                    <a:pt x="10" y="125"/>
                  </a:lnTo>
                  <a:lnTo>
                    <a:pt x="11" y="123"/>
                  </a:lnTo>
                  <a:lnTo>
                    <a:pt x="11" y="123"/>
                  </a:lnTo>
                  <a:lnTo>
                    <a:pt x="18" y="108"/>
                  </a:lnTo>
                  <a:lnTo>
                    <a:pt x="23" y="94"/>
                  </a:lnTo>
                  <a:lnTo>
                    <a:pt x="33" y="64"/>
                  </a:lnTo>
                  <a:lnTo>
                    <a:pt x="40" y="49"/>
                  </a:lnTo>
                  <a:lnTo>
                    <a:pt x="46" y="35"/>
                  </a:lnTo>
                  <a:lnTo>
                    <a:pt x="54" y="22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5" y="8"/>
                  </a:lnTo>
                  <a:lnTo>
                    <a:pt x="65" y="5"/>
                  </a:lnTo>
                  <a:lnTo>
                    <a:pt x="63" y="1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3" name="Freeform 135"/>
            <p:cNvSpPr/>
            <p:nvPr/>
          </p:nvSpPr>
          <p:spPr bwMode="auto">
            <a:xfrm>
              <a:off x="5349876" y="3725863"/>
              <a:ext cx="19050" cy="39688"/>
            </a:xfrm>
            <a:custGeom>
              <a:avLst/>
              <a:gdLst/>
              <a:ahLst/>
              <a:cxnLst>
                <a:cxn ang="0">
                  <a:pos x="37" y="5"/>
                </a:cxn>
                <a:cxn ang="0">
                  <a:pos x="37" y="5"/>
                </a:cxn>
                <a:cxn ang="0">
                  <a:pos x="36" y="11"/>
                </a:cxn>
                <a:cxn ang="0">
                  <a:pos x="34" y="17"/>
                </a:cxn>
                <a:cxn ang="0">
                  <a:pos x="26" y="29"/>
                </a:cxn>
                <a:cxn ang="0">
                  <a:pos x="18" y="39"/>
                </a:cxn>
                <a:cxn ang="0">
                  <a:pos x="11" y="51"/>
                </a:cxn>
                <a:cxn ang="0">
                  <a:pos x="11" y="51"/>
                </a:cxn>
                <a:cxn ang="0">
                  <a:pos x="7" y="62"/>
                </a:cxn>
                <a:cxn ang="0">
                  <a:pos x="3" y="73"/>
                </a:cxn>
                <a:cxn ang="0">
                  <a:pos x="1" y="85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0" y="100"/>
                </a:cxn>
                <a:cxn ang="0">
                  <a:pos x="1" y="101"/>
                </a:cxn>
                <a:cxn ang="0">
                  <a:pos x="5" y="102"/>
                </a:cxn>
                <a:cxn ang="0">
                  <a:pos x="9" y="101"/>
                </a:cxn>
                <a:cxn ang="0">
                  <a:pos x="10" y="100"/>
                </a:cxn>
                <a:cxn ang="0">
                  <a:pos x="11" y="97"/>
                </a:cxn>
                <a:cxn ang="0">
                  <a:pos x="11" y="97"/>
                </a:cxn>
                <a:cxn ang="0">
                  <a:pos x="13" y="83"/>
                </a:cxn>
                <a:cxn ang="0">
                  <a:pos x="17" y="68"/>
                </a:cxn>
                <a:cxn ang="0">
                  <a:pos x="22" y="55"/>
                </a:cxn>
                <a:cxn ang="0">
                  <a:pos x="28" y="42"/>
                </a:cxn>
                <a:cxn ang="0">
                  <a:pos x="28" y="42"/>
                </a:cxn>
                <a:cxn ang="0">
                  <a:pos x="35" y="33"/>
                </a:cxn>
                <a:cxn ang="0">
                  <a:pos x="41" y="25"/>
                </a:cxn>
                <a:cxn ang="0">
                  <a:pos x="47" y="16"/>
                </a:cxn>
                <a:cxn ang="0">
                  <a:pos x="48" y="11"/>
                </a:cxn>
                <a:cxn ang="0">
                  <a:pos x="49" y="5"/>
                </a:cxn>
                <a:cxn ang="0">
                  <a:pos x="49" y="5"/>
                </a:cxn>
                <a:cxn ang="0">
                  <a:pos x="49" y="3"/>
                </a:cxn>
                <a:cxn ang="0">
                  <a:pos x="48" y="1"/>
                </a:cxn>
                <a:cxn ang="0">
                  <a:pos x="47" y="0"/>
                </a:cxn>
                <a:cxn ang="0">
                  <a:pos x="44" y="0"/>
                </a:cxn>
                <a:cxn ang="0">
                  <a:pos x="40" y="1"/>
                </a:cxn>
                <a:cxn ang="0">
                  <a:pos x="39" y="3"/>
                </a:cxn>
                <a:cxn ang="0">
                  <a:pos x="37" y="5"/>
                </a:cxn>
                <a:cxn ang="0">
                  <a:pos x="37" y="5"/>
                </a:cxn>
              </a:cxnLst>
              <a:rect l="0" t="0" r="r" b="b"/>
              <a:pathLst>
                <a:path w="49" h="102">
                  <a:moveTo>
                    <a:pt x="37" y="5"/>
                  </a:moveTo>
                  <a:lnTo>
                    <a:pt x="37" y="5"/>
                  </a:lnTo>
                  <a:lnTo>
                    <a:pt x="36" y="11"/>
                  </a:lnTo>
                  <a:lnTo>
                    <a:pt x="34" y="17"/>
                  </a:lnTo>
                  <a:lnTo>
                    <a:pt x="26" y="29"/>
                  </a:lnTo>
                  <a:lnTo>
                    <a:pt x="18" y="39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7" y="62"/>
                  </a:lnTo>
                  <a:lnTo>
                    <a:pt x="3" y="73"/>
                  </a:lnTo>
                  <a:lnTo>
                    <a:pt x="1" y="85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1" y="101"/>
                  </a:lnTo>
                  <a:lnTo>
                    <a:pt x="5" y="102"/>
                  </a:lnTo>
                  <a:lnTo>
                    <a:pt x="9" y="101"/>
                  </a:lnTo>
                  <a:lnTo>
                    <a:pt x="10" y="100"/>
                  </a:lnTo>
                  <a:lnTo>
                    <a:pt x="11" y="97"/>
                  </a:lnTo>
                  <a:lnTo>
                    <a:pt x="11" y="97"/>
                  </a:lnTo>
                  <a:lnTo>
                    <a:pt x="13" y="83"/>
                  </a:lnTo>
                  <a:lnTo>
                    <a:pt x="17" y="68"/>
                  </a:lnTo>
                  <a:lnTo>
                    <a:pt x="22" y="55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35" y="33"/>
                  </a:lnTo>
                  <a:lnTo>
                    <a:pt x="41" y="25"/>
                  </a:lnTo>
                  <a:lnTo>
                    <a:pt x="47" y="16"/>
                  </a:lnTo>
                  <a:lnTo>
                    <a:pt x="48" y="11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39" y="3"/>
                  </a:lnTo>
                  <a:lnTo>
                    <a:pt x="37" y="5"/>
                  </a:lnTo>
                  <a:lnTo>
                    <a:pt x="37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4" name="Freeform 136"/>
            <p:cNvSpPr/>
            <p:nvPr/>
          </p:nvSpPr>
          <p:spPr bwMode="auto">
            <a:xfrm>
              <a:off x="5392738" y="3740150"/>
              <a:ext cx="25400" cy="41275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55" y="1"/>
                </a:cxn>
                <a:cxn ang="0">
                  <a:pos x="34" y="22"/>
                </a:cxn>
                <a:cxn ang="0">
                  <a:pos x="25" y="33"/>
                </a:cxn>
                <a:cxn ang="0">
                  <a:pos x="17" y="45"/>
                </a:cxn>
                <a:cxn ang="0">
                  <a:pos x="10" y="56"/>
                </a:cxn>
                <a:cxn ang="0">
                  <a:pos x="5" y="68"/>
                </a:cxn>
                <a:cxn ang="0">
                  <a:pos x="1" y="82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0" y="99"/>
                </a:cxn>
                <a:cxn ang="0">
                  <a:pos x="1" y="101"/>
                </a:cxn>
                <a:cxn ang="0">
                  <a:pos x="5" y="102"/>
                </a:cxn>
                <a:cxn ang="0">
                  <a:pos x="9" y="101"/>
                </a:cxn>
                <a:cxn ang="0">
                  <a:pos x="10" y="99"/>
                </a:cxn>
                <a:cxn ang="0">
                  <a:pos x="10" y="97"/>
                </a:cxn>
                <a:cxn ang="0">
                  <a:pos x="10" y="97"/>
                </a:cxn>
                <a:cxn ang="0">
                  <a:pos x="12" y="84"/>
                </a:cxn>
                <a:cxn ang="0">
                  <a:pos x="15" y="71"/>
                </a:cxn>
                <a:cxn ang="0">
                  <a:pos x="21" y="59"/>
                </a:cxn>
                <a:cxn ang="0">
                  <a:pos x="27" y="48"/>
                </a:cxn>
                <a:cxn ang="0">
                  <a:pos x="35" y="38"/>
                </a:cxn>
                <a:cxn ang="0">
                  <a:pos x="44" y="29"/>
                </a:cxn>
                <a:cxn ang="0">
                  <a:pos x="63" y="9"/>
                </a:cxn>
                <a:cxn ang="0">
                  <a:pos x="63" y="9"/>
                </a:cxn>
                <a:cxn ang="0">
                  <a:pos x="64" y="8"/>
                </a:cxn>
                <a:cxn ang="0">
                  <a:pos x="64" y="5"/>
                </a:cxn>
                <a:cxn ang="0">
                  <a:pos x="63" y="1"/>
                </a:cxn>
                <a:cxn ang="0">
                  <a:pos x="59" y="0"/>
                </a:cxn>
                <a:cxn ang="0">
                  <a:pos x="56" y="0"/>
                </a:cxn>
                <a:cxn ang="0">
                  <a:pos x="55" y="1"/>
                </a:cxn>
                <a:cxn ang="0">
                  <a:pos x="55" y="1"/>
                </a:cxn>
              </a:cxnLst>
              <a:rect l="0" t="0" r="r" b="b"/>
              <a:pathLst>
                <a:path w="64" h="102">
                  <a:moveTo>
                    <a:pt x="55" y="1"/>
                  </a:moveTo>
                  <a:lnTo>
                    <a:pt x="55" y="1"/>
                  </a:lnTo>
                  <a:lnTo>
                    <a:pt x="34" y="22"/>
                  </a:lnTo>
                  <a:lnTo>
                    <a:pt x="25" y="33"/>
                  </a:lnTo>
                  <a:lnTo>
                    <a:pt x="17" y="45"/>
                  </a:lnTo>
                  <a:lnTo>
                    <a:pt x="10" y="56"/>
                  </a:lnTo>
                  <a:lnTo>
                    <a:pt x="5" y="68"/>
                  </a:lnTo>
                  <a:lnTo>
                    <a:pt x="1" y="82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1" y="101"/>
                  </a:lnTo>
                  <a:lnTo>
                    <a:pt x="5" y="102"/>
                  </a:lnTo>
                  <a:lnTo>
                    <a:pt x="9" y="101"/>
                  </a:lnTo>
                  <a:lnTo>
                    <a:pt x="10" y="99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2" y="84"/>
                  </a:lnTo>
                  <a:lnTo>
                    <a:pt x="15" y="71"/>
                  </a:lnTo>
                  <a:lnTo>
                    <a:pt x="21" y="59"/>
                  </a:lnTo>
                  <a:lnTo>
                    <a:pt x="27" y="48"/>
                  </a:lnTo>
                  <a:lnTo>
                    <a:pt x="35" y="38"/>
                  </a:lnTo>
                  <a:lnTo>
                    <a:pt x="44" y="2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3" y="1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55" y="1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5" name="Freeform 137"/>
            <p:cNvSpPr/>
            <p:nvPr/>
          </p:nvSpPr>
          <p:spPr bwMode="auto">
            <a:xfrm>
              <a:off x="5437188" y="3746500"/>
              <a:ext cx="23813" cy="38100"/>
            </a:xfrm>
            <a:custGeom>
              <a:avLst/>
              <a:gdLst/>
              <a:ahLst/>
              <a:cxnLst>
                <a:cxn ang="0">
                  <a:pos x="45" y="4"/>
                </a:cxn>
                <a:cxn ang="0">
                  <a:pos x="45" y="4"/>
                </a:cxn>
                <a:cxn ang="0">
                  <a:pos x="40" y="14"/>
                </a:cxn>
                <a:cxn ang="0">
                  <a:pos x="34" y="23"/>
                </a:cxn>
                <a:cxn ang="0">
                  <a:pos x="19" y="42"/>
                </a:cxn>
                <a:cxn ang="0">
                  <a:pos x="19" y="42"/>
                </a:cxn>
                <a:cxn ang="0">
                  <a:pos x="17" y="46"/>
                </a:cxn>
                <a:cxn ang="0">
                  <a:pos x="15" y="49"/>
                </a:cxn>
                <a:cxn ang="0">
                  <a:pos x="14" y="59"/>
                </a:cxn>
                <a:cxn ang="0">
                  <a:pos x="14" y="59"/>
                </a:cxn>
                <a:cxn ang="0">
                  <a:pos x="11" y="66"/>
                </a:cxn>
                <a:cxn ang="0">
                  <a:pos x="7" y="73"/>
                </a:cxn>
                <a:cxn ang="0">
                  <a:pos x="1" y="86"/>
                </a:cxn>
                <a:cxn ang="0">
                  <a:pos x="1" y="86"/>
                </a:cxn>
                <a:cxn ang="0">
                  <a:pos x="0" y="89"/>
                </a:cxn>
                <a:cxn ang="0">
                  <a:pos x="0" y="90"/>
                </a:cxn>
                <a:cxn ang="0">
                  <a:pos x="2" y="94"/>
                </a:cxn>
                <a:cxn ang="0">
                  <a:pos x="6" y="94"/>
                </a:cxn>
                <a:cxn ang="0">
                  <a:pos x="9" y="94"/>
                </a:cxn>
                <a:cxn ang="0">
                  <a:pos x="10" y="91"/>
                </a:cxn>
                <a:cxn ang="0">
                  <a:pos x="10" y="91"/>
                </a:cxn>
                <a:cxn ang="0">
                  <a:pos x="17" y="80"/>
                </a:cxn>
                <a:cxn ang="0">
                  <a:pos x="23" y="68"/>
                </a:cxn>
                <a:cxn ang="0">
                  <a:pos x="23" y="68"/>
                </a:cxn>
                <a:cxn ang="0">
                  <a:pos x="24" y="63"/>
                </a:cxn>
                <a:cxn ang="0">
                  <a:pos x="26" y="57"/>
                </a:cxn>
                <a:cxn ang="0">
                  <a:pos x="27" y="52"/>
                </a:cxn>
                <a:cxn ang="0">
                  <a:pos x="30" y="47"/>
                </a:cxn>
                <a:cxn ang="0">
                  <a:pos x="30" y="47"/>
                </a:cxn>
                <a:cxn ang="0">
                  <a:pos x="36" y="36"/>
                </a:cxn>
                <a:cxn ang="0">
                  <a:pos x="44" y="27"/>
                </a:cxn>
                <a:cxn ang="0">
                  <a:pos x="51" y="18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7" y="4"/>
                </a:cxn>
                <a:cxn ang="0">
                  <a:pos x="56" y="2"/>
                </a:cxn>
                <a:cxn ang="0">
                  <a:pos x="55" y="1"/>
                </a:cxn>
                <a:cxn ang="0">
                  <a:pos x="53" y="0"/>
                </a:cxn>
                <a:cxn ang="0">
                  <a:pos x="48" y="0"/>
                </a:cxn>
                <a:cxn ang="0">
                  <a:pos x="47" y="1"/>
                </a:cxn>
                <a:cxn ang="0">
                  <a:pos x="45" y="4"/>
                </a:cxn>
                <a:cxn ang="0">
                  <a:pos x="45" y="4"/>
                </a:cxn>
              </a:cxnLst>
              <a:rect l="0" t="0" r="r" b="b"/>
              <a:pathLst>
                <a:path w="57" h="94">
                  <a:moveTo>
                    <a:pt x="45" y="4"/>
                  </a:moveTo>
                  <a:lnTo>
                    <a:pt x="45" y="4"/>
                  </a:lnTo>
                  <a:lnTo>
                    <a:pt x="40" y="14"/>
                  </a:lnTo>
                  <a:lnTo>
                    <a:pt x="34" y="23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7" y="46"/>
                  </a:lnTo>
                  <a:lnTo>
                    <a:pt x="15" y="49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1" y="66"/>
                  </a:lnTo>
                  <a:lnTo>
                    <a:pt x="7" y="73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0" y="89"/>
                  </a:lnTo>
                  <a:lnTo>
                    <a:pt x="0" y="90"/>
                  </a:lnTo>
                  <a:lnTo>
                    <a:pt x="2" y="94"/>
                  </a:lnTo>
                  <a:lnTo>
                    <a:pt x="6" y="94"/>
                  </a:lnTo>
                  <a:lnTo>
                    <a:pt x="9" y="94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7" y="80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4" y="63"/>
                  </a:lnTo>
                  <a:lnTo>
                    <a:pt x="26" y="57"/>
                  </a:lnTo>
                  <a:lnTo>
                    <a:pt x="27" y="52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36" y="36"/>
                  </a:lnTo>
                  <a:lnTo>
                    <a:pt x="44" y="27"/>
                  </a:lnTo>
                  <a:lnTo>
                    <a:pt x="51" y="18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7" y="4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0"/>
                  </a:lnTo>
                  <a:lnTo>
                    <a:pt x="47" y="1"/>
                  </a:lnTo>
                  <a:lnTo>
                    <a:pt x="45" y="4"/>
                  </a:lnTo>
                  <a:lnTo>
                    <a:pt x="45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6" name="Freeform 138"/>
            <p:cNvSpPr/>
            <p:nvPr/>
          </p:nvSpPr>
          <p:spPr bwMode="auto">
            <a:xfrm>
              <a:off x="5491163" y="3746500"/>
              <a:ext cx="26988" cy="34925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6" y="6"/>
                </a:cxn>
                <a:cxn ang="0">
                  <a:pos x="37" y="15"/>
                </a:cxn>
                <a:cxn ang="0">
                  <a:pos x="29" y="25"/>
                </a:cxn>
                <a:cxn ang="0">
                  <a:pos x="23" y="35"/>
                </a:cxn>
                <a:cxn ang="0">
                  <a:pos x="12" y="56"/>
                </a:cxn>
                <a:cxn ang="0">
                  <a:pos x="6" y="68"/>
                </a:cxn>
                <a:cxn ang="0">
                  <a:pos x="0" y="78"/>
                </a:cxn>
                <a:cxn ang="0">
                  <a:pos x="0" y="78"/>
                </a:cxn>
                <a:cxn ang="0">
                  <a:pos x="0" y="81"/>
                </a:cxn>
                <a:cxn ang="0">
                  <a:pos x="0" y="82"/>
                </a:cxn>
                <a:cxn ang="0">
                  <a:pos x="3" y="86"/>
                </a:cxn>
                <a:cxn ang="0">
                  <a:pos x="6" y="86"/>
                </a:cxn>
                <a:cxn ang="0">
                  <a:pos x="8" y="86"/>
                </a:cxn>
                <a:cxn ang="0">
                  <a:pos x="10" y="83"/>
                </a:cxn>
                <a:cxn ang="0">
                  <a:pos x="10" y="83"/>
                </a:cxn>
                <a:cxn ang="0">
                  <a:pos x="16" y="74"/>
                </a:cxn>
                <a:cxn ang="0">
                  <a:pos x="21" y="64"/>
                </a:cxn>
                <a:cxn ang="0">
                  <a:pos x="31" y="43"/>
                </a:cxn>
                <a:cxn ang="0">
                  <a:pos x="37" y="34"/>
                </a:cxn>
                <a:cxn ang="0">
                  <a:pos x="43" y="25"/>
                </a:cxn>
                <a:cxn ang="0">
                  <a:pos x="52" y="17"/>
                </a:cxn>
                <a:cxn ang="0">
                  <a:pos x="61" y="10"/>
                </a:cxn>
                <a:cxn ang="0">
                  <a:pos x="61" y="10"/>
                </a:cxn>
                <a:cxn ang="0">
                  <a:pos x="63" y="8"/>
                </a:cxn>
                <a:cxn ang="0">
                  <a:pos x="64" y="6"/>
                </a:cxn>
                <a:cxn ang="0">
                  <a:pos x="63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6" y="0"/>
                </a:cxn>
              </a:cxnLst>
              <a:rect l="0" t="0" r="r" b="b"/>
              <a:pathLst>
                <a:path w="64" h="86">
                  <a:moveTo>
                    <a:pt x="56" y="0"/>
                  </a:moveTo>
                  <a:lnTo>
                    <a:pt x="56" y="0"/>
                  </a:lnTo>
                  <a:lnTo>
                    <a:pt x="46" y="6"/>
                  </a:lnTo>
                  <a:lnTo>
                    <a:pt x="37" y="15"/>
                  </a:lnTo>
                  <a:lnTo>
                    <a:pt x="29" y="25"/>
                  </a:lnTo>
                  <a:lnTo>
                    <a:pt x="23" y="35"/>
                  </a:lnTo>
                  <a:lnTo>
                    <a:pt x="12" y="56"/>
                  </a:lnTo>
                  <a:lnTo>
                    <a:pt x="6" y="6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0" y="82"/>
                  </a:lnTo>
                  <a:lnTo>
                    <a:pt x="3" y="86"/>
                  </a:lnTo>
                  <a:lnTo>
                    <a:pt x="6" y="86"/>
                  </a:lnTo>
                  <a:lnTo>
                    <a:pt x="8" y="86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6" y="74"/>
                  </a:lnTo>
                  <a:lnTo>
                    <a:pt x="21" y="64"/>
                  </a:lnTo>
                  <a:lnTo>
                    <a:pt x="31" y="43"/>
                  </a:lnTo>
                  <a:lnTo>
                    <a:pt x="37" y="34"/>
                  </a:lnTo>
                  <a:lnTo>
                    <a:pt x="43" y="25"/>
                  </a:lnTo>
                  <a:lnTo>
                    <a:pt x="52" y="17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3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7" name="Freeform 139"/>
            <p:cNvSpPr/>
            <p:nvPr/>
          </p:nvSpPr>
          <p:spPr bwMode="auto">
            <a:xfrm>
              <a:off x="5534026" y="3740150"/>
              <a:ext cx="28575" cy="34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4" y="0"/>
                </a:cxn>
                <a:cxn ang="0">
                  <a:pos x="54" y="8"/>
                </a:cxn>
                <a:cxn ang="0">
                  <a:pos x="44" y="17"/>
                </a:cxn>
                <a:cxn ang="0">
                  <a:pos x="35" y="26"/>
                </a:cxn>
                <a:cxn ang="0">
                  <a:pos x="26" y="35"/>
                </a:cxn>
                <a:cxn ang="0">
                  <a:pos x="18" y="46"/>
                </a:cxn>
                <a:cxn ang="0">
                  <a:pos x="12" y="58"/>
                </a:cxn>
                <a:cxn ang="0">
                  <a:pos x="5" y="68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0" y="82"/>
                </a:cxn>
                <a:cxn ang="0">
                  <a:pos x="1" y="85"/>
                </a:cxn>
                <a:cxn ang="0">
                  <a:pos x="3" y="86"/>
                </a:cxn>
                <a:cxn ang="0">
                  <a:pos x="4" y="86"/>
                </a:cxn>
                <a:cxn ang="0">
                  <a:pos x="8" y="86"/>
                </a:cxn>
                <a:cxn ang="0">
                  <a:pos x="10" y="85"/>
                </a:cxn>
                <a:cxn ang="0">
                  <a:pos x="12" y="84"/>
                </a:cxn>
                <a:cxn ang="0">
                  <a:pos x="12" y="84"/>
                </a:cxn>
                <a:cxn ang="0">
                  <a:pos x="16" y="73"/>
                </a:cxn>
                <a:cxn ang="0">
                  <a:pos x="21" y="63"/>
                </a:cxn>
                <a:cxn ang="0">
                  <a:pos x="27" y="52"/>
                </a:cxn>
                <a:cxn ang="0">
                  <a:pos x="35" y="43"/>
                </a:cxn>
                <a:cxn ang="0">
                  <a:pos x="43" y="34"/>
                </a:cxn>
                <a:cxn ang="0">
                  <a:pos x="52" y="25"/>
                </a:cxn>
                <a:cxn ang="0">
                  <a:pos x="60" y="17"/>
                </a:cxn>
                <a:cxn ang="0">
                  <a:pos x="69" y="11"/>
                </a:cxn>
                <a:cxn ang="0">
                  <a:pos x="69" y="11"/>
                </a:cxn>
                <a:cxn ang="0">
                  <a:pos x="72" y="9"/>
                </a:cxn>
                <a:cxn ang="0">
                  <a:pos x="72" y="7"/>
                </a:cxn>
                <a:cxn ang="0">
                  <a:pos x="72" y="3"/>
                </a:cxn>
                <a:cxn ang="0">
                  <a:pos x="69" y="1"/>
                </a:cxn>
                <a:cxn ang="0">
                  <a:pos x="68" y="0"/>
                </a:cxn>
                <a:cxn ang="0">
                  <a:pos x="67" y="0"/>
                </a:cxn>
                <a:cxn ang="0">
                  <a:pos x="64" y="0"/>
                </a:cxn>
                <a:cxn ang="0">
                  <a:pos x="64" y="0"/>
                </a:cxn>
              </a:cxnLst>
              <a:rect l="0" t="0" r="r" b="b"/>
              <a:pathLst>
                <a:path w="72" h="86">
                  <a:moveTo>
                    <a:pt x="64" y="0"/>
                  </a:moveTo>
                  <a:lnTo>
                    <a:pt x="64" y="0"/>
                  </a:lnTo>
                  <a:lnTo>
                    <a:pt x="54" y="8"/>
                  </a:lnTo>
                  <a:lnTo>
                    <a:pt x="44" y="17"/>
                  </a:lnTo>
                  <a:lnTo>
                    <a:pt x="35" y="26"/>
                  </a:lnTo>
                  <a:lnTo>
                    <a:pt x="26" y="35"/>
                  </a:lnTo>
                  <a:lnTo>
                    <a:pt x="18" y="46"/>
                  </a:lnTo>
                  <a:lnTo>
                    <a:pt x="12" y="58"/>
                  </a:lnTo>
                  <a:lnTo>
                    <a:pt x="5" y="68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1" y="85"/>
                  </a:lnTo>
                  <a:lnTo>
                    <a:pt x="3" y="86"/>
                  </a:lnTo>
                  <a:lnTo>
                    <a:pt x="4" y="86"/>
                  </a:lnTo>
                  <a:lnTo>
                    <a:pt x="8" y="86"/>
                  </a:lnTo>
                  <a:lnTo>
                    <a:pt x="10" y="85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6" y="73"/>
                  </a:lnTo>
                  <a:lnTo>
                    <a:pt x="21" y="63"/>
                  </a:lnTo>
                  <a:lnTo>
                    <a:pt x="27" y="52"/>
                  </a:lnTo>
                  <a:lnTo>
                    <a:pt x="35" y="43"/>
                  </a:lnTo>
                  <a:lnTo>
                    <a:pt x="43" y="34"/>
                  </a:lnTo>
                  <a:lnTo>
                    <a:pt x="52" y="25"/>
                  </a:lnTo>
                  <a:lnTo>
                    <a:pt x="60" y="17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2" y="9"/>
                  </a:lnTo>
                  <a:lnTo>
                    <a:pt x="72" y="7"/>
                  </a:lnTo>
                  <a:lnTo>
                    <a:pt x="72" y="3"/>
                  </a:lnTo>
                  <a:lnTo>
                    <a:pt x="69" y="1"/>
                  </a:lnTo>
                  <a:lnTo>
                    <a:pt x="68" y="0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8" name="Freeform 140"/>
            <p:cNvSpPr/>
            <p:nvPr/>
          </p:nvSpPr>
          <p:spPr bwMode="auto">
            <a:xfrm>
              <a:off x="5573713" y="3746500"/>
              <a:ext cx="22225" cy="31750"/>
            </a:xfrm>
            <a:custGeom>
              <a:avLst/>
              <a:gdLst/>
              <a:ahLst/>
              <a:cxnLst>
                <a:cxn ang="0">
                  <a:pos x="49" y="2"/>
                </a:cxn>
                <a:cxn ang="0">
                  <a:pos x="49" y="2"/>
                </a:cxn>
                <a:cxn ang="0">
                  <a:pos x="40" y="8"/>
                </a:cxn>
                <a:cxn ang="0">
                  <a:pos x="30" y="16"/>
                </a:cxn>
                <a:cxn ang="0">
                  <a:pos x="23" y="24"/>
                </a:cxn>
                <a:cxn ang="0">
                  <a:pos x="15" y="33"/>
                </a:cxn>
                <a:cxn ang="0">
                  <a:pos x="9" y="42"/>
                </a:cxn>
                <a:cxn ang="0">
                  <a:pos x="4" y="53"/>
                </a:cxn>
                <a:cxn ang="0">
                  <a:pos x="2" y="6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2" y="79"/>
                </a:cxn>
                <a:cxn ang="0">
                  <a:pos x="6" y="80"/>
                </a:cxn>
                <a:cxn ang="0">
                  <a:pos x="9" y="79"/>
                </a:cxn>
                <a:cxn ang="0">
                  <a:pos x="11" y="78"/>
                </a:cxn>
                <a:cxn ang="0">
                  <a:pos x="12" y="75"/>
                </a:cxn>
                <a:cxn ang="0">
                  <a:pos x="12" y="75"/>
                </a:cxn>
                <a:cxn ang="0">
                  <a:pos x="12" y="65"/>
                </a:cxn>
                <a:cxn ang="0">
                  <a:pos x="16" y="55"/>
                </a:cxn>
                <a:cxn ang="0">
                  <a:pos x="20" y="46"/>
                </a:cxn>
                <a:cxn ang="0">
                  <a:pos x="25" y="38"/>
                </a:cxn>
                <a:cxn ang="0">
                  <a:pos x="32" y="31"/>
                </a:cxn>
                <a:cxn ang="0">
                  <a:pos x="38" y="24"/>
                </a:cxn>
                <a:cxn ang="0">
                  <a:pos x="54" y="12"/>
                </a:cxn>
                <a:cxn ang="0">
                  <a:pos x="54" y="12"/>
                </a:cxn>
                <a:cxn ang="0">
                  <a:pos x="57" y="10"/>
                </a:cxn>
                <a:cxn ang="0">
                  <a:pos x="57" y="8"/>
                </a:cxn>
                <a:cxn ang="0">
                  <a:pos x="57" y="3"/>
                </a:cxn>
                <a:cxn ang="0">
                  <a:pos x="55" y="2"/>
                </a:cxn>
                <a:cxn ang="0">
                  <a:pos x="53" y="0"/>
                </a:cxn>
                <a:cxn ang="0">
                  <a:pos x="51" y="0"/>
                </a:cxn>
                <a:cxn ang="0">
                  <a:pos x="49" y="2"/>
                </a:cxn>
                <a:cxn ang="0">
                  <a:pos x="49" y="2"/>
                </a:cxn>
              </a:cxnLst>
              <a:rect l="0" t="0" r="r" b="b"/>
              <a:pathLst>
                <a:path w="57" h="80">
                  <a:moveTo>
                    <a:pt x="49" y="2"/>
                  </a:moveTo>
                  <a:lnTo>
                    <a:pt x="49" y="2"/>
                  </a:lnTo>
                  <a:lnTo>
                    <a:pt x="40" y="8"/>
                  </a:lnTo>
                  <a:lnTo>
                    <a:pt x="30" y="16"/>
                  </a:lnTo>
                  <a:lnTo>
                    <a:pt x="23" y="24"/>
                  </a:lnTo>
                  <a:lnTo>
                    <a:pt x="15" y="33"/>
                  </a:lnTo>
                  <a:lnTo>
                    <a:pt x="9" y="42"/>
                  </a:lnTo>
                  <a:lnTo>
                    <a:pt x="4" y="53"/>
                  </a:lnTo>
                  <a:lnTo>
                    <a:pt x="2" y="6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2" y="79"/>
                  </a:lnTo>
                  <a:lnTo>
                    <a:pt x="6" y="80"/>
                  </a:lnTo>
                  <a:lnTo>
                    <a:pt x="9" y="79"/>
                  </a:lnTo>
                  <a:lnTo>
                    <a:pt x="11" y="78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2" y="65"/>
                  </a:lnTo>
                  <a:lnTo>
                    <a:pt x="16" y="55"/>
                  </a:lnTo>
                  <a:lnTo>
                    <a:pt x="20" y="46"/>
                  </a:lnTo>
                  <a:lnTo>
                    <a:pt x="25" y="38"/>
                  </a:lnTo>
                  <a:lnTo>
                    <a:pt x="32" y="31"/>
                  </a:lnTo>
                  <a:lnTo>
                    <a:pt x="38" y="24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7" y="10"/>
                  </a:lnTo>
                  <a:lnTo>
                    <a:pt x="57" y="8"/>
                  </a:lnTo>
                  <a:lnTo>
                    <a:pt x="57" y="3"/>
                  </a:lnTo>
                  <a:lnTo>
                    <a:pt x="55" y="2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2"/>
                  </a:lnTo>
                  <a:lnTo>
                    <a:pt x="49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9" name="Freeform 141"/>
            <p:cNvSpPr/>
            <p:nvPr/>
          </p:nvSpPr>
          <p:spPr bwMode="auto">
            <a:xfrm>
              <a:off x="5614988" y="3736975"/>
              <a:ext cx="26988" cy="41275"/>
            </a:xfrm>
            <a:custGeom>
              <a:avLst/>
              <a:gdLst/>
              <a:ahLst/>
              <a:cxnLst>
                <a:cxn ang="0">
                  <a:pos x="55" y="3"/>
                </a:cxn>
                <a:cxn ang="0">
                  <a:pos x="55" y="3"/>
                </a:cxn>
                <a:cxn ang="0">
                  <a:pos x="47" y="15"/>
                </a:cxn>
                <a:cxn ang="0">
                  <a:pos x="40" y="26"/>
                </a:cxn>
                <a:cxn ang="0">
                  <a:pos x="21" y="47"/>
                </a:cxn>
                <a:cxn ang="0">
                  <a:pos x="13" y="59"/>
                </a:cxn>
                <a:cxn ang="0">
                  <a:pos x="7" y="71"/>
                </a:cxn>
                <a:cxn ang="0">
                  <a:pos x="3" y="83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2" y="100"/>
                </a:cxn>
                <a:cxn ang="0">
                  <a:pos x="2" y="101"/>
                </a:cxn>
                <a:cxn ang="0">
                  <a:pos x="5" y="102"/>
                </a:cxn>
                <a:cxn ang="0">
                  <a:pos x="9" y="101"/>
                </a:cxn>
                <a:cxn ang="0">
                  <a:pos x="12" y="100"/>
                </a:cxn>
                <a:cxn ang="0">
                  <a:pos x="12" y="97"/>
                </a:cxn>
                <a:cxn ang="0">
                  <a:pos x="12" y="97"/>
                </a:cxn>
                <a:cxn ang="0">
                  <a:pos x="15" y="84"/>
                </a:cxn>
                <a:cxn ang="0">
                  <a:pos x="19" y="72"/>
                </a:cxn>
                <a:cxn ang="0">
                  <a:pos x="25" y="62"/>
                </a:cxn>
                <a:cxn ang="0">
                  <a:pos x="33" y="51"/>
                </a:cxn>
                <a:cxn ang="0">
                  <a:pos x="50" y="30"/>
                </a:cxn>
                <a:cxn ang="0">
                  <a:pos x="58" y="20"/>
                </a:cxn>
                <a:cxn ang="0">
                  <a:pos x="64" y="9"/>
                </a:cxn>
                <a:cxn ang="0">
                  <a:pos x="64" y="9"/>
                </a:cxn>
                <a:cxn ang="0">
                  <a:pos x="66" y="7"/>
                </a:cxn>
                <a:cxn ang="0">
                  <a:pos x="64" y="4"/>
                </a:cxn>
                <a:cxn ang="0">
                  <a:pos x="62" y="2"/>
                </a:cxn>
                <a:cxn ang="0">
                  <a:pos x="58" y="0"/>
                </a:cxn>
                <a:cxn ang="0">
                  <a:pos x="57" y="2"/>
                </a:cxn>
                <a:cxn ang="0">
                  <a:pos x="55" y="3"/>
                </a:cxn>
                <a:cxn ang="0">
                  <a:pos x="55" y="3"/>
                </a:cxn>
              </a:cxnLst>
              <a:rect l="0" t="0" r="r" b="b"/>
              <a:pathLst>
                <a:path w="66" h="102">
                  <a:moveTo>
                    <a:pt x="55" y="3"/>
                  </a:moveTo>
                  <a:lnTo>
                    <a:pt x="55" y="3"/>
                  </a:lnTo>
                  <a:lnTo>
                    <a:pt x="47" y="15"/>
                  </a:lnTo>
                  <a:lnTo>
                    <a:pt x="40" y="26"/>
                  </a:lnTo>
                  <a:lnTo>
                    <a:pt x="21" y="47"/>
                  </a:lnTo>
                  <a:lnTo>
                    <a:pt x="13" y="59"/>
                  </a:lnTo>
                  <a:lnTo>
                    <a:pt x="7" y="71"/>
                  </a:lnTo>
                  <a:lnTo>
                    <a:pt x="3" y="83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2" y="100"/>
                  </a:lnTo>
                  <a:lnTo>
                    <a:pt x="2" y="101"/>
                  </a:lnTo>
                  <a:lnTo>
                    <a:pt x="5" y="102"/>
                  </a:lnTo>
                  <a:lnTo>
                    <a:pt x="9" y="101"/>
                  </a:lnTo>
                  <a:lnTo>
                    <a:pt x="12" y="100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5" y="84"/>
                  </a:lnTo>
                  <a:lnTo>
                    <a:pt x="19" y="72"/>
                  </a:lnTo>
                  <a:lnTo>
                    <a:pt x="25" y="62"/>
                  </a:lnTo>
                  <a:lnTo>
                    <a:pt x="33" y="51"/>
                  </a:lnTo>
                  <a:lnTo>
                    <a:pt x="50" y="30"/>
                  </a:lnTo>
                  <a:lnTo>
                    <a:pt x="58" y="20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6" y="7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57" y="2"/>
                  </a:lnTo>
                  <a:lnTo>
                    <a:pt x="55" y="3"/>
                  </a:lnTo>
                  <a:lnTo>
                    <a:pt x="55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0" name="Freeform 142"/>
            <p:cNvSpPr/>
            <p:nvPr/>
          </p:nvSpPr>
          <p:spPr bwMode="auto">
            <a:xfrm>
              <a:off x="5664201" y="3740150"/>
              <a:ext cx="28575" cy="47625"/>
            </a:xfrm>
            <a:custGeom>
              <a:avLst/>
              <a:gdLst/>
              <a:ahLst/>
              <a:cxnLst>
                <a:cxn ang="0">
                  <a:pos x="62" y="1"/>
                </a:cxn>
                <a:cxn ang="0">
                  <a:pos x="62" y="1"/>
                </a:cxn>
                <a:cxn ang="0">
                  <a:pos x="51" y="13"/>
                </a:cxn>
                <a:cxn ang="0">
                  <a:pos x="42" y="25"/>
                </a:cxn>
                <a:cxn ang="0">
                  <a:pos x="33" y="38"/>
                </a:cxn>
                <a:cxn ang="0">
                  <a:pos x="25" y="51"/>
                </a:cxn>
                <a:cxn ang="0">
                  <a:pos x="25" y="51"/>
                </a:cxn>
                <a:cxn ang="0">
                  <a:pos x="19" y="62"/>
                </a:cxn>
                <a:cxn ang="0">
                  <a:pos x="15" y="67"/>
                </a:cxn>
                <a:cxn ang="0">
                  <a:pos x="12" y="73"/>
                </a:cxn>
                <a:cxn ang="0">
                  <a:pos x="12" y="73"/>
                </a:cxn>
                <a:cxn ang="0">
                  <a:pos x="7" y="92"/>
                </a:cxn>
                <a:cxn ang="0">
                  <a:pos x="4" y="101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1"/>
                </a:cxn>
                <a:cxn ang="0">
                  <a:pos x="0" y="114"/>
                </a:cxn>
                <a:cxn ang="0">
                  <a:pos x="3" y="118"/>
                </a:cxn>
                <a:cxn ang="0">
                  <a:pos x="5" y="118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11" y="115"/>
                </a:cxn>
                <a:cxn ang="0">
                  <a:pos x="11" y="115"/>
                </a:cxn>
                <a:cxn ang="0">
                  <a:pos x="15" y="102"/>
                </a:cxn>
                <a:cxn ang="0">
                  <a:pos x="19" y="88"/>
                </a:cxn>
                <a:cxn ang="0">
                  <a:pos x="24" y="75"/>
                </a:cxn>
                <a:cxn ang="0">
                  <a:pos x="28" y="69"/>
                </a:cxn>
                <a:cxn ang="0">
                  <a:pos x="32" y="63"/>
                </a:cxn>
                <a:cxn ang="0">
                  <a:pos x="32" y="63"/>
                </a:cxn>
                <a:cxn ang="0">
                  <a:pos x="36" y="58"/>
                </a:cxn>
                <a:cxn ang="0">
                  <a:pos x="39" y="52"/>
                </a:cxn>
                <a:cxn ang="0">
                  <a:pos x="45" y="41"/>
                </a:cxn>
                <a:cxn ang="0">
                  <a:pos x="45" y="41"/>
                </a:cxn>
                <a:cxn ang="0">
                  <a:pos x="56" y="25"/>
                </a:cxn>
                <a:cxn ang="0">
                  <a:pos x="70" y="9"/>
                </a:cxn>
                <a:cxn ang="0">
                  <a:pos x="70" y="9"/>
                </a:cxn>
                <a:cxn ang="0">
                  <a:pos x="71" y="8"/>
                </a:cxn>
                <a:cxn ang="0">
                  <a:pos x="72" y="5"/>
                </a:cxn>
                <a:cxn ang="0">
                  <a:pos x="70" y="1"/>
                </a:cxn>
                <a:cxn ang="0">
                  <a:pos x="66" y="0"/>
                </a:cxn>
                <a:cxn ang="0">
                  <a:pos x="64" y="0"/>
                </a:cxn>
                <a:cxn ang="0">
                  <a:pos x="62" y="1"/>
                </a:cxn>
                <a:cxn ang="0">
                  <a:pos x="62" y="1"/>
                </a:cxn>
              </a:cxnLst>
              <a:rect l="0" t="0" r="r" b="b"/>
              <a:pathLst>
                <a:path w="72" h="118">
                  <a:moveTo>
                    <a:pt x="62" y="1"/>
                  </a:moveTo>
                  <a:lnTo>
                    <a:pt x="62" y="1"/>
                  </a:lnTo>
                  <a:lnTo>
                    <a:pt x="51" y="13"/>
                  </a:lnTo>
                  <a:lnTo>
                    <a:pt x="42" y="25"/>
                  </a:lnTo>
                  <a:lnTo>
                    <a:pt x="33" y="38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19" y="62"/>
                  </a:lnTo>
                  <a:lnTo>
                    <a:pt x="15" y="67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7" y="92"/>
                  </a:lnTo>
                  <a:lnTo>
                    <a:pt x="4" y="101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4"/>
                  </a:lnTo>
                  <a:lnTo>
                    <a:pt x="3" y="118"/>
                  </a:lnTo>
                  <a:lnTo>
                    <a:pt x="5" y="118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5" y="102"/>
                  </a:lnTo>
                  <a:lnTo>
                    <a:pt x="19" y="88"/>
                  </a:lnTo>
                  <a:lnTo>
                    <a:pt x="24" y="75"/>
                  </a:lnTo>
                  <a:lnTo>
                    <a:pt x="28" y="69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36" y="58"/>
                  </a:lnTo>
                  <a:lnTo>
                    <a:pt x="39" y="52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56" y="25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1" y="8"/>
                  </a:lnTo>
                  <a:lnTo>
                    <a:pt x="72" y="5"/>
                  </a:lnTo>
                  <a:lnTo>
                    <a:pt x="70" y="1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2" y="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1" name="Freeform 143"/>
            <p:cNvSpPr/>
            <p:nvPr/>
          </p:nvSpPr>
          <p:spPr bwMode="auto">
            <a:xfrm>
              <a:off x="5715001" y="3743325"/>
              <a:ext cx="20638" cy="41275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45" y="0"/>
                </a:cxn>
                <a:cxn ang="0">
                  <a:pos x="38" y="1"/>
                </a:cxn>
                <a:cxn ang="0">
                  <a:pos x="33" y="4"/>
                </a:cxn>
                <a:cxn ang="0">
                  <a:pos x="29" y="8"/>
                </a:cxn>
                <a:cxn ang="0">
                  <a:pos x="25" y="12"/>
                </a:cxn>
                <a:cxn ang="0">
                  <a:pos x="19" y="22"/>
                </a:cxn>
                <a:cxn ang="0">
                  <a:pos x="15" y="33"/>
                </a:cxn>
                <a:cxn ang="0">
                  <a:pos x="15" y="33"/>
                </a:cxn>
                <a:cxn ang="0">
                  <a:pos x="8" y="48"/>
                </a:cxn>
                <a:cxn ang="0">
                  <a:pos x="4" y="64"/>
                </a:cxn>
                <a:cxn ang="0">
                  <a:pos x="2" y="81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2" y="99"/>
                </a:cxn>
                <a:cxn ang="0">
                  <a:pos x="3" y="101"/>
                </a:cxn>
                <a:cxn ang="0">
                  <a:pos x="7" y="102"/>
                </a:cxn>
                <a:cxn ang="0">
                  <a:pos x="11" y="101"/>
                </a:cxn>
                <a:cxn ang="0">
                  <a:pos x="12" y="99"/>
                </a:cxn>
                <a:cxn ang="0">
                  <a:pos x="12" y="97"/>
                </a:cxn>
                <a:cxn ang="0">
                  <a:pos x="12" y="97"/>
                </a:cxn>
                <a:cxn ang="0">
                  <a:pos x="13" y="85"/>
                </a:cxn>
                <a:cxn ang="0">
                  <a:pos x="15" y="74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3" y="42"/>
                </a:cxn>
                <a:cxn ang="0">
                  <a:pos x="28" y="27"/>
                </a:cxn>
                <a:cxn ang="0">
                  <a:pos x="32" y="22"/>
                </a:cxn>
                <a:cxn ang="0">
                  <a:pos x="36" y="17"/>
                </a:cxn>
                <a:cxn ang="0">
                  <a:pos x="40" y="13"/>
                </a:cxn>
                <a:cxn ang="0">
                  <a:pos x="45" y="10"/>
                </a:cxn>
                <a:cxn ang="0">
                  <a:pos x="45" y="10"/>
                </a:cxn>
                <a:cxn ang="0">
                  <a:pos x="48" y="10"/>
                </a:cxn>
                <a:cxn ang="0">
                  <a:pos x="49" y="9"/>
                </a:cxn>
                <a:cxn ang="0">
                  <a:pos x="50" y="5"/>
                </a:cxn>
                <a:cxn ang="0">
                  <a:pos x="50" y="3"/>
                </a:cxn>
                <a:cxn ang="0">
                  <a:pos x="49" y="1"/>
                </a:cxn>
                <a:cxn ang="0">
                  <a:pos x="48" y="0"/>
                </a:cxn>
                <a:cxn ang="0">
                  <a:pos x="45" y="0"/>
                </a:cxn>
                <a:cxn ang="0">
                  <a:pos x="45" y="0"/>
                </a:cxn>
              </a:cxnLst>
              <a:rect l="0" t="0" r="r" b="b"/>
              <a:pathLst>
                <a:path w="50" h="102">
                  <a:moveTo>
                    <a:pt x="45" y="0"/>
                  </a:moveTo>
                  <a:lnTo>
                    <a:pt x="45" y="0"/>
                  </a:lnTo>
                  <a:lnTo>
                    <a:pt x="38" y="1"/>
                  </a:lnTo>
                  <a:lnTo>
                    <a:pt x="33" y="4"/>
                  </a:lnTo>
                  <a:lnTo>
                    <a:pt x="29" y="8"/>
                  </a:lnTo>
                  <a:lnTo>
                    <a:pt x="25" y="12"/>
                  </a:lnTo>
                  <a:lnTo>
                    <a:pt x="19" y="2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8" y="48"/>
                  </a:lnTo>
                  <a:lnTo>
                    <a:pt x="4" y="64"/>
                  </a:lnTo>
                  <a:lnTo>
                    <a:pt x="2" y="8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2" y="99"/>
                  </a:lnTo>
                  <a:lnTo>
                    <a:pt x="3" y="101"/>
                  </a:lnTo>
                  <a:lnTo>
                    <a:pt x="7" y="102"/>
                  </a:lnTo>
                  <a:lnTo>
                    <a:pt x="11" y="101"/>
                  </a:lnTo>
                  <a:lnTo>
                    <a:pt x="12" y="99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3" y="85"/>
                  </a:lnTo>
                  <a:lnTo>
                    <a:pt x="15" y="74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3" y="42"/>
                  </a:lnTo>
                  <a:lnTo>
                    <a:pt x="28" y="27"/>
                  </a:lnTo>
                  <a:lnTo>
                    <a:pt x="32" y="22"/>
                  </a:lnTo>
                  <a:lnTo>
                    <a:pt x="36" y="17"/>
                  </a:lnTo>
                  <a:lnTo>
                    <a:pt x="40" y="13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8" y="10"/>
                  </a:lnTo>
                  <a:lnTo>
                    <a:pt x="49" y="9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2" name="Freeform 144"/>
            <p:cNvSpPr/>
            <p:nvPr/>
          </p:nvSpPr>
          <p:spPr bwMode="auto">
            <a:xfrm>
              <a:off x="5768976" y="3736975"/>
              <a:ext cx="20638" cy="47625"/>
            </a:xfrm>
            <a:custGeom>
              <a:avLst/>
              <a:gdLst/>
              <a:ahLst/>
              <a:cxnLst>
                <a:cxn ang="0">
                  <a:pos x="39" y="2"/>
                </a:cxn>
                <a:cxn ang="0">
                  <a:pos x="39" y="2"/>
                </a:cxn>
                <a:cxn ang="0">
                  <a:pos x="32" y="11"/>
                </a:cxn>
                <a:cxn ang="0">
                  <a:pos x="27" y="19"/>
                </a:cxn>
                <a:cxn ang="0">
                  <a:pos x="23" y="28"/>
                </a:cxn>
                <a:cxn ang="0">
                  <a:pos x="19" y="38"/>
                </a:cxn>
                <a:cxn ang="0">
                  <a:pos x="19" y="38"/>
                </a:cxn>
                <a:cxn ang="0">
                  <a:pos x="14" y="56"/>
                </a:cxn>
                <a:cxn ang="0">
                  <a:pos x="10" y="75"/>
                </a:cxn>
                <a:cxn ang="0">
                  <a:pos x="5" y="93"/>
                </a:cxn>
                <a:cxn ang="0">
                  <a:pos x="0" y="111"/>
                </a:cxn>
                <a:cxn ang="0">
                  <a:pos x="0" y="111"/>
                </a:cxn>
                <a:cxn ang="0">
                  <a:pos x="0" y="114"/>
                </a:cxn>
                <a:cxn ang="0">
                  <a:pos x="1" y="115"/>
                </a:cxn>
                <a:cxn ang="0">
                  <a:pos x="4" y="118"/>
                </a:cxn>
                <a:cxn ang="0">
                  <a:pos x="8" y="118"/>
                </a:cxn>
                <a:cxn ang="0">
                  <a:pos x="10" y="117"/>
                </a:cxn>
                <a:cxn ang="0">
                  <a:pos x="12" y="114"/>
                </a:cxn>
                <a:cxn ang="0">
                  <a:pos x="12" y="114"/>
                </a:cxn>
                <a:cxn ang="0">
                  <a:pos x="19" y="89"/>
                </a:cxn>
                <a:cxn ang="0">
                  <a:pos x="23" y="76"/>
                </a:cxn>
                <a:cxn ang="0">
                  <a:pos x="26" y="63"/>
                </a:cxn>
                <a:cxn ang="0">
                  <a:pos x="26" y="63"/>
                </a:cxn>
                <a:cxn ang="0">
                  <a:pos x="29" y="49"/>
                </a:cxn>
                <a:cxn ang="0">
                  <a:pos x="32" y="34"/>
                </a:cxn>
                <a:cxn ang="0">
                  <a:pos x="39" y="21"/>
                </a:cxn>
                <a:cxn ang="0">
                  <a:pos x="48" y="11"/>
                </a:cxn>
                <a:cxn ang="0">
                  <a:pos x="48" y="11"/>
                </a:cxn>
                <a:cxn ang="0">
                  <a:pos x="49" y="8"/>
                </a:cxn>
                <a:cxn ang="0">
                  <a:pos x="49" y="5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2" y="0"/>
                </a:cxn>
                <a:cxn ang="0">
                  <a:pos x="39" y="2"/>
                </a:cxn>
                <a:cxn ang="0">
                  <a:pos x="39" y="2"/>
                </a:cxn>
              </a:cxnLst>
              <a:rect l="0" t="0" r="r" b="b"/>
              <a:pathLst>
                <a:path w="49" h="118">
                  <a:moveTo>
                    <a:pt x="39" y="2"/>
                  </a:moveTo>
                  <a:lnTo>
                    <a:pt x="39" y="2"/>
                  </a:lnTo>
                  <a:lnTo>
                    <a:pt x="32" y="11"/>
                  </a:lnTo>
                  <a:lnTo>
                    <a:pt x="27" y="19"/>
                  </a:lnTo>
                  <a:lnTo>
                    <a:pt x="23" y="2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4" y="56"/>
                  </a:lnTo>
                  <a:lnTo>
                    <a:pt x="10" y="75"/>
                  </a:lnTo>
                  <a:lnTo>
                    <a:pt x="5" y="93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4"/>
                  </a:lnTo>
                  <a:lnTo>
                    <a:pt x="1" y="115"/>
                  </a:lnTo>
                  <a:lnTo>
                    <a:pt x="4" y="118"/>
                  </a:lnTo>
                  <a:lnTo>
                    <a:pt x="8" y="118"/>
                  </a:lnTo>
                  <a:lnTo>
                    <a:pt x="10" y="117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9" y="89"/>
                  </a:lnTo>
                  <a:lnTo>
                    <a:pt x="23" y="76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9" y="49"/>
                  </a:lnTo>
                  <a:lnTo>
                    <a:pt x="32" y="34"/>
                  </a:lnTo>
                  <a:lnTo>
                    <a:pt x="39" y="2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8"/>
                  </a:lnTo>
                  <a:lnTo>
                    <a:pt x="49" y="5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9" y="2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3" name="Freeform 145"/>
            <p:cNvSpPr/>
            <p:nvPr/>
          </p:nvSpPr>
          <p:spPr bwMode="auto">
            <a:xfrm>
              <a:off x="5818188" y="3740150"/>
              <a:ext cx="19050" cy="41275"/>
            </a:xfrm>
            <a:custGeom>
              <a:avLst/>
              <a:gdLst/>
              <a:ahLst/>
              <a:cxnLst>
                <a:cxn ang="0">
                  <a:pos x="40" y="3"/>
                </a:cxn>
                <a:cxn ang="0">
                  <a:pos x="40" y="3"/>
                </a:cxn>
                <a:cxn ang="0">
                  <a:pos x="29" y="25"/>
                </a:cxn>
                <a:cxn ang="0">
                  <a:pos x="20" y="48"/>
                </a:cxn>
                <a:cxn ang="0">
                  <a:pos x="11" y="72"/>
                </a:cxn>
                <a:cxn ang="0">
                  <a:pos x="2" y="94"/>
                </a:cxn>
                <a:cxn ang="0">
                  <a:pos x="2" y="94"/>
                </a:cxn>
                <a:cxn ang="0">
                  <a:pos x="0" y="97"/>
                </a:cxn>
                <a:cxn ang="0">
                  <a:pos x="2" y="98"/>
                </a:cxn>
                <a:cxn ang="0">
                  <a:pos x="4" y="102"/>
                </a:cxn>
                <a:cxn ang="0">
                  <a:pos x="6" y="102"/>
                </a:cxn>
                <a:cxn ang="0">
                  <a:pos x="8" y="102"/>
                </a:cxn>
                <a:cxn ang="0">
                  <a:pos x="10" y="102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21" y="77"/>
                </a:cxn>
                <a:cxn ang="0">
                  <a:pos x="30" y="54"/>
                </a:cxn>
                <a:cxn ang="0">
                  <a:pos x="40" y="31"/>
                </a:cxn>
                <a:cxn ang="0">
                  <a:pos x="49" y="8"/>
                </a:cxn>
                <a:cxn ang="0">
                  <a:pos x="49" y="8"/>
                </a:cxn>
                <a:cxn ang="0">
                  <a:pos x="50" y="7"/>
                </a:cxn>
                <a:cxn ang="0">
                  <a:pos x="50" y="4"/>
                </a:cxn>
                <a:cxn ang="0">
                  <a:pos x="46" y="0"/>
                </a:cxn>
                <a:cxn ang="0">
                  <a:pos x="45" y="0"/>
                </a:cxn>
                <a:cxn ang="0">
                  <a:pos x="42" y="0"/>
                </a:cxn>
                <a:cxn ang="0">
                  <a:pos x="41" y="1"/>
                </a:cxn>
                <a:cxn ang="0">
                  <a:pos x="40" y="3"/>
                </a:cxn>
                <a:cxn ang="0">
                  <a:pos x="40" y="3"/>
                </a:cxn>
              </a:cxnLst>
              <a:rect l="0" t="0" r="r" b="b"/>
              <a:pathLst>
                <a:path w="50" h="102">
                  <a:moveTo>
                    <a:pt x="40" y="3"/>
                  </a:moveTo>
                  <a:lnTo>
                    <a:pt x="40" y="3"/>
                  </a:lnTo>
                  <a:lnTo>
                    <a:pt x="29" y="25"/>
                  </a:lnTo>
                  <a:lnTo>
                    <a:pt x="20" y="48"/>
                  </a:lnTo>
                  <a:lnTo>
                    <a:pt x="11" y="72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0" y="97"/>
                  </a:lnTo>
                  <a:lnTo>
                    <a:pt x="2" y="98"/>
                  </a:lnTo>
                  <a:lnTo>
                    <a:pt x="4" y="102"/>
                  </a:lnTo>
                  <a:lnTo>
                    <a:pt x="6" y="102"/>
                  </a:lnTo>
                  <a:lnTo>
                    <a:pt x="8" y="102"/>
                  </a:lnTo>
                  <a:lnTo>
                    <a:pt x="10" y="102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21" y="77"/>
                  </a:lnTo>
                  <a:lnTo>
                    <a:pt x="30" y="54"/>
                  </a:lnTo>
                  <a:lnTo>
                    <a:pt x="40" y="31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4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41" y="1"/>
                  </a:lnTo>
                  <a:lnTo>
                    <a:pt x="40" y="3"/>
                  </a:lnTo>
                  <a:lnTo>
                    <a:pt x="4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4" name="Freeform 146"/>
            <p:cNvSpPr/>
            <p:nvPr/>
          </p:nvSpPr>
          <p:spPr bwMode="auto">
            <a:xfrm>
              <a:off x="5861051" y="3736975"/>
              <a:ext cx="15875" cy="44450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31" y="3"/>
                </a:cxn>
                <a:cxn ang="0">
                  <a:pos x="18" y="26"/>
                </a:cxn>
                <a:cxn ang="0">
                  <a:pos x="11" y="38"/>
                </a:cxn>
                <a:cxn ang="0">
                  <a:pos x="8" y="50"/>
                </a:cxn>
                <a:cxn ang="0">
                  <a:pos x="8" y="50"/>
                </a:cxn>
                <a:cxn ang="0">
                  <a:pos x="6" y="55"/>
                </a:cxn>
                <a:cxn ang="0">
                  <a:pos x="5" y="62"/>
                </a:cxn>
                <a:cxn ang="0">
                  <a:pos x="4" y="73"/>
                </a:cxn>
                <a:cxn ang="0">
                  <a:pos x="4" y="73"/>
                </a:cxn>
                <a:cxn ang="0">
                  <a:pos x="1" y="89"/>
                </a:cxn>
                <a:cxn ang="0">
                  <a:pos x="0" y="105"/>
                </a:cxn>
                <a:cxn ang="0">
                  <a:pos x="0" y="105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5" y="110"/>
                </a:cxn>
                <a:cxn ang="0">
                  <a:pos x="9" y="109"/>
                </a:cxn>
                <a:cxn ang="0">
                  <a:pos x="10" y="107"/>
                </a:cxn>
                <a:cxn ang="0">
                  <a:pos x="10" y="105"/>
                </a:cxn>
                <a:cxn ang="0">
                  <a:pos x="10" y="105"/>
                </a:cxn>
                <a:cxn ang="0">
                  <a:pos x="11" y="93"/>
                </a:cxn>
                <a:cxn ang="0">
                  <a:pos x="14" y="80"/>
                </a:cxn>
                <a:cxn ang="0">
                  <a:pos x="18" y="56"/>
                </a:cxn>
                <a:cxn ang="0">
                  <a:pos x="18" y="56"/>
                </a:cxn>
                <a:cxn ang="0">
                  <a:pos x="19" y="50"/>
                </a:cxn>
                <a:cxn ang="0">
                  <a:pos x="22" y="43"/>
                </a:cxn>
                <a:cxn ang="0">
                  <a:pos x="27" y="32"/>
                </a:cxn>
                <a:cxn ang="0">
                  <a:pos x="40" y="9"/>
                </a:cxn>
                <a:cxn ang="0">
                  <a:pos x="40" y="9"/>
                </a:cxn>
                <a:cxn ang="0">
                  <a:pos x="42" y="7"/>
                </a:cxn>
                <a:cxn ang="0">
                  <a:pos x="40" y="4"/>
                </a:cxn>
                <a:cxn ang="0">
                  <a:pos x="38" y="2"/>
                </a:cxn>
                <a:cxn ang="0">
                  <a:pos x="34" y="0"/>
                </a:cxn>
                <a:cxn ang="0">
                  <a:pos x="32" y="2"/>
                </a:cxn>
                <a:cxn ang="0">
                  <a:pos x="31" y="3"/>
                </a:cxn>
                <a:cxn ang="0">
                  <a:pos x="31" y="3"/>
                </a:cxn>
              </a:cxnLst>
              <a:rect l="0" t="0" r="r" b="b"/>
              <a:pathLst>
                <a:path w="42" h="110">
                  <a:moveTo>
                    <a:pt x="31" y="3"/>
                  </a:moveTo>
                  <a:lnTo>
                    <a:pt x="31" y="3"/>
                  </a:lnTo>
                  <a:lnTo>
                    <a:pt x="18" y="26"/>
                  </a:lnTo>
                  <a:lnTo>
                    <a:pt x="11" y="38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6" y="55"/>
                  </a:lnTo>
                  <a:lnTo>
                    <a:pt x="5" y="62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1" y="89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5" y="110"/>
                  </a:lnTo>
                  <a:lnTo>
                    <a:pt x="9" y="109"/>
                  </a:lnTo>
                  <a:lnTo>
                    <a:pt x="10" y="107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11" y="93"/>
                  </a:lnTo>
                  <a:lnTo>
                    <a:pt x="14" y="80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9" y="50"/>
                  </a:lnTo>
                  <a:lnTo>
                    <a:pt x="22" y="43"/>
                  </a:lnTo>
                  <a:lnTo>
                    <a:pt x="27" y="32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38" y="2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5" name="Freeform 147"/>
            <p:cNvSpPr/>
            <p:nvPr/>
          </p:nvSpPr>
          <p:spPr bwMode="auto">
            <a:xfrm>
              <a:off x="5534026" y="3167063"/>
              <a:ext cx="25400" cy="47625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56" y="1"/>
                </a:cxn>
                <a:cxn ang="0">
                  <a:pos x="50" y="5"/>
                </a:cxn>
                <a:cxn ang="0">
                  <a:pos x="43" y="9"/>
                </a:cxn>
                <a:cxn ang="0">
                  <a:pos x="37" y="14"/>
                </a:cxn>
                <a:cxn ang="0">
                  <a:pos x="31" y="19"/>
                </a:cxn>
                <a:cxn ang="0">
                  <a:pos x="22" y="32"/>
                </a:cxn>
                <a:cxn ang="0">
                  <a:pos x="14" y="48"/>
                </a:cxn>
                <a:cxn ang="0">
                  <a:pos x="9" y="64"/>
                </a:cxn>
                <a:cxn ang="0">
                  <a:pos x="4" y="79"/>
                </a:cxn>
                <a:cxn ang="0">
                  <a:pos x="1" y="96"/>
                </a:cxn>
                <a:cxn ang="0">
                  <a:pos x="0" y="111"/>
                </a:cxn>
                <a:cxn ang="0">
                  <a:pos x="0" y="111"/>
                </a:cxn>
                <a:cxn ang="0">
                  <a:pos x="0" y="112"/>
                </a:cxn>
                <a:cxn ang="0">
                  <a:pos x="0" y="117"/>
                </a:cxn>
                <a:cxn ang="0">
                  <a:pos x="0" y="117"/>
                </a:cxn>
                <a:cxn ang="0">
                  <a:pos x="1" y="120"/>
                </a:cxn>
                <a:cxn ang="0">
                  <a:pos x="1" y="121"/>
                </a:cxn>
                <a:cxn ang="0">
                  <a:pos x="6" y="123"/>
                </a:cxn>
                <a:cxn ang="0">
                  <a:pos x="10" y="121"/>
                </a:cxn>
                <a:cxn ang="0">
                  <a:pos x="10" y="120"/>
                </a:cxn>
                <a:cxn ang="0">
                  <a:pos x="12" y="117"/>
                </a:cxn>
                <a:cxn ang="0">
                  <a:pos x="12" y="117"/>
                </a:cxn>
                <a:cxn ang="0">
                  <a:pos x="12" y="103"/>
                </a:cxn>
                <a:cxn ang="0">
                  <a:pos x="14" y="87"/>
                </a:cxn>
                <a:cxn ang="0">
                  <a:pos x="18" y="72"/>
                </a:cxn>
                <a:cxn ang="0">
                  <a:pos x="23" y="56"/>
                </a:cxn>
                <a:cxn ang="0">
                  <a:pos x="30" y="42"/>
                </a:cxn>
                <a:cxn ang="0">
                  <a:pos x="39" y="28"/>
                </a:cxn>
                <a:cxn ang="0">
                  <a:pos x="44" y="23"/>
                </a:cxn>
                <a:cxn ang="0">
                  <a:pos x="50" y="18"/>
                </a:cxn>
                <a:cxn ang="0">
                  <a:pos x="55" y="14"/>
                </a:cxn>
                <a:cxn ang="0">
                  <a:pos x="61" y="10"/>
                </a:cxn>
                <a:cxn ang="0">
                  <a:pos x="61" y="10"/>
                </a:cxn>
                <a:cxn ang="0">
                  <a:pos x="64" y="9"/>
                </a:cxn>
                <a:cxn ang="0">
                  <a:pos x="65" y="8"/>
                </a:cxn>
                <a:cxn ang="0">
                  <a:pos x="65" y="5"/>
                </a:cxn>
                <a:cxn ang="0">
                  <a:pos x="64" y="4"/>
                </a:cxn>
                <a:cxn ang="0">
                  <a:pos x="61" y="1"/>
                </a:cxn>
                <a:cxn ang="0">
                  <a:pos x="59" y="0"/>
                </a:cxn>
                <a:cxn ang="0">
                  <a:pos x="56" y="1"/>
                </a:cxn>
                <a:cxn ang="0">
                  <a:pos x="56" y="1"/>
                </a:cxn>
              </a:cxnLst>
              <a:rect l="0" t="0" r="r" b="b"/>
              <a:pathLst>
                <a:path w="65" h="123">
                  <a:moveTo>
                    <a:pt x="56" y="1"/>
                  </a:moveTo>
                  <a:lnTo>
                    <a:pt x="56" y="1"/>
                  </a:lnTo>
                  <a:lnTo>
                    <a:pt x="50" y="5"/>
                  </a:lnTo>
                  <a:lnTo>
                    <a:pt x="43" y="9"/>
                  </a:lnTo>
                  <a:lnTo>
                    <a:pt x="37" y="14"/>
                  </a:lnTo>
                  <a:lnTo>
                    <a:pt x="31" y="19"/>
                  </a:lnTo>
                  <a:lnTo>
                    <a:pt x="22" y="32"/>
                  </a:lnTo>
                  <a:lnTo>
                    <a:pt x="14" y="48"/>
                  </a:lnTo>
                  <a:lnTo>
                    <a:pt x="9" y="64"/>
                  </a:lnTo>
                  <a:lnTo>
                    <a:pt x="4" y="79"/>
                  </a:lnTo>
                  <a:lnTo>
                    <a:pt x="1" y="96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1" y="120"/>
                  </a:lnTo>
                  <a:lnTo>
                    <a:pt x="1" y="121"/>
                  </a:lnTo>
                  <a:lnTo>
                    <a:pt x="6" y="123"/>
                  </a:lnTo>
                  <a:lnTo>
                    <a:pt x="10" y="121"/>
                  </a:lnTo>
                  <a:lnTo>
                    <a:pt x="10" y="120"/>
                  </a:lnTo>
                  <a:lnTo>
                    <a:pt x="12" y="117"/>
                  </a:lnTo>
                  <a:lnTo>
                    <a:pt x="12" y="117"/>
                  </a:lnTo>
                  <a:lnTo>
                    <a:pt x="12" y="103"/>
                  </a:lnTo>
                  <a:lnTo>
                    <a:pt x="14" y="87"/>
                  </a:lnTo>
                  <a:lnTo>
                    <a:pt x="18" y="72"/>
                  </a:lnTo>
                  <a:lnTo>
                    <a:pt x="23" y="56"/>
                  </a:lnTo>
                  <a:lnTo>
                    <a:pt x="30" y="42"/>
                  </a:lnTo>
                  <a:lnTo>
                    <a:pt x="39" y="28"/>
                  </a:lnTo>
                  <a:lnTo>
                    <a:pt x="44" y="23"/>
                  </a:lnTo>
                  <a:lnTo>
                    <a:pt x="50" y="18"/>
                  </a:lnTo>
                  <a:lnTo>
                    <a:pt x="55" y="14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4" y="9"/>
                  </a:lnTo>
                  <a:lnTo>
                    <a:pt x="65" y="8"/>
                  </a:lnTo>
                  <a:lnTo>
                    <a:pt x="65" y="5"/>
                  </a:lnTo>
                  <a:lnTo>
                    <a:pt x="64" y="4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6" y="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6" name="Freeform 148"/>
            <p:cNvSpPr/>
            <p:nvPr/>
          </p:nvSpPr>
          <p:spPr bwMode="auto">
            <a:xfrm>
              <a:off x="5581651" y="3146425"/>
              <a:ext cx="26988" cy="46038"/>
            </a:xfrm>
            <a:custGeom>
              <a:avLst/>
              <a:gdLst/>
              <a:ahLst/>
              <a:cxnLst>
                <a:cxn ang="0">
                  <a:pos x="53" y="6"/>
                </a:cxn>
                <a:cxn ang="0">
                  <a:pos x="53" y="6"/>
                </a:cxn>
                <a:cxn ang="0">
                  <a:pos x="52" y="12"/>
                </a:cxn>
                <a:cxn ang="0">
                  <a:pos x="49" y="19"/>
                </a:cxn>
                <a:cxn ang="0">
                  <a:pos x="41" y="30"/>
                </a:cxn>
                <a:cxn ang="0">
                  <a:pos x="32" y="41"/>
                </a:cxn>
                <a:cxn ang="0">
                  <a:pos x="28" y="47"/>
                </a:cxn>
                <a:cxn ang="0">
                  <a:pos x="26" y="53"/>
                </a:cxn>
                <a:cxn ang="0">
                  <a:pos x="26" y="53"/>
                </a:cxn>
                <a:cxn ang="0">
                  <a:pos x="19" y="67"/>
                </a:cxn>
                <a:cxn ang="0">
                  <a:pos x="11" y="81"/>
                </a:cxn>
                <a:cxn ang="0">
                  <a:pos x="5" y="96"/>
                </a:cxn>
                <a:cxn ang="0">
                  <a:pos x="2" y="102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3"/>
                </a:cxn>
                <a:cxn ang="0">
                  <a:pos x="1" y="115"/>
                </a:cxn>
                <a:cxn ang="0">
                  <a:pos x="5" y="117"/>
                </a:cxn>
                <a:cxn ang="0">
                  <a:pos x="9" y="117"/>
                </a:cxn>
                <a:cxn ang="0">
                  <a:pos x="10" y="115"/>
                </a:cxn>
                <a:cxn ang="0">
                  <a:pos x="11" y="113"/>
                </a:cxn>
                <a:cxn ang="0">
                  <a:pos x="11" y="113"/>
                </a:cxn>
                <a:cxn ang="0">
                  <a:pos x="13" y="106"/>
                </a:cxn>
                <a:cxn ang="0">
                  <a:pos x="17" y="98"/>
                </a:cxn>
                <a:cxn ang="0">
                  <a:pos x="23" y="84"/>
                </a:cxn>
                <a:cxn ang="0">
                  <a:pos x="31" y="71"/>
                </a:cxn>
                <a:cxn ang="0">
                  <a:pos x="37" y="57"/>
                </a:cxn>
                <a:cxn ang="0">
                  <a:pos x="37" y="57"/>
                </a:cxn>
                <a:cxn ang="0">
                  <a:pos x="40" y="50"/>
                </a:cxn>
                <a:cxn ang="0">
                  <a:pos x="44" y="44"/>
                </a:cxn>
                <a:cxn ang="0">
                  <a:pos x="52" y="32"/>
                </a:cxn>
                <a:cxn ang="0">
                  <a:pos x="60" y="20"/>
                </a:cxn>
                <a:cxn ang="0">
                  <a:pos x="62" y="13"/>
                </a:cxn>
                <a:cxn ang="0">
                  <a:pos x="65" y="6"/>
                </a:cxn>
                <a:cxn ang="0">
                  <a:pos x="65" y="6"/>
                </a:cxn>
                <a:cxn ang="0">
                  <a:pos x="65" y="3"/>
                </a:cxn>
                <a:cxn ang="0">
                  <a:pos x="64" y="2"/>
                </a:cxn>
                <a:cxn ang="0">
                  <a:pos x="61" y="0"/>
                </a:cxn>
                <a:cxn ang="0">
                  <a:pos x="60" y="0"/>
                </a:cxn>
                <a:cxn ang="0">
                  <a:pos x="56" y="2"/>
                </a:cxn>
                <a:cxn ang="0">
                  <a:pos x="54" y="3"/>
                </a:cxn>
                <a:cxn ang="0">
                  <a:pos x="53" y="6"/>
                </a:cxn>
                <a:cxn ang="0">
                  <a:pos x="53" y="6"/>
                </a:cxn>
              </a:cxnLst>
              <a:rect l="0" t="0" r="r" b="b"/>
              <a:pathLst>
                <a:path w="65" h="117">
                  <a:moveTo>
                    <a:pt x="53" y="6"/>
                  </a:moveTo>
                  <a:lnTo>
                    <a:pt x="53" y="6"/>
                  </a:lnTo>
                  <a:lnTo>
                    <a:pt x="52" y="12"/>
                  </a:lnTo>
                  <a:lnTo>
                    <a:pt x="49" y="19"/>
                  </a:lnTo>
                  <a:lnTo>
                    <a:pt x="41" y="30"/>
                  </a:lnTo>
                  <a:lnTo>
                    <a:pt x="32" y="41"/>
                  </a:lnTo>
                  <a:lnTo>
                    <a:pt x="28" y="47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19" y="67"/>
                  </a:lnTo>
                  <a:lnTo>
                    <a:pt x="11" y="81"/>
                  </a:lnTo>
                  <a:lnTo>
                    <a:pt x="5" y="96"/>
                  </a:lnTo>
                  <a:lnTo>
                    <a:pt x="2" y="102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3"/>
                  </a:lnTo>
                  <a:lnTo>
                    <a:pt x="1" y="115"/>
                  </a:lnTo>
                  <a:lnTo>
                    <a:pt x="5" y="117"/>
                  </a:lnTo>
                  <a:lnTo>
                    <a:pt x="9" y="117"/>
                  </a:lnTo>
                  <a:lnTo>
                    <a:pt x="10" y="115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3" y="106"/>
                  </a:lnTo>
                  <a:lnTo>
                    <a:pt x="17" y="98"/>
                  </a:lnTo>
                  <a:lnTo>
                    <a:pt x="23" y="84"/>
                  </a:lnTo>
                  <a:lnTo>
                    <a:pt x="31" y="71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40" y="50"/>
                  </a:lnTo>
                  <a:lnTo>
                    <a:pt x="44" y="44"/>
                  </a:lnTo>
                  <a:lnTo>
                    <a:pt x="52" y="32"/>
                  </a:lnTo>
                  <a:lnTo>
                    <a:pt x="60" y="20"/>
                  </a:lnTo>
                  <a:lnTo>
                    <a:pt x="62" y="13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3"/>
                  </a:lnTo>
                  <a:lnTo>
                    <a:pt x="64" y="2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56" y="2"/>
                  </a:lnTo>
                  <a:lnTo>
                    <a:pt x="54" y="3"/>
                  </a:lnTo>
                  <a:lnTo>
                    <a:pt x="53" y="6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7" name="Freeform 149"/>
            <p:cNvSpPr/>
            <p:nvPr/>
          </p:nvSpPr>
          <p:spPr bwMode="auto">
            <a:xfrm>
              <a:off x="5630863" y="3140075"/>
              <a:ext cx="19050" cy="3651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0"/>
                </a:cxn>
                <a:cxn ang="0">
                  <a:pos x="30" y="8"/>
                </a:cxn>
                <a:cxn ang="0">
                  <a:pos x="21" y="17"/>
                </a:cxn>
                <a:cxn ang="0">
                  <a:pos x="15" y="27"/>
                </a:cxn>
                <a:cxn ang="0">
                  <a:pos x="9" y="39"/>
                </a:cxn>
                <a:cxn ang="0">
                  <a:pos x="5" y="51"/>
                </a:cxn>
                <a:cxn ang="0">
                  <a:pos x="3" y="62"/>
                </a:cxn>
                <a:cxn ang="0">
                  <a:pos x="2" y="76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2" y="91"/>
                </a:cxn>
                <a:cxn ang="0">
                  <a:pos x="3" y="93"/>
                </a:cxn>
                <a:cxn ang="0">
                  <a:pos x="7" y="94"/>
                </a:cxn>
                <a:cxn ang="0">
                  <a:pos x="11" y="93"/>
                </a:cxn>
                <a:cxn ang="0">
                  <a:pos x="12" y="91"/>
                </a:cxn>
                <a:cxn ang="0">
                  <a:pos x="12" y="89"/>
                </a:cxn>
                <a:cxn ang="0">
                  <a:pos x="12" y="89"/>
                </a:cxn>
                <a:cxn ang="0">
                  <a:pos x="12" y="77"/>
                </a:cxn>
                <a:cxn ang="0">
                  <a:pos x="13" y="66"/>
                </a:cxn>
                <a:cxn ang="0">
                  <a:pos x="16" y="55"/>
                </a:cxn>
                <a:cxn ang="0">
                  <a:pos x="20" y="44"/>
                </a:cxn>
                <a:cxn ang="0">
                  <a:pos x="24" y="34"/>
                </a:cxn>
                <a:cxn ang="0">
                  <a:pos x="30" y="25"/>
                </a:cxn>
                <a:cxn ang="0">
                  <a:pos x="38" y="17"/>
                </a:cxn>
                <a:cxn ang="0">
                  <a:pos x="47" y="10"/>
                </a:cxn>
                <a:cxn ang="0">
                  <a:pos x="47" y="10"/>
                </a:cxn>
                <a:cxn ang="0">
                  <a:pos x="49" y="9"/>
                </a:cxn>
                <a:cxn ang="0">
                  <a:pos x="50" y="6"/>
                </a:cxn>
                <a:cxn ang="0">
                  <a:pos x="50" y="2"/>
                </a:cxn>
                <a:cxn ang="0">
                  <a:pos x="46" y="0"/>
                </a:cxn>
                <a:cxn ang="0">
                  <a:pos x="43" y="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50" h="94">
                  <a:moveTo>
                    <a:pt x="42" y="0"/>
                  </a:moveTo>
                  <a:lnTo>
                    <a:pt x="42" y="0"/>
                  </a:lnTo>
                  <a:lnTo>
                    <a:pt x="30" y="8"/>
                  </a:lnTo>
                  <a:lnTo>
                    <a:pt x="21" y="17"/>
                  </a:lnTo>
                  <a:lnTo>
                    <a:pt x="15" y="27"/>
                  </a:lnTo>
                  <a:lnTo>
                    <a:pt x="9" y="39"/>
                  </a:lnTo>
                  <a:lnTo>
                    <a:pt x="5" y="51"/>
                  </a:lnTo>
                  <a:lnTo>
                    <a:pt x="3" y="62"/>
                  </a:lnTo>
                  <a:lnTo>
                    <a:pt x="2" y="76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2" y="91"/>
                  </a:lnTo>
                  <a:lnTo>
                    <a:pt x="3" y="93"/>
                  </a:lnTo>
                  <a:lnTo>
                    <a:pt x="7" y="94"/>
                  </a:lnTo>
                  <a:lnTo>
                    <a:pt x="11" y="93"/>
                  </a:lnTo>
                  <a:lnTo>
                    <a:pt x="12" y="91"/>
                  </a:lnTo>
                  <a:lnTo>
                    <a:pt x="12" y="89"/>
                  </a:lnTo>
                  <a:lnTo>
                    <a:pt x="12" y="89"/>
                  </a:lnTo>
                  <a:lnTo>
                    <a:pt x="12" y="77"/>
                  </a:lnTo>
                  <a:lnTo>
                    <a:pt x="13" y="66"/>
                  </a:lnTo>
                  <a:lnTo>
                    <a:pt x="16" y="55"/>
                  </a:lnTo>
                  <a:lnTo>
                    <a:pt x="20" y="44"/>
                  </a:lnTo>
                  <a:lnTo>
                    <a:pt x="24" y="34"/>
                  </a:lnTo>
                  <a:lnTo>
                    <a:pt x="30" y="25"/>
                  </a:lnTo>
                  <a:lnTo>
                    <a:pt x="38" y="17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9" y="9"/>
                  </a:lnTo>
                  <a:lnTo>
                    <a:pt x="50" y="6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8" name="Freeform 150"/>
            <p:cNvSpPr/>
            <p:nvPr/>
          </p:nvSpPr>
          <p:spPr bwMode="auto">
            <a:xfrm>
              <a:off x="5667376" y="3146425"/>
              <a:ext cx="12700" cy="36513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23" y="6"/>
                </a:cxn>
                <a:cxn ang="0">
                  <a:pos x="22" y="16"/>
                </a:cxn>
                <a:cxn ang="0">
                  <a:pos x="19" y="27"/>
                </a:cxn>
                <a:cxn ang="0">
                  <a:pos x="12" y="47"/>
                </a:cxn>
                <a:cxn ang="0">
                  <a:pos x="4" y="67"/>
                </a:cxn>
                <a:cxn ang="0">
                  <a:pos x="1" y="78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0" y="92"/>
                </a:cxn>
                <a:cxn ang="0">
                  <a:pos x="1" y="93"/>
                </a:cxn>
                <a:cxn ang="0">
                  <a:pos x="5" y="95"/>
                </a:cxn>
                <a:cxn ang="0">
                  <a:pos x="9" y="93"/>
                </a:cxn>
                <a:cxn ang="0">
                  <a:pos x="10" y="92"/>
                </a:cxn>
                <a:cxn ang="0">
                  <a:pos x="12" y="89"/>
                </a:cxn>
                <a:cxn ang="0">
                  <a:pos x="12" y="89"/>
                </a:cxn>
                <a:cxn ang="0">
                  <a:pos x="13" y="78"/>
                </a:cxn>
                <a:cxn ang="0">
                  <a:pos x="15" y="67"/>
                </a:cxn>
                <a:cxn ang="0">
                  <a:pos x="23" y="47"/>
                </a:cxn>
                <a:cxn ang="0">
                  <a:pos x="30" y="27"/>
                </a:cxn>
                <a:cxn ang="0">
                  <a:pos x="32" y="16"/>
                </a:cxn>
                <a:cxn ang="0">
                  <a:pos x="34" y="6"/>
                </a:cxn>
                <a:cxn ang="0">
                  <a:pos x="34" y="6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0"/>
                </a:cxn>
                <a:cxn ang="0">
                  <a:pos x="25" y="2"/>
                </a:cxn>
                <a:cxn ang="0">
                  <a:pos x="23" y="3"/>
                </a:cxn>
                <a:cxn ang="0">
                  <a:pos x="23" y="6"/>
                </a:cxn>
                <a:cxn ang="0">
                  <a:pos x="23" y="6"/>
                </a:cxn>
              </a:cxnLst>
              <a:rect l="0" t="0" r="r" b="b"/>
              <a:pathLst>
                <a:path w="34" h="95">
                  <a:moveTo>
                    <a:pt x="23" y="6"/>
                  </a:moveTo>
                  <a:lnTo>
                    <a:pt x="23" y="6"/>
                  </a:lnTo>
                  <a:lnTo>
                    <a:pt x="22" y="16"/>
                  </a:lnTo>
                  <a:lnTo>
                    <a:pt x="19" y="27"/>
                  </a:lnTo>
                  <a:lnTo>
                    <a:pt x="12" y="47"/>
                  </a:lnTo>
                  <a:lnTo>
                    <a:pt x="4" y="67"/>
                  </a:lnTo>
                  <a:lnTo>
                    <a:pt x="1" y="78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2"/>
                  </a:lnTo>
                  <a:lnTo>
                    <a:pt x="1" y="93"/>
                  </a:lnTo>
                  <a:lnTo>
                    <a:pt x="5" y="95"/>
                  </a:lnTo>
                  <a:lnTo>
                    <a:pt x="9" y="93"/>
                  </a:lnTo>
                  <a:lnTo>
                    <a:pt x="10" y="92"/>
                  </a:lnTo>
                  <a:lnTo>
                    <a:pt x="12" y="89"/>
                  </a:lnTo>
                  <a:lnTo>
                    <a:pt x="12" y="89"/>
                  </a:lnTo>
                  <a:lnTo>
                    <a:pt x="13" y="78"/>
                  </a:lnTo>
                  <a:lnTo>
                    <a:pt x="15" y="67"/>
                  </a:lnTo>
                  <a:lnTo>
                    <a:pt x="23" y="47"/>
                  </a:lnTo>
                  <a:lnTo>
                    <a:pt x="30" y="27"/>
                  </a:lnTo>
                  <a:lnTo>
                    <a:pt x="32" y="1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23" y="3"/>
                  </a:lnTo>
                  <a:lnTo>
                    <a:pt x="23" y="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9" name="Freeform 151"/>
            <p:cNvSpPr/>
            <p:nvPr/>
          </p:nvSpPr>
          <p:spPr bwMode="auto">
            <a:xfrm>
              <a:off x="5700713" y="3151188"/>
              <a:ext cx="12700" cy="31750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19" y="21"/>
                </a:cxn>
                <a:cxn ang="0">
                  <a:pos x="15" y="39"/>
                </a:cxn>
                <a:cxn ang="0">
                  <a:pos x="10" y="55"/>
                </a:cxn>
                <a:cxn ang="0">
                  <a:pos x="6" y="64"/>
                </a:cxn>
                <a:cxn ang="0">
                  <a:pos x="2" y="72"/>
                </a:cxn>
                <a:cxn ang="0">
                  <a:pos x="2" y="72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3" y="78"/>
                </a:cxn>
                <a:cxn ang="0">
                  <a:pos x="7" y="80"/>
                </a:cxn>
                <a:cxn ang="0">
                  <a:pos x="10" y="78"/>
                </a:cxn>
                <a:cxn ang="0">
                  <a:pos x="11" y="77"/>
                </a:cxn>
                <a:cxn ang="0">
                  <a:pos x="11" y="77"/>
                </a:cxn>
                <a:cxn ang="0">
                  <a:pos x="16" y="69"/>
                </a:cxn>
                <a:cxn ang="0">
                  <a:pos x="20" y="60"/>
                </a:cxn>
                <a:cxn ang="0">
                  <a:pos x="25" y="43"/>
                </a:cxn>
                <a:cxn ang="0">
                  <a:pos x="29" y="25"/>
                </a:cxn>
                <a:cxn ang="0">
                  <a:pos x="34" y="8"/>
                </a:cxn>
                <a:cxn ang="0">
                  <a:pos x="34" y="8"/>
                </a:cxn>
                <a:cxn ang="0">
                  <a:pos x="34" y="5"/>
                </a:cxn>
                <a:cxn ang="0">
                  <a:pos x="34" y="2"/>
                </a:cxn>
                <a:cxn ang="0">
                  <a:pos x="31" y="0"/>
                </a:cxn>
                <a:cxn ang="0">
                  <a:pos x="27" y="1"/>
                </a:cxn>
                <a:cxn ang="0">
                  <a:pos x="25" y="2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34" h="80">
                  <a:moveTo>
                    <a:pt x="24" y="4"/>
                  </a:moveTo>
                  <a:lnTo>
                    <a:pt x="24" y="4"/>
                  </a:lnTo>
                  <a:lnTo>
                    <a:pt x="19" y="21"/>
                  </a:lnTo>
                  <a:lnTo>
                    <a:pt x="15" y="39"/>
                  </a:lnTo>
                  <a:lnTo>
                    <a:pt x="10" y="55"/>
                  </a:lnTo>
                  <a:lnTo>
                    <a:pt x="6" y="64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3" y="78"/>
                  </a:lnTo>
                  <a:lnTo>
                    <a:pt x="7" y="80"/>
                  </a:lnTo>
                  <a:lnTo>
                    <a:pt x="10" y="78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6" y="69"/>
                  </a:lnTo>
                  <a:lnTo>
                    <a:pt x="20" y="60"/>
                  </a:lnTo>
                  <a:lnTo>
                    <a:pt x="25" y="43"/>
                  </a:lnTo>
                  <a:lnTo>
                    <a:pt x="29" y="25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5"/>
                  </a:lnTo>
                  <a:lnTo>
                    <a:pt x="34" y="2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5" y="2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0" name="Freeform 152"/>
            <p:cNvSpPr/>
            <p:nvPr/>
          </p:nvSpPr>
          <p:spPr bwMode="auto">
            <a:xfrm>
              <a:off x="5730876" y="3170238"/>
              <a:ext cx="22225" cy="31750"/>
            </a:xfrm>
            <a:custGeom>
              <a:avLst/>
              <a:gdLst/>
              <a:ahLst/>
              <a:cxnLst>
                <a:cxn ang="0">
                  <a:pos x="46" y="5"/>
                </a:cxn>
                <a:cxn ang="0">
                  <a:pos x="46" y="5"/>
                </a:cxn>
                <a:cxn ang="0">
                  <a:pos x="45" y="14"/>
                </a:cxn>
                <a:cxn ang="0">
                  <a:pos x="41" y="23"/>
                </a:cxn>
                <a:cxn ang="0">
                  <a:pos x="36" y="32"/>
                </a:cxn>
                <a:cxn ang="0">
                  <a:pos x="29" y="40"/>
                </a:cxn>
                <a:cxn ang="0">
                  <a:pos x="15" y="56"/>
                </a:cxn>
                <a:cxn ang="0">
                  <a:pos x="7" y="64"/>
                </a:cxn>
                <a:cxn ang="0">
                  <a:pos x="2" y="71"/>
                </a:cxn>
                <a:cxn ang="0">
                  <a:pos x="2" y="71"/>
                </a:cxn>
                <a:cxn ang="0">
                  <a:pos x="0" y="73"/>
                </a:cxn>
                <a:cxn ang="0">
                  <a:pos x="0" y="75"/>
                </a:cxn>
                <a:cxn ang="0">
                  <a:pos x="2" y="77"/>
                </a:cxn>
                <a:cxn ang="0">
                  <a:pos x="3" y="78"/>
                </a:cxn>
                <a:cxn ang="0">
                  <a:pos x="8" y="79"/>
                </a:cxn>
                <a:cxn ang="0">
                  <a:pos x="10" y="78"/>
                </a:cxn>
                <a:cxn ang="0">
                  <a:pos x="12" y="77"/>
                </a:cxn>
                <a:cxn ang="0">
                  <a:pos x="12" y="77"/>
                </a:cxn>
                <a:cxn ang="0">
                  <a:pos x="17" y="69"/>
                </a:cxn>
                <a:cxn ang="0">
                  <a:pos x="25" y="60"/>
                </a:cxn>
                <a:cxn ang="0">
                  <a:pos x="40" y="44"/>
                </a:cxn>
                <a:cxn ang="0">
                  <a:pos x="46" y="35"/>
                </a:cxn>
                <a:cxn ang="0">
                  <a:pos x="53" y="26"/>
                </a:cxn>
                <a:cxn ang="0">
                  <a:pos x="57" y="15"/>
                </a:cxn>
                <a:cxn ang="0">
                  <a:pos x="58" y="5"/>
                </a:cxn>
                <a:cxn ang="0">
                  <a:pos x="58" y="5"/>
                </a:cxn>
                <a:cxn ang="0">
                  <a:pos x="58" y="3"/>
                </a:cxn>
                <a:cxn ang="0">
                  <a:pos x="57" y="1"/>
                </a:cxn>
                <a:cxn ang="0">
                  <a:pos x="53" y="0"/>
                </a:cxn>
                <a:cxn ang="0">
                  <a:pos x="49" y="1"/>
                </a:cxn>
                <a:cxn ang="0">
                  <a:pos x="47" y="3"/>
                </a:cxn>
                <a:cxn ang="0">
                  <a:pos x="46" y="5"/>
                </a:cxn>
                <a:cxn ang="0">
                  <a:pos x="46" y="5"/>
                </a:cxn>
              </a:cxnLst>
              <a:rect l="0" t="0" r="r" b="b"/>
              <a:pathLst>
                <a:path w="58" h="79">
                  <a:moveTo>
                    <a:pt x="46" y="5"/>
                  </a:moveTo>
                  <a:lnTo>
                    <a:pt x="46" y="5"/>
                  </a:lnTo>
                  <a:lnTo>
                    <a:pt x="45" y="14"/>
                  </a:lnTo>
                  <a:lnTo>
                    <a:pt x="41" y="23"/>
                  </a:lnTo>
                  <a:lnTo>
                    <a:pt x="36" y="32"/>
                  </a:lnTo>
                  <a:lnTo>
                    <a:pt x="29" y="40"/>
                  </a:lnTo>
                  <a:lnTo>
                    <a:pt x="15" y="56"/>
                  </a:lnTo>
                  <a:lnTo>
                    <a:pt x="7" y="64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2" y="77"/>
                  </a:lnTo>
                  <a:lnTo>
                    <a:pt x="3" y="78"/>
                  </a:lnTo>
                  <a:lnTo>
                    <a:pt x="8" y="79"/>
                  </a:lnTo>
                  <a:lnTo>
                    <a:pt x="10" y="78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7" y="69"/>
                  </a:lnTo>
                  <a:lnTo>
                    <a:pt x="25" y="60"/>
                  </a:lnTo>
                  <a:lnTo>
                    <a:pt x="40" y="44"/>
                  </a:lnTo>
                  <a:lnTo>
                    <a:pt x="46" y="35"/>
                  </a:lnTo>
                  <a:lnTo>
                    <a:pt x="53" y="26"/>
                  </a:lnTo>
                  <a:lnTo>
                    <a:pt x="57" y="15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3"/>
                  </a:lnTo>
                  <a:lnTo>
                    <a:pt x="57" y="1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7" y="3"/>
                  </a:lnTo>
                  <a:lnTo>
                    <a:pt x="46" y="5"/>
                  </a:lnTo>
                  <a:lnTo>
                    <a:pt x="46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1" name="Freeform 153"/>
            <p:cNvSpPr/>
            <p:nvPr/>
          </p:nvSpPr>
          <p:spPr bwMode="auto">
            <a:xfrm>
              <a:off x="5734051" y="3224213"/>
              <a:ext cx="25400" cy="39688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4" y="1"/>
                </a:cxn>
                <a:cxn ang="0">
                  <a:pos x="63" y="0"/>
                </a:cxn>
                <a:cxn ang="0">
                  <a:pos x="60" y="0"/>
                </a:cxn>
                <a:cxn ang="0">
                  <a:pos x="59" y="0"/>
                </a:cxn>
                <a:cxn ang="0">
                  <a:pos x="55" y="2"/>
                </a:cxn>
                <a:cxn ang="0">
                  <a:pos x="54" y="4"/>
                </a:cxn>
                <a:cxn ang="0">
                  <a:pos x="54" y="6"/>
                </a:cxn>
                <a:cxn ang="0">
                  <a:pos x="54" y="6"/>
                </a:cxn>
                <a:cxn ang="0">
                  <a:pos x="55" y="13"/>
                </a:cxn>
                <a:cxn ang="0">
                  <a:pos x="54" y="19"/>
                </a:cxn>
                <a:cxn ang="0">
                  <a:pos x="51" y="31"/>
                </a:cxn>
                <a:cxn ang="0">
                  <a:pos x="46" y="43"/>
                </a:cxn>
                <a:cxn ang="0">
                  <a:pos x="38" y="55"/>
                </a:cxn>
                <a:cxn ang="0">
                  <a:pos x="29" y="65"/>
                </a:cxn>
                <a:cxn ang="0">
                  <a:pos x="20" y="74"/>
                </a:cxn>
                <a:cxn ang="0">
                  <a:pos x="3" y="93"/>
                </a:cxn>
                <a:cxn ang="0">
                  <a:pos x="3" y="93"/>
                </a:cxn>
                <a:cxn ang="0">
                  <a:pos x="0" y="94"/>
                </a:cxn>
                <a:cxn ang="0">
                  <a:pos x="0" y="97"/>
                </a:cxn>
                <a:cxn ang="0">
                  <a:pos x="3" y="101"/>
                </a:cxn>
                <a:cxn ang="0">
                  <a:pos x="5" y="102"/>
                </a:cxn>
                <a:cxn ang="0">
                  <a:pos x="8" y="102"/>
                </a:cxn>
                <a:cxn ang="0">
                  <a:pos x="11" y="101"/>
                </a:cxn>
                <a:cxn ang="0">
                  <a:pos x="11" y="101"/>
                </a:cxn>
                <a:cxn ang="0">
                  <a:pos x="30" y="81"/>
                </a:cxn>
                <a:cxn ang="0">
                  <a:pos x="41" y="69"/>
                </a:cxn>
                <a:cxn ang="0">
                  <a:pos x="50" y="57"/>
                </a:cxn>
                <a:cxn ang="0">
                  <a:pos x="58" y="44"/>
                </a:cxn>
                <a:cxn ang="0">
                  <a:pos x="63" y="31"/>
                </a:cxn>
                <a:cxn ang="0">
                  <a:pos x="64" y="25"/>
                </a:cxn>
                <a:cxn ang="0">
                  <a:pos x="66" y="18"/>
                </a:cxn>
                <a:cxn ang="0">
                  <a:pos x="66" y="10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66" h="102">
                  <a:moveTo>
                    <a:pt x="66" y="4"/>
                  </a:moveTo>
                  <a:lnTo>
                    <a:pt x="66" y="4"/>
                  </a:lnTo>
                  <a:lnTo>
                    <a:pt x="64" y="1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5" y="2"/>
                  </a:lnTo>
                  <a:lnTo>
                    <a:pt x="54" y="4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5" y="13"/>
                  </a:lnTo>
                  <a:lnTo>
                    <a:pt x="54" y="19"/>
                  </a:lnTo>
                  <a:lnTo>
                    <a:pt x="51" y="31"/>
                  </a:lnTo>
                  <a:lnTo>
                    <a:pt x="46" y="43"/>
                  </a:lnTo>
                  <a:lnTo>
                    <a:pt x="38" y="55"/>
                  </a:lnTo>
                  <a:lnTo>
                    <a:pt x="29" y="65"/>
                  </a:lnTo>
                  <a:lnTo>
                    <a:pt x="20" y="74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0" y="94"/>
                  </a:lnTo>
                  <a:lnTo>
                    <a:pt x="0" y="97"/>
                  </a:lnTo>
                  <a:lnTo>
                    <a:pt x="3" y="101"/>
                  </a:lnTo>
                  <a:lnTo>
                    <a:pt x="5" y="102"/>
                  </a:lnTo>
                  <a:lnTo>
                    <a:pt x="8" y="102"/>
                  </a:lnTo>
                  <a:lnTo>
                    <a:pt x="11" y="101"/>
                  </a:lnTo>
                  <a:lnTo>
                    <a:pt x="11" y="101"/>
                  </a:lnTo>
                  <a:lnTo>
                    <a:pt x="30" y="81"/>
                  </a:lnTo>
                  <a:lnTo>
                    <a:pt x="41" y="69"/>
                  </a:lnTo>
                  <a:lnTo>
                    <a:pt x="50" y="57"/>
                  </a:lnTo>
                  <a:lnTo>
                    <a:pt x="58" y="44"/>
                  </a:lnTo>
                  <a:lnTo>
                    <a:pt x="63" y="31"/>
                  </a:lnTo>
                  <a:lnTo>
                    <a:pt x="64" y="25"/>
                  </a:lnTo>
                  <a:lnTo>
                    <a:pt x="66" y="18"/>
                  </a:lnTo>
                  <a:lnTo>
                    <a:pt x="66" y="10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2" name="Freeform 154"/>
            <p:cNvSpPr/>
            <p:nvPr/>
          </p:nvSpPr>
          <p:spPr bwMode="auto">
            <a:xfrm>
              <a:off x="5764213" y="3233738"/>
              <a:ext cx="22225" cy="33338"/>
            </a:xfrm>
            <a:custGeom>
              <a:avLst/>
              <a:gdLst/>
              <a:ahLst/>
              <a:cxnLst>
                <a:cxn ang="0">
                  <a:pos x="47" y="1"/>
                </a:cxn>
                <a:cxn ang="0">
                  <a:pos x="47" y="1"/>
                </a:cxn>
                <a:cxn ang="0">
                  <a:pos x="33" y="17"/>
                </a:cxn>
                <a:cxn ang="0">
                  <a:pos x="25" y="25"/>
                </a:cxn>
                <a:cxn ang="0">
                  <a:pos x="20" y="34"/>
                </a:cxn>
                <a:cxn ang="0">
                  <a:pos x="20" y="34"/>
                </a:cxn>
                <a:cxn ang="0">
                  <a:pos x="15" y="45"/>
                </a:cxn>
                <a:cxn ang="0">
                  <a:pos x="11" y="56"/>
                </a:cxn>
                <a:cxn ang="0">
                  <a:pos x="7" y="68"/>
                </a:cxn>
                <a:cxn ang="0">
                  <a:pos x="4" y="73"/>
                </a:cxn>
                <a:cxn ang="0">
                  <a:pos x="2" y="79"/>
                </a:cxn>
                <a:cxn ang="0">
                  <a:pos x="2" y="79"/>
                </a:cxn>
                <a:cxn ang="0">
                  <a:pos x="0" y="80"/>
                </a:cxn>
                <a:cxn ang="0">
                  <a:pos x="0" y="82"/>
                </a:cxn>
                <a:cxn ang="0">
                  <a:pos x="2" y="86"/>
                </a:cxn>
                <a:cxn ang="0">
                  <a:pos x="3" y="88"/>
                </a:cxn>
                <a:cxn ang="0">
                  <a:pos x="6" y="88"/>
                </a:cxn>
                <a:cxn ang="0">
                  <a:pos x="7" y="88"/>
                </a:cxn>
                <a:cxn ang="0">
                  <a:pos x="10" y="86"/>
                </a:cxn>
                <a:cxn ang="0">
                  <a:pos x="10" y="86"/>
                </a:cxn>
                <a:cxn ang="0">
                  <a:pos x="15" y="77"/>
                </a:cxn>
                <a:cxn ang="0">
                  <a:pos x="19" y="67"/>
                </a:cxn>
                <a:cxn ang="0">
                  <a:pos x="21" y="58"/>
                </a:cxn>
                <a:cxn ang="0">
                  <a:pos x="25" y="47"/>
                </a:cxn>
                <a:cxn ang="0">
                  <a:pos x="25" y="47"/>
                </a:cxn>
                <a:cxn ang="0">
                  <a:pos x="32" y="37"/>
                </a:cxn>
                <a:cxn ang="0">
                  <a:pos x="38" y="28"/>
                </a:cxn>
                <a:cxn ang="0">
                  <a:pos x="55" y="11"/>
                </a:cxn>
                <a:cxn ang="0">
                  <a:pos x="55" y="11"/>
                </a:cxn>
                <a:cxn ang="0">
                  <a:pos x="57" y="8"/>
                </a:cxn>
                <a:cxn ang="0">
                  <a:pos x="57" y="5"/>
                </a:cxn>
                <a:cxn ang="0">
                  <a:pos x="55" y="3"/>
                </a:cxn>
                <a:cxn ang="0">
                  <a:pos x="51" y="0"/>
                </a:cxn>
                <a:cxn ang="0">
                  <a:pos x="49" y="0"/>
                </a:cxn>
                <a:cxn ang="0">
                  <a:pos x="47" y="1"/>
                </a:cxn>
                <a:cxn ang="0">
                  <a:pos x="47" y="1"/>
                </a:cxn>
              </a:cxnLst>
              <a:rect l="0" t="0" r="r" b="b"/>
              <a:pathLst>
                <a:path w="57" h="88">
                  <a:moveTo>
                    <a:pt x="47" y="1"/>
                  </a:moveTo>
                  <a:lnTo>
                    <a:pt x="47" y="1"/>
                  </a:lnTo>
                  <a:lnTo>
                    <a:pt x="33" y="17"/>
                  </a:lnTo>
                  <a:lnTo>
                    <a:pt x="25" y="25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15" y="45"/>
                  </a:lnTo>
                  <a:lnTo>
                    <a:pt x="11" y="56"/>
                  </a:lnTo>
                  <a:lnTo>
                    <a:pt x="7" y="68"/>
                  </a:lnTo>
                  <a:lnTo>
                    <a:pt x="4" y="73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2" y="86"/>
                  </a:lnTo>
                  <a:lnTo>
                    <a:pt x="3" y="88"/>
                  </a:lnTo>
                  <a:lnTo>
                    <a:pt x="6" y="88"/>
                  </a:lnTo>
                  <a:lnTo>
                    <a:pt x="7" y="88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5" y="77"/>
                  </a:lnTo>
                  <a:lnTo>
                    <a:pt x="19" y="67"/>
                  </a:lnTo>
                  <a:lnTo>
                    <a:pt x="21" y="58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32" y="37"/>
                  </a:lnTo>
                  <a:lnTo>
                    <a:pt x="38" y="28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7" y="8"/>
                  </a:lnTo>
                  <a:lnTo>
                    <a:pt x="57" y="5"/>
                  </a:lnTo>
                  <a:lnTo>
                    <a:pt x="55" y="3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3" name="Freeform 155"/>
            <p:cNvSpPr/>
            <p:nvPr/>
          </p:nvSpPr>
          <p:spPr bwMode="auto">
            <a:xfrm>
              <a:off x="5794376" y="3238500"/>
              <a:ext cx="15875" cy="31750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30" y="4"/>
                </a:cxn>
                <a:cxn ang="0">
                  <a:pos x="24" y="21"/>
                </a:cxn>
                <a:cxn ang="0">
                  <a:pos x="15" y="38"/>
                </a:cxn>
                <a:cxn ang="0">
                  <a:pos x="7" y="55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4"/>
                </a:cxn>
                <a:cxn ang="0">
                  <a:pos x="0" y="77"/>
                </a:cxn>
                <a:cxn ang="0">
                  <a:pos x="2" y="78"/>
                </a:cxn>
                <a:cxn ang="0">
                  <a:pos x="4" y="80"/>
                </a:cxn>
                <a:cxn ang="0">
                  <a:pos x="8" y="78"/>
                </a:cxn>
                <a:cxn ang="0">
                  <a:pos x="9" y="77"/>
                </a:cxn>
                <a:cxn ang="0">
                  <a:pos x="11" y="76"/>
                </a:cxn>
                <a:cxn ang="0">
                  <a:pos x="11" y="76"/>
                </a:cxn>
                <a:cxn ang="0">
                  <a:pos x="19" y="57"/>
                </a:cxn>
                <a:cxn ang="0">
                  <a:pos x="26" y="42"/>
                </a:cxn>
                <a:cxn ang="0">
                  <a:pos x="34" y="25"/>
                </a:cxn>
                <a:cxn ang="0">
                  <a:pos x="41" y="6"/>
                </a:cxn>
                <a:cxn ang="0">
                  <a:pos x="41" y="6"/>
                </a:cxn>
                <a:cxn ang="0">
                  <a:pos x="42" y="5"/>
                </a:cxn>
                <a:cxn ang="0">
                  <a:pos x="41" y="2"/>
                </a:cxn>
                <a:cxn ang="0">
                  <a:pos x="39" y="1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32" y="1"/>
                </a:cxn>
                <a:cxn ang="0">
                  <a:pos x="30" y="4"/>
                </a:cxn>
                <a:cxn ang="0">
                  <a:pos x="30" y="4"/>
                </a:cxn>
              </a:cxnLst>
              <a:rect l="0" t="0" r="r" b="b"/>
              <a:pathLst>
                <a:path w="42" h="80">
                  <a:moveTo>
                    <a:pt x="30" y="4"/>
                  </a:moveTo>
                  <a:lnTo>
                    <a:pt x="30" y="4"/>
                  </a:lnTo>
                  <a:lnTo>
                    <a:pt x="24" y="21"/>
                  </a:lnTo>
                  <a:lnTo>
                    <a:pt x="15" y="38"/>
                  </a:lnTo>
                  <a:lnTo>
                    <a:pt x="7" y="55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2" y="78"/>
                  </a:lnTo>
                  <a:lnTo>
                    <a:pt x="4" y="80"/>
                  </a:lnTo>
                  <a:lnTo>
                    <a:pt x="8" y="78"/>
                  </a:lnTo>
                  <a:lnTo>
                    <a:pt x="9" y="77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9" y="57"/>
                  </a:lnTo>
                  <a:lnTo>
                    <a:pt x="26" y="42"/>
                  </a:lnTo>
                  <a:lnTo>
                    <a:pt x="34" y="25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2" y="5"/>
                  </a:lnTo>
                  <a:lnTo>
                    <a:pt x="41" y="2"/>
                  </a:lnTo>
                  <a:lnTo>
                    <a:pt x="39" y="1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30" y="4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4" name="Freeform 156"/>
            <p:cNvSpPr/>
            <p:nvPr/>
          </p:nvSpPr>
          <p:spPr bwMode="auto">
            <a:xfrm>
              <a:off x="5829301" y="3238500"/>
              <a:ext cx="14288" cy="31750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18" y="21"/>
                </a:cxn>
                <a:cxn ang="0">
                  <a:pos x="10" y="38"/>
                </a:cxn>
                <a:cxn ang="0">
                  <a:pos x="4" y="56"/>
                </a:cxn>
                <a:cxn ang="0">
                  <a:pos x="2" y="64"/>
                </a:cxn>
                <a:cxn ang="0">
                  <a:pos x="0" y="74"/>
                </a:cxn>
                <a:cxn ang="0">
                  <a:pos x="0" y="74"/>
                </a:cxn>
                <a:cxn ang="0">
                  <a:pos x="2" y="76"/>
                </a:cxn>
                <a:cxn ang="0">
                  <a:pos x="3" y="78"/>
                </a:cxn>
                <a:cxn ang="0">
                  <a:pos x="7" y="80"/>
                </a:cxn>
                <a:cxn ang="0">
                  <a:pos x="11" y="78"/>
                </a:cxn>
                <a:cxn ang="0">
                  <a:pos x="12" y="76"/>
                </a:cxn>
                <a:cxn ang="0">
                  <a:pos x="12" y="74"/>
                </a:cxn>
                <a:cxn ang="0">
                  <a:pos x="12" y="74"/>
                </a:cxn>
                <a:cxn ang="0">
                  <a:pos x="14" y="65"/>
                </a:cxn>
                <a:cxn ang="0">
                  <a:pos x="15" y="56"/>
                </a:cxn>
                <a:cxn ang="0">
                  <a:pos x="21" y="39"/>
                </a:cxn>
                <a:cxn ang="0">
                  <a:pos x="28" y="23"/>
                </a:cxn>
                <a:cxn ang="0">
                  <a:pos x="35" y="6"/>
                </a:cxn>
                <a:cxn ang="0">
                  <a:pos x="35" y="6"/>
                </a:cxn>
                <a:cxn ang="0">
                  <a:pos x="36" y="5"/>
                </a:cxn>
                <a:cxn ang="0">
                  <a:pos x="35" y="2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27" y="0"/>
                </a:cxn>
                <a:cxn ang="0">
                  <a:pos x="25" y="1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36" h="80">
                  <a:moveTo>
                    <a:pt x="24" y="4"/>
                  </a:moveTo>
                  <a:lnTo>
                    <a:pt x="24" y="4"/>
                  </a:lnTo>
                  <a:lnTo>
                    <a:pt x="18" y="21"/>
                  </a:lnTo>
                  <a:lnTo>
                    <a:pt x="10" y="38"/>
                  </a:lnTo>
                  <a:lnTo>
                    <a:pt x="4" y="56"/>
                  </a:lnTo>
                  <a:lnTo>
                    <a:pt x="2" y="6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3" y="78"/>
                  </a:lnTo>
                  <a:lnTo>
                    <a:pt x="7" y="80"/>
                  </a:lnTo>
                  <a:lnTo>
                    <a:pt x="11" y="78"/>
                  </a:lnTo>
                  <a:lnTo>
                    <a:pt x="12" y="76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4" y="65"/>
                  </a:lnTo>
                  <a:lnTo>
                    <a:pt x="15" y="56"/>
                  </a:lnTo>
                  <a:lnTo>
                    <a:pt x="21" y="39"/>
                  </a:lnTo>
                  <a:lnTo>
                    <a:pt x="28" y="23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6" y="5"/>
                  </a:lnTo>
                  <a:lnTo>
                    <a:pt x="35" y="2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5" name="Freeform 157"/>
            <p:cNvSpPr/>
            <p:nvPr/>
          </p:nvSpPr>
          <p:spPr bwMode="auto">
            <a:xfrm>
              <a:off x="5297488" y="3449638"/>
              <a:ext cx="104775" cy="101600"/>
            </a:xfrm>
            <a:custGeom>
              <a:avLst/>
              <a:gdLst/>
              <a:ahLst/>
              <a:cxnLst>
                <a:cxn ang="0">
                  <a:pos x="145" y="4"/>
                </a:cxn>
                <a:cxn ang="0">
                  <a:pos x="123" y="2"/>
                </a:cxn>
                <a:cxn ang="0">
                  <a:pos x="80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0" y="9"/>
                </a:cxn>
                <a:cxn ang="0">
                  <a:pos x="18" y="19"/>
                </a:cxn>
                <a:cxn ang="0">
                  <a:pos x="9" y="32"/>
                </a:cxn>
                <a:cxn ang="0">
                  <a:pos x="3" y="56"/>
                </a:cxn>
                <a:cxn ang="0">
                  <a:pos x="0" y="93"/>
                </a:cxn>
                <a:cxn ang="0">
                  <a:pos x="0" y="111"/>
                </a:cxn>
                <a:cxn ang="0">
                  <a:pos x="0" y="165"/>
                </a:cxn>
                <a:cxn ang="0">
                  <a:pos x="5" y="195"/>
                </a:cxn>
                <a:cxn ang="0">
                  <a:pos x="12" y="212"/>
                </a:cxn>
                <a:cxn ang="0">
                  <a:pos x="21" y="226"/>
                </a:cxn>
                <a:cxn ang="0">
                  <a:pos x="35" y="236"/>
                </a:cxn>
                <a:cxn ang="0">
                  <a:pos x="45" y="239"/>
                </a:cxn>
                <a:cxn ang="0">
                  <a:pos x="89" y="248"/>
                </a:cxn>
                <a:cxn ang="0">
                  <a:pos x="135" y="253"/>
                </a:cxn>
                <a:cxn ang="0">
                  <a:pos x="226" y="256"/>
                </a:cxn>
                <a:cxn ang="0">
                  <a:pos x="232" y="256"/>
                </a:cxn>
                <a:cxn ang="0">
                  <a:pos x="238" y="252"/>
                </a:cxn>
                <a:cxn ang="0">
                  <a:pos x="245" y="243"/>
                </a:cxn>
                <a:cxn ang="0">
                  <a:pos x="245" y="227"/>
                </a:cxn>
                <a:cxn ang="0">
                  <a:pos x="238" y="218"/>
                </a:cxn>
                <a:cxn ang="0">
                  <a:pos x="232" y="216"/>
                </a:cxn>
                <a:cxn ang="0">
                  <a:pos x="226" y="214"/>
                </a:cxn>
                <a:cxn ang="0">
                  <a:pos x="174" y="213"/>
                </a:cxn>
                <a:cxn ang="0">
                  <a:pos x="123" y="210"/>
                </a:cxn>
                <a:cxn ang="0">
                  <a:pos x="80" y="205"/>
                </a:cxn>
                <a:cxn ang="0">
                  <a:pos x="65" y="202"/>
                </a:cxn>
                <a:cxn ang="0">
                  <a:pos x="55" y="197"/>
                </a:cxn>
                <a:cxn ang="0">
                  <a:pos x="48" y="188"/>
                </a:cxn>
                <a:cxn ang="0">
                  <a:pos x="43" y="176"/>
                </a:cxn>
                <a:cxn ang="0">
                  <a:pos x="39" y="149"/>
                </a:cxn>
                <a:cxn ang="0">
                  <a:pos x="41" y="111"/>
                </a:cxn>
                <a:cxn ang="0">
                  <a:pos x="41" y="91"/>
                </a:cxn>
                <a:cxn ang="0">
                  <a:pos x="41" y="69"/>
                </a:cxn>
                <a:cxn ang="0">
                  <a:pos x="46" y="53"/>
                </a:cxn>
                <a:cxn ang="0">
                  <a:pos x="54" y="47"/>
                </a:cxn>
                <a:cxn ang="0">
                  <a:pos x="63" y="42"/>
                </a:cxn>
                <a:cxn ang="0">
                  <a:pos x="69" y="40"/>
                </a:cxn>
                <a:cxn ang="0">
                  <a:pos x="96" y="40"/>
                </a:cxn>
                <a:cxn ang="0">
                  <a:pos x="122" y="43"/>
                </a:cxn>
                <a:cxn ang="0">
                  <a:pos x="185" y="46"/>
                </a:cxn>
                <a:cxn ang="0">
                  <a:pos x="247" y="44"/>
                </a:cxn>
                <a:cxn ang="0">
                  <a:pos x="255" y="43"/>
                </a:cxn>
                <a:cxn ang="0">
                  <a:pos x="262" y="38"/>
                </a:cxn>
                <a:cxn ang="0">
                  <a:pos x="267" y="25"/>
                </a:cxn>
                <a:cxn ang="0">
                  <a:pos x="262" y="10"/>
                </a:cxn>
                <a:cxn ang="0">
                  <a:pos x="255" y="5"/>
                </a:cxn>
                <a:cxn ang="0">
                  <a:pos x="247" y="4"/>
                </a:cxn>
              </a:cxnLst>
              <a:rect l="0" t="0" r="r" b="b"/>
              <a:pathLst>
                <a:path w="267" h="256">
                  <a:moveTo>
                    <a:pt x="247" y="4"/>
                  </a:moveTo>
                  <a:lnTo>
                    <a:pt x="145" y="4"/>
                  </a:lnTo>
                  <a:lnTo>
                    <a:pt x="145" y="4"/>
                  </a:lnTo>
                  <a:lnTo>
                    <a:pt x="123" y="2"/>
                  </a:lnTo>
                  <a:lnTo>
                    <a:pt x="102" y="1"/>
                  </a:lnTo>
                  <a:lnTo>
                    <a:pt x="80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8" y="5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3" y="26"/>
                  </a:lnTo>
                  <a:lnTo>
                    <a:pt x="9" y="32"/>
                  </a:lnTo>
                  <a:lnTo>
                    <a:pt x="7" y="40"/>
                  </a:lnTo>
                  <a:lnTo>
                    <a:pt x="3" y="56"/>
                  </a:lnTo>
                  <a:lnTo>
                    <a:pt x="0" y="74"/>
                  </a:lnTo>
                  <a:lnTo>
                    <a:pt x="0" y="93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45"/>
                  </a:lnTo>
                  <a:lnTo>
                    <a:pt x="0" y="165"/>
                  </a:lnTo>
                  <a:lnTo>
                    <a:pt x="3" y="185"/>
                  </a:lnTo>
                  <a:lnTo>
                    <a:pt x="5" y="195"/>
                  </a:lnTo>
                  <a:lnTo>
                    <a:pt x="8" y="204"/>
                  </a:lnTo>
                  <a:lnTo>
                    <a:pt x="12" y="212"/>
                  </a:lnTo>
                  <a:lnTo>
                    <a:pt x="16" y="219"/>
                  </a:lnTo>
                  <a:lnTo>
                    <a:pt x="21" y="226"/>
                  </a:lnTo>
                  <a:lnTo>
                    <a:pt x="28" y="233"/>
                  </a:lnTo>
                  <a:lnTo>
                    <a:pt x="35" y="236"/>
                  </a:lnTo>
                  <a:lnTo>
                    <a:pt x="45" y="239"/>
                  </a:lnTo>
                  <a:lnTo>
                    <a:pt x="45" y="239"/>
                  </a:lnTo>
                  <a:lnTo>
                    <a:pt x="67" y="244"/>
                  </a:lnTo>
                  <a:lnTo>
                    <a:pt x="89" y="248"/>
                  </a:lnTo>
                  <a:lnTo>
                    <a:pt x="111" y="252"/>
                  </a:lnTo>
                  <a:lnTo>
                    <a:pt x="135" y="253"/>
                  </a:lnTo>
                  <a:lnTo>
                    <a:pt x="181" y="256"/>
                  </a:lnTo>
                  <a:lnTo>
                    <a:pt x="226" y="256"/>
                  </a:lnTo>
                  <a:lnTo>
                    <a:pt x="226" y="256"/>
                  </a:lnTo>
                  <a:lnTo>
                    <a:pt x="232" y="256"/>
                  </a:lnTo>
                  <a:lnTo>
                    <a:pt x="236" y="255"/>
                  </a:lnTo>
                  <a:lnTo>
                    <a:pt x="238" y="252"/>
                  </a:lnTo>
                  <a:lnTo>
                    <a:pt x="241" y="250"/>
                  </a:lnTo>
                  <a:lnTo>
                    <a:pt x="245" y="243"/>
                  </a:lnTo>
                  <a:lnTo>
                    <a:pt x="246" y="235"/>
                  </a:lnTo>
                  <a:lnTo>
                    <a:pt x="245" y="227"/>
                  </a:lnTo>
                  <a:lnTo>
                    <a:pt x="241" y="221"/>
                  </a:lnTo>
                  <a:lnTo>
                    <a:pt x="238" y="218"/>
                  </a:lnTo>
                  <a:lnTo>
                    <a:pt x="236" y="217"/>
                  </a:lnTo>
                  <a:lnTo>
                    <a:pt x="232" y="216"/>
                  </a:lnTo>
                  <a:lnTo>
                    <a:pt x="226" y="214"/>
                  </a:lnTo>
                  <a:lnTo>
                    <a:pt x="226" y="214"/>
                  </a:lnTo>
                  <a:lnTo>
                    <a:pt x="200" y="214"/>
                  </a:lnTo>
                  <a:lnTo>
                    <a:pt x="174" y="213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94" y="208"/>
                  </a:lnTo>
                  <a:lnTo>
                    <a:pt x="80" y="205"/>
                  </a:lnTo>
                  <a:lnTo>
                    <a:pt x="65" y="202"/>
                  </a:lnTo>
                  <a:lnTo>
                    <a:pt x="65" y="202"/>
                  </a:lnTo>
                  <a:lnTo>
                    <a:pt x="60" y="201"/>
                  </a:lnTo>
                  <a:lnTo>
                    <a:pt x="55" y="197"/>
                  </a:lnTo>
                  <a:lnTo>
                    <a:pt x="51" y="193"/>
                  </a:lnTo>
                  <a:lnTo>
                    <a:pt x="48" y="188"/>
                  </a:lnTo>
                  <a:lnTo>
                    <a:pt x="46" y="183"/>
                  </a:lnTo>
                  <a:lnTo>
                    <a:pt x="43" y="176"/>
                  </a:lnTo>
                  <a:lnTo>
                    <a:pt x="41" y="163"/>
                  </a:lnTo>
                  <a:lnTo>
                    <a:pt x="39" y="149"/>
                  </a:lnTo>
                  <a:lnTo>
                    <a:pt x="41" y="134"/>
                  </a:lnTo>
                  <a:lnTo>
                    <a:pt x="41" y="111"/>
                  </a:lnTo>
                  <a:lnTo>
                    <a:pt x="41" y="111"/>
                  </a:lnTo>
                  <a:lnTo>
                    <a:pt x="41" y="91"/>
                  </a:lnTo>
                  <a:lnTo>
                    <a:pt x="41" y="80"/>
                  </a:lnTo>
                  <a:lnTo>
                    <a:pt x="41" y="69"/>
                  </a:lnTo>
                  <a:lnTo>
                    <a:pt x="45" y="59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7"/>
                  </a:lnTo>
                  <a:lnTo>
                    <a:pt x="58" y="43"/>
                  </a:lnTo>
                  <a:lnTo>
                    <a:pt x="63" y="42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83" y="39"/>
                  </a:lnTo>
                  <a:lnTo>
                    <a:pt x="96" y="40"/>
                  </a:lnTo>
                  <a:lnTo>
                    <a:pt x="122" y="43"/>
                  </a:lnTo>
                  <a:lnTo>
                    <a:pt x="122" y="43"/>
                  </a:lnTo>
                  <a:lnTo>
                    <a:pt x="153" y="46"/>
                  </a:lnTo>
                  <a:lnTo>
                    <a:pt x="185" y="46"/>
                  </a:lnTo>
                  <a:lnTo>
                    <a:pt x="247" y="44"/>
                  </a:lnTo>
                  <a:lnTo>
                    <a:pt x="247" y="44"/>
                  </a:lnTo>
                  <a:lnTo>
                    <a:pt x="251" y="44"/>
                  </a:lnTo>
                  <a:lnTo>
                    <a:pt x="255" y="43"/>
                  </a:lnTo>
                  <a:lnTo>
                    <a:pt x="259" y="40"/>
                  </a:lnTo>
                  <a:lnTo>
                    <a:pt x="262" y="38"/>
                  </a:lnTo>
                  <a:lnTo>
                    <a:pt x="266" y="31"/>
                  </a:lnTo>
                  <a:lnTo>
                    <a:pt x="267" y="25"/>
                  </a:lnTo>
                  <a:lnTo>
                    <a:pt x="266" y="17"/>
                  </a:lnTo>
                  <a:lnTo>
                    <a:pt x="262" y="10"/>
                  </a:lnTo>
                  <a:lnTo>
                    <a:pt x="259" y="8"/>
                  </a:lnTo>
                  <a:lnTo>
                    <a:pt x="255" y="5"/>
                  </a:lnTo>
                  <a:lnTo>
                    <a:pt x="251" y="4"/>
                  </a:lnTo>
                  <a:lnTo>
                    <a:pt x="247" y="4"/>
                  </a:lnTo>
                  <a:lnTo>
                    <a:pt x="247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6" name="Freeform 158"/>
            <p:cNvSpPr/>
            <p:nvPr/>
          </p:nvSpPr>
          <p:spPr bwMode="auto">
            <a:xfrm>
              <a:off x="5556251" y="3446463"/>
              <a:ext cx="134938" cy="107950"/>
            </a:xfrm>
            <a:custGeom>
              <a:avLst/>
              <a:gdLst/>
              <a:ahLst/>
              <a:cxnLst>
                <a:cxn ang="0">
                  <a:pos x="340" y="110"/>
                </a:cxn>
                <a:cxn ang="0">
                  <a:pos x="334" y="74"/>
                </a:cxn>
                <a:cxn ang="0">
                  <a:pos x="318" y="42"/>
                </a:cxn>
                <a:cxn ang="0">
                  <a:pos x="308" y="27"/>
                </a:cxn>
                <a:cxn ang="0">
                  <a:pos x="293" y="17"/>
                </a:cxn>
                <a:cxn ang="0">
                  <a:pos x="277" y="10"/>
                </a:cxn>
                <a:cxn ang="0">
                  <a:pos x="259" y="6"/>
                </a:cxn>
                <a:cxn ang="0">
                  <a:pos x="200" y="4"/>
                </a:cxn>
                <a:cxn ang="0">
                  <a:pos x="110" y="0"/>
                </a:cxn>
                <a:cxn ang="0">
                  <a:pos x="50" y="3"/>
                </a:cxn>
                <a:cxn ang="0">
                  <a:pos x="21" y="6"/>
                </a:cxn>
                <a:cxn ang="0">
                  <a:pos x="13" y="10"/>
                </a:cxn>
                <a:cxn ang="0">
                  <a:pos x="8" y="16"/>
                </a:cxn>
                <a:cxn ang="0">
                  <a:pos x="7" y="31"/>
                </a:cxn>
                <a:cxn ang="0">
                  <a:pos x="16" y="43"/>
                </a:cxn>
                <a:cxn ang="0">
                  <a:pos x="22" y="47"/>
                </a:cxn>
                <a:cxn ang="0">
                  <a:pos x="32" y="47"/>
                </a:cxn>
                <a:cxn ang="0">
                  <a:pos x="49" y="44"/>
                </a:cxn>
                <a:cxn ang="0">
                  <a:pos x="102" y="42"/>
                </a:cxn>
                <a:cxn ang="0">
                  <a:pos x="173" y="42"/>
                </a:cxn>
                <a:cxn ang="0">
                  <a:pos x="213" y="43"/>
                </a:cxn>
                <a:cxn ang="0">
                  <a:pos x="243" y="48"/>
                </a:cxn>
                <a:cxn ang="0">
                  <a:pos x="262" y="55"/>
                </a:cxn>
                <a:cxn ang="0">
                  <a:pos x="277" y="64"/>
                </a:cxn>
                <a:cxn ang="0">
                  <a:pos x="289" y="78"/>
                </a:cxn>
                <a:cxn ang="0">
                  <a:pos x="297" y="98"/>
                </a:cxn>
                <a:cxn ang="0">
                  <a:pos x="298" y="110"/>
                </a:cxn>
                <a:cxn ang="0">
                  <a:pos x="300" y="140"/>
                </a:cxn>
                <a:cxn ang="0">
                  <a:pos x="298" y="170"/>
                </a:cxn>
                <a:cxn ang="0">
                  <a:pos x="297" y="186"/>
                </a:cxn>
                <a:cxn ang="0">
                  <a:pos x="292" y="199"/>
                </a:cxn>
                <a:cxn ang="0">
                  <a:pos x="284" y="208"/>
                </a:cxn>
                <a:cxn ang="0">
                  <a:pos x="263" y="221"/>
                </a:cxn>
                <a:cxn ang="0">
                  <a:pos x="236" y="226"/>
                </a:cxn>
                <a:cxn ang="0">
                  <a:pos x="223" y="227"/>
                </a:cxn>
                <a:cxn ang="0">
                  <a:pos x="136" y="230"/>
                </a:cxn>
                <a:cxn ang="0">
                  <a:pos x="50" y="227"/>
                </a:cxn>
                <a:cxn ang="0">
                  <a:pos x="37" y="222"/>
                </a:cxn>
                <a:cxn ang="0">
                  <a:pos x="21" y="222"/>
                </a:cxn>
                <a:cxn ang="0">
                  <a:pos x="13" y="225"/>
                </a:cxn>
                <a:cxn ang="0">
                  <a:pos x="1" y="235"/>
                </a:cxn>
                <a:cxn ang="0">
                  <a:pos x="0" y="243"/>
                </a:cxn>
                <a:cxn ang="0">
                  <a:pos x="1" y="247"/>
                </a:cxn>
                <a:cxn ang="0">
                  <a:pos x="7" y="258"/>
                </a:cxn>
                <a:cxn ang="0">
                  <a:pos x="17" y="264"/>
                </a:cxn>
                <a:cxn ang="0">
                  <a:pos x="28" y="264"/>
                </a:cxn>
                <a:cxn ang="0">
                  <a:pos x="34" y="268"/>
                </a:cxn>
                <a:cxn ang="0">
                  <a:pos x="42" y="269"/>
                </a:cxn>
                <a:cxn ang="0">
                  <a:pos x="103" y="271"/>
                </a:cxn>
                <a:cxn ang="0">
                  <a:pos x="198" y="271"/>
                </a:cxn>
                <a:cxn ang="0">
                  <a:pos x="259" y="265"/>
                </a:cxn>
                <a:cxn ang="0">
                  <a:pos x="289" y="261"/>
                </a:cxn>
                <a:cxn ang="0">
                  <a:pos x="309" y="254"/>
                </a:cxn>
                <a:cxn ang="0">
                  <a:pos x="323" y="239"/>
                </a:cxn>
                <a:cxn ang="0">
                  <a:pos x="332" y="220"/>
                </a:cxn>
                <a:cxn ang="0">
                  <a:pos x="338" y="196"/>
                </a:cxn>
                <a:cxn ang="0">
                  <a:pos x="342" y="149"/>
                </a:cxn>
                <a:cxn ang="0">
                  <a:pos x="340" y="110"/>
                </a:cxn>
              </a:cxnLst>
              <a:rect l="0" t="0" r="r" b="b"/>
              <a:pathLst>
                <a:path w="342" h="271">
                  <a:moveTo>
                    <a:pt x="340" y="110"/>
                  </a:moveTo>
                  <a:lnTo>
                    <a:pt x="340" y="110"/>
                  </a:lnTo>
                  <a:lnTo>
                    <a:pt x="338" y="91"/>
                  </a:lnTo>
                  <a:lnTo>
                    <a:pt x="334" y="74"/>
                  </a:lnTo>
                  <a:lnTo>
                    <a:pt x="327" y="57"/>
                  </a:lnTo>
                  <a:lnTo>
                    <a:pt x="318" y="42"/>
                  </a:lnTo>
                  <a:lnTo>
                    <a:pt x="313" y="34"/>
                  </a:lnTo>
                  <a:lnTo>
                    <a:pt x="308" y="27"/>
                  </a:lnTo>
                  <a:lnTo>
                    <a:pt x="301" y="22"/>
                  </a:lnTo>
                  <a:lnTo>
                    <a:pt x="293" y="17"/>
                  </a:lnTo>
                  <a:lnTo>
                    <a:pt x="285" y="13"/>
                  </a:lnTo>
                  <a:lnTo>
                    <a:pt x="277" y="10"/>
                  </a:lnTo>
                  <a:lnTo>
                    <a:pt x="270" y="8"/>
                  </a:lnTo>
                  <a:lnTo>
                    <a:pt x="259" y="6"/>
                  </a:lnTo>
                  <a:lnTo>
                    <a:pt x="259" y="6"/>
                  </a:lnTo>
                  <a:lnTo>
                    <a:pt x="200" y="4"/>
                  </a:lnTo>
                  <a:lnTo>
                    <a:pt x="140" y="0"/>
                  </a:lnTo>
                  <a:lnTo>
                    <a:pt x="110" y="0"/>
                  </a:lnTo>
                  <a:lnTo>
                    <a:pt x="80" y="0"/>
                  </a:lnTo>
                  <a:lnTo>
                    <a:pt x="50" y="3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6" y="9"/>
                  </a:lnTo>
                  <a:lnTo>
                    <a:pt x="13" y="10"/>
                  </a:lnTo>
                  <a:lnTo>
                    <a:pt x="9" y="13"/>
                  </a:lnTo>
                  <a:lnTo>
                    <a:pt x="8" y="16"/>
                  </a:lnTo>
                  <a:lnTo>
                    <a:pt x="5" y="23"/>
                  </a:lnTo>
                  <a:lnTo>
                    <a:pt x="7" y="31"/>
                  </a:lnTo>
                  <a:lnTo>
                    <a:pt x="9" y="38"/>
                  </a:lnTo>
                  <a:lnTo>
                    <a:pt x="16" y="43"/>
                  </a:lnTo>
                  <a:lnTo>
                    <a:pt x="18" y="46"/>
                  </a:lnTo>
                  <a:lnTo>
                    <a:pt x="22" y="47"/>
                  </a:lnTo>
                  <a:lnTo>
                    <a:pt x="28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49" y="44"/>
                  </a:lnTo>
                  <a:lnTo>
                    <a:pt x="67" y="42"/>
                  </a:lnTo>
                  <a:lnTo>
                    <a:pt x="102" y="42"/>
                  </a:lnTo>
                  <a:lnTo>
                    <a:pt x="173" y="42"/>
                  </a:lnTo>
                  <a:lnTo>
                    <a:pt x="173" y="42"/>
                  </a:lnTo>
                  <a:lnTo>
                    <a:pt x="194" y="43"/>
                  </a:lnTo>
                  <a:lnTo>
                    <a:pt x="213" y="43"/>
                  </a:lnTo>
                  <a:lnTo>
                    <a:pt x="234" y="46"/>
                  </a:lnTo>
                  <a:lnTo>
                    <a:pt x="243" y="48"/>
                  </a:lnTo>
                  <a:lnTo>
                    <a:pt x="253" y="51"/>
                  </a:lnTo>
                  <a:lnTo>
                    <a:pt x="262" y="55"/>
                  </a:lnTo>
                  <a:lnTo>
                    <a:pt x="270" y="59"/>
                  </a:lnTo>
                  <a:lnTo>
                    <a:pt x="277" y="64"/>
                  </a:lnTo>
                  <a:lnTo>
                    <a:pt x="284" y="71"/>
                  </a:lnTo>
                  <a:lnTo>
                    <a:pt x="289" y="78"/>
                  </a:lnTo>
                  <a:lnTo>
                    <a:pt x="293" y="88"/>
                  </a:lnTo>
                  <a:lnTo>
                    <a:pt x="297" y="98"/>
                  </a:lnTo>
                  <a:lnTo>
                    <a:pt x="298" y="110"/>
                  </a:lnTo>
                  <a:lnTo>
                    <a:pt x="298" y="110"/>
                  </a:lnTo>
                  <a:lnTo>
                    <a:pt x="300" y="124"/>
                  </a:lnTo>
                  <a:lnTo>
                    <a:pt x="300" y="140"/>
                  </a:lnTo>
                  <a:lnTo>
                    <a:pt x="298" y="170"/>
                  </a:lnTo>
                  <a:lnTo>
                    <a:pt x="298" y="170"/>
                  </a:lnTo>
                  <a:lnTo>
                    <a:pt x="298" y="178"/>
                  </a:lnTo>
                  <a:lnTo>
                    <a:pt x="297" y="186"/>
                  </a:lnTo>
                  <a:lnTo>
                    <a:pt x="294" y="192"/>
                  </a:lnTo>
                  <a:lnTo>
                    <a:pt x="292" y="199"/>
                  </a:lnTo>
                  <a:lnTo>
                    <a:pt x="288" y="204"/>
                  </a:lnTo>
                  <a:lnTo>
                    <a:pt x="284" y="208"/>
                  </a:lnTo>
                  <a:lnTo>
                    <a:pt x="274" y="216"/>
                  </a:lnTo>
                  <a:lnTo>
                    <a:pt x="263" y="221"/>
                  </a:lnTo>
                  <a:lnTo>
                    <a:pt x="250" y="225"/>
                  </a:lnTo>
                  <a:lnTo>
                    <a:pt x="236" y="226"/>
                  </a:lnTo>
                  <a:lnTo>
                    <a:pt x="223" y="227"/>
                  </a:lnTo>
                  <a:lnTo>
                    <a:pt x="223" y="227"/>
                  </a:lnTo>
                  <a:lnTo>
                    <a:pt x="179" y="230"/>
                  </a:lnTo>
                  <a:lnTo>
                    <a:pt x="136" y="230"/>
                  </a:lnTo>
                  <a:lnTo>
                    <a:pt x="50" y="227"/>
                  </a:lnTo>
                  <a:lnTo>
                    <a:pt x="50" y="227"/>
                  </a:lnTo>
                  <a:lnTo>
                    <a:pt x="43" y="225"/>
                  </a:lnTo>
                  <a:lnTo>
                    <a:pt x="37" y="222"/>
                  </a:lnTo>
                  <a:lnTo>
                    <a:pt x="21" y="222"/>
                  </a:lnTo>
                  <a:lnTo>
                    <a:pt x="21" y="222"/>
                  </a:lnTo>
                  <a:lnTo>
                    <a:pt x="17" y="224"/>
                  </a:lnTo>
                  <a:lnTo>
                    <a:pt x="13" y="225"/>
                  </a:lnTo>
                  <a:lnTo>
                    <a:pt x="7" y="229"/>
                  </a:lnTo>
                  <a:lnTo>
                    <a:pt x="1" y="235"/>
                  </a:lnTo>
                  <a:lnTo>
                    <a:pt x="1" y="239"/>
                  </a:lnTo>
                  <a:lnTo>
                    <a:pt x="0" y="243"/>
                  </a:lnTo>
                  <a:lnTo>
                    <a:pt x="0" y="243"/>
                  </a:lnTo>
                  <a:lnTo>
                    <a:pt x="1" y="247"/>
                  </a:lnTo>
                  <a:lnTo>
                    <a:pt x="1" y="251"/>
                  </a:lnTo>
                  <a:lnTo>
                    <a:pt x="7" y="258"/>
                  </a:lnTo>
                  <a:lnTo>
                    <a:pt x="13" y="263"/>
                  </a:lnTo>
                  <a:lnTo>
                    <a:pt x="17" y="264"/>
                  </a:lnTo>
                  <a:lnTo>
                    <a:pt x="21" y="264"/>
                  </a:lnTo>
                  <a:lnTo>
                    <a:pt x="28" y="264"/>
                  </a:lnTo>
                  <a:lnTo>
                    <a:pt x="28" y="264"/>
                  </a:lnTo>
                  <a:lnTo>
                    <a:pt x="34" y="268"/>
                  </a:lnTo>
                  <a:lnTo>
                    <a:pt x="38" y="269"/>
                  </a:lnTo>
                  <a:lnTo>
                    <a:pt x="42" y="269"/>
                  </a:lnTo>
                  <a:lnTo>
                    <a:pt x="42" y="269"/>
                  </a:lnTo>
                  <a:lnTo>
                    <a:pt x="103" y="271"/>
                  </a:lnTo>
                  <a:lnTo>
                    <a:pt x="166" y="271"/>
                  </a:lnTo>
                  <a:lnTo>
                    <a:pt x="198" y="271"/>
                  </a:lnTo>
                  <a:lnTo>
                    <a:pt x="228" y="268"/>
                  </a:lnTo>
                  <a:lnTo>
                    <a:pt x="259" y="265"/>
                  </a:lnTo>
                  <a:lnTo>
                    <a:pt x="289" y="261"/>
                  </a:lnTo>
                  <a:lnTo>
                    <a:pt x="289" y="261"/>
                  </a:lnTo>
                  <a:lnTo>
                    <a:pt x="300" y="259"/>
                  </a:lnTo>
                  <a:lnTo>
                    <a:pt x="309" y="254"/>
                  </a:lnTo>
                  <a:lnTo>
                    <a:pt x="317" y="247"/>
                  </a:lnTo>
                  <a:lnTo>
                    <a:pt x="323" y="239"/>
                  </a:lnTo>
                  <a:lnTo>
                    <a:pt x="328" y="230"/>
                  </a:lnTo>
                  <a:lnTo>
                    <a:pt x="332" y="220"/>
                  </a:lnTo>
                  <a:lnTo>
                    <a:pt x="335" y="208"/>
                  </a:lnTo>
                  <a:lnTo>
                    <a:pt x="338" y="196"/>
                  </a:lnTo>
                  <a:lnTo>
                    <a:pt x="340" y="173"/>
                  </a:lnTo>
                  <a:lnTo>
                    <a:pt x="342" y="149"/>
                  </a:lnTo>
                  <a:lnTo>
                    <a:pt x="340" y="110"/>
                  </a:lnTo>
                  <a:lnTo>
                    <a:pt x="340" y="1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7" name="Freeform 159"/>
            <p:cNvSpPr/>
            <p:nvPr/>
          </p:nvSpPr>
          <p:spPr bwMode="auto">
            <a:xfrm>
              <a:off x="5302251" y="3536950"/>
              <a:ext cx="625475" cy="258763"/>
            </a:xfrm>
            <a:custGeom>
              <a:avLst/>
              <a:gdLst/>
              <a:ahLst/>
              <a:cxnLst>
                <a:cxn ang="0">
                  <a:pos x="1378" y="236"/>
                </a:cxn>
                <a:cxn ang="0">
                  <a:pos x="1354" y="239"/>
                </a:cxn>
                <a:cxn ang="0">
                  <a:pos x="1184" y="248"/>
                </a:cxn>
                <a:cxn ang="0">
                  <a:pos x="1073" y="248"/>
                </a:cxn>
                <a:cxn ang="0">
                  <a:pos x="657" y="257"/>
                </a:cxn>
                <a:cxn ang="0">
                  <a:pos x="554" y="250"/>
                </a:cxn>
                <a:cxn ang="0">
                  <a:pos x="530" y="240"/>
                </a:cxn>
                <a:cxn ang="0">
                  <a:pos x="436" y="257"/>
                </a:cxn>
                <a:cxn ang="0">
                  <a:pos x="448" y="277"/>
                </a:cxn>
                <a:cxn ang="0">
                  <a:pos x="460" y="286"/>
                </a:cxn>
                <a:cxn ang="0">
                  <a:pos x="508" y="293"/>
                </a:cxn>
                <a:cxn ang="0">
                  <a:pos x="617" y="298"/>
                </a:cxn>
                <a:cxn ang="0">
                  <a:pos x="804" y="304"/>
                </a:cxn>
                <a:cxn ang="0">
                  <a:pos x="1116" y="295"/>
                </a:cxn>
                <a:cxn ang="0">
                  <a:pos x="1369" y="287"/>
                </a:cxn>
                <a:cxn ang="0">
                  <a:pos x="1403" y="291"/>
                </a:cxn>
                <a:cxn ang="0">
                  <a:pos x="1464" y="321"/>
                </a:cxn>
                <a:cxn ang="0">
                  <a:pos x="1506" y="375"/>
                </a:cxn>
                <a:cxn ang="0">
                  <a:pos x="1523" y="438"/>
                </a:cxn>
                <a:cxn ang="0">
                  <a:pos x="1514" y="498"/>
                </a:cxn>
                <a:cxn ang="0">
                  <a:pos x="1475" y="544"/>
                </a:cxn>
                <a:cxn ang="0">
                  <a:pos x="1403" y="562"/>
                </a:cxn>
                <a:cxn ang="0">
                  <a:pos x="1272" y="582"/>
                </a:cxn>
                <a:cxn ang="0">
                  <a:pos x="1171" y="588"/>
                </a:cxn>
                <a:cxn ang="0">
                  <a:pos x="1000" y="601"/>
                </a:cxn>
                <a:cxn ang="0">
                  <a:pos x="719" y="600"/>
                </a:cxn>
                <a:cxn ang="0">
                  <a:pos x="449" y="592"/>
                </a:cxn>
                <a:cxn ang="0">
                  <a:pos x="211" y="579"/>
                </a:cxn>
                <a:cxn ang="0">
                  <a:pos x="130" y="557"/>
                </a:cxn>
                <a:cxn ang="0">
                  <a:pos x="62" y="510"/>
                </a:cxn>
                <a:cxn ang="0">
                  <a:pos x="45" y="474"/>
                </a:cxn>
                <a:cxn ang="0">
                  <a:pos x="48" y="406"/>
                </a:cxn>
                <a:cxn ang="0">
                  <a:pos x="70" y="299"/>
                </a:cxn>
                <a:cxn ang="0">
                  <a:pos x="104" y="248"/>
                </a:cxn>
                <a:cxn ang="0">
                  <a:pos x="172" y="187"/>
                </a:cxn>
                <a:cxn ang="0">
                  <a:pos x="225" y="110"/>
                </a:cxn>
                <a:cxn ang="0">
                  <a:pos x="245" y="59"/>
                </a:cxn>
                <a:cxn ang="0">
                  <a:pos x="244" y="12"/>
                </a:cxn>
                <a:cxn ang="0">
                  <a:pos x="223" y="0"/>
                </a:cxn>
                <a:cxn ang="0">
                  <a:pos x="202" y="12"/>
                </a:cxn>
                <a:cxn ang="0">
                  <a:pos x="197" y="55"/>
                </a:cxn>
                <a:cxn ang="0">
                  <a:pos x="161" y="125"/>
                </a:cxn>
                <a:cxn ang="0">
                  <a:pos x="59" y="231"/>
                </a:cxn>
                <a:cxn ang="0">
                  <a:pos x="29" y="277"/>
                </a:cxn>
                <a:cxn ang="0">
                  <a:pos x="4" y="382"/>
                </a:cxn>
                <a:cxn ang="0">
                  <a:pos x="4" y="493"/>
                </a:cxn>
                <a:cxn ang="0">
                  <a:pos x="27" y="540"/>
                </a:cxn>
                <a:cxn ang="0">
                  <a:pos x="80" y="584"/>
                </a:cxn>
                <a:cxn ang="0">
                  <a:pos x="142" y="609"/>
                </a:cxn>
                <a:cxn ang="0">
                  <a:pos x="304" y="631"/>
                </a:cxn>
                <a:cxn ang="0">
                  <a:pos x="445" y="642"/>
                </a:cxn>
                <a:cxn ang="0">
                  <a:pos x="628" y="641"/>
                </a:cxn>
                <a:cxn ang="0">
                  <a:pos x="946" y="646"/>
                </a:cxn>
                <a:cxn ang="0">
                  <a:pos x="1068" y="648"/>
                </a:cxn>
                <a:cxn ang="0">
                  <a:pos x="1182" y="631"/>
                </a:cxn>
                <a:cxn ang="0">
                  <a:pos x="1301" y="618"/>
                </a:cxn>
                <a:cxn ang="0">
                  <a:pos x="1421" y="607"/>
                </a:cxn>
                <a:cxn ang="0">
                  <a:pos x="1498" y="580"/>
                </a:cxn>
                <a:cxn ang="0">
                  <a:pos x="1553" y="523"/>
                </a:cxn>
                <a:cxn ang="0">
                  <a:pos x="1574" y="444"/>
                </a:cxn>
                <a:cxn ang="0">
                  <a:pos x="1560" y="369"/>
                </a:cxn>
                <a:cxn ang="0">
                  <a:pos x="1506" y="294"/>
                </a:cxn>
                <a:cxn ang="0">
                  <a:pos x="1426" y="250"/>
                </a:cxn>
              </a:cxnLst>
              <a:rect l="0" t="0" r="r" b="b"/>
              <a:pathLst>
                <a:path w="1574" h="648">
                  <a:moveTo>
                    <a:pt x="1388" y="243"/>
                  </a:moveTo>
                  <a:lnTo>
                    <a:pt x="1388" y="243"/>
                  </a:lnTo>
                  <a:lnTo>
                    <a:pt x="1383" y="239"/>
                  </a:lnTo>
                  <a:lnTo>
                    <a:pt x="1378" y="236"/>
                  </a:lnTo>
                  <a:lnTo>
                    <a:pt x="1378" y="236"/>
                  </a:lnTo>
                  <a:lnTo>
                    <a:pt x="1371" y="235"/>
                  </a:lnTo>
                  <a:lnTo>
                    <a:pt x="1371" y="235"/>
                  </a:lnTo>
                  <a:lnTo>
                    <a:pt x="1365" y="235"/>
                  </a:lnTo>
                  <a:lnTo>
                    <a:pt x="1360" y="236"/>
                  </a:lnTo>
                  <a:lnTo>
                    <a:pt x="1354" y="239"/>
                  </a:lnTo>
                  <a:lnTo>
                    <a:pt x="1350" y="243"/>
                  </a:lnTo>
                  <a:lnTo>
                    <a:pt x="1350" y="243"/>
                  </a:lnTo>
                  <a:lnTo>
                    <a:pt x="1295" y="244"/>
                  </a:lnTo>
                  <a:lnTo>
                    <a:pt x="1239" y="247"/>
                  </a:lnTo>
                  <a:lnTo>
                    <a:pt x="1184" y="248"/>
                  </a:lnTo>
                  <a:lnTo>
                    <a:pt x="1157" y="248"/>
                  </a:lnTo>
                  <a:lnTo>
                    <a:pt x="1128" y="248"/>
                  </a:lnTo>
                  <a:lnTo>
                    <a:pt x="1128" y="248"/>
                  </a:lnTo>
                  <a:lnTo>
                    <a:pt x="1101" y="247"/>
                  </a:lnTo>
                  <a:lnTo>
                    <a:pt x="1073" y="248"/>
                  </a:lnTo>
                  <a:lnTo>
                    <a:pt x="1018" y="251"/>
                  </a:lnTo>
                  <a:lnTo>
                    <a:pt x="963" y="256"/>
                  </a:lnTo>
                  <a:lnTo>
                    <a:pt x="936" y="257"/>
                  </a:lnTo>
                  <a:lnTo>
                    <a:pt x="908" y="257"/>
                  </a:lnTo>
                  <a:lnTo>
                    <a:pt x="657" y="257"/>
                  </a:lnTo>
                  <a:lnTo>
                    <a:pt x="657" y="257"/>
                  </a:lnTo>
                  <a:lnTo>
                    <a:pt x="632" y="256"/>
                  </a:lnTo>
                  <a:lnTo>
                    <a:pt x="606" y="253"/>
                  </a:lnTo>
                  <a:lnTo>
                    <a:pt x="580" y="251"/>
                  </a:lnTo>
                  <a:lnTo>
                    <a:pt x="554" y="250"/>
                  </a:lnTo>
                  <a:lnTo>
                    <a:pt x="554" y="250"/>
                  </a:lnTo>
                  <a:lnTo>
                    <a:pt x="522" y="247"/>
                  </a:lnTo>
                  <a:lnTo>
                    <a:pt x="522" y="247"/>
                  </a:lnTo>
                  <a:lnTo>
                    <a:pt x="530" y="240"/>
                  </a:lnTo>
                  <a:lnTo>
                    <a:pt x="530" y="240"/>
                  </a:lnTo>
                  <a:lnTo>
                    <a:pt x="484" y="244"/>
                  </a:lnTo>
                  <a:lnTo>
                    <a:pt x="461" y="247"/>
                  </a:lnTo>
                  <a:lnTo>
                    <a:pt x="439" y="250"/>
                  </a:lnTo>
                  <a:lnTo>
                    <a:pt x="439" y="250"/>
                  </a:lnTo>
                  <a:lnTo>
                    <a:pt x="436" y="257"/>
                  </a:lnTo>
                  <a:lnTo>
                    <a:pt x="437" y="265"/>
                  </a:lnTo>
                  <a:lnTo>
                    <a:pt x="439" y="268"/>
                  </a:lnTo>
                  <a:lnTo>
                    <a:pt x="440" y="272"/>
                  </a:lnTo>
                  <a:lnTo>
                    <a:pt x="444" y="274"/>
                  </a:lnTo>
                  <a:lnTo>
                    <a:pt x="448" y="277"/>
                  </a:lnTo>
                  <a:lnTo>
                    <a:pt x="448" y="277"/>
                  </a:lnTo>
                  <a:lnTo>
                    <a:pt x="448" y="277"/>
                  </a:lnTo>
                  <a:lnTo>
                    <a:pt x="448" y="277"/>
                  </a:lnTo>
                  <a:lnTo>
                    <a:pt x="453" y="282"/>
                  </a:lnTo>
                  <a:lnTo>
                    <a:pt x="460" y="286"/>
                  </a:lnTo>
                  <a:lnTo>
                    <a:pt x="466" y="287"/>
                  </a:lnTo>
                  <a:lnTo>
                    <a:pt x="473" y="286"/>
                  </a:lnTo>
                  <a:lnTo>
                    <a:pt x="473" y="286"/>
                  </a:lnTo>
                  <a:lnTo>
                    <a:pt x="490" y="290"/>
                  </a:lnTo>
                  <a:lnTo>
                    <a:pt x="508" y="293"/>
                  </a:lnTo>
                  <a:lnTo>
                    <a:pt x="545" y="294"/>
                  </a:lnTo>
                  <a:lnTo>
                    <a:pt x="581" y="295"/>
                  </a:lnTo>
                  <a:lnTo>
                    <a:pt x="600" y="297"/>
                  </a:lnTo>
                  <a:lnTo>
                    <a:pt x="617" y="298"/>
                  </a:lnTo>
                  <a:lnTo>
                    <a:pt x="617" y="298"/>
                  </a:lnTo>
                  <a:lnTo>
                    <a:pt x="648" y="302"/>
                  </a:lnTo>
                  <a:lnTo>
                    <a:pt x="678" y="304"/>
                  </a:lnTo>
                  <a:lnTo>
                    <a:pt x="709" y="306"/>
                  </a:lnTo>
                  <a:lnTo>
                    <a:pt x="741" y="306"/>
                  </a:lnTo>
                  <a:lnTo>
                    <a:pt x="804" y="304"/>
                  </a:lnTo>
                  <a:lnTo>
                    <a:pt x="866" y="303"/>
                  </a:lnTo>
                  <a:lnTo>
                    <a:pt x="866" y="303"/>
                  </a:lnTo>
                  <a:lnTo>
                    <a:pt x="929" y="303"/>
                  </a:lnTo>
                  <a:lnTo>
                    <a:pt x="991" y="301"/>
                  </a:lnTo>
                  <a:lnTo>
                    <a:pt x="1116" y="295"/>
                  </a:lnTo>
                  <a:lnTo>
                    <a:pt x="1241" y="290"/>
                  </a:lnTo>
                  <a:lnTo>
                    <a:pt x="1302" y="289"/>
                  </a:lnTo>
                  <a:lnTo>
                    <a:pt x="1365" y="287"/>
                  </a:lnTo>
                  <a:lnTo>
                    <a:pt x="1365" y="287"/>
                  </a:lnTo>
                  <a:lnTo>
                    <a:pt x="1369" y="287"/>
                  </a:lnTo>
                  <a:lnTo>
                    <a:pt x="1369" y="287"/>
                  </a:lnTo>
                  <a:lnTo>
                    <a:pt x="1373" y="287"/>
                  </a:lnTo>
                  <a:lnTo>
                    <a:pt x="1373" y="287"/>
                  </a:lnTo>
                  <a:lnTo>
                    <a:pt x="1388" y="289"/>
                  </a:lnTo>
                  <a:lnTo>
                    <a:pt x="1403" y="291"/>
                  </a:lnTo>
                  <a:lnTo>
                    <a:pt x="1417" y="295"/>
                  </a:lnTo>
                  <a:lnTo>
                    <a:pt x="1430" y="301"/>
                  </a:lnTo>
                  <a:lnTo>
                    <a:pt x="1442" y="306"/>
                  </a:lnTo>
                  <a:lnTo>
                    <a:pt x="1454" y="314"/>
                  </a:lnTo>
                  <a:lnTo>
                    <a:pt x="1464" y="321"/>
                  </a:lnTo>
                  <a:lnTo>
                    <a:pt x="1475" y="332"/>
                  </a:lnTo>
                  <a:lnTo>
                    <a:pt x="1484" y="341"/>
                  </a:lnTo>
                  <a:lnTo>
                    <a:pt x="1492" y="352"/>
                  </a:lnTo>
                  <a:lnTo>
                    <a:pt x="1500" y="363"/>
                  </a:lnTo>
                  <a:lnTo>
                    <a:pt x="1506" y="375"/>
                  </a:lnTo>
                  <a:lnTo>
                    <a:pt x="1511" y="387"/>
                  </a:lnTo>
                  <a:lnTo>
                    <a:pt x="1517" y="400"/>
                  </a:lnTo>
                  <a:lnTo>
                    <a:pt x="1519" y="413"/>
                  </a:lnTo>
                  <a:lnTo>
                    <a:pt x="1522" y="426"/>
                  </a:lnTo>
                  <a:lnTo>
                    <a:pt x="1523" y="438"/>
                  </a:lnTo>
                  <a:lnTo>
                    <a:pt x="1524" y="451"/>
                  </a:lnTo>
                  <a:lnTo>
                    <a:pt x="1523" y="464"/>
                  </a:lnTo>
                  <a:lnTo>
                    <a:pt x="1522" y="476"/>
                  </a:lnTo>
                  <a:lnTo>
                    <a:pt x="1518" y="488"/>
                  </a:lnTo>
                  <a:lnTo>
                    <a:pt x="1514" y="498"/>
                  </a:lnTo>
                  <a:lnTo>
                    <a:pt x="1509" y="510"/>
                  </a:lnTo>
                  <a:lnTo>
                    <a:pt x="1502" y="519"/>
                  </a:lnTo>
                  <a:lnTo>
                    <a:pt x="1494" y="528"/>
                  </a:lnTo>
                  <a:lnTo>
                    <a:pt x="1485" y="537"/>
                  </a:lnTo>
                  <a:lnTo>
                    <a:pt x="1475" y="544"/>
                  </a:lnTo>
                  <a:lnTo>
                    <a:pt x="1463" y="550"/>
                  </a:lnTo>
                  <a:lnTo>
                    <a:pt x="1450" y="556"/>
                  </a:lnTo>
                  <a:lnTo>
                    <a:pt x="1435" y="559"/>
                  </a:lnTo>
                  <a:lnTo>
                    <a:pt x="1420" y="561"/>
                  </a:lnTo>
                  <a:lnTo>
                    <a:pt x="1403" y="562"/>
                  </a:lnTo>
                  <a:lnTo>
                    <a:pt x="1403" y="562"/>
                  </a:lnTo>
                  <a:lnTo>
                    <a:pt x="1382" y="563"/>
                  </a:lnTo>
                  <a:lnTo>
                    <a:pt x="1360" y="566"/>
                  </a:lnTo>
                  <a:lnTo>
                    <a:pt x="1315" y="574"/>
                  </a:lnTo>
                  <a:lnTo>
                    <a:pt x="1272" y="582"/>
                  </a:lnTo>
                  <a:lnTo>
                    <a:pt x="1250" y="584"/>
                  </a:lnTo>
                  <a:lnTo>
                    <a:pt x="1227" y="584"/>
                  </a:lnTo>
                  <a:lnTo>
                    <a:pt x="1227" y="584"/>
                  </a:lnTo>
                  <a:lnTo>
                    <a:pt x="1199" y="586"/>
                  </a:lnTo>
                  <a:lnTo>
                    <a:pt x="1171" y="588"/>
                  </a:lnTo>
                  <a:lnTo>
                    <a:pt x="1114" y="595"/>
                  </a:lnTo>
                  <a:lnTo>
                    <a:pt x="1086" y="597"/>
                  </a:lnTo>
                  <a:lnTo>
                    <a:pt x="1057" y="600"/>
                  </a:lnTo>
                  <a:lnTo>
                    <a:pt x="1029" y="601"/>
                  </a:lnTo>
                  <a:lnTo>
                    <a:pt x="1000" y="601"/>
                  </a:lnTo>
                  <a:lnTo>
                    <a:pt x="1000" y="601"/>
                  </a:lnTo>
                  <a:lnTo>
                    <a:pt x="929" y="599"/>
                  </a:lnTo>
                  <a:lnTo>
                    <a:pt x="859" y="599"/>
                  </a:lnTo>
                  <a:lnTo>
                    <a:pt x="719" y="600"/>
                  </a:lnTo>
                  <a:lnTo>
                    <a:pt x="719" y="600"/>
                  </a:lnTo>
                  <a:lnTo>
                    <a:pt x="651" y="599"/>
                  </a:lnTo>
                  <a:lnTo>
                    <a:pt x="584" y="596"/>
                  </a:lnTo>
                  <a:lnTo>
                    <a:pt x="516" y="593"/>
                  </a:lnTo>
                  <a:lnTo>
                    <a:pt x="449" y="592"/>
                  </a:lnTo>
                  <a:lnTo>
                    <a:pt x="449" y="592"/>
                  </a:lnTo>
                  <a:lnTo>
                    <a:pt x="381" y="592"/>
                  </a:lnTo>
                  <a:lnTo>
                    <a:pt x="313" y="590"/>
                  </a:lnTo>
                  <a:lnTo>
                    <a:pt x="279" y="587"/>
                  </a:lnTo>
                  <a:lnTo>
                    <a:pt x="245" y="583"/>
                  </a:lnTo>
                  <a:lnTo>
                    <a:pt x="211" y="579"/>
                  </a:lnTo>
                  <a:lnTo>
                    <a:pt x="178" y="573"/>
                  </a:lnTo>
                  <a:lnTo>
                    <a:pt x="178" y="573"/>
                  </a:lnTo>
                  <a:lnTo>
                    <a:pt x="160" y="569"/>
                  </a:lnTo>
                  <a:lnTo>
                    <a:pt x="144" y="563"/>
                  </a:lnTo>
                  <a:lnTo>
                    <a:pt x="130" y="557"/>
                  </a:lnTo>
                  <a:lnTo>
                    <a:pt x="116" y="549"/>
                  </a:lnTo>
                  <a:lnTo>
                    <a:pt x="101" y="541"/>
                  </a:lnTo>
                  <a:lnTo>
                    <a:pt x="88" y="531"/>
                  </a:lnTo>
                  <a:lnTo>
                    <a:pt x="62" y="510"/>
                  </a:lnTo>
                  <a:lnTo>
                    <a:pt x="62" y="510"/>
                  </a:lnTo>
                  <a:lnTo>
                    <a:pt x="58" y="505"/>
                  </a:lnTo>
                  <a:lnTo>
                    <a:pt x="54" y="499"/>
                  </a:lnTo>
                  <a:lnTo>
                    <a:pt x="50" y="493"/>
                  </a:lnTo>
                  <a:lnTo>
                    <a:pt x="48" y="488"/>
                  </a:lnTo>
                  <a:lnTo>
                    <a:pt x="45" y="474"/>
                  </a:lnTo>
                  <a:lnTo>
                    <a:pt x="44" y="461"/>
                  </a:lnTo>
                  <a:lnTo>
                    <a:pt x="44" y="447"/>
                  </a:lnTo>
                  <a:lnTo>
                    <a:pt x="45" y="434"/>
                  </a:lnTo>
                  <a:lnTo>
                    <a:pt x="48" y="406"/>
                  </a:lnTo>
                  <a:lnTo>
                    <a:pt x="48" y="406"/>
                  </a:lnTo>
                  <a:lnTo>
                    <a:pt x="50" y="376"/>
                  </a:lnTo>
                  <a:lnTo>
                    <a:pt x="55" y="344"/>
                  </a:lnTo>
                  <a:lnTo>
                    <a:pt x="59" y="329"/>
                  </a:lnTo>
                  <a:lnTo>
                    <a:pt x="63" y="314"/>
                  </a:lnTo>
                  <a:lnTo>
                    <a:pt x="70" y="299"/>
                  </a:lnTo>
                  <a:lnTo>
                    <a:pt x="76" y="285"/>
                  </a:lnTo>
                  <a:lnTo>
                    <a:pt x="76" y="285"/>
                  </a:lnTo>
                  <a:lnTo>
                    <a:pt x="84" y="272"/>
                  </a:lnTo>
                  <a:lnTo>
                    <a:pt x="93" y="260"/>
                  </a:lnTo>
                  <a:lnTo>
                    <a:pt x="104" y="248"/>
                  </a:lnTo>
                  <a:lnTo>
                    <a:pt x="116" y="238"/>
                  </a:lnTo>
                  <a:lnTo>
                    <a:pt x="139" y="217"/>
                  </a:lnTo>
                  <a:lnTo>
                    <a:pt x="161" y="196"/>
                  </a:lnTo>
                  <a:lnTo>
                    <a:pt x="161" y="196"/>
                  </a:lnTo>
                  <a:lnTo>
                    <a:pt x="172" y="187"/>
                  </a:lnTo>
                  <a:lnTo>
                    <a:pt x="180" y="176"/>
                  </a:lnTo>
                  <a:lnTo>
                    <a:pt x="197" y="155"/>
                  </a:lnTo>
                  <a:lnTo>
                    <a:pt x="211" y="133"/>
                  </a:lnTo>
                  <a:lnTo>
                    <a:pt x="225" y="110"/>
                  </a:lnTo>
                  <a:lnTo>
                    <a:pt x="225" y="110"/>
                  </a:lnTo>
                  <a:lnTo>
                    <a:pt x="232" y="98"/>
                  </a:lnTo>
                  <a:lnTo>
                    <a:pt x="237" y="87"/>
                  </a:lnTo>
                  <a:lnTo>
                    <a:pt x="241" y="78"/>
                  </a:lnTo>
                  <a:lnTo>
                    <a:pt x="244" y="68"/>
                  </a:lnTo>
                  <a:lnTo>
                    <a:pt x="245" y="59"/>
                  </a:lnTo>
                  <a:lnTo>
                    <a:pt x="245" y="48"/>
                  </a:lnTo>
                  <a:lnTo>
                    <a:pt x="246" y="22"/>
                  </a:lnTo>
                  <a:lnTo>
                    <a:pt x="246" y="22"/>
                  </a:lnTo>
                  <a:lnTo>
                    <a:pt x="245" y="17"/>
                  </a:lnTo>
                  <a:lnTo>
                    <a:pt x="244" y="12"/>
                  </a:lnTo>
                  <a:lnTo>
                    <a:pt x="242" y="8"/>
                  </a:lnTo>
                  <a:lnTo>
                    <a:pt x="239" y="5"/>
                  </a:lnTo>
                  <a:lnTo>
                    <a:pt x="236" y="2"/>
                  </a:lnTo>
                  <a:lnTo>
                    <a:pt x="232" y="1"/>
                  </a:lnTo>
                  <a:lnTo>
                    <a:pt x="223" y="0"/>
                  </a:lnTo>
                  <a:lnTo>
                    <a:pt x="215" y="1"/>
                  </a:lnTo>
                  <a:lnTo>
                    <a:pt x="211" y="2"/>
                  </a:lnTo>
                  <a:lnTo>
                    <a:pt x="207" y="5"/>
                  </a:lnTo>
                  <a:lnTo>
                    <a:pt x="205" y="8"/>
                  </a:lnTo>
                  <a:lnTo>
                    <a:pt x="202" y="12"/>
                  </a:lnTo>
                  <a:lnTo>
                    <a:pt x="201" y="17"/>
                  </a:lnTo>
                  <a:lnTo>
                    <a:pt x="201" y="22"/>
                  </a:lnTo>
                  <a:lnTo>
                    <a:pt x="201" y="22"/>
                  </a:lnTo>
                  <a:lnTo>
                    <a:pt x="199" y="39"/>
                  </a:lnTo>
                  <a:lnTo>
                    <a:pt x="197" y="55"/>
                  </a:lnTo>
                  <a:lnTo>
                    <a:pt x="193" y="70"/>
                  </a:lnTo>
                  <a:lnTo>
                    <a:pt x="186" y="85"/>
                  </a:lnTo>
                  <a:lnTo>
                    <a:pt x="180" y="99"/>
                  </a:lnTo>
                  <a:lnTo>
                    <a:pt x="171" y="112"/>
                  </a:lnTo>
                  <a:lnTo>
                    <a:pt x="161" y="125"/>
                  </a:lnTo>
                  <a:lnTo>
                    <a:pt x="152" y="137"/>
                  </a:lnTo>
                  <a:lnTo>
                    <a:pt x="130" y="162"/>
                  </a:lnTo>
                  <a:lnTo>
                    <a:pt x="106" y="184"/>
                  </a:lnTo>
                  <a:lnTo>
                    <a:pt x="83" y="208"/>
                  </a:lnTo>
                  <a:lnTo>
                    <a:pt x="59" y="231"/>
                  </a:lnTo>
                  <a:lnTo>
                    <a:pt x="59" y="231"/>
                  </a:lnTo>
                  <a:lnTo>
                    <a:pt x="50" y="242"/>
                  </a:lnTo>
                  <a:lnTo>
                    <a:pt x="42" y="253"/>
                  </a:lnTo>
                  <a:lnTo>
                    <a:pt x="36" y="264"/>
                  </a:lnTo>
                  <a:lnTo>
                    <a:pt x="29" y="277"/>
                  </a:lnTo>
                  <a:lnTo>
                    <a:pt x="24" y="289"/>
                  </a:lnTo>
                  <a:lnTo>
                    <a:pt x="20" y="302"/>
                  </a:lnTo>
                  <a:lnTo>
                    <a:pt x="12" y="328"/>
                  </a:lnTo>
                  <a:lnTo>
                    <a:pt x="8" y="354"/>
                  </a:lnTo>
                  <a:lnTo>
                    <a:pt x="4" y="382"/>
                  </a:lnTo>
                  <a:lnTo>
                    <a:pt x="0" y="435"/>
                  </a:lnTo>
                  <a:lnTo>
                    <a:pt x="0" y="435"/>
                  </a:lnTo>
                  <a:lnTo>
                    <a:pt x="0" y="460"/>
                  </a:lnTo>
                  <a:lnTo>
                    <a:pt x="2" y="482"/>
                  </a:lnTo>
                  <a:lnTo>
                    <a:pt x="4" y="493"/>
                  </a:lnTo>
                  <a:lnTo>
                    <a:pt x="7" y="503"/>
                  </a:lnTo>
                  <a:lnTo>
                    <a:pt x="11" y="512"/>
                  </a:lnTo>
                  <a:lnTo>
                    <a:pt x="15" y="522"/>
                  </a:lnTo>
                  <a:lnTo>
                    <a:pt x="20" y="531"/>
                  </a:lnTo>
                  <a:lnTo>
                    <a:pt x="27" y="540"/>
                  </a:lnTo>
                  <a:lnTo>
                    <a:pt x="33" y="548"/>
                  </a:lnTo>
                  <a:lnTo>
                    <a:pt x="40" y="556"/>
                  </a:lnTo>
                  <a:lnTo>
                    <a:pt x="49" y="563"/>
                  </a:lnTo>
                  <a:lnTo>
                    <a:pt x="58" y="570"/>
                  </a:lnTo>
                  <a:lnTo>
                    <a:pt x="80" y="584"/>
                  </a:lnTo>
                  <a:lnTo>
                    <a:pt x="80" y="584"/>
                  </a:lnTo>
                  <a:lnTo>
                    <a:pt x="95" y="592"/>
                  </a:lnTo>
                  <a:lnTo>
                    <a:pt x="110" y="599"/>
                  </a:lnTo>
                  <a:lnTo>
                    <a:pt x="126" y="605"/>
                  </a:lnTo>
                  <a:lnTo>
                    <a:pt x="142" y="609"/>
                  </a:lnTo>
                  <a:lnTo>
                    <a:pt x="173" y="617"/>
                  </a:lnTo>
                  <a:lnTo>
                    <a:pt x="206" y="622"/>
                  </a:lnTo>
                  <a:lnTo>
                    <a:pt x="239" y="626"/>
                  </a:lnTo>
                  <a:lnTo>
                    <a:pt x="271" y="629"/>
                  </a:lnTo>
                  <a:lnTo>
                    <a:pt x="304" y="631"/>
                  </a:lnTo>
                  <a:lnTo>
                    <a:pt x="337" y="637"/>
                  </a:lnTo>
                  <a:lnTo>
                    <a:pt x="337" y="637"/>
                  </a:lnTo>
                  <a:lnTo>
                    <a:pt x="373" y="641"/>
                  </a:lnTo>
                  <a:lnTo>
                    <a:pt x="409" y="642"/>
                  </a:lnTo>
                  <a:lnTo>
                    <a:pt x="445" y="642"/>
                  </a:lnTo>
                  <a:lnTo>
                    <a:pt x="482" y="641"/>
                  </a:lnTo>
                  <a:lnTo>
                    <a:pt x="556" y="639"/>
                  </a:lnTo>
                  <a:lnTo>
                    <a:pt x="592" y="639"/>
                  </a:lnTo>
                  <a:lnTo>
                    <a:pt x="628" y="641"/>
                  </a:lnTo>
                  <a:lnTo>
                    <a:pt x="628" y="641"/>
                  </a:lnTo>
                  <a:lnTo>
                    <a:pt x="668" y="643"/>
                  </a:lnTo>
                  <a:lnTo>
                    <a:pt x="708" y="646"/>
                  </a:lnTo>
                  <a:lnTo>
                    <a:pt x="788" y="647"/>
                  </a:lnTo>
                  <a:lnTo>
                    <a:pt x="946" y="646"/>
                  </a:lnTo>
                  <a:lnTo>
                    <a:pt x="946" y="646"/>
                  </a:lnTo>
                  <a:lnTo>
                    <a:pt x="976" y="646"/>
                  </a:lnTo>
                  <a:lnTo>
                    <a:pt x="1006" y="647"/>
                  </a:lnTo>
                  <a:lnTo>
                    <a:pt x="1038" y="648"/>
                  </a:lnTo>
                  <a:lnTo>
                    <a:pt x="1068" y="648"/>
                  </a:lnTo>
                  <a:lnTo>
                    <a:pt x="1068" y="648"/>
                  </a:lnTo>
                  <a:lnTo>
                    <a:pt x="1084" y="648"/>
                  </a:lnTo>
                  <a:lnTo>
                    <a:pt x="1101" y="646"/>
                  </a:lnTo>
                  <a:lnTo>
                    <a:pt x="1132" y="641"/>
                  </a:lnTo>
                  <a:lnTo>
                    <a:pt x="1165" y="634"/>
                  </a:lnTo>
                  <a:lnTo>
                    <a:pt x="1182" y="631"/>
                  </a:lnTo>
                  <a:lnTo>
                    <a:pt x="1197" y="630"/>
                  </a:lnTo>
                  <a:lnTo>
                    <a:pt x="1197" y="630"/>
                  </a:lnTo>
                  <a:lnTo>
                    <a:pt x="1224" y="629"/>
                  </a:lnTo>
                  <a:lnTo>
                    <a:pt x="1248" y="626"/>
                  </a:lnTo>
                  <a:lnTo>
                    <a:pt x="1301" y="618"/>
                  </a:lnTo>
                  <a:lnTo>
                    <a:pt x="1352" y="610"/>
                  </a:lnTo>
                  <a:lnTo>
                    <a:pt x="1378" y="608"/>
                  </a:lnTo>
                  <a:lnTo>
                    <a:pt x="1403" y="608"/>
                  </a:lnTo>
                  <a:lnTo>
                    <a:pt x="1403" y="608"/>
                  </a:lnTo>
                  <a:lnTo>
                    <a:pt x="1421" y="607"/>
                  </a:lnTo>
                  <a:lnTo>
                    <a:pt x="1438" y="604"/>
                  </a:lnTo>
                  <a:lnTo>
                    <a:pt x="1454" y="600"/>
                  </a:lnTo>
                  <a:lnTo>
                    <a:pt x="1469" y="595"/>
                  </a:lnTo>
                  <a:lnTo>
                    <a:pt x="1484" y="588"/>
                  </a:lnTo>
                  <a:lnTo>
                    <a:pt x="1498" y="580"/>
                  </a:lnTo>
                  <a:lnTo>
                    <a:pt x="1511" y="571"/>
                  </a:lnTo>
                  <a:lnTo>
                    <a:pt x="1524" y="561"/>
                  </a:lnTo>
                  <a:lnTo>
                    <a:pt x="1535" y="549"/>
                  </a:lnTo>
                  <a:lnTo>
                    <a:pt x="1545" y="537"/>
                  </a:lnTo>
                  <a:lnTo>
                    <a:pt x="1553" y="523"/>
                  </a:lnTo>
                  <a:lnTo>
                    <a:pt x="1561" y="508"/>
                  </a:lnTo>
                  <a:lnTo>
                    <a:pt x="1566" y="494"/>
                  </a:lnTo>
                  <a:lnTo>
                    <a:pt x="1570" y="478"/>
                  </a:lnTo>
                  <a:lnTo>
                    <a:pt x="1573" y="461"/>
                  </a:lnTo>
                  <a:lnTo>
                    <a:pt x="1574" y="444"/>
                  </a:lnTo>
                  <a:lnTo>
                    <a:pt x="1574" y="444"/>
                  </a:lnTo>
                  <a:lnTo>
                    <a:pt x="1573" y="425"/>
                  </a:lnTo>
                  <a:lnTo>
                    <a:pt x="1570" y="405"/>
                  </a:lnTo>
                  <a:lnTo>
                    <a:pt x="1566" y="387"/>
                  </a:lnTo>
                  <a:lnTo>
                    <a:pt x="1560" y="369"/>
                  </a:lnTo>
                  <a:lnTo>
                    <a:pt x="1552" y="352"/>
                  </a:lnTo>
                  <a:lnTo>
                    <a:pt x="1543" y="336"/>
                  </a:lnTo>
                  <a:lnTo>
                    <a:pt x="1532" y="321"/>
                  </a:lnTo>
                  <a:lnTo>
                    <a:pt x="1519" y="307"/>
                  </a:lnTo>
                  <a:lnTo>
                    <a:pt x="1506" y="294"/>
                  </a:lnTo>
                  <a:lnTo>
                    <a:pt x="1492" y="282"/>
                  </a:lnTo>
                  <a:lnTo>
                    <a:pt x="1477" y="272"/>
                  </a:lnTo>
                  <a:lnTo>
                    <a:pt x="1460" y="264"/>
                  </a:lnTo>
                  <a:lnTo>
                    <a:pt x="1443" y="256"/>
                  </a:lnTo>
                  <a:lnTo>
                    <a:pt x="1426" y="250"/>
                  </a:lnTo>
                  <a:lnTo>
                    <a:pt x="1408" y="246"/>
                  </a:lnTo>
                  <a:lnTo>
                    <a:pt x="1388" y="243"/>
                  </a:lnTo>
                  <a:lnTo>
                    <a:pt x="1388" y="24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8" name="Freeform 160"/>
            <p:cNvSpPr/>
            <p:nvPr/>
          </p:nvSpPr>
          <p:spPr bwMode="auto">
            <a:xfrm>
              <a:off x="5476876" y="3535363"/>
              <a:ext cx="98425" cy="114300"/>
            </a:xfrm>
            <a:custGeom>
              <a:avLst/>
              <a:gdLst/>
              <a:ahLst/>
              <a:cxnLst>
                <a:cxn ang="0">
                  <a:pos x="200" y="22"/>
                </a:cxn>
                <a:cxn ang="0">
                  <a:pos x="197" y="57"/>
                </a:cxn>
                <a:cxn ang="0">
                  <a:pos x="186" y="90"/>
                </a:cxn>
                <a:cxn ang="0">
                  <a:pos x="169" y="119"/>
                </a:cxn>
                <a:cxn ang="0">
                  <a:pos x="148" y="148"/>
                </a:cxn>
                <a:cxn ang="0">
                  <a:pos x="122" y="176"/>
                </a:cxn>
                <a:cxn ang="0">
                  <a:pos x="92" y="205"/>
                </a:cxn>
                <a:cxn ang="0">
                  <a:pos x="59" y="227"/>
                </a:cxn>
                <a:cxn ang="0">
                  <a:pos x="41" y="235"/>
                </a:cxn>
                <a:cxn ang="0">
                  <a:pos x="23" y="239"/>
                </a:cxn>
                <a:cxn ang="0">
                  <a:pos x="17" y="239"/>
                </a:cxn>
                <a:cxn ang="0">
                  <a:pos x="8" y="244"/>
                </a:cxn>
                <a:cxn ang="0">
                  <a:pos x="2" y="255"/>
                </a:cxn>
                <a:cxn ang="0">
                  <a:pos x="2" y="272"/>
                </a:cxn>
                <a:cxn ang="0">
                  <a:pos x="6" y="278"/>
                </a:cxn>
                <a:cxn ang="0">
                  <a:pos x="12" y="284"/>
                </a:cxn>
                <a:cxn ang="0">
                  <a:pos x="23" y="285"/>
                </a:cxn>
                <a:cxn ang="0">
                  <a:pos x="33" y="282"/>
                </a:cxn>
                <a:cxn ang="0">
                  <a:pos x="64" y="274"/>
                </a:cxn>
                <a:cxn ang="0">
                  <a:pos x="105" y="254"/>
                </a:cxn>
                <a:cxn ang="0">
                  <a:pos x="140" y="225"/>
                </a:cxn>
                <a:cxn ang="0">
                  <a:pos x="170" y="193"/>
                </a:cxn>
                <a:cxn ang="0">
                  <a:pos x="186" y="172"/>
                </a:cxn>
                <a:cxn ang="0">
                  <a:pos x="215" y="135"/>
                </a:cxn>
                <a:cxn ang="0">
                  <a:pos x="234" y="94"/>
                </a:cxn>
                <a:cxn ang="0">
                  <a:pos x="245" y="48"/>
                </a:cxn>
                <a:cxn ang="0">
                  <a:pos x="246" y="22"/>
                </a:cxn>
                <a:cxn ang="0">
                  <a:pos x="245" y="12"/>
                </a:cxn>
                <a:cxn ang="0">
                  <a:pos x="240" y="5"/>
                </a:cxn>
                <a:cxn ang="0">
                  <a:pos x="232" y="1"/>
                </a:cxn>
                <a:cxn ang="0">
                  <a:pos x="216" y="1"/>
                </a:cxn>
                <a:cxn ang="0">
                  <a:pos x="208" y="5"/>
                </a:cxn>
                <a:cxn ang="0">
                  <a:pos x="203" y="12"/>
                </a:cxn>
                <a:cxn ang="0">
                  <a:pos x="200" y="22"/>
                </a:cxn>
              </a:cxnLst>
              <a:rect l="0" t="0" r="r" b="b"/>
              <a:pathLst>
                <a:path w="246" h="285">
                  <a:moveTo>
                    <a:pt x="200" y="22"/>
                  </a:moveTo>
                  <a:lnTo>
                    <a:pt x="200" y="22"/>
                  </a:lnTo>
                  <a:lnTo>
                    <a:pt x="199" y="40"/>
                  </a:lnTo>
                  <a:lnTo>
                    <a:pt x="197" y="57"/>
                  </a:lnTo>
                  <a:lnTo>
                    <a:pt x="193" y="74"/>
                  </a:lnTo>
                  <a:lnTo>
                    <a:pt x="186" y="90"/>
                  </a:lnTo>
                  <a:lnTo>
                    <a:pt x="178" y="104"/>
                  </a:lnTo>
                  <a:lnTo>
                    <a:pt x="169" y="119"/>
                  </a:lnTo>
                  <a:lnTo>
                    <a:pt x="160" y="133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22" y="176"/>
                  </a:lnTo>
                  <a:lnTo>
                    <a:pt x="108" y="191"/>
                  </a:lnTo>
                  <a:lnTo>
                    <a:pt x="92" y="205"/>
                  </a:lnTo>
                  <a:lnTo>
                    <a:pt x="76" y="217"/>
                  </a:lnTo>
                  <a:lnTo>
                    <a:pt x="59" y="227"/>
                  </a:lnTo>
                  <a:lnTo>
                    <a:pt x="50" y="231"/>
                  </a:lnTo>
                  <a:lnTo>
                    <a:pt x="41" y="235"/>
                  </a:lnTo>
                  <a:lnTo>
                    <a:pt x="32" y="238"/>
                  </a:lnTo>
                  <a:lnTo>
                    <a:pt x="23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2" y="242"/>
                  </a:lnTo>
                  <a:lnTo>
                    <a:pt x="8" y="244"/>
                  </a:lnTo>
                  <a:lnTo>
                    <a:pt x="6" y="247"/>
                  </a:lnTo>
                  <a:lnTo>
                    <a:pt x="2" y="255"/>
                  </a:lnTo>
                  <a:lnTo>
                    <a:pt x="0" y="264"/>
                  </a:lnTo>
                  <a:lnTo>
                    <a:pt x="2" y="272"/>
                  </a:lnTo>
                  <a:lnTo>
                    <a:pt x="3" y="276"/>
                  </a:lnTo>
                  <a:lnTo>
                    <a:pt x="6" y="278"/>
                  </a:lnTo>
                  <a:lnTo>
                    <a:pt x="8" y="281"/>
                  </a:lnTo>
                  <a:lnTo>
                    <a:pt x="12" y="284"/>
                  </a:lnTo>
                  <a:lnTo>
                    <a:pt x="17" y="285"/>
                  </a:lnTo>
                  <a:lnTo>
                    <a:pt x="23" y="285"/>
                  </a:lnTo>
                  <a:lnTo>
                    <a:pt x="23" y="285"/>
                  </a:lnTo>
                  <a:lnTo>
                    <a:pt x="33" y="282"/>
                  </a:lnTo>
                  <a:lnTo>
                    <a:pt x="43" y="281"/>
                  </a:lnTo>
                  <a:lnTo>
                    <a:pt x="64" y="274"/>
                  </a:lnTo>
                  <a:lnTo>
                    <a:pt x="85" y="265"/>
                  </a:lnTo>
                  <a:lnTo>
                    <a:pt x="105" y="254"/>
                  </a:lnTo>
                  <a:lnTo>
                    <a:pt x="122" y="240"/>
                  </a:lnTo>
                  <a:lnTo>
                    <a:pt x="140" y="225"/>
                  </a:lnTo>
                  <a:lnTo>
                    <a:pt x="156" y="209"/>
                  </a:lnTo>
                  <a:lnTo>
                    <a:pt x="170" y="193"/>
                  </a:lnTo>
                  <a:lnTo>
                    <a:pt x="170" y="193"/>
                  </a:lnTo>
                  <a:lnTo>
                    <a:pt x="186" y="172"/>
                  </a:lnTo>
                  <a:lnTo>
                    <a:pt x="202" y="154"/>
                  </a:lnTo>
                  <a:lnTo>
                    <a:pt x="215" y="135"/>
                  </a:lnTo>
                  <a:lnTo>
                    <a:pt x="225" y="114"/>
                  </a:lnTo>
                  <a:lnTo>
                    <a:pt x="234" y="94"/>
                  </a:lnTo>
                  <a:lnTo>
                    <a:pt x="241" y="72"/>
                  </a:lnTo>
                  <a:lnTo>
                    <a:pt x="245" y="48"/>
                  </a:lnTo>
                  <a:lnTo>
                    <a:pt x="246" y="22"/>
                  </a:lnTo>
                  <a:lnTo>
                    <a:pt x="246" y="22"/>
                  </a:lnTo>
                  <a:lnTo>
                    <a:pt x="246" y="17"/>
                  </a:lnTo>
                  <a:lnTo>
                    <a:pt x="245" y="12"/>
                  </a:lnTo>
                  <a:lnTo>
                    <a:pt x="242" y="8"/>
                  </a:lnTo>
                  <a:lnTo>
                    <a:pt x="240" y="5"/>
                  </a:lnTo>
                  <a:lnTo>
                    <a:pt x="236" y="2"/>
                  </a:lnTo>
                  <a:lnTo>
                    <a:pt x="232" y="1"/>
                  </a:lnTo>
                  <a:lnTo>
                    <a:pt x="224" y="0"/>
                  </a:lnTo>
                  <a:lnTo>
                    <a:pt x="216" y="1"/>
                  </a:lnTo>
                  <a:lnTo>
                    <a:pt x="212" y="2"/>
                  </a:lnTo>
                  <a:lnTo>
                    <a:pt x="208" y="5"/>
                  </a:lnTo>
                  <a:lnTo>
                    <a:pt x="206" y="8"/>
                  </a:lnTo>
                  <a:lnTo>
                    <a:pt x="203" y="12"/>
                  </a:lnTo>
                  <a:lnTo>
                    <a:pt x="202" y="17"/>
                  </a:lnTo>
                  <a:lnTo>
                    <a:pt x="200" y="22"/>
                  </a:lnTo>
                  <a:lnTo>
                    <a:pt x="20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9" name="Freeform 161"/>
            <p:cNvSpPr/>
            <p:nvPr/>
          </p:nvSpPr>
          <p:spPr bwMode="auto">
            <a:xfrm>
              <a:off x="5353051" y="3040063"/>
              <a:ext cx="536575" cy="427038"/>
            </a:xfrm>
            <a:custGeom>
              <a:avLst/>
              <a:gdLst/>
              <a:ahLst/>
              <a:cxnLst>
                <a:cxn ang="0">
                  <a:pos x="1348" y="459"/>
                </a:cxn>
                <a:cxn ang="0">
                  <a:pos x="1346" y="407"/>
                </a:cxn>
                <a:cxn ang="0">
                  <a:pos x="1316" y="329"/>
                </a:cxn>
                <a:cxn ang="0">
                  <a:pos x="1286" y="242"/>
                </a:cxn>
                <a:cxn ang="0">
                  <a:pos x="1239" y="184"/>
                </a:cxn>
                <a:cxn ang="0">
                  <a:pos x="1170" y="122"/>
                </a:cxn>
                <a:cxn ang="0">
                  <a:pos x="1086" y="74"/>
                </a:cxn>
                <a:cxn ang="0">
                  <a:pos x="998" y="50"/>
                </a:cxn>
                <a:cxn ang="0">
                  <a:pos x="930" y="30"/>
                </a:cxn>
                <a:cxn ang="0">
                  <a:pos x="856" y="16"/>
                </a:cxn>
                <a:cxn ang="0">
                  <a:pos x="751" y="9"/>
                </a:cxn>
                <a:cxn ang="0">
                  <a:pos x="679" y="1"/>
                </a:cxn>
                <a:cxn ang="0">
                  <a:pos x="563" y="9"/>
                </a:cxn>
                <a:cxn ang="0">
                  <a:pos x="394" y="54"/>
                </a:cxn>
                <a:cxn ang="0">
                  <a:pos x="275" y="114"/>
                </a:cxn>
                <a:cxn ang="0">
                  <a:pos x="197" y="154"/>
                </a:cxn>
                <a:cxn ang="0">
                  <a:pos x="160" y="190"/>
                </a:cxn>
                <a:cxn ang="0">
                  <a:pos x="95" y="272"/>
                </a:cxn>
                <a:cxn ang="0">
                  <a:pos x="44" y="363"/>
                </a:cxn>
                <a:cxn ang="0">
                  <a:pos x="20" y="420"/>
                </a:cxn>
                <a:cxn ang="0">
                  <a:pos x="3" y="498"/>
                </a:cxn>
                <a:cxn ang="0">
                  <a:pos x="4" y="607"/>
                </a:cxn>
                <a:cxn ang="0">
                  <a:pos x="11" y="683"/>
                </a:cxn>
                <a:cxn ang="0">
                  <a:pos x="40" y="804"/>
                </a:cxn>
                <a:cxn ang="0">
                  <a:pos x="83" y="944"/>
                </a:cxn>
                <a:cxn ang="0">
                  <a:pos x="87" y="1021"/>
                </a:cxn>
                <a:cxn ang="0">
                  <a:pos x="98" y="1070"/>
                </a:cxn>
                <a:cxn ang="0">
                  <a:pos x="123" y="1075"/>
                </a:cxn>
                <a:cxn ang="0">
                  <a:pos x="138" y="1050"/>
                </a:cxn>
                <a:cxn ang="0">
                  <a:pos x="130" y="1033"/>
                </a:cxn>
                <a:cxn ang="0">
                  <a:pos x="130" y="945"/>
                </a:cxn>
                <a:cxn ang="0">
                  <a:pos x="88" y="808"/>
                </a:cxn>
                <a:cxn ang="0">
                  <a:pos x="54" y="659"/>
                </a:cxn>
                <a:cxn ang="0">
                  <a:pos x="44" y="553"/>
                </a:cxn>
                <a:cxn ang="0">
                  <a:pos x="55" y="477"/>
                </a:cxn>
                <a:cxn ang="0">
                  <a:pos x="71" y="408"/>
                </a:cxn>
                <a:cxn ang="0">
                  <a:pos x="122" y="315"/>
                </a:cxn>
                <a:cxn ang="0">
                  <a:pos x="153" y="263"/>
                </a:cxn>
                <a:cxn ang="0">
                  <a:pos x="202" y="210"/>
                </a:cxn>
                <a:cxn ang="0">
                  <a:pos x="286" y="159"/>
                </a:cxn>
                <a:cxn ang="0">
                  <a:pos x="403" y="101"/>
                </a:cxn>
                <a:cxn ang="0">
                  <a:pos x="543" y="60"/>
                </a:cxn>
                <a:cxn ang="0">
                  <a:pos x="681" y="47"/>
                </a:cxn>
                <a:cxn ang="0">
                  <a:pos x="739" y="56"/>
                </a:cxn>
                <a:cxn ang="0">
                  <a:pos x="853" y="60"/>
                </a:cxn>
                <a:cxn ang="0">
                  <a:pos x="978" y="91"/>
                </a:cxn>
                <a:cxn ang="0">
                  <a:pos x="1085" y="124"/>
                </a:cxn>
                <a:cxn ang="0">
                  <a:pos x="1166" y="184"/>
                </a:cxn>
                <a:cxn ang="0">
                  <a:pos x="1239" y="255"/>
                </a:cxn>
                <a:cxn ang="0">
                  <a:pos x="1284" y="369"/>
                </a:cxn>
                <a:cxn ang="0">
                  <a:pos x="1299" y="443"/>
                </a:cxn>
                <a:cxn ang="0">
                  <a:pos x="1314" y="496"/>
                </a:cxn>
                <a:cxn ang="0">
                  <a:pos x="1329" y="503"/>
                </a:cxn>
                <a:cxn ang="0">
                  <a:pos x="1350" y="485"/>
                </a:cxn>
                <a:cxn ang="0">
                  <a:pos x="1345" y="463"/>
                </a:cxn>
              </a:cxnLst>
              <a:rect l="0" t="0" r="r" b="b"/>
              <a:pathLst>
                <a:path w="1352" h="1076">
                  <a:moveTo>
                    <a:pt x="1345" y="463"/>
                  </a:moveTo>
                  <a:lnTo>
                    <a:pt x="1345" y="463"/>
                  </a:lnTo>
                  <a:lnTo>
                    <a:pt x="1346" y="463"/>
                  </a:lnTo>
                  <a:lnTo>
                    <a:pt x="1346" y="463"/>
                  </a:lnTo>
                  <a:lnTo>
                    <a:pt x="1348" y="459"/>
                  </a:lnTo>
                  <a:lnTo>
                    <a:pt x="1348" y="447"/>
                  </a:lnTo>
                  <a:lnTo>
                    <a:pt x="1348" y="428"/>
                  </a:lnTo>
                  <a:lnTo>
                    <a:pt x="1348" y="428"/>
                  </a:lnTo>
                  <a:lnTo>
                    <a:pt x="1348" y="417"/>
                  </a:lnTo>
                  <a:lnTo>
                    <a:pt x="1346" y="407"/>
                  </a:lnTo>
                  <a:lnTo>
                    <a:pt x="1340" y="388"/>
                  </a:lnTo>
                  <a:lnTo>
                    <a:pt x="1333" y="370"/>
                  </a:lnTo>
                  <a:lnTo>
                    <a:pt x="1325" y="352"/>
                  </a:lnTo>
                  <a:lnTo>
                    <a:pt x="1325" y="352"/>
                  </a:lnTo>
                  <a:lnTo>
                    <a:pt x="1316" y="329"/>
                  </a:lnTo>
                  <a:lnTo>
                    <a:pt x="1310" y="306"/>
                  </a:lnTo>
                  <a:lnTo>
                    <a:pt x="1294" y="260"/>
                  </a:lnTo>
                  <a:lnTo>
                    <a:pt x="1294" y="260"/>
                  </a:lnTo>
                  <a:lnTo>
                    <a:pt x="1290" y="251"/>
                  </a:lnTo>
                  <a:lnTo>
                    <a:pt x="1286" y="242"/>
                  </a:lnTo>
                  <a:lnTo>
                    <a:pt x="1274" y="227"/>
                  </a:lnTo>
                  <a:lnTo>
                    <a:pt x="1263" y="213"/>
                  </a:lnTo>
                  <a:lnTo>
                    <a:pt x="1250" y="197"/>
                  </a:lnTo>
                  <a:lnTo>
                    <a:pt x="1250" y="197"/>
                  </a:lnTo>
                  <a:lnTo>
                    <a:pt x="1239" y="184"/>
                  </a:lnTo>
                  <a:lnTo>
                    <a:pt x="1227" y="171"/>
                  </a:lnTo>
                  <a:lnTo>
                    <a:pt x="1214" y="158"/>
                  </a:lnTo>
                  <a:lnTo>
                    <a:pt x="1200" y="145"/>
                  </a:lnTo>
                  <a:lnTo>
                    <a:pt x="1185" y="133"/>
                  </a:lnTo>
                  <a:lnTo>
                    <a:pt x="1170" y="122"/>
                  </a:lnTo>
                  <a:lnTo>
                    <a:pt x="1154" y="111"/>
                  </a:lnTo>
                  <a:lnTo>
                    <a:pt x="1137" y="101"/>
                  </a:lnTo>
                  <a:lnTo>
                    <a:pt x="1120" y="91"/>
                  </a:lnTo>
                  <a:lnTo>
                    <a:pt x="1103" y="82"/>
                  </a:lnTo>
                  <a:lnTo>
                    <a:pt x="1086" y="74"/>
                  </a:lnTo>
                  <a:lnTo>
                    <a:pt x="1068" y="68"/>
                  </a:lnTo>
                  <a:lnTo>
                    <a:pt x="1051" y="61"/>
                  </a:lnTo>
                  <a:lnTo>
                    <a:pt x="1032" y="56"/>
                  </a:lnTo>
                  <a:lnTo>
                    <a:pt x="1015" y="52"/>
                  </a:lnTo>
                  <a:lnTo>
                    <a:pt x="998" y="50"/>
                  </a:lnTo>
                  <a:lnTo>
                    <a:pt x="998" y="50"/>
                  </a:lnTo>
                  <a:lnTo>
                    <a:pt x="981" y="46"/>
                  </a:lnTo>
                  <a:lnTo>
                    <a:pt x="964" y="40"/>
                  </a:lnTo>
                  <a:lnTo>
                    <a:pt x="947" y="34"/>
                  </a:lnTo>
                  <a:lnTo>
                    <a:pt x="930" y="30"/>
                  </a:lnTo>
                  <a:lnTo>
                    <a:pt x="930" y="30"/>
                  </a:lnTo>
                  <a:lnTo>
                    <a:pt x="892" y="25"/>
                  </a:lnTo>
                  <a:lnTo>
                    <a:pt x="874" y="21"/>
                  </a:lnTo>
                  <a:lnTo>
                    <a:pt x="856" y="16"/>
                  </a:lnTo>
                  <a:lnTo>
                    <a:pt x="856" y="16"/>
                  </a:lnTo>
                  <a:lnTo>
                    <a:pt x="839" y="12"/>
                  </a:lnTo>
                  <a:lnTo>
                    <a:pt x="822" y="9"/>
                  </a:lnTo>
                  <a:lnTo>
                    <a:pt x="805" y="9"/>
                  </a:lnTo>
                  <a:lnTo>
                    <a:pt x="787" y="9"/>
                  </a:lnTo>
                  <a:lnTo>
                    <a:pt x="751" y="9"/>
                  </a:lnTo>
                  <a:lnTo>
                    <a:pt x="734" y="9"/>
                  </a:lnTo>
                  <a:lnTo>
                    <a:pt x="717" y="6"/>
                  </a:lnTo>
                  <a:lnTo>
                    <a:pt x="717" y="6"/>
                  </a:lnTo>
                  <a:lnTo>
                    <a:pt x="699" y="3"/>
                  </a:lnTo>
                  <a:lnTo>
                    <a:pt x="679" y="1"/>
                  </a:lnTo>
                  <a:lnTo>
                    <a:pt x="660" y="0"/>
                  </a:lnTo>
                  <a:lnTo>
                    <a:pt x="641" y="0"/>
                  </a:lnTo>
                  <a:lnTo>
                    <a:pt x="622" y="1"/>
                  </a:lnTo>
                  <a:lnTo>
                    <a:pt x="602" y="3"/>
                  </a:lnTo>
                  <a:lnTo>
                    <a:pt x="563" y="9"/>
                  </a:lnTo>
                  <a:lnTo>
                    <a:pt x="525" y="17"/>
                  </a:lnTo>
                  <a:lnTo>
                    <a:pt x="487" y="27"/>
                  </a:lnTo>
                  <a:lnTo>
                    <a:pt x="412" y="48"/>
                  </a:lnTo>
                  <a:lnTo>
                    <a:pt x="412" y="48"/>
                  </a:lnTo>
                  <a:lnTo>
                    <a:pt x="394" y="54"/>
                  </a:lnTo>
                  <a:lnTo>
                    <a:pt x="377" y="60"/>
                  </a:lnTo>
                  <a:lnTo>
                    <a:pt x="342" y="76"/>
                  </a:lnTo>
                  <a:lnTo>
                    <a:pt x="308" y="94"/>
                  </a:lnTo>
                  <a:lnTo>
                    <a:pt x="275" y="114"/>
                  </a:lnTo>
                  <a:lnTo>
                    <a:pt x="275" y="114"/>
                  </a:lnTo>
                  <a:lnTo>
                    <a:pt x="258" y="123"/>
                  </a:lnTo>
                  <a:lnTo>
                    <a:pt x="240" y="133"/>
                  </a:lnTo>
                  <a:lnTo>
                    <a:pt x="204" y="150"/>
                  </a:lnTo>
                  <a:lnTo>
                    <a:pt x="204" y="150"/>
                  </a:lnTo>
                  <a:lnTo>
                    <a:pt x="197" y="154"/>
                  </a:lnTo>
                  <a:lnTo>
                    <a:pt x="190" y="158"/>
                  </a:lnTo>
                  <a:lnTo>
                    <a:pt x="180" y="167"/>
                  </a:lnTo>
                  <a:lnTo>
                    <a:pt x="170" y="178"/>
                  </a:lnTo>
                  <a:lnTo>
                    <a:pt x="160" y="190"/>
                  </a:lnTo>
                  <a:lnTo>
                    <a:pt x="160" y="190"/>
                  </a:lnTo>
                  <a:lnTo>
                    <a:pt x="144" y="205"/>
                  </a:lnTo>
                  <a:lnTo>
                    <a:pt x="131" y="221"/>
                  </a:lnTo>
                  <a:lnTo>
                    <a:pt x="118" y="238"/>
                  </a:lnTo>
                  <a:lnTo>
                    <a:pt x="106" y="255"/>
                  </a:lnTo>
                  <a:lnTo>
                    <a:pt x="95" y="272"/>
                  </a:lnTo>
                  <a:lnTo>
                    <a:pt x="84" y="290"/>
                  </a:lnTo>
                  <a:lnTo>
                    <a:pt x="64" y="328"/>
                  </a:lnTo>
                  <a:lnTo>
                    <a:pt x="64" y="328"/>
                  </a:lnTo>
                  <a:lnTo>
                    <a:pt x="54" y="346"/>
                  </a:lnTo>
                  <a:lnTo>
                    <a:pt x="44" y="363"/>
                  </a:lnTo>
                  <a:lnTo>
                    <a:pt x="33" y="380"/>
                  </a:lnTo>
                  <a:lnTo>
                    <a:pt x="28" y="390"/>
                  </a:lnTo>
                  <a:lnTo>
                    <a:pt x="25" y="399"/>
                  </a:lnTo>
                  <a:lnTo>
                    <a:pt x="25" y="399"/>
                  </a:lnTo>
                  <a:lnTo>
                    <a:pt x="20" y="420"/>
                  </a:lnTo>
                  <a:lnTo>
                    <a:pt x="16" y="441"/>
                  </a:lnTo>
                  <a:lnTo>
                    <a:pt x="12" y="460"/>
                  </a:lnTo>
                  <a:lnTo>
                    <a:pt x="7" y="481"/>
                  </a:lnTo>
                  <a:lnTo>
                    <a:pt x="7" y="481"/>
                  </a:lnTo>
                  <a:lnTo>
                    <a:pt x="3" y="498"/>
                  </a:lnTo>
                  <a:lnTo>
                    <a:pt x="0" y="515"/>
                  </a:lnTo>
                  <a:lnTo>
                    <a:pt x="0" y="533"/>
                  </a:lnTo>
                  <a:lnTo>
                    <a:pt x="0" y="552"/>
                  </a:lnTo>
                  <a:lnTo>
                    <a:pt x="3" y="588"/>
                  </a:lnTo>
                  <a:lnTo>
                    <a:pt x="4" y="607"/>
                  </a:lnTo>
                  <a:lnTo>
                    <a:pt x="4" y="624"/>
                  </a:lnTo>
                  <a:lnTo>
                    <a:pt x="4" y="624"/>
                  </a:lnTo>
                  <a:lnTo>
                    <a:pt x="6" y="643"/>
                  </a:lnTo>
                  <a:lnTo>
                    <a:pt x="8" y="663"/>
                  </a:lnTo>
                  <a:lnTo>
                    <a:pt x="11" y="683"/>
                  </a:lnTo>
                  <a:lnTo>
                    <a:pt x="15" y="702"/>
                  </a:lnTo>
                  <a:lnTo>
                    <a:pt x="24" y="741"/>
                  </a:lnTo>
                  <a:lnTo>
                    <a:pt x="33" y="781"/>
                  </a:lnTo>
                  <a:lnTo>
                    <a:pt x="33" y="781"/>
                  </a:lnTo>
                  <a:lnTo>
                    <a:pt x="40" y="804"/>
                  </a:lnTo>
                  <a:lnTo>
                    <a:pt x="46" y="828"/>
                  </a:lnTo>
                  <a:lnTo>
                    <a:pt x="62" y="874"/>
                  </a:lnTo>
                  <a:lnTo>
                    <a:pt x="70" y="897"/>
                  </a:lnTo>
                  <a:lnTo>
                    <a:pt x="78" y="921"/>
                  </a:lnTo>
                  <a:lnTo>
                    <a:pt x="83" y="944"/>
                  </a:lnTo>
                  <a:lnTo>
                    <a:pt x="87" y="968"/>
                  </a:lnTo>
                  <a:lnTo>
                    <a:pt x="87" y="968"/>
                  </a:lnTo>
                  <a:lnTo>
                    <a:pt x="88" y="981"/>
                  </a:lnTo>
                  <a:lnTo>
                    <a:pt x="88" y="994"/>
                  </a:lnTo>
                  <a:lnTo>
                    <a:pt x="87" y="1021"/>
                  </a:lnTo>
                  <a:lnTo>
                    <a:pt x="87" y="1034"/>
                  </a:lnTo>
                  <a:lnTo>
                    <a:pt x="88" y="1047"/>
                  </a:lnTo>
                  <a:lnTo>
                    <a:pt x="92" y="1059"/>
                  </a:lnTo>
                  <a:lnTo>
                    <a:pt x="96" y="1064"/>
                  </a:lnTo>
                  <a:lnTo>
                    <a:pt x="98" y="1070"/>
                  </a:lnTo>
                  <a:lnTo>
                    <a:pt x="98" y="1070"/>
                  </a:lnTo>
                  <a:lnTo>
                    <a:pt x="105" y="1075"/>
                  </a:lnTo>
                  <a:lnTo>
                    <a:pt x="110" y="1076"/>
                  </a:lnTo>
                  <a:lnTo>
                    <a:pt x="117" y="1076"/>
                  </a:lnTo>
                  <a:lnTo>
                    <a:pt x="123" y="1075"/>
                  </a:lnTo>
                  <a:lnTo>
                    <a:pt x="130" y="1071"/>
                  </a:lnTo>
                  <a:lnTo>
                    <a:pt x="134" y="1067"/>
                  </a:lnTo>
                  <a:lnTo>
                    <a:pt x="136" y="1061"/>
                  </a:lnTo>
                  <a:lnTo>
                    <a:pt x="138" y="1054"/>
                  </a:lnTo>
                  <a:lnTo>
                    <a:pt x="138" y="1050"/>
                  </a:lnTo>
                  <a:lnTo>
                    <a:pt x="138" y="1050"/>
                  </a:lnTo>
                  <a:lnTo>
                    <a:pt x="138" y="1045"/>
                  </a:lnTo>
                  <a:lnTo>
                    <a:pt x="136" y="1040"/>
                  </a:lnTo>
                  <a:lnTo>
                    <a:pt x="134" y="1036"/>
                  </a:lnTo>
                  <a:lnTo>
                    <a:pt x="130" y="1033"/>
                  </a:lnTo>
                  <a:lnTo>
                    <a:pt x="130" y="1033"/>
                  </a:lnTo>
                  <a:lnTo>
                    <a:pt x="130" y="1015"/>
                  </a:lnTo>
                  <a:lnTo>
                    <a:pt x="131" y="989"/>
                  </a:lnTo>
                  <a:lnTo>
                    <a:pt x="131" y="962"/>
                  </a:lnTo>
                  <a:lnTo>
                    <a:pt x="130" y="945"/>
                  </a:lnTo>
                  <a:lnTo>
                    <a:pt x="130" y="945"/>
                  </a:lnTo>
                  <a:lnTo>
                    <a:pt x="122" y="910"/>
                  </a:lnTo>
                  <a:lnTo>
                    <a:pt x="112" y="876"/>
                  </a:lnTo>
                  <a:lnTo>
                    <a:pt x="100" y="842"/>
                  </a:lnTo>
                  <a:lnTo>
                    <a:pt x="88" y="808"/>
                  </a:lnTo>
                  <a:lnTo>
                    <a:pt x="88" y="808"/>
                  </a:lnTo>
                  <a:lnTo>
                    <a:pt x="76" y="773"/>
                  </a:lnTo>
                  <a:lnTo>
                    <a:pt x="67" y="735"/>
                  </a:lnTo>
                  <a:lnTo>
                    <a:pt x="59" y="697"/>
                  </a:lnTo>
                  <a:lnTo>
                    <a:pt x="54" y="659"/>
                  </a:lnTo>
                  <a:lnTo>
                    <a:pt x="54" y="659"/>
                  </a:lnTo>
                  <a:lnTo>
                    <a:pt x="49" y="620"/>
                  </a:lnTo>
                  <a:lnTo>
                    <a:pt x="46" y="599"/>
                  </a:lnTo>
                  <a:lnTo>
                    <a:pt x="45" y="577"/>
                  </a:lnTo>
                  <a:lnTo>
                    <a:pt x="44" y="553"/>
                  </a:lnTo>
                  <a:lnTo>
                    <a:pt x="44" y="532"/>
                  </a:lnTo>
                  <a:lnTo>
                    <a:pt x="46" y="511"/>
                  </a:lnTo>
                  <a:lnTo>
                    <a:pt x="50" y="493"/>
                  </a:lnTo>
                  <a:lnTo>
                    <a:pt x="50" y="493"/>
                  </a:lnTo>
                  <a:lnTo>
                    <a:pt x="55" y="477"/>
                  </a:lnTo>
                  <a:lnTo>
                    <a:pt x="58" y="460"/>
                  </a:lnTo>
                  <a:lnTo>
                    <a:pt x="64" y="429"/>
                  </a:lnTo>
                  <a:lnTo>
                    <a:pt x="64" y="429"/>
                  </a:lnTo>
                  <a:lnTo>
                    <a:pt x="67" y="418"/>
                  </a:lnTo>
                  <a:lnTo>
                    <a:pt x="71" y="408"/>
                  </a:lnTo>
                  <a:lnTo>
                    <a:pt x="81" y="388"/>
                  </a:lnTo>
                  <a:lnTo>
                    <a:pt x="92" y="370"/>
                  </a:lnTo>
                  <a:lnTo>
                    <a:pt x="104" y="352"/>
                  </a:lnTo>
                  <a:lnTo>
                    <a:pt x="104" y="352"/>
                  </a:lnTo>
                  <a:lnTo>
                    <a:pt x="122" y="315"/>
                  </a:lnTo>
                  <a:lnTo>
                    <a:pt x="132" y="295"/>
                  </a:lnTo>
                  <a:lnTo>
                    <a:pt x="143" y="277"/>
                  </a:lnTo>
                  <a:lnTo>
                    <a:pt x="143" y="277"/>
                  </a:lnTo>
                  <a:lnTo>
                    <a:pt x="148" y="269"/>
                  </a:lnTo>
                  <a:lnTo>
                    <a:pt x="153" y="263"/>
                  </a:lnTo>
                  <a:lnTo>
                    <a:pt x="166" y="248"/>
                  </a:lnTo>
                  <a:lnTo>
                    <a:pt x="180" y="235"/>
                  </a:lnTo>
                  <a:lnTo>
                    <a:pt x="193" y="221"/>
                  </a:lnTo>
                  <a:lnTo>
                    <a:pt x="193" y="221"/>
                  </a:lnTo>
                  <a:lnTo>
                    <a:pt x="202" y="210"/>
                  </a:lnTo>
                  <a:lnTo>
                    <a:pt x="212" y="201"/>
                  </a:lnTo>
                  <a:lnTo>
                    <a:pt x="224" y="193"/>
                  </a:lnTo>
                  <a:lnTo>
                    <a:pt x="236" y="186"/>
                  </a:lnTo>
                  <a:lnTo>
                    <a:pt x="259" y="173"/>
                  </a:lnTo>
                  <a:lnTo>
                    <a:pt x="286" y="159"/>
                  </a:lnTo>
                  <a:lnTo>
                    <a:pt x="286" y="159"/>
                  </a:lnTo>
                  <a:lnTo>
                    <a:pt x="325" y="139"/>
                  </a:lnTo>
                  <a:lnTo>
                    <a:pt x="363" y="119"/>
                  </a:lnTo>
                  <a:lnTo>
                    <a:pt x="382" y="110"/>
                  </a:lnTo>
                  <a:lnTo>
                    <a:pt x="403" y="101"/>
                  </a:lnTo>
                  <a:lnTo>
                    <a:pt x="424" y="93"/>
                  </a:lnTo>
                  <a:lnTo>
                    <a:pt x="445" y="86"/>
                  </a:lnTo>
                  <a:lnTo>
                    <a:pt x="445" y="86"/>
                  </a:lnTo>
                  <a:lnTo>
                    <a:pt x="511" y="68"/>
                  </a:lnTo>
                  <a:lnTo>
                    <a:pt x="543" y="60"/>
                  </a:lnTo>
                  <a:lnTo>
                    <a:pt x="579" y="54"/>
                  </a:lnTo>
                  <a:lnTo>
                    <a:pt x="613" y="48"/>
                  </a:lnTo>
                  <a:lnTo>
                    <a:pt x="647" y="46"/>
                  </a:lnTo>
                  <a:lnTo>
                    <a:pt x="664" y="47"/>
                  </a:lnTo>
                  <a:lnTo>
                    <a:pt x="681" y="47"/>
                  </a:lnTo>
                  <a:lnTo>
                    <a:pt x="698" y="50"/>
                  </a:lnTo>
                  <a:lnTo>
                    <a:pt x="715" y="52"/>
                  </a:lnTo>
                  <a:lnTo>
                    <a:pt x="715" y="52"/>
                  </a:lnTo>
                  <a:lnTo>
                    <a:pt x="726" y="55"/>
                  </a:lnTo>
                  <a:lnTo>
                    <a:pt x="739" y="56"/>
                  </a:lnTo>
                  <a:lnTo>
                    <a:pt x="767" y="57"/>
                  </a:lnTo>
                  <a:lnTo>
                    <a:pt x="819" y="57"/>
                  </a:lnTo>
                  <a:lnTo>
                    <a:pt x="819" y="57"/>
                  </a:lnTo>
                  <a:lnTo>
                    <a:pt x="836" y="59"/>
                  </a:lnTo>
                  <a:lnTo>
                    <a:pt x="853" y="60"/>
                  </a:lnTo>
                  <a:lnTo>
                    <a:pt x="890" y="67"/>
                  </a:lnTo>
                  <a:lnTo>
                    <a:pt x="926" y="76"/>
                  </a:lnTo>
                  <a:lnTo>
                    <a:pt x="959" y="86"/>
                  </a:lnTo>
                  <a:lnTo>
                    <a:pt x="959" y="86"/>
                  </a:lnTo>
                  <a:lnTo>
                    <a:pt x="978" y="91"/>
                  </a:lnTo>
                  <a:lnTo>
                    <a:pt x="996" y="97"/>
                  </a:lnTo>
                  <a:lnTo>
                    <a:pt x="1032" y="106"/>
                  </a:lnTo>
                  <a:lnTo>
                    <a:pt x="1049" y="111"/>
                  </a:lnTo>
                  <a:lnTo>
                    <a:pt x="1068" y="118"/>
                  </a:lnTo>
                  <a:lnTo>
                    <a:pt x="1085" y="124"/>
                  </a:lnTo>
                  <a:lnTo>
                    <a:pt x="1102" y="133"/>
                  </a:lnTo>
                  <a:lnTo>
                    <a:pt x="1102" y="133"/>
                  </a:lnTo>
                  <a:lnTo>
                    <a:pt x="1119" y="145"/>
                  </a:lnTo>
                  <a:lnTo>
                    <a:pt x="1136" y="158"/>
                  </a:lnTo>
                  <a:lnTo>
                    <a:pt x="1166" y="184"/>
                  </a:lnTo>
                  <a:lnTo>
                    <a:pt x="1196" y="212"/>
                  </a:lnTo>
                  <a:lnTo>
                    <a:pt x="1226" y="241"/>
                  </a:lnTo>
                  <a:lnTo>
                    <a:pt x="1226" y="241"/>
                  </a:lnTo>
                  <a:lnTo>
                    <a:pt x="1233" y="248"/>
                  </a:lnTo>
                  <a:lnTo>
                    <a:pt x="1239" y="255"/>
                  </a:lnTo>
                  <a:lnTo>
                    <a:pt x="1250" y="272"/>
                  </a:lnTo>
                  <a:lnTo>
                    <a:pt x="1257" y="290"/>
                  </a:lnTo>
                  <a:lnTo>
                    <a:pt x="1264" y="310"/>
                  </a:lnTo>
                  <a:lnTo>
                    <a:pt x="1277" y="349"/>
                  </a:lnTo>
                  <a:lnTo>
                    <a:pt x="1284" y="369"/>
                  </a:lnTo>
                  <a:lnTo>
                    <a:pt x="1290" y="387"/>
                  </a:lnTo>
                  <a:lnTo>
                    <a:pt x="1290" y="387"/>
                  </a:lnTo>
                  <a:lnTo>
                    <a:pt x="1295" y="400"/>
                  </a:lnTo>
                  <a:lnTo>
                    <a:pt x="1297" y="413"/>
                  </a:lnTo>
                  <a:lnTo>
                    <a:pt x="1299" y="443"/>
                  </a:lnTo>
                  <a:lnTo>
                    <a:pt x="1299" y="458"/>
                  </a:lnTo>
                  <a:lnTo>
                    <a:pt x="1302" y="472"/>
                  </a:lnTo>
                  <a:lnTo>
                    <a:pt x="1306" y="484"/>
                  </a:lnTo>
                  <a:lnTo>
                    <a:pt x="1310" y="490"/>
                  </a:lnTo>
                  <a:lnTo>
                    <a:pt x="1314" y="496"/>
                  </a:lnTo>
                  <a:lnTo>
                    <a:pt x="1314" y="496"/>
                  </a:lnTo>
                  <a:lnTo>
                    <a:pt x="1318" y="499"/>
                  </a:lnTo>
                  <a:lnTo>
                    <a:pt x="1322" y="501"/>
                  </a:lnTo>
                  <a:lnTo>
                    <a:pt x="1325" y="502"/>
                  </a:lnTo>
                  <a:lnTo>
                    <a:pt x="1329" y="503"/>
                  </a:lnTo>
                  <a:lnTo>
                    <a:pt x="1333" y="502"/>
                  </a:lnTo>
                  <a:lnTo>
                    <a:pt x="1337" y="501"/>
                  </a:lnTo>
                  <a:lnTo>
                    <a:pt x="1344" y="496"/>
                  </a:lnTo>
                  <a:lnTo>
                    <a:pt x="1349" y="489"/>
                  </a:lnTo>
                  <a:lnTo>
                    <a:pt x="1350" y="485"/>
                  </a:lnTo>
                  <a:lnTo>
                    <a:pt x="1352" y="481"/>
                  </a:lnTo>
                  <a:lnTo>
                    <a:pt x="1352" y="476"/>
                  </a:lnTo>
                  <a:lnTo>
                    <a:pt x="1350" y="472"/>
                  </a:lnTo>
                  <a:lnTo>
                    <a:pt x="1349" y="467"/>
                  </a:lnTo>
                  <a:lnTo>
                    <a:pt x="1345" y="463"/>
                  </a:lnTo>
                  <a:lnTo>
                    <a:pt x="1345" y="46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0" name="Freeform 162"/>
            <p:cNvSpPr/>
            <p:nvPr/>
          </p:nvSpPr>
          <p:spPr bwMode="auto">
            <a:xfrm>
              <a:off x="5521326" y="3170238"/>
              <a:ext cx="223838" cy="292100"/>
            </a:xfrm>
            <a:custGeom>
              <a:avLst/>
              <a:gdLst/>
              <a:ahLst/>
              <a:cxnLst>
                <a:cxn ang="0">
                  <a:pos x="553" y="146"/>
                </a:cxn>
                <a:cxn ang="0">
                  <a:pos x="545" y="120"/>
                </a:cxn>
                <a:cxn ang="0">
                  <a:pos x="535" y="82"/>
                </a:cxn>
                <a:cxn ang="0">
                  <a:pos x="524" y="55"/>
                </a:cxn>
                <a:cxn ang="0">
                  <a:pos x="503" y="36"/>
                </a:cxn>
                <a:cxn ang="0">
                  <a:pos x="455" y="12"/>
                </a:cxn>
                <a:cxn ang="0">
                  <a:pos x="400" y="1"/>
                </a:cxn>
                <a:cxn ang="0">
                  <a:pos x="341" y="0"/>
                </a:cxn>
                <a:cxn ang="0">
                  <a:pos x="231" y="13"/>
                </a:cxn>
                <a:cxn ang="0">
                  <a:pos x="166" y="30"/>
                </a:cxn>
                <a:cxn ang="0">
                  <a:pos x="106" y="57"/>
                </a:cxn>
                <a:cxn ang="0">
                  <a:pos x="59" y="95"/>
                </a:cxn>
                <a:cxn ang="0">
                  <a:pos x="35" y="125"/>
                </a:cxn>
                <a:cxn ang="0">
                  <a:pos x="12" y="174"/>
                </a:cxn>
                <a:cxn ang="0">
                  <a:pos x="1" y="225"/>
                </a:cxn>
                <a:cxn ang="0">
                  <a:pos x="1" y="277"/>
                </a:cxn>
                <a:cxn ang="0">
                  <a:pos x="10" y="332"/>
                </a:cxn>
                <a:cxn ang="0">
                  <a:pos x="22" y="367"/>
                </a:cxn>
                <a:cxn ang="0">
                  <a:pos x="27" y="404"/>
                </a:cxn>
                <a:cxn ang="0">
                  <a:pos x="31" y="443"/>
                </a:cxn>
                <a:cxn ang="0">
                  <a:pos x="38" y="485"/>
                </a:cxn>
                <a:cxn ang="0">
                  <a:pos x="50" y="526"/>
                </a:cxn>
                <a:cxn ang="0">
                  <a:pos x="59" y="547"/>
                </a:cxn>
                <a:cxn ang="0">
                  <a:pos x="69" y="598"/>
                </a:cxn>
                <a:cxn ang="0">
                  <a:pos x="80" y="645"/>
                </a:cxn>
                <a:cxn ang="0">
                  <a:pos x="87" y="715"/>
                </a:cxn>
                <a:cxn ang="0">
                  <a:pos x="93" y="728"/>
                </a:cxn>
                <a:cxn ang="0">
                  <a:pos x="112" y="737"/>
                </a:cxn>
                <a:cxn ang="0">
                  <a:pos x="128" y="732"/>
                </a:cxn>
                <a:cxn ang="0">
                  <a:pos x="133" y="720"/>
                </a:cxn>
                <a:cxn ang="0">
                  <a:pos x="131" y="686"/>
                </a:cxn>
                <a:cxn ang="0">
                  <a:pos x="119" y="601"/>
                </a:cxn>
                <a:cxn ang="0">
                  <a:pos x="114" y="571"/>
                </a:cxn>
                <a:cxn ang="0">
                  <a:pos x="94" y="513"/>
                </a:cxn>
                <a:cxn ang="0">
                  <a:pos x="87" y="484"/>
                </a:cxn>
                <a:cxn ang="0">
                  <a:pos x="61" y="358"/>
                </a:cxn>
                <a:cxn ang="0">
                  <a:pos x="47" y="264"/>
                </a:cxn>
                <a:cxn ang="0">
                  <a:pos x="46" y="233"/>
                </a:cxn>
                <a:cxn ang="0">
                  <a:pos x="51" y="199"/>
                </a:cxn>
                <a:cxn ang="0">
                  <a:pos x="72" y="153"/>
                </a:cxn>
                <a:cxn ang="0">
                  <a:pos x="114" y="112"/>
                </a:cxn>
                <a:cxn ang="0">
                  <a:pos x="170" y="84"/>
                </a:cxn>
                <a:cxn ang="0">
                  <a:pos x="231" y="64"/>
                </a:cxn>
                <a:cxn ang="0">
                  <a:pos x="292" y="52"/>
                </a:cxn>
                <a:cxn ang="0">
                  <a:pos x="394" y="47"/>
                </a:cxn>
                <a:cxn ang="0">
                  <a:pos x="426" y="50"/>
                </a:cxn>
                <a:cxn ang="0">
                  <a:pos x="458" y="63"/>
                </a:cxn>
                <a:cxn ang="0">
                  <a:pos x="481" y="85"/>
                </a:cxn>
                <a:cxn ang="0">
                  <a:pos x="501" y="124"/>
                </a:cxn>
                <a:cxn ang="0">
                  <a:pos x="514" y="191"/>
                </a:cxn>
                <a:cxn ang="0">
                  <a:pos x="520" y="206"/>
                </a:cxn>
                <a:cxn ang="0">
                  <a:pos x="532" y="213"/>
                </a:cxn>
                <a:cxn ang="0">
                  <a:pos x="541" y="213"/>
                </a:cxn>
                <a:cxn ang="0">
                  <a:pos x="553" y="209"/>
                </a:cxn>
                <a:cxn ang="0">
                  <a:pos x="562" y="199"/>
                </a:cxn>
                <a:cxn ang="0">
                  <a:pos x="564" y="187"/>
                </a:cxn>
                <a:cxn ang="0">
                  <a:pos x="562" y="178"/>
                </a:cxn>
                <a:cxn ang="0">
                  <a:pos x="557" y="171"/>
                </a:cxn>
              </a:cxnLst>
              <a:rect l="0" t="0" r="r" b="b"/>
              <a:pathLst>
                <a:path w="564" h="737">
                  <a:moveTo>
                    <a:pt x="557" y="171"/>
                  </a:moveTo>
                  <a:lnTo>
                    <a:pt x="557" y="171"/>
                  </a:lnTo>
                  <a:lnTo>
                    <a:pt x="553" y="146"/>
                  </a:lnTo>
                  <a:lnTo>
                    <a:pt x="549" y="133"/>
                  </a:lnTo>
                  <a:lnTo>
                    <a:pt x="545" y="120"/>
                  </a:lnTo>
                  <a:lnTo>
                    <a:pt x="545" y="120"/>
                  </a:lnTo>
                  <a:lnTo>
                    <a:pt x="543" y="112"/>
                  </a:lnTo>
                  <a:lnTo>
                    <a:pt x="540" y="103"/>
                  </a:lnTo>
                  <a:lnTo>
                    <a:pt x="535" y="82"/>
                  </a:lnTo>
                  <a:lnTo>
                    <a:pt x="532" y="73"/>
                  </a:lnTo>
                  <a:lnTo>
                    <a:pt x="530" y="63"/>
                  </a:lnTo>
                  <a:lnTo>
                    <a:pt x="524" y="55"/>
                  </a:lnTo>
                  <a:lnTo>
                    <a:pt x="519" y="48"/>
                  </a:lnTo>
                  <a:lnTo>
                    <a:pt x="519" y="48"/>
                  </a:lnTo>
                  <a:lnTo>
                    <a:pt x="503" y="36"/>
                  </a:lnTo>
                  <a:lnTo>
                    <a:pt x="488" y="27"/>
                  </a:lnTo>
                  <a:lnTo>
                    <a:pt x="471" y="18"/>
                  </a:lnTo>
                  <a:lnTo>
                    <a:pt x="455" y="12"/>
                  </a:lnTo>
                  <a:lnTo>
                    <a:pt x="437" y="6"/>
                  </a:lnTo>
                  <a:lnTo>
                    <a:pt x="420" y="4"/>
                  </a:lnTo>
                  <a:lnTo>
                    <a:pt x="400" y="1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41" y="0"/>
                  </a:lnTo>
                  <a:lnTo>
                    <a:pt x="299" y="2"/>
                  </a:lnTo>
                  <a:lnTo>
                    <a:pt x="255" y="9"/>
                  </a:lnTo>
                  <a:lnTo>
                    <a:pt x="231" y="13"/>
                  </a:lnTo>
                  <a:lnTo>
                    <a:pt x="209" y="18"/>
                  </a:lnTo>
                  <a:lnTo>
                    <a:pt x="187" y="23"/>
                  </a:lnTo>
                  <a:lnTo>
                    <a:pt x="166" y="30"/>
                  </a:lnTo>
                  <a:lnTo>
                    <a:pt x="145" y="39"/>
                  </a:lnTo>
                  <a:lnTo>
                    <a:pt x="125" y="47"/>
                  </a:lnTo>
                  <a:lnTo>
                    <a:pt x="106" y="57"/>
                  </a:lnTo>
                  <a:lnTo>
                    <a:pt x="89" y="69"/>
                  </a:lnTo>
                  <a:lnTo>
                    <a:pt x="73" y="81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47" y="110"/>
                  </a:lnTo>
                  <a:lnTo>
                    <a:pt x="35" y="125"/>
                  </a:lnTo>
                  <a:lnTo>
                    <a:pt x="26" y="141"/>
                  </a:lnTo>
                  <a:lnTo>
                    <a:pt x="18" y="157"/>
                  </a:lnTo>
                  <a:lnTo>
                    <a:pt x="12" y="174"/>
                  </a:lnTo>
                  <a:lnTo>
                    <a:pt x="6" y="191"/>
                  </a:lnTo>
                  <a:lnTo>
                    <a:pt x="4" y="208"/>
                  </a:lnTo>
                  <a:lnTo>
                    <a:pt x="1" y="225"/>
                  </a:lnTo>
                  <a:lnTo>
                    <a:pt x="0" y="242"/>
                  </a:lnTo>
                  <a:lnTo>
                    <a:pt x="0" y="260"/>
                  </a:lnTo>
                  <a:lnTo>
                    <a:pt x="1" y="277"/>
                  </a:lnTo>
                  <a:lnTo>
                    <a:pt x="4" y="295"/>
                  </a:lnTo>
                  <a:lnTo>
                    <a:pt x="6" y="314"/>
                  </a:lnTo>
                  <a:lnTo>
                    <a:pt x="10" y="332"/>
                  </a:lnTo>
                  <a:lnTo>
                    <a:pt x="15" y="349"/>
                  </a:lnTo>
                  <a:lnTo>
                    <a:pt x="22" y="367"/>
                  </a:lnTo>
                  <a:lnTo>
                    <a:pt x="22" y="367"/>
                  </a:lnTo>
                  <a:lnTo>
                    <a:pt x="23" y="376"/>
                  </a:lnTo>
                  <a:lnTo>
                    <a:pt x="26" y="386"/>
                  </a:lnTo>
                  <a:lnTo>
                    <a:pt x="27" y="404"/>
                  </a:lnTo>
                  <a:lnTo>
                    <a:pt x="27" y="424"/>
                  </a:lnTo>
                  <a:lnTo>
                    <a:pt x="29" y="434"/>
                  </a:lnTo>
                  <a:lnTo>
                    <a:pt x="31" y="443"/>
                  </a:lnTo>
                  <a:lnTo>
                    <a:pt x="31" y="443"/>
                  </a:lnTo>
                  <a:lnTo>
                    <a:pt x="34" y="463"/>
                  </a:lnTo>
                  <a:lnTo>
                    <a:pt x="38" y="485"/>
                  </a:lnTo>
                  <a:lnTo>
                    <a:pt x="42" y="507"/>
                  </a:lnTo>
                  <a:lnTo>
                    <a:pt x="46" y="516"/>
                  </a:lnTo>
                  <a:lnTo>
                    <a:pt x="50" y="526"/>
                  </a:lnTo>
                  <a:lnTo>
                    <a:pt x="50" y="526"/>
                  </a:lnTo>
                  <a:lnTo>
                    <a:pt x="55" y="535"/>
                  </a:lnTo>
                  <a:lnTo>
                    <a:pt x="59" y="547"/>
                  </a:lnTo>
                  <a:lnTo>
                    <a:pt x="61" y="558"/>
                  </a:lnTo>
                  <a:lnTo>
                    <a:pt x="65" y="571"/>
                  </a:lnTo>
                  <a:lnTo>
                    <a:pt x="69" y="598"/>
                  </a:lnTo>
                  <a:lnTo>
                    <a:pt x="74" y="621"/>
                  </a:lnTo>
                  <a:lnTo>
                    <a:pt x="74" y="621"/>
                  </a:lnTo>
                  <a:lnTo>
                    <a:pt x="80" y="645"/>
                  </a:lnTo>
                  <a:lnTo>
                    <a:pt x="82" y="668"/>
                  </a:lnTo>
                  <a:lnTo>
                    <a:pt x="87" y="715"/>
                  </a:lnTo>
                  <a:lnTo>
                    <a:pt x="87" y="715"/>
                  </a:lnTo>
                  <a:lnTo>
                    <a:pt x="89" y="720"/>
                  </a:lnTo>
                  <a:lnTo>
                    <a:pt x="90" y="726"/>
                  </a:lnTo>
                  <a:lnTo>
                    <a:pt x="93" y="728"/>
                  </a:lnTo>
                  <a:lnTo>
                    <a:pt x="97" y="732"/>
                  </a:lnTo>
                  <a:lnTo>
                    <a:pt x="104" y="736"/>
                  </a:lnTo>
                  <a:lnTo>
                    <a:pt x="112" y="737"/>
                  </a:lnTo>
                  <a:lnTo>
                    <a:pt x="121" y="736"/>
                  </a:lnTo>
                  <a:lnTo>
                    <a:pt x="124" y="735"/>
                  </a:lnTo>
                  <a:lnTo>
                    <a:pt x="128" y="732"/>
                  </a:lnTo>
                  <a:lnTo>
                    <a:pt x="131" y="728"/>
                  </a:lnTo>
                  <a:lnTo>
                    <a:pt x="132" y="726"/>
                  </a:lnTo>
                  <a:lnTo>
                    <a:pt x="133" y="720"/>
                  </a:lnTo>
                  <a:lnTo>
                    <a:pt x="133" y="715"/>
                  </a:lnTo>
                  <a:lnTo>
                    <a:pt x="133" y="715"/>
                  </a:lnTo>
                  <a:lnTo>
                    <a:pt x="131" y="686"/>
                  </a:lnTo>
                  <a:lnTo>
                    <a:pt x="125" y="658"/>
                  </a:lnTo>
                  <a:lnTo>
                    <a:pt x="121" y="630"/>
                  </a:lnTo>
                  <a:lnTo>
                    <a:pt x="119" y="601"/>
                  </a:lnTo>
                  <a:lnTo>
                    <a:pt x="119" y="601"/>
                  </a:lnTo>
                  <a:lnTo>
                    <a:pt x="116" y="587"/>
                  </a:lnTo>
                  <a:lnTo>
                    <a:pt x="114" y="571"/>
                  </a:lnTo>
                  <a:lnTo>
                    <a:pt x="110" y="557"/>
                  </a:lnTo>
                  <a:lnTo>
                    <a:pt x="104" y="543"/>
                  </a:lnTo>
                  <a:lnTo>
                    <a:pt x="94" y="513"/>
                  </a:lnTo>
                  <a:lnTo>
                    <a:pt x="90" y="498"/>
                  </a:lnTo>
                  <a:lnTo>
                    <a:pt x="87" y="484"/>
                  </a:lnTo>
                  <a:lnTo>
                    <a:pt x="87" y="484"/>
                  </a:lnTo>
                  <a:lnTo>
                    <a:pt x="82" y="452"/>
                  </a:lnTo>
                  <a:lnTo>
                    <a:pt x="76" y="421"/>
                  </a:lnTo>
                  <a:lnTo>
                    <a:pt x="61" y="358"/>
                  </a:lnTo>
                  <a:lnTo>
                    <a:pt x="55" y="327"/>
                  </a:lnTo>
                  <a:lnTo>
                    <a:pt x="50" y="295"/>
                  </a:lnTo>
                  <a:lnTo>
                    <a:pt x="47" y="264"/>
                  </a:lnTo>
                  <a:lnTo>
                    <a:pt x="46" y="248"/>
                  </a:lnTo>
                  <a:lnTo>
                    <a:pt x="46" y="233"/>
                  </a:lnTo>
                  <a:lnTo>
                    <a:pt x="46" y="233"/>
                  </a:lnTo>
                  <a:lnTo>
                    <a:pt x="47" y="221"/>
                  </a:lnTo>
                  <a:lnTo>
                    <a:pt x="48" y="209"/>
                  </a:lnTo>
                  <a:lnTo>
                    <a:pt x="51" y="199"/>
                  </a:lnTo>
                  <a:lnTo>
                    <a:pt x="53" y="188"/>
                  </a:lnTo>
                  <a:lnTo>
                    <a:pt x="61" y="170"/>
                  </a:lnTo>
                  <a:lnTo>
                    <a:pt x="72" y="153"/>
                  </a:lnTo>
                  <a:lnTo>
                    <a:pt x="84" y="137"/>
                  </a:lnTo>
                  <a:lnTo>
                    <a:pt x="98" y="124"/>
                  </a:lnTo>
                  <a:lnTo>
                    <a:pt x="114" y="112"/>
                  </a:lnTo>
                  <a:lnTo>
                    <a:pt x="132" y="101"/>
                  </a:lnTo>
                  <a:lnTo>
                    <a:pt x="150" y="91"/>
                  </a:lnTo>
                  <a:lnTo>
                    <a:pt x="170" y="84"/>
                  </a:lnTo>
                  <a:lnTo>
                    <a:pt x="189" y="76"/>
                  </a:lnTo>
                  <a:lnTo>
                    <a:pt x="210" y="69"/>
                  </a:lnTo>
                  <a:lnTo>
                    <a:pt x="231" y="64"/>
                  </a:lnTo>
                  <a:lnTo>
                    <a:pt x="252" y="60"/>
                  </a:lnTo>
                  <a:lnTo>
                    <a:pt x="292" y="52"/>
                  </a:lnTo>
                  <a:lnTo>
                    <a:pt x="292" y="52"/>
                  </a:lnTo>
                  <a:lnTo>
                    <a:pt x="324" y="48"/>
                  </a:lnTo>
                  <a:lnTo>
                    <a:pt x="360" y="46"/>
                  </a:lnTo>
                  <a:lnTo>
                    <a:pt x="394" y="47"/>
                  </a:lnTo>
                  <a:lnTo>
                    <a:pt x="411" y="48"/>
                  </a:lnTo>
                  <a:lnTo>
                    <a:pt x="426" y="50"/>
                  </a:lnTo>
                  <a:lnTo>
                    <a:pt x="426" y="50"/>
                  </a:lnTo>
                  <a:lnTo>
                    <a:pt x="438" y="52"/>
                  </a:lnTo>
                  <a:lnTo>
                    <a:pt x="448" y="57"/>
                  </a:lnTo>
                  <a:lnTo>
                    <a:pt x="458" y="63"/>
                  </a:lnTo>
                  <a:lnTo>
                    <a:pt x="467" y="69"/>
                  </a:lnTo>
                  <a:lnTo>
                    <a:pt x="475" y="76"/>
                  </a:lnTo>
                  <a:lnTo>
                    <a:pt x="481" y="85"/>
                  </a:lnTo>
                  <a:lnTo>
                    <a:pt x="486" y="94"/>
                  </a:lnTo>
                  <a:lnTo>
                    <a:pt x="492" y="103"/>
                  </a:lnTo>
                  <a:lnTo>
                    <a:pt x="501" y="124"/>
                  </a:lnTo>
                  <a:lnTo>
                    <a:pt x="507" y="146"/>
                  </a:lnTo>
                  <a:lnTo>
                    <a:pt x="511" y="169"/>
                  </a:lnTo>
                  <a:lnTo>
                    <a:pt x="514" y="191"/>
                  </a:lnTo>
                  <a:lnTo>
                    <a:pt x="514" y="191"/>
                  </a:lnTo>
                  <a:lnTo>
                    <a:pt x="516" y="199"/>
                  </a:lnTo>
                  <a:lnTo>
                    <a:pt x="520" y="206"/>
                  </a:lnTo>
                  <a:lnTo>
                    <a:pt x="524" y="209"/>
                  </a:lnTo>
                  <a:lnTo>
                    <a:pt x="528" y="212"/>
                  </a:lnTo>
                  <a:lnTo>
                    <a:pt x="532" y="213"/>
                  </a:lnTo>
                  <a:lnTo>
                    <a:pt x="537" y="213"/>
                  </a:lnTo>
                  <a:lnTo>
                    <a:pt x="541" y="213"/>
                  </a:lnTo>
                  <a:lnTo>
                    <a:pt x="541" y="213"/>
                  </a:lnTo>
                  <a:lnTo>
                    <a:pt x="545" y="213"/>
                  </a:lnTo>
                  <a:lnTo>
                    <a:pt x="549" y="212"/>
                  </a:lnTo>
                  <a:lnTo>
                    <a:pt x="553" y="209"/>
                  </a:lnTo>
                  <a:lnTo>
                    <a:pt x="557" y="206"/>
                  </a:lnTo>
                  <a:lnTo>
                    <a:pt x="560" y="203"/>
                  </a:lnTo>
                  <a:lnTo>
                    <a:pt x="562" y="199"/>
                  </a:lnTo>
                  <a:lnTo>
                    <a:pt x="564" y="195"/>
                  </a:lnTo>
                  <a:lnTo>
                    <a:pt x="564" y="191"/>
                  </a:lnTo>
                  <a:lnTo>
                    <a:pt x="564" y="187"/>
                  </a:lnTo>
                  <a:lnTo>
                    <a:pt x="564" y="187"/>
                  </a:lnTo>
                  <a:lnTo>
                    <a:pt x="564" y="182"/>
                  </a:lnTo>
                  <a:lnTo>
                    <a:pt x="562" y="178"/>
                  </a:lnTo>
                  <a:lnTo>
                    <a:pt x="560" y="174"/>
                  </a:lnTo>
                  <a:lnTo>
                    <a:pt x="557" y="171"/>
                  </a:lnTo>
                  <a:lnTo>
                    <a:pt x="557" y="17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1" name="Freeform 163"/>
            <p:cNvSpPr/>
            <p:nvPr/>
          </p:nvSpPr>
          <p:spPr bwMode="auto">
            <a:xfrm>
              <a:off x="5726113" y="3217863"/>
              <a:ext cx="161925" cy="66675"/>
            </a:xfrm>
            <a:custGeom>
              <a:avLst/>
              <a:gdLst/>
              <a:ahLst/>
              <a:cxnLst>
                <a:cxn ang="0">
                  <a:pos x="407" y="22"/>
                </a:cxn>
                <a:cxn ang="0">
                  <a:pos x="404" y="12"/>
                </a:cxn>
                <a:cxn ang="0">
                  <a:pos x="398" y="5"/>
                </a:cxn>
                <a:cxn ang="0">
                  <a:pos x="391" y="1"/>
                </a:cxn>
                <a:cxn ang="0">
                  <a:pos x="374" y="1"/>
                </a:cxn>
                <a:cxn ang="0">
                  <a:pos x="366" y="5"/>
                </a:cxn>
                <a:cxn ang="0">
                  <a:pos x="363" y="12"/>
                </a:cxn>
                <a:cxn ang="0">
                  <a:pos x="361" y="22"/>
                </a:cxn>
                <a:cxn ang="0">
                  <a:pos x="360" y="36"/>
                </a:cxn>
                <a:cxn ang="0">
                  <a:pos x="352" y="63"/>
                </a:cxn>
                <a:cxn ang="0">
                  <a:pos x="334" y="82"/>
                </a:cxn>
                <a:cxn ang="0">
                  <a:pos x="310" y="97"/>
                </a:cxn>
                <a:cxn ang="0">
                  <a:pos x="283" y="107"/>
                </a:cxn>
                <a:cxn ang="0">
                  <a:pos x="237" y="115"/>
                </a:cxn>
                <a:cxn ang="0">
                  <a:pos x="182" y="120"/>
                </a:cxn>
                <a:cxn ang="0">
                  <a:pos x="165" y="121"/>
                </a:cxn>
                <a:cxn ang="0">
                  <a:pos x="130" y="120"/>
                </a:cxn>
                <a:cxn ang="0">
                  <a:pos x="94" y="114"/>
                </a:cxn>
                <a:cxn ang="0">
                  <a:pos x="79" y="106"/>
                </a:cxn>
                <a:cxn ang="0">
                  <a:pos x="64" y="97"/>
                </a:cxn>
                <a:cxn ang="0">
                  <a:pos x="53" y="82"/>
                </a:cxn>
                <a:cxn ang="0">
                  <a:pos x="50" y="76"/>
                </a:cxn>
                <a:cxn ang="0">
                  <a:pos x="43" y="63"/>
                </a:cxn>
                <a:cxn ang="0">
                  <a:pos x="38" y="55"/>
                </a:cxn>
                <a:cxn ang="0">
                  <a:pos x="30" y="50"/>
                </a:cxn>
                <a:cxn ang="0">
                  <a:pos x="22" y="48"/>
                </a:cxn>
                <a:cxn ang="0">
                  <a:pos x="15" y="50"/>
                </a:cxn>
                <a:cxn ang="0">
                  <a:pos x="3" y="61"/>
                </a:cxn>
                <a:cxn ang="0">
                  <a:pos x="0" y="70"/>
                </a:cxn>
                <a:cxn ang="0">
                  <a:pos x="1" y="78"/>
                </a:cxn>
                <a:cxn ang="0">
                  <a:pos x="5" y="87"/>
                </a:cxn>
                <a:cxn ang="0">
                  <a:pos x="1" y="84"/>
                </a:cxn>
                <a:cxn ang="0">
                  <a:pos x="13" y="106"/>
                </a:cxn>
                <a:cxn ang="0">
                  <a:pos x="21" y="119"/>
                </a:cxn>
                <a:cxn ang="0">
                  <a:pos x="42" y="140"/>
                </a:cxn>
                <a:cxn ang="0">
                  <a:pos x="55" y="148"/>
                </a:cxn>
                <a:cxn ang="0">
                  <a:pos x="89" y="161"/>
                </a:cxn>
                <a:cxn ang="0">
                  <a:pos x="127" y="166"/>
                </a:cxn>
                <a:cxn ang="0">
                  <a:pos x="166" y="167"/>
                </a:cxn>
                <a:cxn ang="0">
                  <a:pos x="202" y="165"/>
                </a:cxn>
                <a:cxn ang="0">
                  <a:pos x="236" y="159"/>
                </a:cxn>
                <a:cxn ang="0">
                  <a:pos x="289" y="150"/>
                </a:cxn>
                <a:cxn ang="0">
                  <a:pos x="323" y="140"/>
                </a:cxn>
                <a:cxn ang="0">
                  <a:pos x="355" y="124"/>
                </a:cxn>
                <a:cxn ang="0">
                  <a:pos x="380" y="104"/>
                </a:cxn>
                <a:cxn ang="0">
                  <a:pos x="398" y="77"/>
                </a:cxn>
                <a:cxn ang="0">
                  <a:pos x="406" y="43"/>
                </a:cxn>
                <a:cxn ang="0">
                  <a:pos x="407" y="22"/>
                </a:cxn>
              </a:cxnLst>
              <a:rect l="0" t="0" r="r" b="b"/>
              <a:pathLst>
                <a:path w="407" h="167">
                  <a:moveTo>
                    <a:pt x="407" y="22"/>
                  </a:moveTo>
                  <a:lnTo>
                    <a:pt x="407" y="22"/>
                  </a:lnTo>
                  <a:lnTo>
                    <a:pt x="406" y="17"/>
                  </a:lnTo>
                  <a:lnTo>
                    <a:pt x="404" y="12"/>
                  </a:lnTo>
                  <a:lnTo>
                    <a:pt x="402" y="9"/>
                  </a:lnTo>
                  <a:lnTo>
                    <a:pt x="398" y="5"/>
                  </a:lnTo>
                  <a:lnTo>
                    <a:pt x="395" y="2"/>
                  </a:lnTo>
                  <a:lnTo>
                    <a:pt x="391" y="1"/>
                  </a:lnTo>
                  <a:lnTo>
                    <a:pt x="382" y="0"/>
                  </a:lnTo>
                  <a:lnTo>
                    <a:pt x="374" y="1"/>
                  </a:lnTo>
                  <a:lnTo>
                    <a:pt x="370" y="2"/>
                  </a:lnTo>
                  <a:lnTo>
                    <a:pt x="366" y="5"/>
                  </a:lnTo>
                  <a:lnTo>
                    <a:pt x="364" y="9"/>
                  </a:lnTo>
                  <a:lnTo>
                    <a:pt x="363" y="12"/>
                  </a:lnTo>
                  <a:lnTo>
                    <a:pt x="361" y="17"/>
                  </a:lnTo>
                  <a:lnTo>
                    <a:pt x="361" y="22"/>
                  </a:lnTo>
                  <a:lnTo>
                    <a:pt x="361" y="22"/>
                  </a:lnTo>
                  <a:lnTo>
                    <a:pt x="360" y="36"/>
                  </a:lnTo>
                  <a:lnTo>
                    <a:pt x="357" y="51"/>
                  </a:lnTo>
                  <a:lnTo>
                    <a:pt x="352" y="63"/>
                  </a:lnTo>
                  <a:lnTo>
                    <a:pt x="344" y="73"/>
                  </a:lnTo>
                  <a:lnTo>
                    <a:pt x="334" y="82"/>
                  </a:lnTo>
                  <a:lnTo>
                    <a:pt x="323" y="90"/>
                  </a:lnTo>
                  <a:lnTo>
                    <a:pt x="310" y="97"/>
                  </a:lnTo>
                  <a:lnTo>
                    <a:pt x="297" y="102"/>
                  </a:lnTo>
                  <a:lnTo>
                    <a:pt x="283" y="107"/>
                  </a:lnTo>
                  <a:lnTo>
                    <a:pt x="267" y="110"/>
                  </a:lnTo>
                  <a:lnTo>
                    <a:pt x="237" y="115"/>
                  </a:lnTo>
                  <a:lnTo>
                    <a:pt x="208" y="119"/>
                  </a:lnTo>
                  <a:lnTo>
                    <a:pt x="182" y="120"/>
                  </a:lnTo>
                  <a:lnTo>
                    <a:pt x="182" y="120"/>
                  </a:lnTo>
                  <a:lnTo>
                    <a:pt x="165" y="121"/>
                  </a:lnTo>
                  <a:lnTo>
                    <a:pt x="148" y="121"/>
                  </a:lnTo>
                  <a:lnTo>
                    <a:pt x="130" y="120"/>
                  </a:lnTo>
                  <a:lnTo>
                    <a:pt x="111" y="118"/>
                  </a:lnTo>
                  <a:lnTo>
                    <a:pt x="94" y="114"/>
                  </a:lnTo>
                  <a:lnTo>
                    <a:pt x="87" y="110"/>
                  </a:lnTo>
                  <a:lnTo>
                    <a:pt x="79" y="106"/>
                  </a:lnTo>
                  <a:lnTo>
                    <a:pt x="71" y="102"/>
                  </a:lnTo>
                  <a:lnTo>
                    <a:pt x="64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0" y="76"/>
                  </a:lnTo>
                  <a:lnTo>
                    <a:pt x="46" y="69"/>
                  </a:lnTo>
                  <a:lnTo>
                    <a:pt x="43" y="63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4" y="52"/>
                  </a:lnTo>
                  <a:lnTo>
                    <a:pt x="30" y="50"/>
                  </a:lnTo>
                  <a:lnTo>
                    <a:pt x="26" y="48"/>
                  </a:lnTo>
                  <a:lnTo>
                    <a:pt x="22" y="48"/>
                  </a:lnTo>
                  <a:lnTo>
                    <a:pt x="19" y="48"/>
                  </a:lnTo>
                  <a:lnTo>
                    <a:pt x="15" y="50"/>
                  </a:lnTo>
                  <a:lnTo>
                    <a:pt x="8" y="55"/>
                  </a:lnTo>
                  <a:lnTo>
                    <a:pt x="3" y="61"/>
                  </a:lnTo>
                  <a:lnTo>
                    <a:pt x="1" y="65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1" y="84"/>
                  </a:lnTo>
                  <a:lnTo>
                    <a:pt x="4" y="89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21" y="119"/>
                  </a:lnTo>
                  <a:lnTo>
                    <a:pt x="32" y="131"/>
                  </a:lnTo>
                  <a:lnTo>
                    <a:pt x="42" y="140"/>
                  </a:lnTo>
                  <a:lnTo>
                    <a:pt x="55" y="148"/>
                  </a:lnTo>
                  <a:lnTo>
                    <a:pt x="55" y="148"/>
                  </a:lnTo>
                  <a:lnTo>
                    <a:pt x="72" y="155"/>
                  </a:lnTo>
                  <a:lnTo>
                    <a:pt x="89" y="161"/>
                  </a:lnTo>
                  <a:lnTo>
                    <a:pt x="109" y="165"/>
                  </a:lnTo>
                  <a:lnTo>
                    <a:pt x="127" y="166"/>
                  </a:lnTo>
                  <a:lnTo>
                    <a:pt x="147" y="167"/>
                  </a:lnTo>
                  <a:lnTo>
                    <a:pt x="166" y="167"/>
                  </a:lnTo>
                  <a:lnTo>
                    <a:pt x="185" y="166"/>
                  </a:lnTo>
                  <a:lnTo>
                    <a:pt x="202" y="165"/>
                  </a:lnTo>
                  <a:lnTo>
                    <a:pt x="202" y="165"/>
                  </a:lnTo>
                  <a:lnTo>
                    <a:pt x="236" y="159"/>
                  </a:lnTo>
                  <a:lnTo>
                    <a:pt x="271" y="154"/>
                  </a:lnTo>
                  <a:lnTo>
                    <a:pt x="289" y="150"/>
                  </a:lnTo>
                  <a:lnTo>
                    <a:pt x="306" y="145"/>
                  </a:lnTo>
                  <a:lnTo>
                    <a:pt x="323" y="140"/>
                  </a:lnTo>
                  <a:lnTo>
                    <a:pt x="339" y="132"/>
                  </a:lnTo>
                  <a:lnTo>
                    <a:pt x="355" y="124"/>
                  </a:lnTo>
                  <a:lnTo>
                    <a:pt x="368" y="115"/>
                  </a:lnTo>
                  <a:lnTo>
                    <a:pt x="380" y="104"/>
                  </a:lnTo>
                  <a:lnTo>
                    <a:pt x="390" y="91"/>
                  </a:lnTo>
                  <a:lnTo>
                    <a:pt x="398" y="77"/>
                  </a:lnTo>
                  <a:lnTo>
                    <a:pt x="403" y="61"/>
                  </a:lnTo>
                  <a:lnTo>
                    <a:pt x="406" y="43"/>
                  </a:lnTo>
                  <a:lnTo>
                    <a:pt x="407" y="22"/>
                  </a:lnTo>
                  <a:lnTo>
                    <a:pt x="407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693928" y="4361665"/>
            <a:ext cx="1083735" cy="1071033"/>
            <a:chOff x="4154488" y="3006726"/>
            <a:chExt cx="812801" cy="803275"/>
          </a:xfrm>
        </p:grpSpPr>
        <p:sp>
          <p:nvSpPr>
            <p:cNvPr id="63" name="Freeform 173"/>
            <p:cNvSpPr/>
            <p:nvPr/>
          </p:nvSpPr>
          <p:spPr bwMode="auto">
            <a:xfrm>
              <a:off x="4217988" y="3468688"/>
              <a:ext cx="39688" cy="61913"/>
            </a:xfrm>
            <a:custGeom>
              <a:avLst/>
              <a:gdLst/>
              <a:ahLst/>
              <a:cxnLst>
                <a:cxn ang="0">
                  <a:pos x="70" y="1"/>
                </a:cxn>
                <a:cxn ang="0">
                  <a:pos x="70" y="1"/>
                </a:cxn>
                <a:cxn ang="0">
                  <a:pos x="65" y="3"/>
                </a:cxn>
                <a:cxn ang="0">
                  <a:pos x="60" y="6"/>
                </a:cxn>
                <a:cxn ang="0">
                  <a:pos x="54" y="10"/>
                </a:cxn>
                <a:cxn ang="0">
                  <a:pos x="50" y="15"/>
                </a:cxn>
                <a:cxn ang="0">
                  <a:pos x="42" y="26"/>
                </a:cxn>
                <a:cxn ang="0">
                  <a:pos x="39" y="31"/>
                </a:cxn>
                <a:cxn ang="0">
                  <a:pos x="37" y="36"/>
                </a:cxn>
                <a:cxn ang="0">
                  <a:pos x="37" y="36"/>
                </a:cxn>
                <a:cxn ang="0">
                  <a:pos x="33" y="45"/>
                </a:cxn>
                <a:cxn ang="0">
                  <a:pos x="27" y="55"/>
                </a:cxn>
                <a:cxn ang="0">
                  <a:pos x="17" y="72"/>
                </a:cxn>
                <a:cxn ang="0">
                  <a:pos x="11" y="81"/>
                </a:cxn>
                <a:cxn ang="0">
                  <a:pos x="7" y="91"/>
                </a:cxn>
                <a:cxn ang="0">
                  <a:pos x="3" y="10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4" y="118"/>
                </a:cxn>
                <a:cxn ang="0">
                  <a:pos x="6" y="118"/>
                </a:cxn>
                <a:cxn ang="0">
                  <a:pos x="7" y="117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1" y="106"/>
                </a:cxn>
                <a:cxn ang="0">
                  <a:pos x="13" y="98"/>
                </a:cxn>
                <a:cxn ang="0">
                  <a:pos x="19" y="84"/>
                </a:cxn>
                <a:cxn ang="0">
                  <a:pos x="27" y="70"/>
                </a:cxn>
                <a:cxn ang="0">
                  <a:pos x="37" y="57"/>
                </a:cxn>
                <a:cxn ang="0">
                  <a:pos x="37" y="57"/>
                </a:cxn>
                <a:cxn ang="0">
                  <a:pos x="44" y="44"/>
                </a:cxn>
                <a:cxn ang="0">
                  <a:pos x="51" y="30"/>
                </a:cxn>
                <a:cxn ang="0">
                  <a:pos x="55" y="23"/>
                </a:cxn>
                <a:cxn ang="0">
                  <a:pos x="61" y="17"/>
                </a:cxn>
                <a:cxn ang="0">
                  <a:pos x="66" y="13"/>
                </a:cxn>
                <a:cxn ang="0">
                  <a:pos x="72" y="10"/>
                </a:cxn>
                <a:cxn ang="0">
                  <a:pos x="72" y="10"/>
                </a:cxn>
                <a:cxn ang="0">
                  <a:pos x="74" y="9"/>
                </a:cxn>
                <a:cxn ang="0">
                  <a:pos x="75" y="7"/>
                </a:cxn>
                <a:cxn ang="0">
                  <a:pos x="75" y="4"/>
                </a:cxn>
                <a:cxn ang="0">
                  <a:pos x="75" y="2"/>
                </a:cxn>
                <a:cxn ang="0">
                  <a:pos x="73" y="1"/>
                </a:cxn>
                <a:cxn ang="0">
                  <a:pos x="72" y="0"/>
                </a:cxn>
                <a:cxn ang="0">
                  <a:pos x="70" y="1"/>
                </a:cxn>
                <a:cxn ang="0">
                  <a:pos x="70" y="1"/>
                </a:cxn>
              </a:cxnLst>
              <a:rect l="0" t="0" r="r" b="b"/>
              <a:pathLst>
                <a:path w="75" h="118">
                  <a:moveTo>
                    <a:pt x="70" y="1"/>
                  </a:moveTo>
                  <a:lnTo>
                    <a:pt x="70" y="1"/>
                  </a:lnTo>
                  <a:lnTo>
                    <a:pt x="65" y="3"/>
                  </a:lnTo>
                  <a:lnTo>
                    <a:pt x="60" y="6"/>
                  </a:lnTo>
                  <a:lnTo>
                    <a:pt x="54" y="10"/>
                  </a:lnTo>
                  <a:lnTo>
                    <a:pt x="50" y="15"/>
                  </a:lnTo>
                  <a:lnTo>
                    <a:pt x="42" y="26"/>
                  </a:lnTo>
                  <a:lnTo>
                    <a:pt x="39" y="31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3" y="45"/>
                  </a:lnTo>
                  <a:lnTo>
                    <a:pt x="27" y="55"/>
                  </a:lnTo>
                  <a:lnTo>
                    <a:pt x="17" y="72"/>
                  </a:lnTo>
                  <a:lnTo>
                    <a:pt x="11" y="81"/>
                  </a:lnTo>
                  <a:lnTo>
                    <a:pt x="7" y="91"/>
                  </a:lnTo>
                  <a:lnTo>
                    <a:pt x="3" y="10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4" y="118"/>
                  </a:lnTo>
                  <a:lnTo>
                    <a:pt x="6" y="118"/>
                  </a:lnTo>
                  <a:lnTo>
                    <a:pt x="7" y="117"/>
                  </a:lnTo>
                  <a:lnTo>
                    <a:pt x="9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1" y="106"/>
                  </a:lnTo>
                  <a:lnTo>
                    <a:pt x="13" y="98"/>
                  </a:lnTo>
                  <a:lnTo>
                    <a:pt x="19" y="84"/>
                  </a:lnTo>
                  <a:lnTo>
                    <a:pt x="27" y="70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44" y="44"/>
                  </a:lnTo>
                  <a:lnTo>
                    <a:pt x="51" y="30"/>
                  </a:lnTo>
                  <a:lnTo>
                    <a:pt x="55" y="23"/>
                  </a:lnTo>
                  <a:lnTo>
                    <a:pt x="61" y="17"/>
                  </a:lnTo>
                  <a:lnTo>
                    <a:pt x="66" y="13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4" y="9"/>
                  </a:lnTo>
                  <a:lnTo>
                    <a:pt x="75" y="7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3" y="1"/>
                  </a:lnTo>
                  <a:lnTo>
                    <a:pt x="72" y="0"/>
                  </a:lnTo>
                  <a:lnTo>
                    <a:pt x="70" y="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174"/>
            <p:cNvSpPr/>
            <p:nvPr/>
          </p:nvSpPr>
          <p:spPr bwMode="auto">
            <a:xfrm>
              <a:off x="4229100" y="3509963"/>
              <a:ext cx="44450" cy="74613"/>
            </a:xfrm>
            <a:custGeom>
              <a:avLst/>
              <a:gdLst/>
              <a:ahLst/>
              <a:cxnLst>
                <a:cxn ang="0">
                  <a:pos x="77" y="1"/>
                </a:cxn>
                <a:cxn ang="0">
                  <a:pos x="77" y="1"/>
                </a:cxn>
                <a:cxn ang="0">
                  <a:pos x="65" y="16"/>
                </a:cxn>
                <a:cxn ang="0">
                  <a:pos x="55" y="31"/>
                </a:cxn>
                <a:cxn ang="0">
                  <a:pos x="35" y="64"/>
                </a:cxn>
                <a:cxn ang="0">
                  <a:pos x="35" y="64"/>
                </a:cxn>
                <a:cxn ang="0">
                  <a:pos x="25" y="80"/>
                </a:cxn>
                <a:cxn ang="0">
                  <a:pos x="16" y="98"/>
                </a:cxn>
                <a:cxn ang="0">
                  <a:pos x="6" y="115"/>
                </a:cxn>
                <a:cxn ang="0">
                  <a:pos x="0" y="134"/>
                </a:cxn>
                <a:cxn ang="0">
                  <a:pos x="0" y="134"/>
                </a:cxn>
                <a:cxn ang="0">
                  <a:pos x="0" y="136"/>
                </a:cxn>
                <a:cxn ang="0">
                  <a:pos x="0" y="137"/>
                </a:cxn>
                <a:cxn ang="0">
                  <a:pos x="1" y="139"/>
                </a:cxn>
                <a:cxn ang="0">
                  <a:pos x="3" y="139"/>
                </a:cxn>
                <a:cxn ang="0">
                  <a:pos x="5" y="140"/>
                </a:cxn>
                <a:cxn ang="0">
                  <a:pos x="6" y="139"/>
                </a:cxn>
                <a:cxn ang="0">
                  <a:pos x="8" y="138"/>
                </a:cxn>
                <a:cxn ang="0">
                  <a:pos x="10" y="136"/>
                </a:cxn>
                <a:cxn ang="0">
                  <a:pos x="10" y="136"/>
                </a:cxn>
                <a:cxn ang="0">
                  <a:pos x="16" y="119"/>
                </a:cxn>
                <a:cxn ang="0">
                  <a:pos x="24" y="101"/>
                </a:cxn>
                <a:cxn ang="0">
                  <a:pos x="44" y="68"/>
                </a:cxn>
                <a:cxn ang="0">
                  <a:pos x="44" y="68"/>
                </a:cxn>
                <a:cxn ang="0">
                  <a:pos x="53" y="52"/>
                </a:cxn>
                <a:cxn ang="0">
                  <a:pos x="62" y="37"/>
                </a:cxn>
                <a:cxn ang="0">
                  <a:pos x="73" y="22"/>
                </a:cxn>
                <a:cxn ang="0">
                  <a:pos x="84" y="9"/>
                </a:cxn>
                <a:cxn ang="0">
                  <a:pos x="84" y="9"/>
                </a:cxn>
                <a:cxn ang="0">
                  <a:pos x="85" y="7"/>
                </a:cxn>
                <a:cxn ang="0">
                  <a:pos x="85" y="5"/>
                </a:cxn>
                <a:cxn ang="0">
                  <a:pos x="85" y="4"/>
                </a:cxn>
                <a:cxn ang="0">
                  <a:pos x="84" y="1"/>
                </a:cxn>
                <a:cxn ang="0">
                  <a:pos x="82" y="0"/>
                </a:cxn>
                <a:cxn ang="0">
                  <a:pos x="81" y="0"/>
                </a:cxn>
                <a:cxn ang="0">
                  <a:pos x="79" y="0"/>
                </a:cxn>
                <a:cxn ang="0">
                  <a:pos x="77" y="1"/>
                </a:cxn>
                <a:cxn ang="0">
                  <a:pos x="77" y="1"/>
                </a:cxn>
              </a:cxnLst>
              <a:rect l="0" t="0" r="r" b="b"/>
              <a:pathLst>
                <a:path w="85" h="140">
                  <a:moveTo>
                    <a:pt x="77" y="1"/>
                  </a:moveTo>
                  <a:lnTo>
                    <a:pt x="77" y="1"/>
                  </a:lnTo>
                  <a:lnTo>
                    <a:pt x="65" y="16"/>
                  </a:lnTo>
                  <a:lnTo>
                    <a:pt x="55" y="31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25" y="80"/>
                  </a:lnTo>
                  <a:lnTo>
                    <a:pt x="16" y="98"/>
                  </a:lnTo>
                  <a:lnTo>
                    <a:pt x="6" y="115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0" y="137"/>
                  </a:lnTo>
                  <a:lnTo>
                    <a:pt x="1" y="139"/>
                  </a:lnTo>
                  <a:lnTo>
                    <a:pt x="3" y="139"/>
                  </a:lnTo>
                  <a:lnTo>
                    <a:pt x="5" y="140"/>
                  </a:lnTo>
                  <a:lnTo>
                    <a:pt x="6" y="139"/>
                  </a:lnTo>
                  <a:lnTo>
                    <a:pt x="8" y="138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6" y="119"/>
                  </a:lnTo>
                  <a:lnTo>
                    <a:pt x="24" y="101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53" y="52"/>
                  </a:lnTo>
                  <a:lnTo>
                    <a:pt x="62" y="37"/>
                  </a:lnTo>
                  <a:lnTo>
                    <a:pt x="73" y="22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4" y="1"/>
                  </a:lnTo>
                  <a:lnTo>
                    <a:pt x="82" y="0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77" y="1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175"/>
            <p:cNvSpPr/>
            <p:nvPr/>
          </p:nvSpPr>
          <p:spPr bwMode="auto">
            <a:xfrm>
              <a:off x="4256088" y="3554413"/>
              <a:ext cx="38100" cy="50800"/>
            </a:xfrm>
            <a:custGeom>
              <a:avLst/>
              <a:gdLst/>
              <a:ahLst/>
              <a:cxnLst>
                <a:cxn ang="0">
                  <a:pos x="62" y="1"/>
                </a:cxn>
                <a:cxn ang="0">
                  <a:pos x="62" y="1"/>
                </a:cxn>
                <a:cxn ang="0">
                  <a:pos x="42" y="23"/>
                </a:cxn>
                <a:cxn ang="0">
                  <a:pos x="21" y="46"/>
                </a:cxn>
                <a:cxn ang="0">
                  <a:pos x="21" y="46"/>
                </a:cxn>
                <a:cxn ang="0">
                  <a:pos x="18" y="51"/>
                </a:cxn>
                <a:cxn ang="0">
                  <a:pos x="16" y="57"/>
                </a:cxn>
                <a:cxn ang="0">
                  <a:pos x="10" y="69"/>
                </a:cxn>
                <a:cxn ang="0">
                  <a:pos x="10" y="69"/>
                </a:cxn>
                <a:cxn ang="0">
                  <a:pos x="1" y="93"/>
                </a:cxn>
                <a:cxn ang="0">
                  <a:pos x="1" y="93"/>
                </a:cxn>
                <a:cxn ang="0">
                  <a:pos x="0" y="95"/>
                </a:cxn>
                <a:cxn ang="0">
                  <a:pos x="1" y="96"/>
                </a:cxn>
                <a:cxn ang="0">
                  <a:pos x="2" y="97"/>
                </a:cxn>
                <a:cxn ang="0">
                  <a:pos x="4" y="98"/>
                </a:cxn>
                <a:cxn ang="0">
                  <a:pos x="7" y="98"/>
                </a:cxn>
                <a:cxn ang="0">
                  <a:pos x="9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20" y="71"/>
                </a:cxn>
                <a:cxn ang="0">
                  <a:pos x="25" y="58"/>
                </a:cxn>
                <a:cxn ang="0">
                  <a:pos x="28" y="53"/>
                </a:cxn>
                <a:cxn ang="0">
                  <a:pos x="31" y="48"/>
                </a:cxn>
                <a:cxn ang="0">
                  <a:pos x="31" y="48"/>
                </a:cxn>
                <a:cxn ang="0">
                  <a:pos x="40" y="38"/>
                </a:cxn>
                <a:cxn ang="0">
                  <a:pos x="50" y="27"/>
                </a:cxn>
                <a:cxn ang="0">
                  <a:pos x="70" y="9"/>
                </a:cxn>
                <a:cxn ang="0">
                  <a:pos x="70" y="9"/>
                </a:cxn>
                <a:cxn ang="0">
                  <a:pos x="71" y="7"/>
                </a:cxn>
                <a:cxn ang="0">
                  <a:pos x="71" y="4"/>
                </a:cxn>
                <a:cxn ang="0">
                  <a:pos x="70" y="3"/>
                </a:cxn>
                <a:cxn ang="0">
                  <a:pos x="68" y="1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4" y="0"/>
                </a:cxn>
                <a:cxn ang="0">
                  <a:pos x="62" y="1"/>
                </a:cxn>
                <a:cxn ang="0">
                  <a:pos x="62" y="1"/>
                </a:cxn>
              </a:cxnLst>
              <a:rect l="0" t="0" r="r" b="b"/>
              <a:pathLst>
                <a:path w="71" h="98">
                  <a:moveTo>
                    <a:pt x="62" y="1"/>
                  </a:moveTo>
                  <a:lnTo>
                    <a:pt x="62" y="1"/>
                  </a:lnTo>
                  <a:lnTo>
                    <a:pt x="42" y="23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18" y="51"/>
                  </a:lnTo>
                  <a:lnTo>
                    <a:pt x="16" y="57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0" y="95"/>
                  </a:lnTo>
                  <a:lnTo>
                    <a:pt x="1" y="96"/>
                  </a:lnTo>
                  <a:lnTo>
                    <a:pt x="2" y="97"/>
                  </a:lnTo>
                  <a:lnTo>
                    <a:pt x="4" y="98"/>
                  </a:lnTo>
                  <a:lnTo>
                    <a:pt x="7" y="98"/>
                  </a:lnTo>
                  <a:lnTo>
                    <a:pt x="9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20" y="71"/>
                  </a:lnTo>
                  <a:lnTo>
                    <a:pt x="25" y="58"/>
                  </a:lnTo>
                  <a:lnTo>
                    <a:pt x="28" y="53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40" y="38"/>
                  </a:lnTo>
                  <a:lnTo>
                    <a:pt x="50" y="27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1" y="7"/>
                  </a:lnTo>
                  <a:lnTo>
                    <a:pt x="71" y="4"/>
                  </a:lnTo>
                  <a:lnTo>
                    <a:pt x="70" y="3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4" y="0"/>
                  </a:lnTo>
                  <a:lnTo>
                    <a:pt x="62" y="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176"/>
            <p:cNvSpPr/>
            <p:nvPr/>
          </p:nvSpPr>
          <p:spPr bwMode="auto">
            <a:xfrm>
              <a:off x="4279900" y="3590925"/>
              <a:ext cx="34925" cy="58738"/>
            </a:xfrm>
            <a:custGeom>
              <a:avLst/>
              <a:gdLst/>
              <a:ahLst/>
              <a:cxnLst>
                <a:cxn ang="0">
                  <a:pos x="55" y="2"/>
                </a:cxn>
                <a:cxn ang="0">
                  <a:pos x="55" y="2"/>
                </a:cxn>
                <a:cxn ang="0">
                  <a:pos x="37" y="27"/>
                </a:cxn>
                <a:cxn ang="0">
                  <a:pos x="29" y="38"/>
                </a:cxn>
                <a:cxn ang="0">
                  <a:pos x="20" y="51"/>
                </a:cxn>
                <a:cxn ang="0">
                  <a:pos x="13" y="64"/>
                </a:cxn>
                <a:cxn ang="0">
                  <a:pos x="7" y="76"/>
                </a:cxn>
                <a:cxn ang="0">
                  <a:pos x="3" y="91"/>
                </a:cxn>
                <a:cxn ang="0">
                  <a:pos x="0" y="107"/>
                </a:cxn>
                <a:cxn ang="0">
                  <a:pos x="0" y="107"/>
                </a:cxn>
                <a:cxn ang="0">
                  <a:pos x="1" y="108"/>
                </a:cxn>
                <a:cxn ang="0">
                  <a:pos x="2" y="110"/>
                </a:cxn>
                <a:cxn ang="0">
                  <a:pos x="3" y="111"/>
                </a:cxn>
                <a:cxn ang="0">
                  <a:pos x="5" y="111"/>
                </a:cxn>
                <a:cxn ang="0">
                  <a:pos x="8" y="110"/>
                </a:cxn>
                <a:cxn ang="0">
                  <a:pos x="9" y="108"/>
                </a:cxn>
                <a:cxn ang="0">
                  <a:pos x="10" y="107"/>
                </a:cxn>
                <a:cxn ang="0">
                  <a:pos x="10" y="107"/>
                </a:cxn>
                <a:cxn ang="0">
                  <a:pos x="12" y="92"/>
                </a:cxn>
                <a:cxn ang="0">
                  <a:pos x="16" y="79"/>
                </a:cxn>
                <a:cxn ang="0">
                  <a:pos x="22" y="65"/>
                </a:cxn>
                <a:cxn ang="0">
                  <a:pos x="30" y="54"/>
                </a:cxn>
                <a:cxn ang="0">
                  <a:pos x="38" y="41"/>
                </a:cxn>
                <a:cxn ang="0">
                  <a:pos x="46" y="30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4" y="5"/>
                </a:cxn>
                <a:cxn ang="0">
                  <a:pos x="64" y="3"/>
                </a:cxn>
                <a:cxn ang="0">
                  <a:pos x="63" y="2"/>
                </a:cxn>
                <a:cxn ang="0">
                  <a:pos x="62" y="1"/>
                </a:cxn>
                <a:cxn ang="0">
                  <a:pos x="58" y="0"/>
                </a:cxn>
                <a:cxn ang="0">
                  <a:pos x="57" y="1"/>
                </a:cxn>
                <a:cxn ang="0">
                  <a:pos x="55" y="2"/>
                </a:cxn>
                <a:cxn ang="0">
                  <a:pos x="55" y="2"/>
                </a:cxn>
              </a:cxnLst>
              <a:rect l="0" t="0" r="r" b="b"/>
              <a:pathLst>
                <a:path w="64" h="111">
                  <a:moveTo>
                    <a:pt x="55" y="2"/>
                  </a:moveTo>
                  <a:lnTo>
                    <a:pt x="55" y="2"/>
                  </a:lnTo>
                  <a:lnTo>
                    <a:pt x="37" y="27"/>
                  </a:lnTo>
                  <a:lnTo>
                    <a:pt x="29" y="38"/>
                  </a:lnTo>
                  <a:lnTo>
                    <a:pt x="20" y="51"/>
                  </a:lnTo>
                  <a:lnTo>
                    <a:pt x="13" y="64"/>
                  </a:lnTo>
                  <a:lnTo>
                    <a:pt x="7" y="76"/>
                  </a:lnTo>
                  <a:lnTo>
                    <a:pt x="3" y="91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2" y="110"/>
                  </a:lnTo>
                  <a:lnTo>
                    <a:pt x="3" y="111"/>
                  </a:lnTo>
                  <a:lnTo>
                    <a:pt x="5" y="111"/>
                  </a:lnTo>
                  <a:lnTo>
                    <a:pt x="8" y="110"/>
                  </a:lnTo>
                  <a:lnTo>
                    <a:pt x="9" y="108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2" y="92"/>
                  </a:lnTo>
                  <a:lnTo>
                    <a:pt x="16" y="79"/>
                  </a:lnTo>
                  <a:lnTo>
                    <a:pt x="22" y="65"/>
                  </a:lnTo>
                  <a:lnTo>
                    <a:pt x="30" y="54"/>
                  </a:lnTo>
                  <a:lnTo>
                    <a:pt x="38" y="41"/>
                  </a:lnTo>
                  <a:lnTo>
                    <a:pt x="46" y="3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3" y="2"/>
                  </a:lnTo>
                  <a:lnTo>
                    <a:pt x="62" y="1"/>
                  </a:lnTo>
                  <a:lnTo>
                    <a:pt x="58" y="0"/>
                  </a:lnTo>
                  <a:lnTo>
                    <a:pt x="57" y="1"/>
                  </a:lnTo>
                  <a:lnTo>
                    <a:pt x="55" y="2"/>
                  </a:lnTo>
                  <a:lnTo>
                    <a:pt x="55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177"/>
            <p:cNvSpPr/>
            <p:nvPr/>
          </p:nvSpPr>
          <p:spPr bwMode="auto">
            <a:xfrm>
              <a:off x="4322763" y="3608388"/>
              <a:ext cx="34925" cy="58738"/>
            </a:xfrm>
            <a:custGeom>
              <a:avLst/>
              <a:gdLst/>
              <a:ahLst/>
              <a:cxnLst>
                <a:cxn ang="0">
                  <a:pos x="58" y="2"/>
                </a:cxn>
                <a:cxn ang="0">
                  <a:pos x="58" y="2"/>
                </a:cxn>
                <a:cxn ang="0">
                  <a:pos x="43" y="28"/>
                </a:cxn>
                <a:cxn ang="0">
                  <a:pos x="27" y="54"/>
                </a:cxn>
                <a:cxn ang="0">
                  <a:pos x="13" y="80"/>
                </a:cxn>
                <a:cxn ang="0">
                  <a:pos x="7" y="93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110"/>
                </a:cxn>
                <a:cxn ang="0">
                  <a:pos x="0" y="111"/>
                </a:cxn>
                <a:cxn ang="0">
                  <a:pos x="1" y="113"/>
                </a:cxn>
                <a:cxn ang="0">
                  <a:pos x="4" y="113"/>
                </a:cxn>
                <a:cxn ang="0">
                  <a:pos x="7" y="113"/>
                </a:cxn>
                <a:cxn ang="0">
                  <a:pos x="9" y="112"/>
                </a:cxn>
                <a:cxn ang="0">
                  <a:pos x="10" y="110"/>
                </a:cxn>
                <a:cxn ang="0">
                  <a:pos x="10" y="110"/>
                </a:cxn>
                <a:cxn ang="0">
                  <a:pos x="15" y="96"/>
                </a:cxn>
                <a:cxn ang="0">
                  <a:pos x="22" y="83"/>
                </a:cxn>
                <a:cxn ang="0">
                  <a:pos x="37" y="58"/>
                </a:cxn>
                <a:cxn ang="0">
                  <a:pos x="51" y="32"/>
                </a:cxn>
                <a:cxn ang="0">
                  <a:pos x="67" y="6"/>
                </a:cxn>
                <a:cxn ang="0">
                  <a:pos x="67" y="6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0"/>
                </a:cxn>
                <a:cxn ang="0">
                  <a:pos x="58" y="2"/>
                </a:cxn>
                <a:cxn ang="0">
                  <a:pos x="58" y="2"/>
                </a:cxn>
              </a:cxnLst>
              <a:rect l="0" t="0" r="r" b="b"/>
              <a:pathLst>
                <a:path w="67" h="113">
                  <a:moveTo>
                    <a:pt x="58" y="2"/>
                  </a:moveTo>
                  <a:lnTo>
                    <a:pt x="58" y="2"/>
                  </a:lnTo>
                  <a:lnTo>
                    <a:pt x="43" y="28"/>
                  </a:lnTo>
                  <a:lnTo>
                    <a:pt x="27" y="54"/>
                  </a:lnTo>
                  <a:lnTo>
                    <a:pt x="13" y="80"/>
                  </a:lnTo>
                  <a:lnTo>
                    <a:pt x="7" y="93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1" y="113"/>
                  </a:lnTo>
                  <a:lnTo>
                    <a:pt x="4" y="113"/>
                  </a:lnTo>
                  <a:lnTo>
                    <a:pt x="7" y="113"/>
                  </a:lnTo>
                  <a:lnTo>
                    <a:pt x="9" y="112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5" y="96"/>
                  </a:lnTo>
                  <a:lnTo>
                    <a:pt x="22" y="83"/>
                  </a:lnTo>
                  <a:lnTo>
                    <a:pt x="37" y="58"/>
                  </a:lnTo>
                  <a:lnTo>
                    <a:pt x="51" y="32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58" y="2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178"/>
            <p:cNvSpPr/>
            <p:nvPr/>
          </p:nvSpPr>
          <p:spPr bwMode="auto">
            <a:xfrm>
              <a:off x="4376738" y="3624263"/>
              <a:ext cx="28575" cy="49213"/>
            </a:xfrm>
            <a:custGeom>
              <a:avLst/>
              <a:gdLst/>
              <a:ahLst/>
              <a:cxnLst>
                <a:cxn ang="0">
                  <a:pos x="45" y="4"/>
                </a:cxn>
                <a:cxn ang="0">
                  <a:pos x="45" y="4"/>
                </a:cxn>
                <a:cxn ang="0">
                  <a:pos x="44" y="8"/>
                </a:cxn>
                <a:cxn ang="0">
                  <a:pos x="41" y="13"/>
                </a:cxn>
                <a:cxn ang="0">
                  <a:pos x="36" y="23"/>
                </a:cxn>
                <a:cxn ang="0">
                  <a:pos x="30" y="32"/>
                </a:cxn>
                <a:cxn ang="0">
                  <a:pos x="26" y="40"/>
                </a:cxn>
                <a:cxn ang="0">
                  <a:pos x="26" y="40"/>
                </a:cxn>
                <a:cxn ang="0">
                  <a:pos x="20" y="52"/>
                </a:cxn>
                <a:cxn ang="0">
                  <a:pos x="13" y="63"/>
                </a:cxn>
                <a:cxn ang="0">
                  <a:pos x="6" y="74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87"/>
                </a:cxn>
                <a:cxn ang="0">
                  <a:pos x="0" y="89"/>
                </a:cxn>
                <a:cxn ang="0">
                  <a:pos x="3" y="91"/>
                </a:cxn>
                <a:cxn ang="0">
                  <a:pos x="4" y="92"/>
                </a:cxn>
                <a:cxn ang="0">
                  <a:pos x="6" y="92"/>
                </a:cxn>
                <a:cxn ang="0">
                  <a:pos x="7" y="91"/>
                </a:cxn>
                <a:cxn ang="0">
                  <a:pos x="8" y="90"/>
                </a:cxn>
                <a:cxn ang="0">
                  <a:pos x="8" y="90"/>
                </a:cxn>
                <a:cxn ang="0">
                  <a:pos x="15" y="78"/>
                </a:cxn>
                <a:cxn ang="0">
                  <a:pos x="22" y="65"/>
                </a:cxn>
                <a:cxn ang="0">
                  <a:pos x="37" y="42"/>
                </a:cxn>
                <a:cxn ang="0">
                  <a:pos x="37" y="42"/>
                </a:cxn>
                <a:cxn ang="0">
                  <a:pos x="42" y="34"/>
                </a:cxn>
                <a:cxn ang="0">
                  <a:pos x="47" y="25"/>
                </a:cxn>
                <a:cxn ang="0">
                  <a:pos x="51" y="16"/>
                </a:cxn>
                <a:cxn ang="0">
                  <a:pos x="54" y="6"/>
                </a:cxn>
                <a:cxn ang="0">
                  <a:pos x="54" y="6"/>
                </a:cxn>
                <a:cxn ang="0">
                  <a:pos x="54" y="4"/>
                </a:cxn>
                <a:cxn ang="0">
                  <a:pos x="53" y="2"/>
                </a:cxn>
                <a:cxn ang="0">
                  <a:pos x="50" y="0"/>
                </a:cxn>
                <a:cxn ang="0">
                  <a:pos x="48" y="0"/>
                </a:cxn>
                <a:cxn ang="0">
                  <a:pos x="47" y="1"/>
                </a:cxn>
                <a:cxn ang="0">
                  <a:pos x="46" y="2"/>
                </a:cxn>
                <a:cxn ang="0">
                  <a:pos x="45" y="4"/>
                </a:cxn>
                <a:cxn ang="0">
                  <a:pos x="45" y="4"/>
                </a:cxn>
              </a:cxnLst>
              <a:rect l="0" t="0" r="r" b="b"/>
              <a:pathLst>
                <a:path w="54" h="92">
                  <a:moveTo>
                    <a:pt x="45" y="4"/>
                  </a:moveTo>
                  <a:lnTo>
                    <a:pt x="45" y="4"/>
                  </a:lnTo>
                  <a:lnTo>
                    <a:pt x="44" y="8"/>
                  </a:lnTo>
                  <a:lnTo>
                    <a:pt x="41" y="13"/>
                  </a:lnTo>
                  <a:lnTo>
                    <a:pt x="36" y="23"/>
                  </a:lnTo>
                  <a:lnTo>
                    <a:pt x="30" y="32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0" y="52"/>
                  </a:lnTo>
                  <a:lnTo>
                    <a:pt x="13" y="63"/>
                  </a:lnTo>
                  <a:lnTo>
                    <a:pt x="6" y="74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3" y="91"/>
                  </a:lnTo>
                  <a:lnTo>
                    <a:pt x="4" y="92"/>
                  </a:lnTo>
                  <a:lnTo>
                    <a:pt x="6" y="92"/>
                  </a:lnTo>
                  <a:lnTo>
                    <a:pt x="7" y="91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15" y="78"/>
                  </a:lnTo>
                  <a:lnTo>
                    <a:pt x="22" y="65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42" y="34"/>
                  </a:lnTo>
                  <a:lnTo>
                    <a:pt x="47" y="25"/>
                  </a:lnTo>
                  <a:lnTo>
                    <a:pt x="51" y="1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3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7" y="1"/>
                  </a:lnTo>
                  <a:lnTo>
                    <a:pt x="46" y="2"/>
                  </a:lnTo>
                  <a:lnTo>
                    <a:pt x="45" y="4"/>
                  </a:lnTo>
                  <a:lnTo>
                    <a:pt x="45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179"/>
            <p:cNvSpPr/>
            <p:nvPr/>
          </p:nvSpPr>
          <p:spPr bwMode="auto">
            <a:xfrm>
              <a:off x="4427538" y="3629025"/>
              <a:ext cx="26988" cy="47625"/>
            </a:xfrm>
            <a:custGeom>
              <a:avLst/>
              <a:gdLst/>
              <a:ahLst/>
              <a:cxnLst>
                <a:cxn ang="0">
                  <a:pos x="42" y="3"/>
                </a:cxn>
                <a:cxn ang="0">
                  <a:pos x="42" y="3"/>
                </a:cxn>
                <a:cxn ang="0">
                  <a:pos x="37" y="13"/>
                </a:cxn>
                <a:cxn ang="0">
                  <a:pos x="31" y="22"/>
                </a:cxn>
                <a:cxn ang="0">
                  <a:pos x="31" y="22"/>
                </a:cxn>
                <a:cxn ang="0">
                  <a:pos x="22" y="31"/>
                </a:cxn>
                <a:cxn ang="0">
                  <a:pos x="19" y="37"/>
                </a:cxn>
                <a:cxn ang="0">
                  <a:pos x="16" y="42"/>
                </a:cxn>
                <a:cxn ang="0">
                  <a:pos x="16" y="42"/>
                </a:cxn>
                <a:cxn ang="0">
                  <a:pos x="13" y="53"/>
                </a:cxn>
                <a:cxn ang="0">
                  <a:pos x="9" y="62"/>
                </a:cxn>
                <a:cxn ang="0">
                  <a:pos x="4" y="73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0" y="85"/>
                </a:cxn>
                <a:cxn ang="0">
                  <a:pos x="0" y="87"/>
                </a:cxn>
                <a:cxn ang="0">
                  <a:pos x="3" y="88"/>
                </a:cxn>
                <a:cxn ang="0">
                  <a:pos x="4" y="89"/>
                </a:cxn>
                <a:cxn ang="0">
                  <a:pos x="6" y="89"/>
                </a:cxn>
                <a:cxn ang="0">
                  <a:pos x="7" y="88"/>
                </a:cxn>
                <a:cxn ang="0">
                  <a:pos x="9" y="87"/>
                </a:cxn>
                <a:cxn ang="0">
                  <a:pos x="10" y="86"/>
                </a:cxn>
                <a:cxn ang="0">
                  <a:pos x="10" y="86"/>
                </a:cxn>
                <a:cxn ang="0">
                  <a:pos x="13" y="77"/>
                </a:cxn>
                <a:cxn ang="0">
                  <a:pos x="17" y="68"/>
                </a:cxn>
                <a:cxn ang="0">
                  <a:pos x="24" y="49"/>
                </a:cxn>
                <a:cxn ang="0">
                  <a:pos x="24" y="49"/>
                </a:cxn>
                <a:cxn ang="0">
                  <a:pos x="26" y="44"/>
                </a:cxn>
                <a:cxn ang="0">
                  <a:pos x="29" y="39"/>
                </a:cxn>
                <a:cxn ang="0">
                  <a:pos x="37" y="28"/>
                </a:cxn>
                <a:cxn ang="0">
                  <a:pos x="44" y="18"/>
                </a:cxn>
                <a:cxn ang="0">
                  <a:pos x="50" y="8"/>
                </a:cxn>
                <a:cxn ang="0">
                  <a:pos x="50" y="8"/>
                </a:cxn>
                <a:cxn ang="0">
                  <a:pos x="51" y="5"/>
                </a:cxn>
                <a:cxn ang="0">
                  <a:pos x="50" y="4"/>
                </a:cxn>
                <a:cxn ang="0">
                  <a:pos x="50" y="2"/>
                </a:cxn>
                <a:cxn ang="0">
                  <a:pos x="48" y="1"/>
                </a:cxn>
                <a:cxn ang="0">
                  <a:pos x="47" y="0"/>
                </a:cxn>
                <a:cxn ang="0">
                  <a:pos x="45" y="0"/>
                </a:cxn>
                <a:cxn ang="0">
                  <a:pos x="43" y="1"/>
                </a:cxn>
                <a:cxn ang="0">
                  <a:pos x="42" y="3"/>
                </a:cxn>
                <a:cxn ang="0">
                  <a:pos x="42" y="3"/>
                </a:cxn>
              </a:cxnLst>
              <a:rect l="0" t="0" r="r" b="b"/>
              <a:pathLst>
                <a:path w="51" h="89">
                  <a:moveTo>
                    <a:pt x="42" y="3"/>
                  </a:moveTo>
                  <a:lnTo>
                    <a:pt x="42" y="3"/>
                  </a:lnTo>
                  <a:lnTo>
                    <a:pt x="37" y="13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22" y="31"/>
                  </a:lnTo>
                  <a:lnTo>
                    <a:pt x="19" y="37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3" y="53"/>
                  </a:lnTo>
                  <a:lnTo>
                    <a:pt x="9" y="62"/>
                  </a:lnTo>
                  <a:lnTo>
                    <a:pt x="4" y="7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3" y="88"/>
                  </a:lnTo>
                  <a:lnTo>
                    <a:pt x="4" y="89"/>
                  </a:lnTo>
                  <a:lnTo>
                    <a:pt x="6" y="89"/>
                  </a:lnTo>
                  <a:lnTo>
                    <a:pt x="7" y="88"/>
                  </a:lnTo>
                  <a:lnTo>
                    <a:pt x="9" y="87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3" y="77"/>
                  </a:lnTo>
                  <a:lnTo>
                    <a:pt x="17" y="68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6" y="44"/>
                  </a:lnTo>
                  <a:lnTo>
                    <a:pt x="29" y="39"/>
                  </a:lnTo>
                  <a:lnTo>
                    <a:pt x="37" y="28"/>
                  </a:lnTo>
                  <a:lnTo>
                    <a:pt x="44" y="1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1" y="5"/>
                  </a:lnTo>
                  <a:lnTo>
                    <a:pt x="50" y="4"/>
                  </a:lnTo>
                  <a:lnTo>
                    <a:pt x="50" y="2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3" y="1"/>
                  </a:lnTo>
                  <a:lnTo>
                    <a:pt x="42" y="3"/>
                  </a:lnTo>
                  <a:lnTo>
                    <a:pt x="42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180"/>
            <p:cNvSpPr/>
            <p:nvPr/>
          </p:nvSpPr>
          <p:spPr bwMode="auto">
            <a:xfrm>
              <a:off x="4484688" y="3627438"/>
              <a:ext cx="28575" cy="53975"/>
            </a:xfrm>
            <a:custGeom>
              <a:avLst/>
              <a:gdLst/>
              <a:ahLst/>
              <a:cxnLst>
                <a:cxn ang="0">
                  <a:pos x="46" y="3"/>
                </a:cxn>
                <a:cxn ang="0">
                  <a:pos x="46" y="3"/>
                </a:cxn>
                <a:cxn ang="0">
                  <a:pos x="39" y="19"/>
                </a:cxn>
                <a:cxn ang="0">
                  <a:pos x="31" y="34"/>
                </a:cxn>
                <a:cxn ang="0">
                  <a:pos x="23" y="49"/>
                </a:cxn>
                <a:cxn ang="0">
                  <a:pos x="15" y="64"/>
                </a:cxn>
                <a:cxn ang="0">
                  <a:pos x="15" y="64"/>
                </a:cxn>
                <a:cxn ang="0">
                  <a:pos x="10" y="72"/>
                </a:cxn>
                <a:cxn ang="0">
                  <a:pos x="4" y="80"/>
                </a:cxn>
                <a:cxn ang="0">
                  <a:pos x="2" y="84"/>
                </a:cxn>
                <a:cxn ang="0">
                  <a:pos x="1" y="89"/>
                </a:cxn>
                <a:cxn ang="0">
                  <a:pos x="0" y="94"/>
                </a:cxn>
                <a:cxn ang="0">
                  <a:pos x="1" y="98"/>
                </a:cxn>
                <a:cxn ang="0">
                  <a:pos x="1" y="98"/>
                </a:cxn>
                <a:cxn ang="0">
                  <a:pos x="2" y="100"/>
                </a:cxn>
                <a:cxn ang="0">
                  <a:pos x="3" y="101"/>
                </a:cxn>
                <a:cxn ang="0">
                  <a:pos x="5" y="101"/>
                </a:cxn>
                <a:cxn ang="0">
                  <a:pos x="7" y="101"/>
                </a:cxn>
                <a:cxn ang="0">
                  <a:pos x="9" y="100"/>
                </a:cxn>
                <a:cxn ang="0">
                  <a:pos x="10" y="99"/>
                </a:cxn>
                <a:cxn ang="0">
                  <a:pos x="11" y="97"/>
                </a:cxn>
                <a:cxn ang="0">
                  <a:pos x="11" y="95"/>
                </a:cxn>
                <a:cxn ang="0">
                  <a:pos x="11" y="95"/>
                </a:cxn>
                <a:cxn ang="0">
                  <a:pos x="11" y="90"/>
                </a:cxn>
                <a:cxn ang="0">
                  <a:pos x="12" y="85"/>
                </a:cxn>
                <a:cxn ang="0">
                  <a:pos x="15" y="80"/>
                </a:cxn>
                <a:cxn ang="0">
                  <a:pos x="18" y="74"/>
                </a:cxn>
                <a:cxn ang="0">
                  <a:pos x="26" y="62"/>
                </a:cxn>
                <a:cxn ang="0">
                  <a:pos x="32" y="54"/>
                </a:cxn>
                <a:cxn ang="0">
                  <a:pos x="32" y="54"/>
                </a:cxn>
                <a:cxn ang="0">
                  <a:pos x="39" y="43"/>
                </a:cxn>
                <a:cxn ang="0">
                  <a:pos x="45" y="30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3"/>
                </a:cxn>
                <a:cxn ang="0">
                  <a:pos x="54" y="2"/>
                </a:cxn>
                <a:cxn ang="0">
                  <a:pos x="53" y="0"/>
                </a:cxn>
                <a:cxn ang="0">
                  <a:pos x="52" y="0"/>
                </a:cxn>
                <a:cxn ang="0">
                  <a:pos x="48" y="0"/>
                </a:cxn>
                <a:cxn ang="0">
                  <a:pos x="47" y="1"/>
                </a:cxn>
                <a:cxn ang="0">
                  <a:pos x="46" y="3"/>
                </a:cxn>
                <a:cxn ang="0">
                  <a:pos x="46" y="3"/>
                </a:cxn>
              </a:cxnLst>
              <a:rect l="0" t="0" r="r" b="b"/>
              <a:pathLst>
                <a:path w="55" h="101">
                  <a:moveTo>
                    <a:pt x="46" y="3"/>
                  </a:moveTo>
                  <a:lnTo>
                    <a:pt x="46" y="3"/>
                  </a:lnTo>
                  <a:lnTo>
                    <a:pt x="39" y="19"/>
                  </a:lnTo>
                  <a:lnTo>
                    <a:pt x="31" y="34"/>
                  </a:lnTo>
                  <a:lnTo>
                    <a:pt x="23" y="49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0" y="72"/>
                  </a:lnTo>
                  <a:lnTo>
                    <a:pt x="4" y="80"/>
                  </a:lnTo>
                  <a:lnTo>
                    <a:pt x="2" y="84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2" y="100"/>
                  </a:lnTo>
                  <a:lnTo>
                    <a:pt x="3" y="101"/>
                  </a:lnTo>
                  <a:lnTo>
                    <a:pt x="5" y="101"/>
                  </a:lnTo>
                  <a:lnTo>
                    <a:pt x="7" y="101"/>
                  </a:lnTo>
                  <a:lnTo>
                    <a:pt x="9" y="100"/>
                  </a:lnTo>
                  <a:lnTo>
                    <a:pt x="10" y="99"/>
                  </a:lnTo>
                  <a:lnTo>
                    <a:pt x="11" y="97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0"/>
                  </a:lnTo>
                  <a:lnTo>
                    <a:pt x="12" y="85"/>
                  </a:lnTo>
                  <a:lnTo>
                    <a:pt x="15" y="80"/>
                  </a:lnTo>
                  <a:lnTo>
                    <a:pt x="18" y="74"/>
                  </a:lnTo>
                  <a:lnTo>
                    <a:pt x="26" y="62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9" y="43"/>
                  </a:lnTo>
                  <a:lnTo>
                    <a:pt x="45" y="30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3"/>
                  </a:lnTo>
                  <a:lnTo>
                    <a:pt x="54" y="2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7" y="1"/>
                  </a:lnTo>
                  <a:lnTo>
                    <a:pt x="46" y="3"/>
                  </a:lnTo>
                  <a:lnTo>
                    <a:pt x="46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181"/>
            <p:cNvSpPr/>
            <p:nvPr/>
          </p:nvSpPr>
          <p:spPr bwMode="auto">
            <a:xfrm>
              <a:off x="4537075" y="3627438"/>
              <a:ext cx="23813" cy="49213"/>
            </a:xfrm>
            <a:custGeom>
              <a:avLst/>
              <a:gdLst/>
              <a:ahLst/>
              <a:cxnLst>
                <a:cxn ang="0">
                  <a:pos x="35" y="4"/>
                </a:cxn>
                <a:cxn ang="0">
                  <a:pos x="35" y="4"/>
                </a:cxn>
                <a:cxn ang="0">
                  <a:pos x="32" y="15"/>
                </a:cxn>
                <a:cxn ang="0">
                  <a:pos x="27" y="25"/>
                </a:cxn>
                <a:cxn ang="0">
                  <a:pos x="16" y="47"/>
                </a:cxn>
                <a:cxn ang="0">
                  <a:pos x="16" y="47"/>
                </a:cxn>
                <a:cxn ang="0">
                  <a:pos x="11" y="56"/>
                </a:cxn>
                <a:cxn ang="0">
                  <a:pos x="8" y="67"/>
                </a:cxn>
                <a:cxn ang="0">
                  <a:pos x="1" y="86"/>
                </a:cxn>
                <a:cxn ang="0">
                  <a:pos x="1" y="86"/>
                </a:cxn>
                <a:cxn ang="0">
                  <a:pos x="0" y="88"/>
                </a:cxn>
                <a:cxn ang="0">
                  <a:pos x="1" y="90"/>
                </a:cxn>
                <a:cxn ang="0">
                  <a:pos x="2" y="91"/>
                </a:cxn>
                <a:cxn ang="0">
                  <a:pos x="4" y="92"/>
                </a:cxn>
                <a:cxn ang="0">
                  <a:pos x="7" y="91"/>
                </a:cxn>
                <a:cxn ang="0">
                  <a:pos x="9" y="90"/>
                </a:cxn>
                <a:cxn ang="0">
                  <a:pos x="10" y="89"/>
                </a:cxn>
                <a:cxn ang="0">
                  <a:pos x="10" y="89"/>
                </a:cxn>
                <a:cxn ang="0">
                  <a:pos x="12" y="80"/>
                </a:cxn>
                <a:cxn ang="0">
                  <a:pos x="14" y="71"/>
                </a:cxn>
                <a:cxn ang="0">
                  <a:pos x="14" y="71"/>
                </a:cxn>
                <a:cxn ang="0">
                  <a:pos x="16" y="64"/>
                </a:cxn>
                <a:cxn ang="0">
                  <a:pos x="19" y="58"/>
                </a:cxn>
                <a:cxn ang="0">
                  <a:pos x="27" y="47"/>
                </a:cxn>
                <a:cxn ang="0">
                  <a:pos x="27" y="47"/>
                </a:cxn>
                <a:cxn ang="0">
                  <a:pos x="36" y="27"/>
                </a:cxn>
                <a:cxn ang="0">
                  <a:pos x="41" y="17"/>
                </a:cxn>
                <a:cxn ang="0">
                  <a:pos x="44" y="6"/>
                </a:cxn>
                <a:cxn ang="0">
                  <a:pos x="44" y="6"/>
                </a:cxn>
                <a:cxn ang="0">
                  <a:pos x="45" y="4"/>
                </a:cxn>
                <a:cxn ang="0">
                  <a:pos x="44" y="3"/>
                </a:cxn>
                <a:cxn ang="0">
                  <a:pos x="43" y="1"/>
                </a:cxn>
                <a:cxn ang="0">
                  <a:pos x="41" y="1"/>
                </a:cxn>
                <a:cxn ang="0">
                  <a:pos x="40" y="0"/>
                </a:cxn>
                <a:cxn ang="0">
                  <a:pos x="38" y="1"/>
                </a:cxn>
                <a:cxn ang="0">
                  <a:pos x="36" y="2"/>
                </a:cxn>
                <a:cxn ang="0">
                  <a:pos x="35" y="4"/>
                </a:cxn>
                <a:cxn ang="0">
                  <a:pos x="35" y="4"/>
                </a:cxn>
              </a:cxnLst>
              <a:rect l="0" t="0" r="r" b="b"/>
              <a:pathLst>
                <a:path w="45" h="92">
                  <a:moveTo>
                    <a:pt x="35" y="4"/>
                  </a:moveTo>
                  <a:lnTo>
                    <a:pt x="35" y="4"/>
                  </a:lnTo>
                  <a:lnTo>
                    <a:pt x="32" y="15"/>
                  </a:lnTo>
                  <a:lnTo>
                    <a:pt x="27" y="25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1" y="56"/>
                  </a:lnTo>
                  <a:lnTo>
                    <a:pt x="8" y="67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0" y="88"/>
                  </a:lnTo>
                  <a:lnTo>
                    <a:pt x="1" y="90"/>
                  </a:lnTo>
                  <a:lnTo>
                    <a:pt x="2" y="91"/>
                  </a:lnTo>
                  <a:lnTo>
                    <a:pt x="4" y="92"/>
                  </a:lnTo>
                  <a:lnTo>
                    <a:pt x="7" y="91"/>
                  </a:lnTo>
                  <a:lnTo>
                    <a:pt x="9" y="90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12" y="80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6" y="64"/>
                  </a:lnTo>
                  <a:lnTo>
                    <a:pt x="19" y="58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36" y="27"/>
                  </a:lnTo>
                  <a:lnTo>
                    <a:pt x="41" y="1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3" y="1"/>
                  </a:lnTo>
                  <a:lnTo>
                    <a:pt x="41" y="1"/>
                  </a:lnTo>
                  <a:lnTo>
                    <a:pt x="40" y="0"/>
                  </a:lnTo>
                  <a:lnTo>
                    <a:pt x="38" y="1"/>
                  </a:lnTo>
                  <a:lnTo>
                    <a:pt x="36" y="2"/>
                  </a:lnTo>
                  <a:lnTo>
                    <a:pt x="35" y="4"/>
                  </a:lnTo>
                  <a:lnTo>
                    <a:pt x="35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182"/>
            <p:cNvSpPr/>
            <p:nvPr/>
          </p:nvSpPr>
          <p:spPr bwMode="auto">
            <a:xfrm>
              <a:off x="4575175" y="3627438"/>
              <a:ext cx="25400" cy="53975"/>
            </a:xfrm>
            <a:custGeom>
              <a:avLst/>
              <a:gdLst/>
              <a:ahLst/>
              <a:cxnLst>
                <a:cxn ang="0">
                  <a:pos x="39" y="5"/>
                </a:cxn>
                <a:cxn ang="0">
                  <a:pos x="39" y="5"/>
                </a:cxn>
                <a:cxn ang="0">
                  <a:pos x="38" y="12"/>
                </a:cxn>
                <a:cxn ang="0">
                  <a:pos x="37" y="18"/>
                </a:cxn>
                <a:cxn ang="0">
                  <a:pos x="31" y="30"/>
                </a:cxn>
                <a:cxn ang="0">
                  <a:pos x="26" y="42"/>
                </a:cxn>
                <a:cxn ang="0">
                  <a:pos x="20" y="53"/>
                </a:cxn>
                <a:cxn ang="0">
                  <a:pos x="20" y="53"/>
                </a:cxn>
                <a:cxn ang="0">
                  <a:pos x="14" y="63"/>
                </a:cxn>
                <a:cxn ang="0">
                  <a:pos x="10" y="74"/>
                </a:cxn>
                <a:cxn ang="0">
                  <a:pos x="0" y="96"/>
                </a:cxn>
                <a:cxn ang="0">
                  <a:pos x="0" y="96"/>
                </a:cxn>
                <a:cxn ang="0">
                  <a:pos x="0" y="98"/>
                </a:cxn>
                <a:cxn ang="0">
                  <a:pos x="0" y="100"/>
                </a:cxn>
                <a:cxn ang="0">
                  <a:pos x="1" y="101"/>
                </a:cxn>
                <a:cxn ang="0">
                  <a:pos x="3" y="102"/>
                </a:cxn>
                <a:cxn ang="0">
                  <a:pos x="6" y="102"/>
                </a:cxn>
                <a:cxn ang="0">
                  <a:pos x="9" y="101"/>
                </a:cxn>
                <a:cxn ang="0">
                  <a:pos x="10" y="99"/>
                </a:cxn>
                <a:cxn ang="0">
                  <a:pos x="10" y="99"/>
                </a:cxn>
                <a:cxn ang="0">
                  <a:pos x="15" y="87"/>
                </a:cxn>
                <a:cxn ang="0">
                  <a:pos x="20" y="76"/>
                </a:cxn>
                <a:cxn ang="0">
                  <a:pos x="32" y="53"/>
                </a:cxn>
                <a:cxn ang="0">
                  <a:pos x="38" y="42"/>
                </a:cxn>
                <a:cxn ang="0">
                  <a:pos x="43" y="29"/>
                </a:cxn>
                <a:cxn ang="0">
                  <a:pos x="46" y="18"/>
                </a:cxn>
                <a:cxn ang="0">
                  <a:pos x="48" y="5"/>
                </a:cxn>
                <a:cxn ang="0">
                  <a:pos x="48" y="5"/>
                </a:cxn>
                <a:cxn ang="0">
                  <a:pos x="48" y="3"/>
                </a:cxn>
                <a:cxn ang="0">
                  <a:pos x="47" y="2"/>
                </a:cxn>
                <a:cxn ang="0">
                  <a:pos x="45" y="1"/>
                </a:cxn>
                <a:cxn ang="0">
                  <a:pos x="44" y="0"/>
                </a:cxn>
                <a:cxn ang="0">
                  <a:pos x="42" y="1"/>
                </a:cxn>
                <a:cxn ang="0">
                  <a:pos x="40" y="2"/>
                </a:cxn>
                <a:cxn ang="0">
                  <a:pos x="39" y="3"/>
                </a:cxn>
                <a:cxn ang="0">
                  <a:pos x="39" y="5"/>
                </a:cxn>
                <a:cxn ang="0">
                  <a:pos x="39" y="5"/>
                </a:cxn>
              </a:cxnLst>
              <a:rect l="0" t="0" r="r" b="b"/>
              <a:pathLst>
                <a:path w="48" h="102">
                  <a:moveTo>
                    <a:pt x="39" y="5"/>
                  </a:moveTo>
                  <a:lnTo>
                    <a:pt x="39" y="5"/>
                  </a:lnTo>
                  <a:lnTo>
                    <a:pt x="38" y="12"/>
                  </a:lnTo>
                  <a:lnTo>
                    <a:pt x="37" y="18"/>
                  </a:lnTo>
                  <a:lnTo>
                    <a:pt x="31" y="30"/>
                  </a:lnTo>
                  <a:lnTo>
                    <a:pt x="26" y="42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14" y="63"/>
                  </a:lnTo>
                  <a:lnTo>
                    <a:pt x="10" y="74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8"/>
                  </a:lnTo>
                  <a:lnTo>
                    <a:pt x="0" y="100"/>
                  </a:lnTo>
                  <a:lnTo>
                    <a:pt x="1" y="101"/>
                  </a:lnTo>
                  <a:lnTo>
                    <a:pt x="3" y="102"/>
                  </a:lnTo>
                  <a:lnTo>
                    <a:pt x="6" y="102"/>
                  </a:lnTo>
                  <a:lnTo>
                    <a:pt x="9" y="101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5" y="87"/>
                  </a:lnTo>
                  <a:lnTo>
                    <a:pt x="20" y="76"/>
                  </a:lnTo>
                  <a:lnTo>
                    <a:pt x="32" y="53"/>
                  </a:lnTo>
                  <a:lnTo>
                    <a:pt x="38" y="42"/>
                  </a:lnTo>
                  <a:lnTo>
                    <a:pt x="43" y="29"/>
                  </a:lnTo>
                  <a:lnTo>
                    <a:pt x="46" y="18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3"/>
                  </a:lnTo>
                  <a:lnTo>
                    <a:pt x="47" y="2"/>
                  </a:lnTo>
                  <a:lnTo>
                    <a:pt x="45" y="1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9" y="5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183"/>
            <p:cNvSpPr/>
            <p:nvPr/>
          </p:nvSpPr>
          <p:spPr bwMode="auto">
            <a:xfrm>
              <a:off x="4622800" y="3640138"/>
              <a:ext cx="22225" cy="41275"/>
            </a:xfrm>
            <a:custGeom>
              <a:avLst/>
              <a:gdLst/>
              <a:ahLst/>
              <a:cxnLst>
                <a:cxn ang="0">
                  <a:pos x="33" y="2"/>
                </a:cxn>
                <a:cxn ang="0">
                  <a:pos x="33" y="2"/>
                </a:cxn>
                <a:cxn ang="0">
                  <a:pos x="24" y="17"/>
                </a:cxn>
                <a:cxn ang="0">
                  <a:pos x="18" y="32"/>
                </a:cxn>
                <a:cxn ang="0">
                  <a:pos x="18" y="32"/>
                </a:cxn>
                <a:cxn ang="0">
                  <a:pos x="14" y="42"/>
                </a:cxn>
                <a:cxn ang="0">
                  <a:pos x="9" y="52"/>
                </a:cxn>
                <a:cxn ang="0">
                  <a:pos x="5" y="62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5"/>
                </a:cxn>
                <a:cxn ang="0">
                  <a:pos x="0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6" y="79"/>
                </a:cxn>
                <a:cxn ang="0">
                  <a:pos x="7" y="79"/>
                </a:cxn>
                <a:cxn ang="0">
                  <a:pos x="9" y="78"/>
                </a:cxn>
                <a:cxn ang="0">
                  <a:pos x="10" y="76"/>
                </a:cxn>
                <a:cxn ang="0">
                  <a:pos x="10" y="76"/>
                </a:cxn>
                <a:cxn ang="0">
                  <a:pos x="13" y="66"/>
                </a:cxn>
                <a:cxn ang="0">
                  <a:pos x="17" y="58"/>
                </a:cxn>
                <a:cxn ang="0">
                  <a:pos x="21" y="50"/>
                </a:cxn>
                <a:cxn ang="0">
                  <a:pos x="25" y="40"/>
                </a:cxn>
                <a:cxn ang="0">
                  <a:pos x="25" y="40"/>
                </a:cxn>
                <a:cxn ang="0">
                  <a:pos x="33" y="23"/>
                </a:cxn>
                <a:cxn ang="0">
                  <a:pos x="36" y="15"/>
                </a:cxn>
                <a:cxn ang="0">
                  <a:pos x="41" y="7"/>
                </a:cxn>
                <a:cxn ang="0">
                  <a:pos x="41" y="7"/>
                </a:cxn>
                <a:cxn ang="0">
                  <a:pos x="42" y="5"/>
                </a:cxn>
                <a:cxn ang="0">
                  <a:pos x="41" y="3"/>
                </a:cxn>
                <a:cxn ang="0">
                  <a:pos x="41" y="2"/>
                </a:cxn>
                <a:cxn ang="0">
                  <a:pos x="39" y="1"/>
                </a:cxn>
                <a:cxn ang="0">
                  <a:pos x="38" y="0"/>
                </a:cxn>
                <a:cxn ang="0">
                  <a:pos x="36" y="0"/>
                </a:cxn>
                <a:cxn ang="0">
                  <a:pos x="34" y="1"/>
                </a:cxn>
                <a:cxn ang="0">
                  <a:pos x="33" y="2"/>
                </a:cxn>
                <a:cxn ang="0">
                  <a:pos x="33" y="2"/>
                </a:cxn>
              </a:cxnLst>
              <a:rect l="0" t="0" r="r" b="b"/>
              <a:pathLst>
                <a:path w="42" h="79">
                  <a:moveTo>
                    <a:pt x="33" y="2"/>
                  </a:moveTo>
                  <a:lnTo>
                    <a:pt x="33" y="2"/>
                  </a:lnTo>
                  <a:lnTo>
                    <a:pt x="24" y="17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4" y="42"/>
                  </a:lnTo>
                  <a:lnTo>
                    <a:pt x="9" y="52"/>
                  </a:lnTo>
                  <a:lnTo>
                    <a:pt x="5" y="62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6" y="79"/>
                  </a:lnTo>
                  <a:lnTo>
                    <a:pt x="7" y="79"/>
                  </a:lnTo>
                  <a:lnTo>
                    <a:pt x="9" y="78"/>
                  </a:lnTo>
                  <a:lnTo>
                    <a:pt x="10" y="76"/>
                  </a:lnTo>
                  <a:lnTo>
                    <a:pt x="10" y="76"/>
                  </a:lnTo>
                  <a:lnTo>
                    <a:pt x="13" y="66"/>
                  </a:lnTo>
                  <a:lnTo>
                    <a:pt x="17" y="58"/>
                  </a:lnTo>
                  <a:lnTo>
                    <a:pt x="21" y="50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33" y="23"/>
                  </a:lnTo>
                  <a:lnTo>
                    <a:pt x="36" y="15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2" y="5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39" y="1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184"/>
            <p:cNvSpPr/>
            <p:nvPr/>
          </p:nvSpPr>
          <p:spPr bwMode="auto">
            <a:xfrm>
              <a:off x="4673600" y="3633788"/>
              <a:ext cx="17463" cy="47625"/>
            </a:xfrm>
            <a:custGeom>
              <a:avLst/>
              <a:gdLst/>
              <a:ahLst/>
              <a:cxnLst>
                <a:cxn ang="0">
                  <a:pos x="26" y="4"/>
                </a:cxn>
                <a:cxn ang="0">
                  <a:pos x="26" y="4"/>
                </a:cxn>
                <a:cxn ang="0">
                  <a:pos x="25" y="14"/>
                </a:cxn>
                <a:cxn ang="0">
                  <a:pos x="23" y="24"/>
                </a:cxn>
                <a:cxn ang="0">
                  <a:pos x="16" y="45"/>
                </a:cxn>
                <a:cxn ang="0">
                  <a:pos x="8" y="66"/>
                </a:cxn>
                <a:cxn ang="0">
                  <a:pos x="1" y="85"/>
                </a:cxn>
                <a:cxn ang="0">
                  <a:pos x="1" y="85"/>
                </a:cxn>
                <a:cxn ang="0">
                  <a:pos x="0" y="87"/>
                </a:cxn>
                <a:cxn ang="0">
                  <a:pos x="1" y="89"/>
                </a:cxn>
                <a:cxn ang="0">
                  <a:pos x="2" y="90"/>
                </a:cxn>
                <a:cxn ang="0">
                  <a:pos x="3" y="91"/>
                </a:cxn>
                <a:cxn ang="0">
                  <a:pos x="7" y="91"/>
                </a:cxn>
                <a:cxn ang="0">
                  <a:pos x="8" y="90"/>
                </a:cxn>
                <a:cxn ang="0">
                  <a:pos x="10" y="88"/>
                </a:cxn>
                <a:cxn ang="0">
                  <a:pos x="10" y="88"/>
                </a:cxn>
                <a:cxn ang="0">
                  <a:pos x="17" y="67"/>
                </a:cxn>
                <a:cxn ang="0">
                  <a:pos x="26" y="46"/>
                </a:cxn>
                <a:cxn ang="0">
                  <a:pos x="29" y="36"/>
                </a:cxn>
                <a:cxn ang="0">
                  <a:pos x="32" y="25"/>
                </a:cxn>
                <a:cxn ang="0">
                  <a:pos x="34" y="14"/>
                </a:cxn>
                <a:cxn ang="0">
                  <a:pos x="35" y="4"/>
                </a:cxn>
                <a:cxn ang="0">
                  <a:pos x="35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2" y="0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1"/>
                </a:cxn>
                <a:cxn ang="0">
                  <a:pos x="26" y="2"/>
                </a:cxn>
                <a:cxn ang="0">
                  <a:pos x="26" y="4"/>
                </a:cxn>
                <a:cxn ang="0">
                  <a:pos x="26" y="4"/>
                </a:cxn>
              </a:cxnLst>
              <a:rect l="0" t="0" r="r" b="b"/>
              <a:pathLst>
                <a:path w="35" h="91">
                  <a:moveTo>
                    <a:pt x="26" y="4"/>
                  </a:moveTo>
                  <a:lnTo>
                    <a:pt x="26" y="4"/>
                  </a:lnTo>
                  <a:lnTo>
                    <a:pt x="25" y="14"/>
                  </a:lnTo>
                  <a:lnTo>
                    <a:pt x="23" y="24"/>
                  </a:lnTo>
                  <a:lnTo>
                    <a:pt x="16" y="45"/>
                  </a:lnTo>
                  <a:lnTo>
                    <a:pt x="8" y="66"/>
                  </a:lnTo>
                  <a:lnTo>
                    <a:pt x="1" y="85"/>
                  </a:lnTo>
                  <a:lnTo>
                    <a:pt x="1" y="85"/>
                  </a:lnTo>
                  <a:lnTo>
                    <a:pt x="0" y="87"/>
                  </a:lnTo>
                  <a:lnTo>
                    <a:pt x="1" y="89"/>
                  </a:lnTo>
                  <a:lnTo>
                    <a:pt x="2" y="90"/>
                  </a:lnTo>
                  <a:lnTo>
                    <a:pt x="3" y="91"/>
                  </a:lnTo>
                  <a:lnTo>
                    <a:pt x="7" y="91"/>
                  </a:lnTo>
                  <a:lnTo>
                    <a:pt x="8" y="90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7" y="67"/>
                  </a:lnTo>
                  <a:lnTo>
                    <a:pt x="26" y="46"/>
                  </a:lnTo>
                  <a:lnTo>
                    <a:pt x="29" y="36"/>
                  </a:lnTo>
                  <a:lnTo>
                    <a:pt x="32" y="25"/>
                  </a:lnTo>
                  <a:lnTo>
                    <a:pt x="34" y="1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1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185"/>
            <p:cNvSpPr/>
            <p:nvPr/>
          </p:nvSpPr>
          <p:spPr bwMode="auto">
            <a:xfrm>
              <a:off x="4721225" y="3630613"/>
              <a:ext cx="25400" cy="50800"/>
            </a:xfrm>
            <a:custGeom>
              <a:avLst/>
              <a:gdLst/>
              <a:ahLst/>
              <a:cxnLst>
                <a:cxn ang="0">
                  <a:pos x="39" y="4"/>
                </a:cxn>
                <a:cxn ang="0">
                  <a:pos x="39" y="4"/>
                </a:cxn>
                <a:cxn ang="0">
                  <a:pos x="21" y="46"/>
                </a:cxn>
                <a:cxn ang="0">
                  <a:pos x="11" y="68"/>
                </a:cxn>
                <a:cxn ang="0">
                  <a:pos x="1" y="89"/>
                </a:cxn>
                <a:cxn ang="0">
                  <a:pos x="1" y="89"/>
                </a:cxn>
                <a:cxn ang="0">
                  <a:pos x="0" y="91"/>
                </a:cxn>
                <a:cxn ang="0">
                  <a:pos x="1" y="93"/>
                </a:cxn>
                <a:cxn ang="0">
                  <a:pos x="2" y="95"/>
                </a:cxn>
                <a:cxn ang="0">
                  <a:pos x="3" y="96"/>
                </a:cxn>
                <a:cxn ang="0">
                  <a:pos x="4" y="96"/>
                </a:cxn>
                <a:cxn ang="0">
                  <a:pos x="6" y="96"/>
                </a:cxn>
                <a:cxn ang="0">
                  <a:pos x="8" y="95"/>
                </a:cxn>
                <a:cxn ang="0">
                  <a:pos x="9" y="94"/>
                </a:cxn>
                <a:cxn ang="0">
                  <a:pos x="9" y="94"/>
                </a:cxn>
                <a:cxn ang="0">
                  <a:pos x="20" y="73"/>
                </a:cxn>
                <a:cxn ang="0">
                  <a:pos x="29" y="51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48" y="6"/>
                </a:cxn>
                <a:cxn ang="0">
                  <a:pos x="48" y="5"/>
                </a:cxn>
                <a:cxn ang="0">
                  <a:pos x="45" y="1"/>
                </a:cxn>
                <a:cxn ang="0">
                  <a:pos x="43" y="0"/>
                </a:cxn>
                <a:cxn ang="0">
                  <a:pos x="41" y="0"/>
                </a:cxn>
                <a:cxn ang="0">
                  <a:pos x="40" y="1"/>
                </a:cxn>
                <a:cxn ang="0">
                  <a:pos x="39" y="4"/>
                </a:cxn>
                <a:cxn ang="0">
                  <a:pos x="39" y="4"/>
                </a:cxn>
              </a:cxnLst>
              <a:rect l="0" t="0" r="r" b="b"/>
              <a:pathLst>
                <a:path w="48" h="96">
                  <a:moveTo>
                    <a:pt x="39" y="4"/>
                  </a:moveTo>
                  <a:lnTo>
                    <a:pt x="39" y="4"/>
                  </a:lnTo>
                  <a:lnTo>
                    <a:pt x="21" y="46"/>
                  </a:lnTo>
                  <a:lnTo>
                    <a:pt x="11" y="68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0" y="91"/>
                  </a:lnTo>
                  <a:lnTo>
                    <a:pt x="1" y="93"/>
                  </a:lnTo>
                  <a:lnTo>
                    <a:pt x="2" y="95"/>
                  </a:lnTo>
                  <a:lnTo>
                    <a:pt x="3" y="96"/>
                  </a:lnTo>
                  <a:lnTo>
                    <a:pt x="4" y="96"/>
                  </a:lnTo>
                  <a:lnTo>
                    <a:pt x="6" y="96"/>
                  </a:lnTo>
                  <a:lnTo>
                    <a:pt x="8" y="95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20" y="73"/>
                  </a:lnTo>
                  <a:lnTo>
                    <a:pt x="29" y="5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5" y="1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40" y="1"/>
                  </a:lnTo>
                  <a:lnTo>
                    <a:pt x="39" y="4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186"/>
            <p:cNvSpPr/>
            <p:nvPr/>
          </p:nvSpPr>
          <p:spPr bwMode="auto">
            <a:xfrm>
              <a:off x="4845050" y="3554413"/>
              <a:ext cx="20638" cy="44450"/>
            </a:xfrm>
            <a:custGeom>
              <a:avLst/>
              <a:gdLst/>
              <a:ahLst/>
              <a:cxnLst>
                <a:cxn ang="0">
                  <a:pos x="33" y="1"/>
                </a:cxn>
                <a:cxn ang="0">
                  <a:pos x="33" y="1"/>
                </a:cxn>
                <a:cxn ang="0">
                  <a:pos x="28" y="8"/>
                </a:cxn>
                <a:cxn ang="0">
                  <a:pos x="25" y="15"/>
                </a:cxn>
                <a:cxn ang="0">
                  <a:pos x="21" y="30"/>
                </a:cxn>
                <a:cxn ang="0">
                  <a:pos x="21" y="30"/>
                </a:cxn>
                <a:cxn ang="0">
                  <a:pos x="17" y="43"/>
                </a:cxn>
                <a:cxn ang="0">
                  <a:pos x="11" y="54"/>
                </a:cxn>
                <a:cxn ang="0">
                  <a:pos x="0" y="78"/>
                </a:cxn>
                <a:cxn ang="0">
                  <a:pos x="0" y="78"/>
                </a:cxn>
                <a:cxn ang="0">
                  <a:pos x="0" y="80"/>
                </a:cxn>
                <a:cxn ang="0">
                  <a:pos x="0" y="82"/>
                </a:cxn>
                <a:cxn ang="0">
                  <a:pos x="1" y="84"/>
                </a:cxn>
                <a:cxn ang="0">
                  <a:pos x="2" y="85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3"/>
                </a:cxn>
                <a:cxn ang="0">
                  <a:pos x="8" y="83"/>
                </a:cxn>
                <a:cxn ang="0">
                  <a:pos x="18" y="66"/>
                </a:cxn>
                <a:cxn ang="0">
                  <a:pos x="26" y="47"/>
                </a:cxn>
                <a:cxn ang="0">
                  <a:pos x="26" y="47"/>
                </a:cxn>
                <a:cxn ang="0">
                  <a:pos x="28" y="39"/>
                </a:cxn>
                <a:cxn ang="0">
                  <a:pos x="30" y="29"/>
                </a:cxn>
                <a:cxn ang="0">
                  <a:pos x="33" y="21"/>
                </a:cxn>
                <a:cxn ang="0">
                  <a:pos x="36" y="13"/>
                </a:cxn>
                <a:cxn ang="0">
                  <a:pos x="36" y="13"/>
                </a:cxn>
                <a:cxn ang="0">
                  <a:pos x="39" y="11"/>
                </a:cxn>
                <a:cxn ang="0">
                  <a:pos x="41" y="10"/>
                </a:cxn>
                <a:cxn ang="0">
                  <a:pos x="41" y="8"/>
                </a:cxn>
                <a:cxn ang="0">
                  <a:pos x="41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37" y="0"/>
                </a:cxn>
                <a:cxn ang="0">
                  <a:pos x="35" y="0"/>
                </a:cxn>
                <a:cxn ang="0">
                  <a:pos x="33" y="1"/>
                </a:cxn>
                <a:cxn ang="0">
                  <a:pos x="33" y="1"/>
                </a:cxn>
              </a:cxnLst>
              <a:rect l="0" t="0" r="r" b="b"/>
              <a:pathLst>
                <a:path w="41" h="85">
                  <a:moveTo>
                    <a:pt x="33" y="1"/>
                  </a:moveTo>
                  <a:lnTo>
                    <a:pt x="33" y="1"/>
                  </a:lnTo>
                  <a:lnTo>
                    <a:pt x="28" y="8"/>
                  </a:lnTo>
                  <a:lnTo>
                    <a:pt x="25" y="15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17" y="43"/>
                  </a:lnTo>
                  <a:lnTo>
                    <a:pt x="11" y="5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1" y="84"/>
                  </a:lnTo>
                  <a:lnTo>
                    <a:pt x="2" y="85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18" y="6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8" y="39"/>
                  </a:lnTo>
                  <a:lnTo>
                    <a:pt x="30" y="29"/>
                  </a:lnTo>
                  <a:lnTo>
                    <a:pt x="33" y="21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9" y="11"/>
                  </a:lnTo>
                  <a:lnTo>
                    <a:pt x="41" y="10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3" y="1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187"/>
            <p:cNvSpPr/>
            <p:nvPr/>
          </p:nvSpPr>
          <p:spPr bwMode="auto">
            <a:xfrm>
              <a:off x="4886325" y="3551238"/>
              <a:ext cx="23813" cy="39688"/>
            </a:xfrm>
            <a:custGeom>
              <a:avLst/>
              <a:gdLst/>
              <a:ahLst/>
              <a:cxnLst>
                <a:cxn ang="0">
                  <a:pos x="35" y="3"/>
                </a:cxn>
                <a:cxn ang="0">
                  <a:pos x="35" y="3"/>
                </a:cxn>
                <a:cxn ang="0">
                  <a:pos x="34" y="7"/>
                </a:cxn>
                <a:cxn ang="0">
                  <a:pos x="32" y="10"/>
                </a:cxn>
                <a:cxn ang="0">
                  <a:pos x="28" y="18"/>
                </a:cxn>
                <a:cxn ang="0">
                  <a:pos x="23" y="24"/>
                </a:cxn>
                <a:cxn ang="0">
                  <a:pos x="20" y="31"/>
                </a:cxn>
                <a:cxn ang="0">
                  <a:pos x="20" y="31"/>
                </a:cxn>
                <a:cxn ang="0">
                  <a:pos x="15" y="42"/>
                </a:cxn>
                <a:cxn ang="0">
                  <a:pos x="10" y="51"/>
                </a:cxn>
                <a:cxn ang="0">
                  <a:pos x="1" y="69"/>
                </a:cxn>
                <a:cxn ang="0">
                  <a:pos x="1" y="69"/>
                </a:cxn>
                <a:cxn ang="0">
                  <a:pos x="0" y="71"/>
                </a:cxn>
                <a:cxn ang="0">
                  <a:pos x="0" y="73"/>
                </a:cxn>
                <a:cxn ang="0">
                  <a:pos x="1" y="74"/>
                </a:cxn>
                <a:cxn ang="0">
                  <a:pos x="3" y="75"/>
                </a:cxn>
                <a:cxn ang="0">
                  <a:pos x="4" y="76"/>
                </a:cxn>
                <a:cxn ang="0">
                  <a:pos x="6" y="76"/>
                </a:cxn>
                <a:cxn ang="0">
                  <a:pos x="7" y="75"/>
                </a:cxn>
                <a:cxn ang="0">
                  <a:pos x="9" y="74"/>
                </a:cxn>
                <a:cxn ang="0">
                  <a:pos x="9" y="74"/>
                </a:cxn>
                <a:cxn ang="0">
                  <a:pos x="17" y="58"/>
                </a:cxn>
                <a:cxn ang="0">
                  <a:pos x="22" y="50"/>
                </a:cxn>
                <a:cxn ang="0">
                  <a:pos x="26" y="42"/>
                </a:cxn>
                <a:cxn ang="0">
                  <a:pos x="26" y="42"/>
                </a:cxn>
                <a:cxn ang="0">
                  <a:pos x="30" y="32"/>
                </a:cxn>
                <a:cxn ang="0">
                  <a:pos x="36" y="23"/>
                </a:cxn>
                <a:cxn ang="0">
                  <a:pos x="36" y="23"/>
                </a:cxn>
                <a:cxn ang="0">
                  <a:pos x="41" y="15"/>
                </a:cxn>
                <a:cxn ang="0">
                  <a:pos x="43" y="10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44" y="3"/>
                </a:cxn>
                <a:cxn ang="0">
                  <a:pos x="43" y="2"/>
                </a:cxn>
                <a:cxn ang="0">
                  <a:pos x="40" y="0"/>
                </a:cxn>
                <a:cxn ang="0">
                  <a:pos x="38" y="0"/>
                </a:cxn>
                <a:cxn ang="0">
                  <a:pos x="37" y="0"/>
                </a:cxn>
                <a:cxn ang="0">
                  <a:pos x="36" y="1"/>
                </a:cxn>
                <a:cxn ang="0">
                  <a:pos x="35" y="3"/>
                </a:cxn>
                <a:cxn ang="0">
                  <a:pos x="35" y="3"/>
                </a:cxn>
              </a:cxnLst>
              <a:rect l="0" t="0" r="r" b="b"/>
              <a:pathLst>
                <a:path w="44" h="76">
                  <a:moveTo>
                    <a:pt x="35" y="3"/>
                  </a:moveTo>
                  <a:lnTo>
                    <a:pt x="35" y="3"/>
                  </a:lnTo>
                  <a:lnTo>
                    <a:pt x="34" y="7"/>
                  </a:lnTo>
                  <a:lnTo>
                    <a:pt x="32" y="10"/>
                  </a:lnTo>
                  <a:lnTo>
                    <a:pt x="28" y="18"/>
                  </a:lnTo>
                  <a:lnTo>
                    <a:pt x="23" y="24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5" y="42"/>
                  </a:lnTo>
                  <a:lnTo>
                    <a:pt x="10" y="51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0" y="71"/>
                  </a:lnTo>
                  <a:lnTo>
                    <a:pt x="0" y="73"/>
                  </a:lnTo>
                  <a:lnTo>
                    <a:pt x="1" y="74"/>
                  </a:lnTo>
                  <a:lnTo>
                    <a:pt x="3" y="75"/>
                  </a:lnTo>
                  <a:lnTo>
                    <a:pt x="4" y="76"/>
                  </a:lnTo>
                  <a:lnTo>
                    <a:pt x="6" y="76"/>
                  </a:lnTo>
                  <a:lnTo>
                    <a:pt x="7" y="75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17" y="58"/>
                  </a:lnTo>
                  <a:lnTo>
                    <a:pt x="22" y="50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30" y="32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41" y="15"/>
                  </a:lnTo>
                  <a:lnTo>
                    <a:pt x="43" y="10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3"/>
                  </a:lnTo>
                  <a:lnTo>
                    <a:pt x="43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6" y="1"/>
                  </a:lnTo>
                  <a:lnTo>
                    <a:pt x="35" y="3"/>
                  </a:lnTo>
                  <a:lnTo>
                    <a:pt x="35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188"/>
            <p:cNvSpPr/>
            <p:nvPr/>
          </p:nvSpPr>
          <p:spPr bwMode="auto">
            <a:xfrm>
              <a:off x="4919663" y="3527425"/>
              <a:ext cx="12700" cy="41275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3" y="12"/>
                </a:cxn>
                <a:cxn ang="0">
                  <a:pos x="11" y="19"/>
                </a:cxn>
                <a:cxn ang="0">
                  <a:pos x="10" y="26"/>
                </a:cxn>
                <a:cxn ang="0">
                  <a:pos x="9" y="34"/>
                </a:cxn>
                <a:cxn ang="0">
                  <a:pos x="9" y="34"/>
                </a:cxn>
                <a:cxn ang="0">
                  <a:pos x="9" y="44"/>
                </a:cxn>
                <a:cxn ang="0">
                  <a:pos x="8" y="53"/>
                </a:cxn>
                <a:cxn ang="0">
                  <a:pos x="5" y="63"/>
                </a:cxn>
                <a:cxn ang="0">
                  <a:pos x="1" y="71"/>
                </a:cxn>
                <a:cxn ang="0">
                  <a:pos x="1" y="71"/>
                </a:cxn>
                <a:cxn ang="0">
                  <a:pos x="0" y="73"/>
                </a:cxn>
                <a:cxn ang="0">
                  <a:pos x="0" y="75"/>
                </a:cxn>
                <a:cxn ang="0">
                  <a:pos x="1" y="76"/>
                </a:cxn>
                <a:cxn ang="0">
                  <a:pos x="2" y="77"/>
                </a:cxn>
                <a:cxn ang="0">
                  <a:pos x="4" y="78"/>
                </a:cxn>
                <a:cxn ang="0">
                  <a:pos x="6" y="78"/>
                </a:cxn>
                <a:cxn ang="0">
                  <a:pos x="7" y="77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4" y="69"/>
                </a:cxn>
                <a:cxn ang="0">
                  <a:pos x="17" y="61"/>
                </a:cxn>
                <a:cxn ang="0">
                  <a:pos x="18" y="52"/>
                </a:cxn>
                <a:cxn ang="0">
                  <a:pos x="19" y="43"/>
                </a:cxn>
                <a:cxn ang="0">
                  <a:pos x="19" y="43"/>
                </a:cxn>
                <a:cxn ang="0">
                  <a:pos x="21" y="23"/>
                </a:cxn>
                <a:cxn ang="0">
                  <a:pos x="22" y="14"/>
                </a:cxn>
                <a:cxn ang="0">
                  <a:pos x="23" y="4"/>
                </a:cxn>
                <a:cxn ang="0">
                  <a:pos x="23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23" h="78">
                  <a:moveTo>
                    <a:pt x="14" y="4"/>
                  </a:moveTo>
                  <a:lnTo>
                    <a:pt x="14" y="4"/>
                  </a:lnTo>
                  <a:lnTo>
                    <a:pt x="13" y="12"/>
                  </a:lnTo>
                  <a:lnTo>
                    <a:pt x="11" y="19"/>
                  </a:lnTo>
                  <a:lnTo>
                    <a:pt x="10" y="26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44"/>
                  </a:lnTo>
                  <a:lnTo>
                    <a:pt x="8" y="53"/>
                  </a:lnTo>
                  <a:lnTo>
                    <a:pt x="5" y="63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1" y="76"/>
                  </a:lnTo>
                  <a:lnTo>
                    <a:pt x="2" y="77"/>
                  </a:lnTo>
                  <a:lnTo>
                    <a:pt x="4" y="78"/>
                  </a:lnTo>
                  <a:lnTo>
                    <a:pt x="6" y="78"/>
                  </a:lnTo>
                  <a:lnTo>
                    <a:pt x="7" y="77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4" y="69"/>
                  </a:lnTo>
                  <a:lnTo>
                    <a:pt x="17" y="61"/>
                  </a:lnTo>
                  <a:lnTo>
                    <a:pt x="18" y="52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21" y="23"/>
                  </a:lnTo>
                  <a:lnTo>
                    <a:pt x="22" y="1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189"/>
            <p:cNvSpPr/>
            <p:nvPr/>
          </p:nvSpPr>
          <p:spPr bwMode="auto">
            <a:xfrm>
              <a:off x="4814888" y="3349625"/>
              <a:ext cx="12700" cy="33338"/>
            </a:xfrm>
            <a:custGeom>
              <a:avLst/>
              <a:gdLst/>
              <a:ahLst/>
              <a:cxnLst>
                <a:cxn ang="0">
                  <a:pos x="16" y="5"/>
                </a:cxn>
                <a:cxn ang="0">
                  <a:pos x="16" y="5"/>
                </a:cxn>
                <a:cxn ang="0">
                  <a:pos x="15" y="12"/>
                </a:cxn>
                <a:cxn ang="0">
                  <a:pos x="14" y="18"/>
                </a:cxn>
                <a:cxn ang="0">
                  <a:pos x="8" y="32"/>
                </a:cxn>
                <a:cxn ang="0">
                  <a:pos x="3" y="44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0" y="60"/>
                </a:cxn>
                <a:cxn ang="0">
                  <a:pos x="0" y="61"/>
                </a:cxn>
                <a:cxn ang="0">
                  <a:pos x="2" y="63"/>
                </a:cxn>
                <a:cxn ang="0">
                  <a:pos x="3" y="63"/>
                </a:cxn>
                <a:cxn ang="0">
                  <a:pos x="5" y="63"/>
                </a:cxn>
                <a:cxn ang="0">
                  <a:pos x="7" y="63"/>
                </a:cxn>
                <a:cxn ang="0">
                  <a:pos x="8" y="62"/>
                </a:cxn>
                <a:cxn ang="0">
                  <a:pos x="9" y="60"/>
                </a:cxn>
                <a:cxn ang="0">
                  <a:pos x="9" y="60"/>
                </a:cxn>
                <a:cxn ang="0">
                  <a:pos x="13" y="46"/>
                </a:cxn>
                <a:cxn ang="0">
                  <a:pos x="18" y="33"/>
                </a:cxn>
                <a:cxn ang="0">
                  <a:pos x="23" y="19"/>
                </a:cxn>
                <a:cxn ang="0">
                  <a:pos x="24" y="12"/>
                </a:cxn>
                <a:cxn ang="0">
                  <a:pos x="25" y="5"/>
                </a:cxn>
                <a:cxn ang="0">
                  <a:pos x="25" y="5"/>
                </a:cxn>
                <a:cxn ang="0">
                  <a:pos x="25" y="3"/>
                </a:cxn>
                <a:cxn ang="0">
                  <a:pos x="24" y="2"/>
                </a:cxn>
                <a:cxn ang="0">
                  <a:pos x="22" y="1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2"/>
                </a:cxn>
                <a:cxn ang="0">
                  <a:pos x="16" y="3"/>
                </a:cxn>
                <a:cxn ang="0">
                  <a:pos x="16" y="5"/>
                </a:cxn>
                <a:cxn ang="0">
                  <a:pos x="16" y="5"/>
                </a:cxn>
              </a:cxnLst>
              <a:rect l="0" t="0" r="r" b="b"/>
              <a:pathLst>
                <a:path w="25" h="63">
                  <a:moveTo>
                    <a:pt x="16" y="5"/>
                  </a:moveTo>
                  <a:lnTo>
                    <a:pt x="16" y="5"/>
                  </a:lnTo>
                  <a:lnTo>
                    <a:pt x="15" y="12"/>
                  </a:lnTo>
                  <a:lnTo>
                    <a:pt x="14" y="18"/>
                  </a:lnTo>
                  <a:lnTo>
                    <a:pt x="8" y="32"/>
                  </a:lnTo>
                  <a:lnTo>
                    <a:pt x="3" y="4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2" y="63"/>
                  </a:lnTo>
                  <a:lnTo>
                    <a:pt x="3" y="63"/>
                  </a:lnTo>
                  <a:lnTo>
                    <a:pt x="5" y="63"/>
                  </a:lnTo>
                  <a:lnTo>
                    <a:pt x="7" y="63"/>
                  </a:lnTo>
                  <a:lnTo>
                    <a:pt x="8" y="62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13" y="46"/>
                  </a:lnTo>
                  <a:lnTo>
                    <a:pt x="18" y="33"/>
                  </a:lnTo>
                  <a:lnTo>
                    <a:pt x="23" y="19"/>
                  </a:lnTo>
                  <a:lnTo>
                    <a:pt x="24" y="12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90"/>
            <p:cNvSpPr/>
            <p:nvPr/>
          </p:nvSpPr>
          <p:spPr bwMode="auto">
            <a:xfrm>
              <a:off x="4838700" y="3357563"/>
              <a:ext cx="19050" cy="31750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17" y="13"/>
                </a:cxn>
                <a:cxn ang="0">
                  <a:pos x="9" y="26"/>
                </a:cxn>
                <a:cxn ang="0">
                  <a:pos x="6" y="32"/>
                </a:cxn>
                <a:cxn ang="0">
                  <a:pos x="3" y="40"/>
                </a:cxn>
                <a:cxn ang="0">
                  <a:pos x="1" y="48"/>
                </a:cxn>
                <a:cxn ang="0">
                  <a:pos x="0" y="55"/>
                </a:cxn>
                <a:cxn ang="0">
                  <a:pos x="0" y="55"/>
                </a:cxn>
                <a:cxn ang="0">
                  <a:pos x="1" y="57"/>
                </a:cxn>
                <a:cxn ang="0">
                  <a:pos x="2" y="59"/>
                </a:cxn>
                <a:cxn ang="0">
                  <a:pos x="3" y="59"/>
                </a:cxn>
                <a:cxn ang="0">
                  <a:pos x="5" y="60"/>
                </a:cxn>
                <a:cxn ang="0">
                  <a:pos x="6" y="59"/>
                </a:cxn>
                <a:cxn ang="0">
                  <a:pos x="8" y="59"/>
                </a:cxn>
                <a:cxn ang="0">
                  <a:pos x="9" y="57"/>
                </a:cxn>
                <a:cxn ang="0">
                  <a:pos x="10" y="55"/>
                </a:cxn>
                <a:cxn ang="0">
                  <a:pos x="10" y="55"/>
                </a:cxn>
                <a:cxn ang="0">
                  <a:pos x="10" y="49"/>
                </a:cxn>
                <a:cxn ang="0">
                  <a:pos x="12" y="42"/>
                </a:cxn>
                <a:cxn ang="0">
                  <a:pos x="14" y="35"/>
                </a:cxn>
                <a:cxn ang="0">
                  <a:pos x="17" y="29"/>
                </a:cxn>
                <a:cxn ang="0">
                  <a:pos x="25" y="18"/>
                </a:cxn>
                <a:cxn ang="0">
                  <a:pos x="34" y="8"/>
                </a:cxn>
                <a:cxn ang="0">
                  <a:pos x="34" y="8"/>
                </a:cxn>
                <a:cxn ang="0">
                  <a:pos x="35" y="6"/>
                </a:cxn>
                <a:cxn ang="0">
                  <a:pos x="35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2" y="0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5" h="60">
                  <a:moveTo>
                    <a:pt x="27" y="1"/>
                  </a:moveTo>
                  <a:lnTo>
                    <a:pt x="27" y="1"/>
                  </a:lnTo>
                  <a:lnTo>
                    <a:pt x="17" y="13"/>
                  </a:lnTo>
                  <a:lnTo>
                    <a:pt x="9" y="26"/>
                  </a:lnTo>
                  <a:lnTo>
                    <a:pt x="6" y="32"/>
                  </a:lnTo>
                  <a:lnTo>
                    <a:pt x="3" y="40"/>
                  </a:lnTo>
                  <a:lnTo>
                    <a:pt x="1" y="4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3" y="59"/>
                  </a:lnTo>
                  <a:lnTo>
                    <a:pt x="5" y="60"/>
                  </a:lnTo>
                  <a:lnTo>
                    <a:pt x="6" y="59"/>
                  </a:lnTo>
                  <a:lnTo>
                    <a:pt x="8" y="59"/>
                  </a:lnTo>
                  <a:lnTo>
                    <a:pt x="9" y="57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49"/>
                  </a:lnTo>
                  <a:lnTo>
                    <a:pt x="12" y="42"/>
                  </a:lnTo>
                  <a:lnTo>
                    <a:pt x="14" y="35"/>
                  </a:lnTo>
                  <a:lnTo>
                    <a:pt x="17" y="29"/>
                  </a:lnTo>
                  <a:lnTo>
                    <a:pt x="25" y="1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191"/>
            <p:cNvSpPr/>
            <p:nvPr/>
          </p:nvSpPr>
          <p:spPr bwMode="auto">
            <a:xfrm>
              <a:off x="4862513" y="3367088"/>
              <a:ext cx="17463" cy="34925"/>
            </a:xfrm>
            <a:custGeom>
              <a:avLst/>
              <a:gdLst/>
              <a:ahLst/>
              <a:cxnLst>
                <a:cxn ang="0">
                  <a:pos x="23" y="5"/>
                </a:cxn>
                <a:cxn ang="0">
                  <a:pos x="23" y="5"/>
                </a:cxn>
                <a:cxn ang="0">
                  <a:pos x="22" y="12"/>
                </a:cxn>
                <a:cxn ang="0">
                  <a:pos x="20" y="20"/>
                </a:cxn>
                <a:cxn ang="0">
                  <a:pos x="17" y="26"/>
                </a:cxn>
                <a:cxn ang="0">
                  <a:pos x="14" y="33"/>
                </a:cxn>
                <a:cxn ang="0">
                  <a:pos x="7" y="47"/>
                </a:cxn>
                <a:cxn ang="0">
                  <a:pos x="3" y="54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0" y="62"/>
                </a:cxn>
                <a:cxn ang="0">
                  <a:pos x="1" y="64"/>
                </a:cxn>
                <a:cxn ang="0">
                  <a:pos x="2" y="65"/>
                </a:cxn>
                <a:cxn ang="0">
                  <a:pos x="4" y="66"/>
                </a:cxn>
                <a:cxn ang="0">
                  <a:pos x="5" y="66"/>
                </a:cxn>
                <a:cxn ang="0">
                  <a:pos x="8" y="66"/>
                </a:cxn>
                <a:cxn ang="0">
                  <a:pos x="9" y="65"/>
                </a:cxn>
                <a:cxn ang="0">
                  <a:pos x="10" y="63"/>
                </a:cxn>
                <a:cxn ang="0">
                  <a:pos x="10" y="63"/>
                </a:cxn>
                <a:cxn ang="0">
                  <a:pos x="13" y="55"/>
                </a:cxn>
                <a:cxn ang="0">
                  <a:pos x="17" y="48"/>
                </a:cxn>
                <a:cxn ang="0">
                  <a:pos x="21" y="39"/>
                </a:cxn>
                <a:cxn ang="0">
                  <a:pos x="25" y="31"/>
                </a:cxn>
                <a:cxn ang="0">
                  <a:pos x="25" y="31"/>
                </a:cxn>
                <a:cxn ang="0">
                  <a:pos x="28" y="26"/>
                </a:cxn>
                <a:cxn ang="0">
                  <a:pos x="30" y="21"/>
                </a:cxn>
                <a:cxn ang="0">
                  <a:pos x="30" y="21"/>
                </a:cxn>
                <a:cxn ang="0">
                  <a:pos x="32" y="12"/>
                </a:cxn>
                <a:cxn ang="0">
                  <a:pos x="32" y="5"/>
                </a:cxn>
                <a:cxn ang="0">
                  <a:pos x="32" y="5"/>
                </a:cxn>
                <a:cxn ang="0">
                  <a:pos x="31" y="3"/>
                </a:cxn>
                <a:cxn ang="0">
                  <a:pos x="30" y="1"/>
                </a:cxn>
                <a:cxn ang="0">
                  <a:pos x="29" y="0"/>
                </a:cxn>
                <a:cxn ang="0">
                  <a:pos x="27" y="0"/>
                </a:cxn>
                <a:cxn ang="0">
                  <a:pos x="26" y="0"/>
                </a:cxn>
                <a:cxn ang="0">
                  <a:pos x="24" y="1"/>
                </a:cxn>
                <a:cxn ang="0">
                  <a:pos x="23" y="3"/>
                </a:cxn>
                <a:cxn ang="0">
                  <a:pos x="23" y="5"/>
                </a:cxn>
                <a:cxn ang="0">
                  <a:pos x="23" y="5"/>
                </a:cxn>
              </a:cxnLst>
              <a:rect l="0" t="0" r="r" b="b"/>
              <a:pathLst>
                <a:path w="32" h="66">
                  <a:moveTo>
                    <a:pt x="23" y="5"/>
                  </a:moveTo>
                  <a:lnTo>
                    <a:pt x="23" y="5"/>
                  </a:lnTo>
                  <a:lnTo>
                    <a:pt x="22" y="12"/>
                  </a:lnTo>
                  <a:lnTo>
                    <a:pt x="20" y="20"/>
                  </a:lnTo>
                  <a:lnTo>
                    <a:pt x="17" y="26"/>
                  </a:lnTo>
                  <a:lnTo>
                    <a:pt x="14" y="33"/>
                  </a:lnTo>
                  <a:lnTo>
                    <a:pt x="7" y="47"/>
                  </a:lnTo>
                  <a:lnTo>
                    <a:pt x="3" y="5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1" y="64"/>
                  </a:lnTo>
                  <a:lnTo>
                    <a:pt x="2" y="65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8" y="66"/>
                  </a:lnTo>
                  <a:lnTo>
                    <a:pt x="9" y="65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3" y="55"/>
                  </a:lnTo>
                  <a:lnTo>
                    <a:pt x="17" y="48"/>
                  </a:lnTo>
                  <a:lnTo>
                    <a:pt x="21" y="39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8" y="26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1" y="3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3"/>
                  </a:lnTo>
                  <a:lnTo>
                    <a:pt x="23" y="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92"/>
            <p:cNvSpPr/>
            <p:nvPr/>
          </p:nvSpPr>
          <p:spPr bwMode="auto">
            <a:xfrm>
              <a:off x="4878388" y="3389313"/>
              <a:ext cx="17463" cy="38100"/>
            </a:xfrm>
            <a:custGeom>
              <a:avLst/>
              <a:gdLst/>
              <a:ahLst/>
              <a:cxnLst>
                <a:cxn ang="0">
                  <a:pos x="25" y="3"/>
                </a:cxn>
                <a:cxn ang="0">
                  <a:pos x="25" y="3"/>
                </a:cxn>
                <a:cxn ang="0">
                  <a:pos x="20" y="20"/>
                </a:cxn>
                <a:cxn ang="0">
                  <a:pos x="15" y="36"/>
                </a:cxn>
                <a:cxn ang="0">
                  <a:pos x="8" y="51"/>
                </a:cxn>
                <a:cxn ang="0">
                  <a:pos x="0" y="66"/>
                </a:cxn>
                <a:cxn ang="0">
                  <a:pos x="0" y="66"/>
                </a:cxn>
                <a:cxn ang="0">
                  <a:pos x="0" y="68"/>
                </a:cxn>
                <a:cxn ang="0">
                  <a:pos x="0" y="70"/>
                </a:cxn>
                <a:cxn ang="0">
                  <a:pos x="1" y="71"/>
                </a:cxn>
                <a:cxn ang="0">
                  <a:pos x="2" y="73"/>
                </a:cxn>
                <a:cxn ang="0">
                  <a:pos x="4" y="73"/>
                </a:cxn>
                <a:cxn ang="0">
                  <a:pos x="7" y="73"/>
                </a:cxn>
                <a:cxn ang="0">
                  <a:pos x="8" y="72"/>
                </a:cxn>
                <a:cxn ang="0">
                  <a:pos x="9" y="71"/>
                </a:cxn>
                <a:cxn ang="0">
                  <a:pos x="9" y="71"/>
                </a:cxn>
                <a:cxn ang="0">
                  <a:pos x="17" y="55"/>
                </a:cxn>
                <a:cxn ang="0">
                  <a:pos x="23" y="39"/>
                </a:cxn>
                <a:cxn ang="0">
                  <a:pos x="29" y="23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5"/>
                </a:cxn>
                <a:cxn ang="0">
                  <a:pos x="35" y="2"/>
                </a:cxn>
                <a:cxn ang="0">
                  <a:pos x="33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5" y="3"/>
                </a:cxn>
                <a:cxn ang="0">
                  <a:pos x="25" y="3"/>
                </a:cxn>
              </a:cxnLst>
              <a:rect l="0" t="0" r="r" b="b"/>
              <a:pathLst>
                <a:path w="35" h="73">
                  <a:moveTo>
                    <a:pt x="25" y="3"/>
                  </a:moveTo>
                  <a:lnTo>
                    <a:pt x="25" y="3"/>
                  </a:lnTo>
                  <a:lnTo>
                    <a:pt x="20" y="20"/>
                  </a:lnTo>
                  <a:lnTo>
                    <a:pt x="15" y="36"/>
                  </a:lnTo>
                  <a:lnTo>
                    <a:pt x="8" y="51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1" y="71"/>
                  </a:lnTo>
                  <a:lnTo>
                    <a:pt x="2" y="73"/>
                  </a:lnTo>
                  <a:lnTo>
                    <a:pt x="4" y="73"/>
                  </a:lnTo>
                  <a:lnTo>
                    <a:pt x="7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17" y="55"/>
                  </a:lnTo>
                  <a:lnTo>
                    <a:pt x="23" y="39"/>
                  </a:lnTo>
                  <a:lnTo>
                    <a:pt x="29" y="23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5"/>
                  </a:lnTo>
                  <a:lnTo>
                    <a:pt x="35" y="2"/>
                  </a:lnTo>
                  <a:lnTo>
                    <a:pt x="33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5" y="3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193"/>
            <p:cNvSpPr/>
            <p:nvPr/>
          </p:nvSpPr>
          <p:spPr bwMode="auto">
            <a:xfrm>
              <a:off x="4897438" y="3411538"/>
              <a:ext cx="23813" cy="50800"/>
            </a:xfrm>
            <a:custGeom>
              <a:avLst/>
              <a:gdLst/>
              <a:ahLst/>
              <a:cxnLst>
                <a:cxn ang="0">
                  <a:pos x="38" y="2"/>
                </a:cxn>
                <a:cxn ang="0">
                  <a:pos x="38" y="2"/>
                </a:cxn>
                <a:cxn ang="0">
                  <a:pos x="33" y="12"/>
                </a:cxn>
                <a:cxn ang="0">
                  <a:pos x="28" y="24"/>
                </a:cxn>
                <a:cxn ang="0">
                  <a:pos x="18" y="46"/>
                </a:cxn>
                <a:cxn ang="0">
                  <a:pos x="10" y="68"/>
                </a:cxn>
                <a:cxn ang="0">
                  <a:pos x="5" y="80"/>
                </a:cxn>
                <a:cxn ang="0">
                  <a:pos x="0" y="91"/>
                </a:cxn>
                <a:cxn ang="0">
                  <a:pos x="0" y="91"/>
                </a:cxn>
                <a:cxn ang="0">
                  <a:pos x="0" y="92"/>
                </a:cxn>
                <a:cxn ang="0">
                  <a:pos x="0" y="94"/>
                </a:cxn>
                <a:cxn ang="0">
                  <a:pos x="1" y="96"/>
                </a:cxn>
                <a:cxn ang="0">
                  <a:pos x="2" y="97"/>
                </a:cxn>
                <a:cxn ang="0">
                  <a:pos x="4" y="97"/>
                </a:cxn>
                <a:cxn ang="0">
                  <a:pos x="5" y="97"/>
                </a:cxn>
                <a:cxn ang="0">
                  <a:pos x="7" y="97"/>
                </a:cxn>
                <a:cxn ang="0">
                  <a:pos x="8" y="95"/>
                </a:cxn>
                <a:cxn ang="0">
                  <a:pos x="8" y="95"/>
                </a:cxn>
                <a:cxn ang="0">
                  <a:pos x="13" y="85"/>
                </a:cxn>
                <a:cxn ang="0">
                  <a:pos x="18" y="73"/>
                </a:cxn>
                <a:cxn ang="0">
                  <a:pos x="27" y="51"/>
                </a:cxn>
                <a:cxn ang="0">
                  <a:pos x="36" y="29"/>
                </a:cxn>
                <a:cxn ang="0">
                  <a:pos x="41" y="17"/>
                </a:cxn>
                <a:cxn ang="0">
                  <a:pos x="46" y="6"/>
                </a:cxn>
                <a:cxn ang="0">
                  <a:pos x="46" y="6"/>
                </a:cxn>
                <a:cxn ang="0">
                  <a:pos x="46" y="5"/>
                </a:cxn>
                <a:cxn ang="0">
                  <a:pos x="46" y="3"/>
                </a:cxn>
                <a:cxn ang="0">
                  <a:pos x="45" y="1"/>
                </a:cxn>
                <a:cxn ang="0">
                  <a:pos x="44" y="0"/>
                </a:cxn>
                <a:cxn ang="0">
                  <a:pos x="42" y="0"/>
                </a:cxn>
                <a:cxn ang="0">
                  <a:pos x="41" y="0"/>
                </a:cxn>
                <a:cxn ang="0">
                  <a:pos x="39" y="0"/>
                </a:cxn>
                <a:cxn ang="0">
                  <a:pos x="38" y="2"/>
                </a:cxn>
                <a:cxn ang="0">
                  <a:pos x="38" y="2"/>
                </a:cxn>
              </a:cxnLst>
              <a:rect l="0" t="0" r="r" b="b"/>
              <a:pathLst>
                <a:path w="46" h="97">
                  <a:moveTo>
                    <a:pt x="38" y="2"/>
                  </a:moveTo>
                  <a:lnTo>
                    <a:pt x="38" y="2"/>
                  </a:lnTo>
                  <a:lnTo>
                    <a:pt x="33" y="12"/>
                  </a:lnTo>
                  <a:lnTo>
                    <a:pt x="28" y="24"/>
                  </a:lnTo>
                  <a:lnTo>
                    <a:pt x="18" y="46"/>
                  </a:lnTo>
                  <a:lnTo>
                    <a:pt x="10" y="68"/>
                  </a:lnTo>
                  <a:lnTo>
                    <a:pt x="5" y="8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1" y="96"/>
                  </a:lnTo>
                  <a:lnTo>
                    <a:pt x="2" y="97"/>
                  </a:lnTo>
                  <a:lnTo>
                    <a:pt x="4" y="97"/>
                  </a:lnTo>
                  <a:lnTo>
                    <a:pt x="5" y="97"/>
                  </a:lnTo>
                  <a:lnTo>
                    <a:pt x="7" y="97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13" y="85"/>
                  </a:lnTo>
                  <a:lnTo>
                    <a:pt x="18" y="73"/>
                  </a:lnTo>
                  <a:lnTo>
                    <a:pt x="27" y="51"/>
                  </a:lnTo>
                  <a:lnTo>
                    <a:pt x="36" y="29"/>
                  </a:lnTo>
                  <a:lnTo>
                    <a:pt x="41" y="17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3"/>
                  </a:lnTo>
                  <a:lnTo>
                    <a:pt x="45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8" y="2"/>
                  </a:lnTo>
                  <a:lnTo>
                    <a:pt x="38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194"/>
            <p:cNvSpPr/>
            <p:nvPr/>
          </p:nvSpPr>
          <p:spPr bwMode="auto">
            <a:xfrm>
              <a:off x="4216400" y="3729038"/>
              <a:ext cx="19050" cy="36513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26" y="2"/>
                </a:cxn>
                <a:cxn ang="0">
                  <a:pos x="18" y="16"/>
                </a:cxn>
                <a:cxn ang="0">
                  <a:pos x="12" y="32"/>
                </a:cxn>
                <a:cxn ang="0">
                  <a:pos x="6" y="48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65"/>
                </a:cxn>
                <a:cxn ang="0">
                  <a:pos x="1" y="67"/>
                </a:cxn>
                <a:cxn ang="0">
                  <a:pos x="2" y="68"/>
                </a:cxn>
                <a:cxn ang="0">
                  <a:pos x="4" y="69"/>
                </a:cxn>
                <a:cxn ang="0">
                  <a:pos x="6" y="69"/>
                </a:cxn>
                <a:cxn ang="0">
                  <a:pos x="8" y="69"/>
                </a:cxn>
                <a:cxn ang="0">
                  <a:pos x="9" y="68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15" y="51"/>
                </a:cxn>
                <a:cxn ang="0">
                  <a:pos x="20" y="36"/>
                </a:cxn>
                <a:cxn ang="0">
                  <a:pos x="27" y="21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6" y="5"/>
                </a:cxn>
                <a:cxn ang="0">
                  <a:pos x="36" y="3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1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36" h="69">
                  <a:moveTo>
                    <a:pt x="26" y="2"/>
                  </a:moveTo>
                  <a:lnTo>
                    <a:pt x="26" y="2"/>
                  </a:lnTo>
                  <a:lnTo>
                    <a:pt x="18" y="16"/>
                  </a:lnTo>
                  <a:lnTo>
                    <a:pt x="12" y="32"/>
                  </a:lnTo>
                  <a:lnTo>
                    <a:pt x="6" y="48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1" y="67"/>
                  </a:lnTo>
                  <a:lnTo>
                    <a:pt x="2" y="68"/>
                  </a:lnTo>
                  <a:lnTo>
                    <a:pt x="4" y="69"/>
                  </a:lnTo>
                  <a:lnTo>
                    <a:pt x="6" y="69"/>
                  </a:lnTo>
                  <a:lnTo>
                    <a:pt x="8" y="69"/>
                  </a:lnTo>
                  <a:lnTo>
                    <a:pt x="9" y="68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15" y="51"/>
                  </a:lnTo>
                  <a:lnTo>
                    <a:pt x="20" y="36"/>
                  </a:lnTo>
                  <a:lnTo>
                    <a:pt x="27" y="21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5"/>
                  </a:lnTo>
                  <a:lnTo>
                    <a:pt x="36" y="3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1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Freeform 195"/>
            <p:cNvSpPr/>
            <p:nvPr/>
          </p:nvSpPr>
          <p:spPr bwMode="auto">
            <a:xfrm>
              <a:off x="4251325" y="3738563"/>
              <a:ext cx="25400" cy="39688"/>
            </a:xfrm>
            <a:custGeom>
              <a:avLst/>
              <a:gdLst/>
              <a:ahLst/>
              <a:cxnLst>
                <a:cxn ang="0">
                  <a:pos x="39" y="2"/>
                </a:cxn>
                <a:cxn ang="0">
                  <a:pos x="39" y="2"/>
                </a:cxn>
                <a:cxn ang="0">
                  <a:pos x="28" y="17"/>
                </a:cxn>
                <a:cxn ang="0">
                  <a:pos x="17" y="34"/>
                </a:cxn>
                <a:cxn ang="0">
                  <a:pos x="8" y="51"/>
                </a:cxn>
                <a:cxn ang="0">
                  <a:pos x="1" y="69"/>
                </a:cxn>
                <a:cxn ang="0">
                  <a:pos x="1" y="69"/>
                </a:cxn>
                <a:cxn ang="0">
                  <a:pos x="0" y="71"/>
                </a:cxn>
                <a:cxn ang="0">
                  <a:pos x="1" y="72"/>
                </a:cxn>
                <a:cxn ang="0">
                  <a:pos x="2" y="74"/>
                </a:cxn>
                <a:cxn ang="0">
                  <a:pos x="3" y="74"/>
                </a:cxn>
                <a:cxn ang="0">
                  <a:pos x="7" y="74"/>
                </a:cxn>
                <a:cxn ang="0">
                  <a:pos x="8" y="73"/>
                </a:cxn>
                <a:cxn ang="0">
                  <a:pos x="9" y="71"/>
                </a:cxn>
                <a:cxn ang="0">
                  <a:pos x="9" y="71"/>
                </a:cxn>
                <a:cxn ang="0">
                  <a:pos x="17" y="55"/>
                </a:cxn>
                <a:cxn ang="0">
                  <a:pos x="26" y="38"/>
                </a:cxn>
                <a:cxn ang="0">
                  <a:pos x="36" y="21"/>
                </a:cxn>
                <a:cxn ang="0">
                  <a:pos x="47" y="6"/>
                </a:cxn>
                <a:cxn ang="0">
                  <a:pos x="47" y="6"/>
                </a:cxn>
                <a:cxn ang="0">
                  <a:pos x="47" y="4"/>
                </a:cxn>
                <a:cxn ang="0">
                  <a:pos x="47" y="3"/>
                </a:cxn>
                <a:cxn ang="0">
                  <a:pos x="47" y="1"/>
                </a:cxn>
                <a:cxn ang="0">
                  <a:pos x="45" y="0"/>
                </a:cxn>
                <a:cxn ang="0">
                  <a:pos x="42" y="0"/>
                </a:cxn>
                <a:cxn ang="0">
                  <a:pos x="40" y="0"/>
                </a:cxn>
                <a:cxn ang="0">
                  <a:pos x="39" y="2"/>
                </a:cxn>
                <a:cxn ang="0">
                  <a:pos x="39" y="2"/>
                </a:cxn>
              </a:cxnLst>
              <a:rect l="0" t="0" r="r" b="b"/>
              <a:pathLst>
                <a:path w="47" h="74">
                  <a:moveTo>
                    <a:pt x="39" y="2"/>
                  </a:moveTo>
                  <a:lnTo>
                    <a:pt x="39" y="2"/>
                  </a:lnTo>
                  <a:lnTo>
                    <a:pt x="28" y="17"/>
                  </a:lnTo>
                  <a:lnTo>
                    <a:pt x="17" y="34"/>
                  </a:lnTo>
                  <a:lnTo>
                    <a:pt x="8" y="51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0" y="71"/>
                  </a:lnTo>
                  <a:lnTo>
                    <a:pt x="1" y="72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17" y="55"/>
                  </a:lnTo>
                  <a:lnTo>
                    <a:pt x="26" y="38"/>
                  </a:lnTo>
                  <a:lnTo>
                    <a:pt x="36" y="21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4"/>
                  </a:lnTo>
                  <a:lnTo>
                    <a:pt x="47" y="3"/>
                  </a:lnTo>
                  <a:lnTo>
                    <a:pt x="47" y="1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9" y="2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196"/>
            <p:cNvSpPr/>
            <p:nvPr/>
          </p:nvSpPr>
          <p:spPr bwMode="auto">
            <a:xfrm>
              <a:off x="4294188" y="3748088"/>
              <a:ext cx="23813" cy="46038"/>
            </a:xfrm>
            <a:custGeom>
              <a:avLst/>
              <a:gdLst/>
              <a:ahLst/>
              <a:cxnLst>
                <a:cxn ang="0">
                  <a:pos x="35" y="4"/>
                </a:cxn>
                <a:cxn ang="0">
                  <a:pos x="35" y="4"/>
                </a:cxn>
                <a:cxn ang="0">
                  <a:pos x="34" y="9"/>
                </a:cxn>
                <a:cxn ang="0">
                  <a:pos x="32" y="11"/>
                </a:cxn>
                <a:cxn ang="0">
                  <a:pos x="30" y="13"/>
                </a:cxn>
                <a:cxn ang="0">
                  <a:pos x="29" y="16"/>
                </a:cxn>
                <a:cxn ang="0">
                  <a:pos x="29" y="16"/>
                </a:cxn>
                <a:cxn ang="0">
                  <a:pos x="22" y="27"/>
                </a:cxn>
                <a:cxn ang="0">
                  <a:pos x="16" y="39"/>
                </a:cxn>
                <a:cxn ang="0">
                  <a:pos x="16" y="39"/>
                </a:cxn>
                <a:cxn ang="0">
                  <a:pos x="11" y="48"/>
                </a:cxn>
                <a:cxn ang="0">
                  <a:pos x="7" y="58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3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13" y="70"/>
                </a:cxn>
                <a:cxn ang="0">
                  <a:pos x="18" y="57"/>
                </a:cxn>
                <a:cxn ang="0">
                  <a:pos x="23" y="46"/>
                </a:cxn>
                <a:cxn ang="0">
                  <a:pos x="31" y="34"/>
                </a:cxn>
                <a:cxn ang="0">
                  <a:pos x="31" y="34"/>
                </a:cxn>
                <a:cxn ang="0">
                  <a:pos x="39" y="20"/>
                </a:cxn>
                <a:cxn ang="0">
                  <a:pos x="42" y="13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44" y="2"/>
                </a:cxn>
                <a:cxn ang="0">
                  <a:pos x="43" y="1"/>
                </a:cxn>
                <a:cxn ang="0">
                  <a:pos x="41" y="0"/>
                </a:cxn>
                <a:cxn ang="0">
                  <a:pos x="40" y="0"/>
                </a:cxn>
                <a:cxn ang="0">
                  <a:pos x="36" y="1"/>
                </a:cxn>
                <a:cxn ang="0">
                  <a:pos x="35" y="2"/>
                </a:cxn>
                <a:cxn ang="0">
                  <a:pos x="35" y="4"/>
                </a:cxn>
                <a:cxn ang="0">
                  <a:pos x="35" y="4"/>
                </a:cxn>
              </a:cxnLst>
              <a:rect l="0" t="0" r="r" b="b"/>
              <a:pathLst>
                <a:path w="44" h="85">
                  <a:moveTo>
                    <a:pt x="35" y="4"/>
                  </a:moveTo>
                  <a:lnTo>
                    <a:pt x="35" y="4"/>
                  </a:lnTo>
                  <a:lnTo>
                    <a:pt x="34" y="9"/>
                  </a:lnTo>
                  <a:lnTo>
                    <a:pt x="32" y="11"/>
                  </a:lnTo>
                  <a:lnTo>
                    <a:pt x="30" y="13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2" y="27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1" y="48"/>
                  </a:lnTo>
                  <a:lnTo>
                    <a:pt x="7" y="58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3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13" y="70"/>
                  </a:lnTo>
                  <a:lnTo>
                    <a:pt x="18" y="57"/>
                  </a:lnTo>
                  <a:lnTo>
                    <a:pt x="23" y="46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9" y="20"/>
                  </a:lnTo>
                  <a:lnTo>
                    <a:pt x="42" y="13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5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197"/>
            <p:cNvSpPr/>
            <p:nvPr/>
          </p:nvSpPr>
          <p:spPr bwMode="auto">
            <a:xfrm>
              <a:off x="4332288" y="3759200"/>
              <a:ext cx="20638" cy="39688"/>
            </a:xfrm>
            <a:custGeom>
              <a:avLst/>
              <a:gdLst/>
              <a:ahLst/>
              <a:cxnLst>
                <a:cxn ang="0">
                  <a:pos x="29" y="3"/>
                </a:cxn>
                <a:cxn ang="0">
                  <a:pos x="29" y="3"/>
                </a:cxn>
                <a:cxn ang="0">
                  <a:pos x="27" y="12"/>
                </a:cxn>
                <a:cxn ang="0">
                  <a:pos x="25" y="21"/>
                </a:cxn>
                <a:cxn ang="0">
                  <a:pos x="19" y="37"/>
                </a:cxn>
                <a:cxn ang="0">
                  <a:pos x="10" y="53"/>
                </a:cxn>
                <a:cxn ang="0">
                  <a:pos x="1" y="69"/>
                </a:cxn>
                <a:cxn ang="0">
                  <a:pos x="1" y="69"/>
                </a:cxn>
                <a:cxn ang="0">
                  <a:pos x="0" y="70"/>
                </a:cxn>
                <a:cxn ang="0">
                  <a:pos x="1" y="72"/>
                </a:cxn>
                <a:cxn ang="0">
                  <a:pos x="1" y="75"/>
                </a:cxn>
                <a:cxn ang="0">
                  <a:pos x="3" y="76"/>
                </a:cxn>
                <a:cxn ang="0">
                  <a:pos x="4" y="76"/>
                </a:cxn>
                <a:cxn ang="0">
                  <a:pos x="6" y="76"/>
                </a:cxn>
                <a:cxn ang="0">
                  <a:pos x="8" y="76"/>
                </a:cxn>
                <a:cxn ang="0">
                  <a:pos x="9" y="74"/>
                </a:cxn>
                <a:cxn ang="0">
                  <a:pos x="9" y="74"/>
                </a:cxn>
                <a:cxn ang="0">
                  <a:pos x="19" y="58"/>
                </a:cxn>
                <a:cxn ang="0">
                  <a:pos x="27" y="41"/>
                </a:cxn>
                <a:cxn ang="0">
                  <a:pos x="34" y="24"/>
                </a:cxn>
                <a:cxn ang="0">
                  <a:pos x="36" y="15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38" y="4"/>
                </a:cxn>
                <a:cxn ang="0">
                  <a:pos x="37" y="2"/>
                </a:cxn>
                <a:cxn ang="0">
                  <a:pos x="34" y="0"/>
                </a:cxn>
                <a:cxn ang="0">
                  <a:pos x="32" y="0"/>
                </a:cxn>
                <a:cxn ang="0">
                  <a:pos x="31" y="0"/>
                </a:cxn>
                <a:cxn ang="0">
                  <a:pos x="30" y="2"/>
                </a:cxn>
                <a:cxn ang="0">
                  <a:pos x="29" y="3"/>
                </a:cxn>
                <a:cxn ang="0">
                  <a:pos x="29" y="3"/>
                </a:cxn>
              </a:cxnLst>
              <a:rect l="0" t="0" r="r" b="b"/>
              <a:pathLst>
                <a:path w="38" h="76">
                  <a:moveTo>
                    <a:pt x="29" y="3"/>
                  </a:moveTo>
                  <a:lnTo>
                    <a:pt x="29" y="3"/>
                  </a:lnTo>
                  <a:lnTo>
                    <a:pt x="27" y="12"/>
                  </a:lnTo>
                  <a:lnTo>
                    <a:pt x="25" y="21"/>
                  </a:lnTo>
                  <a:lnTo>
                    <a:pt x="19" y="37"/>
                  </a:lnTo>
                  <a:lnTo>
                    <a:pt x="10" y="53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0" y="70"/>
                  </a:lnTo>
                  <a:lnTo>
                    <a:pt x="1" y="72"/>
                  </a:lnTo>
                  <a:lnTo>
                    <a:pt x="1" y="75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6" y="76"/>
                  </a:lnTo>
                  <a:lnTo>
                    <a:pt x="8" y="76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19" y="58"/>
                  </a:lnTo>
                  <a:lnTo>
                    <a:pt x="27" y="41"/>
                  </a:lnTo>
                  <a:lnTo>
                    <a:pt x="34" y="24"/>
                  </a:lnTo>
                  <a:lnTo>
                    <a:pt x="36" y="15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7" y="2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0" y="2"/>
                  </a:lnTo>
                  <a:lnTo>
                    <a:pt x="29" y="3"/>
                  </a:lnTo>
                  <a:lnTo>
                    <a:pt x="2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198"/>
            <p:cNvSpPr/>
            <p:nvPr/>
          </p:nvSpPr>
          <p:spPr bwMode="auto">
            <a:xfrm>
              <a:off x="4378325" y="3763963"/>
              <a:ext cx="15875" cy="34925"/>
            </a:xfrm>
            <a:custGeom>
              <a:avLst/>
              <a:gdLst/>
              <a:ahLst/>
              <a:cxnLst>
                <a:cxn ang="0">
                  <a:pos x="22" y="5"/>
                </a:cxn>
                <a:cxn ang="0">
                  <a:pos x="22" y="5"/>
                </a:cxn>
                <a:cxn ang="0">
                  <a:pos x="22" y="13"/>
                </a:cxn>
                <a:cxn ang="0">
                  <a:pos x="20" y="20"/>
                </a:cxn>
                <a:cxn ang="0">
                  <a:pos x="14" y="33"/>
                </a:cxn>
                <a:cxn ang="0">
                  <a:pos x="7" y="47"/>
                </a:cxn>
                <a:cxn ang="0">
                  <a:pos x="1" y="60"/>
                </a:cxn>
                <a:cxn ang="0">
                  <a:pos x="1" y="60"/>
                </a:cxn>
                <a:cxn ang="0">
                  <a:pos x="0" y="62"/>
                </a:cxn>
                <a:cxn ang="0">
                  <a:pos x="1" y="63"/>
                </a:cxn>
                <a:cxn ang="0">
                  <a:pos x="3" y="67"/>
                </a:cxn>
                <a:cxn ang="0">
                  <a:pos x="4" y="68"/>
                </a:cxn>
                <a:cxn ang="0">
                  <a:pos x="6" y="67"/>
                </a:cxn>
                <a:cxn ang="0">
                  <a:pos x="7" y="67"/>
                </a:cxn>
                <a:cxn ang="0">
                  <a:pos x="8" y="65"/>
                </a:cxn>
                <a:cxn ang="0">
                  <a:pos x="8" y="65"/>
                </a:cxn>
                <a:cxn ang="0">
                  <a:pos x="16" y="50"/>
                </a:cxn>
                <a:cxn ang="0">
                  <a:pos x="23" y="35"/>
                </a:cxn>
                <a:cxn ang="0">
                  <a:pos x="26" y="28"/>
                </a:cxn>
                <a:cxn ang="0">
                  <a:pos x="29" y="21"/>
                </a:cxn>
                <a:cxn ang="0">
                  <a:pos x="31" y="14"/>
                </a:cxn>
                <a:cxn ang="0">
                  <a:pos x="32" y="5"/>
                </a:cxn>
                <a:cxn ang="0">
                  <a:pos x="32" y="5"/>
                </a:cxn>
                <a:cxn ang="0">
                  <a:pos x="31" y="3"/>
                </a:cxn>
                <a:cxn ang="0">
                  <a:pos x="30" y="1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3"/>
                </a:cxn>
                <a:cxn ang="0">
                  <a:pos x="22" y="5"/>
                </a:cxn>
                <a:cxn ang="0">
                  <a:pos x="22" y="5"/>
                </a:cxn>
              </a:cxnLst>
              <a:rect l="0" t="0" r="r" b="b"/>
              <a:pathLst>
                <a:path w="32" h="68">
                  <a:moveTo>
                    <a:pt x="22" y="5"/>
                  </a:moveTo>
                  <a:lnTo>
                    <a:pt x="22" y="5"/>
                  </a:lnTo>
                  <a:lnTo>
                    <a:pt x="22" y="13"/>
                  </a:lnTo>
                  <a:lnTo>
                    <a:pt x="20" y="20"/>
                  </a:lnTo>
                  <a:lnTo>
                    <a:pt x="14" y="33"/>
                  </a:lnTo>
                  <a:lnTo>
                    <a:pt x="7" y="47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0" y="62"/>
                  </a:lnTo>
                  <a:lnTo>
                    <a:pt x="1" y="63"/>
                  </a:lnTo>
                  <a:lnTo>
                    <a:pt x="3" y="67"/>
                  </a:lnTo>
                  <a:lnTo>
                    <a:pt x="4" y="68"/>
                  </a:lnTo>
                  <a:lnTo>
                    <a:pt x="6" y="67"/>
                  </a:lnTo>
                  <a:lnTo>
                    <a:pt x="7" y="67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16" y="50"/>
                  </a:lnTo>
                  <a:lnTo>
                    <a:pt x="23" y="35"/>
                  </a:lnTo>
                  <a:lnTo>
                    <a:pt x="26" y="28"/>
                  </a:lnTo>
                  <a:lnTo>
                    <a:pt x="29" y="21"/>
                  </a:lnTo>
                  <a:lnTo>
                    <a:pt x="31" y="1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1" y="3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3"/>
                  </a:lnTo>
                  <a:lnTo>
                    <a:pt x="22" y="5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199"/>
            <p:cNvSpPr/>
            <p:nvPr/>
          </p:nvSpPr>
          <p:spPr bwMode="auto">
            <a:xfrm>
              <a:off x="4432300" y="3756025"/>
              <a:ext cx="23813" cy="39688"/>
            </a:xfrm>
            <a:custGeom>
              <a:avLst/>
              <a:gdLst/>
              <a:ahLst/>
              <a:cxnLst>
                <a:cxn ang="0">
                  <a:pos x="38" y="2"/>
                </a:cxn>
                <a:cxn ang="0">
                  <a:pos x="38" y="2"/>
                </a:cxn>
                <a:cxn ang="0">
                  <a:pos x="31" y="19"/>
                </a:cxn>
                <a:cxn ang="0">
                  <a:pos x="21" y="36"/>
                </a:cxn>
                <a:cxn ang="0">
                  <a:pos x="12" y="53"/>
                </a:cxn>
                <a:cxn ang="0">
                  <a:pos x="1" y="67"/>
                </a:cxn>
                <a:cxn ang="0">
                  <a:pos x="1" y="67"/>
                </a:cxn>
                <a:cxn ang="0">
                  <a:pos x="0" y="69"/>
                </a:cxn>
                <a:cxn ang="0">
                  <a:pos x="0" y="71"/>
                </a:cxn>
                <a:cxn ang="0">
                  <a:pos x="2" y="74"/>
                </a:cxn>
                <a:cxn ang="0">
                  <a:pos x="3" y="75"/>
                </a:cxn>
                <a:cxn ang="0">
                  <a:pos x="5" y="76"/>
                </a:cxn>
                <a:cxn ang="0">
                  <a:pos x="6" y="75"/>
                </a:cxn>
                <a:cxn ang="0">
                  <a:pos x="8" y="74"/>
                </a:cxn>
                <a:cxn ang="0">
                  <a:pos x="8" y="74"/>
                </a:cxn>
                <a:cxn ang="0">
                  <a:pos x="19" y="59"/>
                </a:cxn>
                <a:cxn ang="0">
                  <a:pos x="30" y="42"/>
                </a:cxn>
                <a:cxn ang="0">
                  <a:pos x="38" y="25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44" y="0"/>
                </a:cxn>
                <a:cxn ang="0">
                  <a:pos x="42" y="0"/>
                </a:cxn>
                <a:cxn ang="0">
                  <a:pos x="41" y="0"/>
                </a:cxn>
                <a:cxn ang="0">
                  <a:pos x="39" y="1"/>
                </a:cxn>
                <a:cxn ang="0">
                  <a:pos x="38" y="2"/>
                </a:cxn>
                <a:cxn ang="0">
                  <a:pos x="38" y="2"/>
                </a:cxn>
              </a:cxnLst>
              <a:rect l="0" t="0" r="r" b="b"/>
              <a:pathLst>
                <a:path w="47" h="76">
                  <a:moveTo>
                    <a:pt x="38" y="2"/>
                  </a:moveTo>
                  <a:lnTo>
                    <a:pt x="38" y="2"/>
                  </a:lnTo>
                  <a:lnTo>
                    <a:pt x="31" y="19"/>
                  </a:lnTo>
                  <a:lnTo>
                    <a:pt x="21" y="36"/>
                  </a:lnTo>
                  <a:lnTo>
                    <a:pt x="12" y="53"/>
                  </a:lnTo>
                  <a:lnTo>
                    <a:pt x="1" y="67"/>
                  </a:lnTo>
                  <a:lnTo>
                    <a:pt x="1" y="67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2" y="74"/>
                  </a:lnTo>
                  <a:lnTo>
                    <a:pt x="3" y="75"/>
                  </a:lnTo>
                  <a:lnTo>
                    <a:pt x="5" y="76"/>
                  </a:lnTo>
                  <a:lnTo>
                    <a:pt x="6" y="75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19" y="59"/>
                  </a:lnTo>
                  <a:lnTo>
                    <a:pt x="30" y="42"/>
                  </a:lnTo>
                  <a:lnTo>
                    <a:pt x="38" y="25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39" y="1"/>
                  </a:lnTo>
                  <a:lnTo>
                    <a:pt x="38" y="2"/>
                  </a:lnTo>
                  <a:lnTo>
                    <a:pt x="38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200"/>
            <p:cNvSpPr/>
            <p:nvPr/>
          </p:nvSpPr>
          <p:spPr bwMode="auto">
            <a:xfrm>
              <a:off x="4481513" y="3760788"/>
              <a:ext cx="25400" cy="36513"/>
            </a:xfrm>
            <a:custGeom>
              <a:avLst/>
              <a:gdLst/>
              <a:ahLst/>
              <a:cxnLst>
                <a:cxn ang="0">
                  <a:pos x="38" y="2"/>
                </a:cxn>
                <a:cxn ang="0">
                  <a:pos x="38" y="2"/>
                </a:cxn>
                <a:cxn ang="0">
                  <a:pos x="28" y="18"/>
                </a:cxn>
                <a:cxn ang="0">
                  <a:pos x="17" y="32"/>
                </a:cxn>
                <a:cxn ang="0">
                  <a:pos x="7" y="47"/>
                </a:cxn>
                <a:cxn ang="0">
                  <a:pos x="3" y="55"/>
                </a:cxn>
                <a:cxn ang="0">
                  <a:pos x="0" y="64"/>
                </a:cxn>
                <a:cxn ang="0">
                  <a:pos x="0" y="64"/>
                </a:cxn>
                <a:cxn ang="0">
                  <a:pos x="0" y="66"/>
                </a:cxn>
                <a:cxn ang="0">
                  <a:pos x="0" y="67"/>
                </a:cxn>
                <a:cxn ang="0">
                  <a:pos x="1" y="68"/>
                </a:cxn>
                <a:cxn ang="0">
                  <a:pos x="3" y="69"/>
                </a:cxn>
                <a:cxn ang="0">
                  <a:pos x="5" y="69"/>
                </a:cxn>
                <a:cxn ang="0">
                  <a:pos x="6" y="69"/>
                </a:cxn>
                <a:cxn ang="0">
                  <a:pos x="8" y="68"/>
                </a:cxn>
                <a:cxn ang="0">
                  <a:pos x="9" y="66"/>
                </a:cxn>
                <a:cxn ang="0">
                  <a:pos x="9" y="66"/>
                </a:cxn>
                <a:cxn ang="0">
                  <a:pos x="12" y="58"/>
                </a:cxn>
                <a:cxn ang="0">
                  <a:pos x="16" y="50"/>
                </a:cxn>
                <a:cxn ang="0">
                  <a:pos x="26" y="35"/>
                </a:cxn>
                <a:cxn ang="0">
                  <a:pos x="36" y="22"/>
                </a:cxn>
                <a:cxn ang="0">
                  <a:pos x="47" y="7"/>
                </a:cxn>
                <a:cxn ang="0">
                  <a:pos x="47" y="7"/>
                </a:cxn>
                <a:cxn ang="0">
                  <a:pos x="48" y="5"/>
                </a:cxn>
                <a:cxn ang="0">
                  <a:pos x="48" y="3"/>
                </a:cxn>
                <a:cxn ang="0">
                  <a:pos x="47" y="2"/>
                </a:cxn>
                <a:cxn ang="0">
                  <a:pos x="45" y="1"/>
                </a:cxn>
                <a:cxn ang="0">
                  <a:pos x="44" y="0"/>
                </a:cxn>
                <a:cxn ang="0">
                  <a:pos x="41" y="0"/>
                </a:cxn>
                <a:cxn ang="0">
                  <a:pos x="39" y="1"/>
                </a:cxn>
                <a:cxn ang="0">
                  <a:pos x="38" y="2"/>
                </a:cxn>
                <a:cxn ang="0">
                  <a:pos x="38" y="2"/>
                </a:cxn>
              </a:cxnLst>
              <a:rect l="0" t="0" r="r" b="b"/>
              <a:pathLst>
                <a:path w="48" h="69">
                  <a:moveTo>
                    <a:pt x="38" y="2"/>
                  </a:moveTo>
                  <a:lnTo>
                    <a:pt x="38" y="2"/>
                  </a:lnTo>
                  <a:lnTo>
                    <a:pt x="28" y="18"/>
                  </a:lnTo>
                  <a:lnTo>
                    <a:pt x="17" y="32"/>
                  </a:lnTo>
                  <a:lnTo>
                    <a:pt x="7" y="47"/>
                  </a:lnTo>
                  <a:lnTo>
                    <a:pt x="3" y="55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3" y="69"/>
                  </a:lnTo>
                  <a:lnTo>
                    <a:pt x="5" y="69"/>
                  </a:lnTo>
                  <a:lnTo>
                    <a:pt x="6" y="69"/>
                  </a:lnTo>
                  <a:lnTo>
                    <a:pt x="8" y="68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12" y="58"/>
                  </a:lnTo>
                  <a:lnTo>
                    <a:pt x="16" y="50"/>
                  </a:lnTo>
                  <a:lnTo>
                    <a:pt x="26" y="35"/>
                  </a:lnTo>
                  <a:lnTo>
                    <a:pt x="36" y="22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8" y="5"/>
                  </a:lnTo>
                  <a:lnTo>
                    <a:pt x="48" y="3"/>
                  </a:lnTo>
                  <a:lnTo>
                    <a:pt x="47" y="2"/>
                  </a:lnTo>
                  <a:lnTo>
                    <a:pt x="45" y="1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9" y="1"/>
                  </a:lnTo>
                  <a:lnTo>
                    <a:pt x="38" y="2"/>
                  </a:lnTo>
                  <a:lnTo>
                    <a:pt x="38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201"/>
            <p:cNvSpPr/>
            <p:nvPr/>
          </p:nvSpPr>
          <p:spPr bwMode="auto">
            <a:xfrm>
              <a:off x="4527550" y="3765550"/>
              <a:ext cx="23813" cy="36513"/>
            </a:xfrm>
            <a:custGeom>
              <a:avLst/>
              <a:gdLst/>
              <a:ahLst/>
              <a:cxnLst>
                <a:cxn ang="0">
                  <a:pos x="35" y="5"/>
                </a:cxn>
                <a:cxn ang="0">
                  <a:pos x="35" y="5"/>
                </a:cxn>
                <a:cxn ang="0">
                  <a:pos x="32" y="13"/>
                </a:cxn>
                <a:cxn ang="0">
                  <a:pos x="28" y="21"/>
                </a:cxn>
                <a:cxn ang="0">
                  <a:pos x="19" y="38"/>
                </a:cxn>
                <a:cxn ang="0">
                  <a:pos x="19" y="38"/>
                </a:cxn>
                <a:cxn ang="0">
                  <a:pos x="10" y="50"/>
                </a:cxn>
                <a:cxn ang="0">
                  <a:pos x="2" y="63"/>
                </a:cxn>
                <a:cxn ang="0">
                  <a:pos x="2" y="63"/>
                </a:cxn>
                <a:cxn ang="0">
                  <a:pos x="1" y="64"/>
                </a:cxn>
                <a:cxn ang="0">
                  <a:pos x="0" y="66"/>
                </a:cxn>
                <a:cxn ang="0">
                  <a:pos x="1" y="68"/>
                </a:cxn>
                <a:cxn ang="0">
                  <a:pos x="2" y="69"/>
                </a:cxn>
                <a:cxn ang="0">
                  <a:pos x="3" y="70"/>
                </a:cxn>
                <a:cxn ang="0">
                  <a:pos x="5" y="71"/>
                </a:cxn>
                <a:cxn ang="0">
                  <a:pos x="7" y="70"/>
                </a:cxn>
                <a:cxn ang="0">
                  <a:pos x="8" y="69"/>
                </a:cxn>
                <a:cxn ang="0">
                  <a:pos x="8" y="69"/>
                </a:cxn>
                <a:cxn ang="0">
                  <a:pos x="19" y="56"/>
                </a:cxn>
                <a:cxn ang="0">
                  <a:pos x="27" y="42"/>
                </a:cxn>
                <a:cxn ang="0">
                  <a:pos x="27" y="42"/>
                </a:cxn>
                <a:cxn ang="0">
                  <a:pos x="36" y="25"/>
                </a:cxn>
                <a:cxn ang="0">
                  <a:pos x="41" y="16"/>
                </a:cxn>
                <a:cxn ang="0">
                  <a:pos x="45" y="7"/>
                </a:cxn>
                <a:cxn ang="0">
                  <a:pos x="45" y="7"/>
                </a:cxn>
                <a:cxn ang="0">
                  <a:pos x="45" y="5"/>
                </a:cxn>
                <a:cxn ang="0">
                  <a:pos x="45" y="2"/>
                </a:cxn>
                <a:cxn ang="0">
                  <a:pos x="43" y="1"/>
                </a:cxn>
                <a:cxn ang="0">
                  <a:pos x="41" y="1"/>
                </a:cxn>
                <a:cxn ang="0">
                  <a:pos x="39" y="0"/>
                </a:cxn>
                <a:cxn ang="0">
                  <a:pos x="37" y="1"/>
                </a:cxn>
                <a:cxn ang="0">
                  <a:pos x="36" y="2"/>
                </a:cxn>
                <a:cxn ang="0">
                  <a:pos x="35" y="5"/>
                </a:cxn>
                <a:cxn ang="0">
                  <a:pos x="35" y="5"/>
                </a:cxn>
              </a:cxnLst>
              <a:rect l="0" t="0" r="r" b="b"/>
              <a:pathLst>
                <a:path w="45" h="71">
                  <a:moveTo>
                    <a:pt x="35" y="5"/>
                  </a:moveTo>
                  <a:lnTo>
                    <a:pt x="35" y="5"/>
                  </a:lnTo>
                  <a:lnTo>
                    <a:pt x="32" y="13"/>
                  </a:lnTo>
                  <a:lnTo>
                    <a:pt x="28" y="21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0" y="50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1" y="64"/>
                  </a:lnTo>
                  <a:lnTo>
                    <a:pt x="0" y="66"/>
                  </a:lnTo>
                  <a:lnTo>
                    <a:pt x="1" y="68"/>
                  </a:lnTo>
                  <a:lnTo>
                    <a:pt x="2" y="69"/>
                  </a:lnTo>
                  <a:lnTo>
                    <a:pt x="3" y="70"/>
                  </a:lnTo>
                  <a:lnTo>
                    <a:pt x="5" y="71"/>
                  </a:lnTo>
                  <a:lnTo>
                    <a:pt x="7" y="70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19" y="56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36" y="25"/>
                  </a:lnTo>
                  <a:lnTo>
                    <a:pt x="41" y="16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1" y="1"/>
                  </a:lnTo>
                  <a:lnTo>
                    <a:pt x="39" y="0"/>
                  </a:lnTo>
                  <a:lnTo>
                    <a:pt x="37" y="1"/>
                  </a:lnTo>
                  <a:lnTo>
                    <a:pt x="36" y="2"/>
                  </a:lnTo>
                  <a:lnTo>
                    <a:pt x="35" y="5"/>
                  </a:lnTo>
                  <a:lnTo>
                    <a:pt x="35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202"/>
            <p:cNvSpPr/>
            <p:nvPr/>
          </p:nvSpPr>
          <p:spPr bwMode="auto">
            <a:xfrm>
              <a:off x="4568825" y="3763963"/>
              <a:ext cx="15875" cy="33338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18" y="5"/>
                </a:cxn>
                <a:cxn ang="0">
                  <a:pos x="18" y="13"/>
                </a:cxn>
                <a:cxn ang="0">
                  <a:pos x="17" y="19"/>
                </a:cxn>
                <a:cxn ang="0">
                  <a:pos x="15" y="25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6" y="44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58"/>
                </a:cxn>
                <a:cxn ang="0">
                  <a:pos x="0" y="60"/>
                </a:cxn>
                <a:cxn ang="0">
                  <a:pos x="3" y="63"/>
                </a:cxn>
                <a:cxn ang="0">
                  <a:pos x="4" y="63"/>
                </a:cxn>
                <a:cxn ang="0">
                  <a:pos x="6" y="63"/>
                </a:cxn>
                <a:cxn ang="0">
                  <a:pos x="7" y="63"/>
                </a:cxn>
                <a:cxn ang="0">
                  <a:pos x="8" y="61"/>
                </a:cxn>
                <a:cxn ang="0">
                  <a:pos x="8" y="61"/>
                </a:cxn>
                <a:cxn ang="0">
                  <a:pos x="15" y="47"/>
                </a:cxn>
                <a:cxn ang="0">
                  <a:pos x="23" y="33"/>
                </a:cxn>
                <a:cxn ang="0">
                  <a:pos x="23" y="33"/>
                </a:cxn>
                <a:cxn ang="0">
                  <a:pos x="26" y="26"/>
                </a:cxn>
                <a:cxn ang="0">
                  <a:pos x="27" y="20"/>
                </a:cxn>
                <a:cxn ang="0">
                  <a:pos x="28" y="13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8" y="3"/>
                </a:cxn>
                <a:cxn ang="0">
                  <a:pos x="27" y="1"/>
                </a:cxn>
                <a:cxn ang="0">
                  <a:pos x="25" y="1"/>
                </a:cxn>
                <a:cxn ang="0">
                  <a:pos x="24" y="0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0" y="3"/>
                </a:cxn>
                <a:cxn ang="0">
                  <a:pos x="18" y="5"/>
                </a:cxn>
                <a:cxn ang="0">
                  <a:pos x="18" y="5"/>
                </a:cxn>
              </a:cxnLst>
              <a:rect l="0" t="0" r="r" b="b"/>
              <a:pathLst>
                <a:path w="28" h="63">
                  <a:moveTo>
                    <a:pt x="18" y="5"/>
                  </a:moveTo>
                  <a:lnTo>
                    <a:pt x="18" y="5"/>
                  </a:lnTo>
                  <a:lnTo>
                    <a:pt x="18" y="13"/>
                  </a:lnTo>
                  <a:lnTo>
                    <a:pt x="17" y="19"/>
                  </a:lnTo>
                  <a:lnTo>
                    <a:pt x="15" y="25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6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3" y="63"/>
                  </a:lnTo>
                  <a:lnTo>
                    <a:pt x="4" y="63"/>
                  </a:lnTo>
                  <a:lnTo>
                    <a:pt x="6" y="63"/>
                  </a:lnTo>
                  <a:lnTo>
                    <a:pt x="7" y="63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15" y="47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6" y="26"/>
                  </a:lnTo>
                  <a:lnTo>
                    <a:pt x="27" y="20"/>
                  </a:lnTo>
                  <a:lnTo>
                    <a:pt x="28" y="13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3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18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203"/>
            <p:cNvSpPr/>
            <p:nvPr/>
          </p:nvSpPr>
          <p:spPr bwMode="auto">
            <a:xfrm>
              <a:off x="4621213" y="3759200"/>
              <a:ext cx="23813" cy="42863"/>
            </a:xfrm>
            <a:custGeom>
              <a:avLst/>
              <a:gdLst/>
              <a:ahLst/>
              <a:cxnLst>
                <a:cxn ang="0">
                  <a:pos x="44" y="3"/>
                </a:cxn>
                <a:cxn ang="0">
                  <a:pos x="44" y="3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41" y="0"/>
                </a:cxn>
                <a:cxn ang="0">
                  <a:pos x="39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  <a:cxn ang="0">
                  <a:pos x="34" y="6"/>
                </a:cxn>
                <a:cxn ang="0">
                  <a:pos x="34" y="10"/>
                </a:cxn>
                <a:cxn ang="0">
                  <a:pos x="33" y="14"/>
                </a:cxn>
                <a:cxn ang="0">
                  <a:pos x="31" y="20"/>
                </a:cxn>
                <a:cxn ang="0">
                  <a:pos x="28" y="24"/>
                </a:cxn>
                <a:cxn ang="0">
                  <a:pos x="17" y="40"/>
                </a:cxn>
                <a:cxn ang="0">
                  <a:pos x="17" y="40"/>
                </a:cxn>
                <a:cxn ang="0">
                  <a:pos x="12" y="49"/>
                </a:cxn>
                <a:cxn ang="0">
                  <a:pos x="6" y="58"/>
                </a:cxn>
                <a:cxn ang="0">
                  <a:pos x="3" y="67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79"/>
                </a:cxn>
                <a:cxn ang="0">
                  <a:pos x="0" y="80"/>
                </a:cxn>
                <a:cxn ang="0">
                  <a:pos x="1" y="82"/>
                </a:cxn>
                <a:cxn ang="0">
                  <a:pos x="3" y="82"/>
                </a:cxn>
                <a:cxn ang="0">
                  <a:pos x="5" y="82"/>
                </a:cxn>
                <a:cxn ang="0">
                  <a:pos x="6" y="82"/>
                </a:cxn>
                <a:cxn ang="0">
                  <a:pos x="9" y="81"/>
                </a:cxn>
                <a:cxn ang="0">
                  <a:pos x="10" y="79"/>
                </a:cxn>
                <a:cxn ang="0">
                  <a:pos x="10" y="79"/>
                </a:cxn>
                <a:cxn ang="0">
                  <a:pos x="14" y="67"/>
                </a:cxn>
                <a:cxn ang="0">
                  <a:pos x="19" y="56"/>
                </a:cxn>
                <a:cxn ang="0">
                  <a:pos x="25" y="44"/>
                </a:cxn>
                <a:cxn ang="0">
                  <a:pos x="32" y="34"/>
                </a:cxn>
                <a:cxn ang="0">
                  <a:pos x="32" y="34"/>
                </a:cxn>
                <a:cxn ang="0">
                  <a:pos x="38" y="27"/>
                </a:cxn>
                <a:cxn ang="0">
                  <a:pos x="42" y="20"/>
                </a:cxn>
                <a:cxn ang="0">
                  <a:pos x="44" y="11"/>
                </a:cxn>
                <a:cxn ang="0">
                  <a:pos x="45" y="7"/>
                </a:cxn>
                <a:cxn ang="0">
                  <a:pos x="44" y="3"/>
                </a:cxn>
                <a:cxn ang="0">
                  <a:pos x="44" y="3"/>
                </a:cxn>
              </a:cxnLst>
              <a:rect l="0" t="0" r="r" b="b"/>
              <a:pathLst>
                <a:path w="45" h="82">
                  <a:moveTo>
                    <a:pt x="44" y="3"/>
                  </a:moveTo>
                  <a:lnTo>
                    <a:pt x="44" y="3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10"/>
                  </a:lnTo>
                  <a:lnTo>
                    <a:pt x="33" y="14"/>
                  </a:lnTo>
                  <a:lnTo>
                    <a:pt x="31" y="20"/>
                  </a:lnTo>
                  <a:lnTo>
                    <a:pt x="28" y="24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2" y="49"/>
                  </a:lnTo>
                  <a:lnTo>
                    <a:pt x="6" y="58"/>
                  </a:lnTo>
                  <a:lnTo>
                    <a:pt x="3" y="6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80"/>
                  </a:lnTo>
                  <a:lnTo>
                    <a:pt x="1" y="82"/>
                  </a:lnTo>
                  <a:lnTo>
                    <a:pt x="3" y="82"/>
                  </a:lnTo>
                  <a:lnTo>
                    <a:pt x="5" y="82"/>
                  </a:lnTo>
                  <a:lnTo>
                    <a:pt x="6" y="82"/>
                  </a:lnTo>
                  <a:lnTo>
                    <a:pt x="9" y="81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4" y="67"/>
                  </a:lnTo>
                  <a:lnTo>
                    <a:pt x="19" y="56"/>
                  </a:lnTo>
                  <a:lnTo>
                    <a:pt x="25" y="4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8" y="27"/>
                  </a:lnTo>
                  <a:lnTo>
                    <a:pt x="42" y="20"/>
                  </a:lnTo>
                  <a:lnTo>
                    <a:pt x="44" y="11"/>
                  </a:lnTo>
                  <a:lnTo>
                    <a:pt x="45" y="7"/>
                  </a:lnTo>
                  <a:lnTo>
                    <a:pt x="44" y="3"/>
                  </a:lnTo>
                  <a:lnTo>
                    <a:pt x="44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Freeform 204"/>
            <p:cNvSpPr/>
            <p:nvPr/>
          </p:nvSpPr>
          <p:spPr bwMode="auto">
            <a:xfrm>
              <a:off x="4664075" y="3767138"/>
              <a:ext cx="28575" cy="31750"/>
            </a:xfrm>
            <a:custGeom>
              <a:avLst/>
              <a:gdLst/>
              <a:ahLst/>
              <a:cxnLst>
                <a:cxn ang="0">
                  <a:pos x="47" y="2"/>
                </a:cxn>
                <a:cxn ang="0">
                  <a:pos x="47" y="2"/>
                </a:cxn>
                <a:cxn ang="0">
                  <a:pos x="41" y="7"/>
                </a:cxn>
                <a:cxn ang="0">
                  <a:pos x="34" y="13"/>
                </a:cxn>
                <a:cxn ang="0">
                  <a:pos x="22" y="25"/>
                </a:cxn>
                <a:cxn ang="0">
                  <a:pos x="11" y="40"/>
                </a:cxn>
                <a:cxn ang="0">
                  <a:pos x="1" y="54"/>
                </a:cxn>
                <a:cxn ang="0">
                  <a:pos x="1" y="54"/>
                </a:cxn>
                <a:cxn ang="0">
                  <a:pos x="0" y="55"/>
                </a:cxn>
                <a:cxn ang="0">
                  <a:pos x="0" y="57"/>
                </a:cxn>
                <a:cxn ang="0">
                  <a:pos x="1" y="59"/>
                </a:cxn>
                <a:cxn ang="0">
                  <a:pos x="2" y="61"/>
                </a:cxn>
                <a:cxn ang="0">
                  <a:pos x="4" y="61"/>
                </a:cxn>
                <a:cxn ang="0">
                  <a:pos x="6" y="61"/>
                </a:cxn>
                <a:cxn ang="0">
                  <a:pos x="7" y="61"/>
                </a:cxn>
                <a:cxn ang="0">
                  <a:pos x="9" y="59"/>
                </a:cxn>
                <a:cxn ang="0">
                  <a:pos x="9" y="59"/>
                </a:cxn>
                <a:cxn ang="0">
                  <a:pos x="19" y="45"/>
                </a:cxn>
                <a:cxn ang="0">
                  <a:pos x="28" y="33"/>
                </a:cxn>
                <a:cxn ang="0">
                  <a:pos x="40" y="20"/>
                </a:cxn>
                <a:cxn ang="0">
                  <a:pos x="46" y="15"/>
                </a:cxn>
                <a:cxn ang="0">
                  <a:pos x="52" y="10"/>
                </a:cxn>
                <a:cxn ang="0">
                  <a:pos x="52" y="10"/>
                </a:cxn>
                <a:cxn ang="0">
                  <a:pos x="53" y="8"/>
                </a:cxn>
                <a:cxn ang="0">
                  <a:pos x="54" y="7"/>
                </a:cxn>
                <a:cxn ang="0">
                  <a:pos x="53" y="3"/>
                </a:cxn>
                <a:cxn ang="0">
                  <a:pos x="52" y="2"/>
                </a:cxn>
                <a:cxn ang="0">
                  <a:pos x="51" y="0"/>
                </a:cxn>
                <a:cxn ang="0">
                  <a:pos x="49" y="0"/>
                </a:cxn>
                <a:cxn ang="0">
                  <a:pos x="47" y="2"/>
                </a:cxn>
                <a:cxn ang="0">
                  <a:pos x="47" y="2"/>
                </a:cxn>
              </a:cxnLst>
              <a:rect l="0" t="0" r="r" b="b"/>
              <a:pathLst>
                <a:path w="54" h="61">
                  <a:moveTo>
                    <a:pt x="47" y="2"/>
                  </a:moveTo>
                  <a:lnTo>
                    <a:pt x="47" y="2"/>
                  </a:lnTo>
                  <a:lnTo>
                    <a:pt x="41" y="7"/>
                  </a:lnTo>
                  <a:lnTo>
                    <a:pt x="34" y="13"/>
                  </a:lnTo>
                  <a:lnTo>
                    <a:pt x="22" y="25"/>
                  </a:lnTo>
                  <a:lnTo>
                    <a:pt x="11" y="40"/>
                  </a:lnTo>
                  <a:lnTo>
                    <a:pt x="1" y="54"/>
                  </a:lnTo>
                  <a:lnTo>
                    <a:pt x="1" y="54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9"/>
                  </a:lnTo>
                  <a:lnTo>
                    <a:pt x="2" y="61"/>
                  </a:lnTo>
                  <a:lnTo>
                    <a:pt x="4" y="61"/>
                  </a:lnTo>
                  <a:lnTo>
                    <a:pt x="6" y="61"/>
                  </a:lnTo>
                  <a:lnTo>
                    <a:pt x="7" y="61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19" y="45"/>
                  </a:lnTo>
                  <a:lnTo>
                    <a:pt x="28" y="33"/>
                  </a:lnTo>
                  <a:lnTo>
                    <a:pt x="40" y="20"/>
                  </a:lnTo>
                  <a:lnTo>
                    <a:pt x="46" y="15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3" y="8"/>
                  </a:lnTo>
                  <a:lnTo>
                    <a:pt x="54" y="7"/>
                  </a:lnTo>
                  <a:lnTo>
                    <a:pt x="53" y="3"/>
                  </a:lnTo>
                  <a:lnTo>
                    <a:pt x="52" y="2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7" y="2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Freeform 206"/>
            <p:cNvSpPr/>
            <p:nvPr/>
          </p:nvSpPr>
          <p:spPr bwMode="auto">
            <a:xfrm>
              <a:off x="4710113" y="3762376"/>
              <a:ext cx="17463" cy="36513"/>
            </a:xfrm>
            <a:custGeom>
              <a:avLst/>
              <a:gdLst/>
              <a:ahLst/>
              <a:cxnLst>
                <a:cxn ang="0">
                  <a:pos x="25" y="3"/>
                </a:cxn>
                <a:cxn ang="0">
                  <a:pos x="25" y="3"/>
                </a:cxn>
                <a:cxn ang="0">
                  <a:pos x="25" y="7"/>
                </a:cxn>
                <a:cxn ang="0">
                  <a:pos x="23" y="11"/>
                </a:cxn>
                <a:cxn ang="0">
                  <a:pos x="19" y="18"/>
                </a:cxn>
                <a:cxn ang="0">
                  <a:pos x="19" y="18"/>
                </a:cxn>
                <a:cxn ang="0">
                  <a:pos x="16" y="25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8" y="41"/>
                </a:cxn>
                <a:cxn ang="0">
                  <a:pos x="4" y="48"/>
                </a:cxn>
                <a:cxn ang="0">
                  <a:pos x="1" y="56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0" y="68"/>
                </a:cxn>
                <a:cxn ang="0">
                  <a:pos x="1" y="69"/>
                </a:cxn>
                <a:cxn ang="0">
                  <a:pos x="2" y="70"/>
                </a:cxn>
                <a:cxn ang="0">
                  <a:pos x="4" y="70"/>
                </a:cxn>
                <a:cxn ang="0">
                  <a:pos x="6" y="70"/>
                </a:cxn>
                <a:cxn ang="0">
                  <a:pos x="7" y="69"/>
                </a:cxn>
                <a:cxn ang="0">
                  <a:pos x="8" y="68"/>
                </a:cxn>
                <a:cxn ang="0">
                  <a:pos x="10" y="65"/>
                </a:cxn>
                <a:cxn ang="0">
                  <a:pos x="10" y="65"/>
                </a:cxn>
                <a:cxn ang="0">
                  <a:pos x="11" y="60"/>
                </a:cxn>
                <a:cxn ang="0">
                  <a:pos x="12" y="55"/>
                </a:cxn>
                <a:cxn ang="0">
                  <a:pos x="17" y="45"/>
                </a:cxn>
                <a:cxn ang="0">
                  <a:pos x="17" y="45"/>
                </a:cxn>
                <a:cxn ang="0">
                  <a:pos x="21" y="36"/>
                </a:cxn>
                <a:cxn ang="0">
                  <a:pos x="24" y="32"/>
                </a:cxn>
                <a:cxn ang="0">
                  <a:pos x="25" y="28"/>
                </a:cxn>
                <a:cxn ang="0">
                  <a:pos x="25" y="28"/>
                </a:cxn>
                <a:cxn ang="0">
                  <a:pos x="27" y="23"/>
                </a:cxn>
                <a:cxn ang="0">
                  <a:pos x="30" y="18"/>
                </a:cxn>
                <a:cxn ang="0">
                  <a:pos x="33" y="13"/>
                </a:cxn>
                <a:cxn ang="0">
                  <a:pos x="34" y="6"/>
                </a:cxn>
                <a:cxn ang="0">
                  <a:pos x="34" y="6"/>
                </a:cxn>
                <a:cxn ang="0">
                  <a:pos x="34" y="4"/>
                </a:cxn>
                <a:cxn ang="0">
                  <a:pos x="33" y="2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6" y="2"/>
                </a:cxn>
                <a:cxn ang="0">
                  <a:pos x="25" y="3"/>
                </a:cxn>
                <a:cxn ang="0">
                  <a:pos x="25" y="3"/>
                </a:cxn>
              </a:cxnLst>
              <a:rect l="0" t="0" r="r" b="b"/>
              <a:pathLst>
                <a:path w="34" h="70">
                  <a:moveTo>
                    <a:pt x="25" y="3"/>
                  </a:moveTo>
                  <a:lnTo>
                    <a:pt x="25" y="3"/>
                  </a:lnTo>
                  <a:lnTo>
                    <a:pt x="25" y="7"/>
                  </a:lnTo>
                  <a:lnTo>
                    <a:pt x="23" y="11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6" y="25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8" y="41"/>
                  </a:lnTo>
                  <a:lnTo>
                    <a:pt x="4" y="48"/>
                  </a:lnTo>
                  <a:lnTo>
                    <a:pt x="1" y="56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1" y="69"/>
                  </a:lnTo>
                  <a:lnTo>
                    <a:pt x="2" y="70"/>
                  </a:lnTo>
                  <a:lnTo>
                    <a:pt x="4" y="70"/>
                  </a:lnTo>
                  <a:lnTo>
                    <a:pt x="6" y="70"/>
                  </a:lnTo>
                  <a:lnTo>
                    <a:pt x="7" y="69"/>
                  </a:lnTo>
                  <a:lnTo>
                    <a:pt x="8" y="68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1" y="60"/>
                  </a:lnTo>
                  <a:lnTo>
                    <a:pt x="12" y="5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21" y="36"/>
                  </a:lnTo>
                  <a:lnTo>
                    <a:pt x="24" y="32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7" y="23"/>
                  </a:lnTo>
                  <a:lnTo>
                    <a:pt x="30" y="18"/>
                  </a:lnTo>
                  <a:lnTo>
                    <a:pt x="33" y="13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3" y="2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6" y="2"/>
                  </a:lnTo>
                  <a:lnTo>
                    <a:pt x="25" y="3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207"/>
            <p:cNvSpPr/>
            <p:nvPr/>
          </p:nvSpPr>
          <p:spPr bwMode="auto">
            <a:xfrm>
              <a:off x="4751388" y="3756026"/>
              <a:ext cx="20638" cy="38100"/>
            </a:xfrm>
            <a:custGeom>
              <a:avLst/>
              <a:gdLst/>
              <a:ahLst/>
              <a:cxnLst>
                <a:cxn ang="0">
                  <a:pos x="29" y="3"/>
                </a:cxn>
                <a:cxn ang="0">
                  <a:pos x="29" y="3"/>
                </a:cxn>
                <a:cxn ang="0">
                  <a:pos x="26" y="10"/>
                </a:cxn>
                <a:cxn ang="0">
                  <a:pos x="22" y="16"/>
                </a:cxn>
                <a:cxn ang="0">
                  <a:pos x="18" y="23"/>
                </a:cxn>
                <a:cxn ang="0">
                  <a:pos x="14" y="30"/>
                </a:cxn>
                <a:cxn ang="0">
                  <a:pos x="14" y="30"/>
                </a:cxn>
                <a:cxn ang="0">
                  <a:pos x="8" y="48"/>
                </a:cxn>
                <a:cxn ang="0">
                  <a:pos x="5" y="57"/>
                </a:cxn>
                <a:cxn ang="0">
                  <a:pos x="1" y="65"/>
                </a:cxn>
                <a:cxn ang="0">
                  <a:pos x="1" y="65"/>
                </a:cxn>
                <a:cxn ang="0">
                  <a:pos x="0" y="67"/>
                </a:cxn>
                <a:cxn ang="0">
                  <a:pos x="1" y="69"/>
                </a:cxn>
                <a:cxn ang="0">
                  <a:pos x="1" y="70"/>
                </a:cxn>
                <a:cxn ang="0">
                  <a:pos x="3" y="72"/>
                </a:cxn>
                <a:cxn ang="0">
                  <a:pos x="4" y="72"/>
                </a:cxn>
                <a:cxn ang="0">
                  <a:pos x="6" y="72"/>
                </a:cxn>
                <a:cxn ang="0">
                  <a:pos x="8" y="71"/>
                </a:cxn>
                <a:cxn ang="0">
                  <a:pos x="9" y="70"/>
                </a:cxn>
                <a:cxn ang="0">
                  <a:pos x="9" y="70"/>
                </a:cxn>
                <a:cxn ang="0">
                  <a:pos x="13" y="62"/>
                </a:cxn>
                <a:cxn ang="0">
                  <a:pos x="17" y="54"/>
                </a:cxn>
                <a:cxn ang="0">
                  <a:pos x="23" y="36"/>
                </a:cxn>
                <a:cxn ang="0">
                  <a:pos x="23" y="36"/>
                </a:cxn>
                <a:cxn ang="0">
                  <a:pos x="26" y="29"/>
                </a:cxn>
                <a:cxn ang="0">
                  <a:pos x="30" y="21"/>
                </a:cxn>
                <a:cxn ang="0">
                  <a:pos x="34" y="13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38" y="4"/>
                </a:cxn>
                <a:cxn ang="0">
                  <a:pos x="38" y="2"/>
                </a:cxn>
                <a:cxn ang="0">
                  <a:pos x="36" y="1"/>
                </a:cxn>
                <a:cxn ang="0">
                  <a:pos x="35" y="0"/>
                </a:cxn>
                <a:cxn ang="0">
                  <a:pos x="33" y="0"/>
                </a:cxn>
                <a:cxn ang="0">
                  <a:pos x="32" y="0"/>
                </a:cxn>
                <a:cxn ang="0">
                  <a:pos x="30" y="2"/>
                </a:cxn>
                <a:cxn ang="0">
                  <a:pos x="29" y="3"/>
                </a:cxn>
                <a:cxn ang="0">
                  <a:pos x="29" y="3"/>
                </a:cxn>
              </a:cxnLst>
              <a:rect l="0" t="0" r="r" b="b"/>
              <a:pathLst>
                <a:path w="38" h="72">
                  <a:moveTo>
                    <a:pt x="29" y="3"/>
                  </a:moveTo>
                  <a:lnTo>
                    <a:pt x="29" y="3"/>
                  </a:lnTo>
                  <a:lnTo>
                    <a:pt x="26" y="10"/>
                  </a:lnTo>
                  <a:lnTo>
                    <a:pt x="22" y="16"/>
                  </a:lnTo>
                  <a:lnTo>
                    <a:pt x="18" y="23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8" y="48"/>
                  </a:lnTo>
                  <a:lnTo>
                    <a:pt x="5" y="57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0" y="67"/>
                  </a:lnTo>
                  <a:lnTo>
                    <a:pt x="1" y="69"/>
                  </a:lnTo>
                  <a:lnTo>
                    <a:pt x="1" y="70"/>
                  </a:lnTo>
                  <a:lnTo>
                    <a:pt x="3" y="72"/>
                  </a:lnTo>
                  <a:lnTo>
                    <a:pt x="4" y="72"/>
                  </a:lnTo>
                  <a:lnTo>
                    <a:pt x="6" y="72"/>
                  </a:lnTo>
                  <a:lnTo>
                    <a:pt x="8" y="71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13" y="62"/>
                  </a:lnTo>
                  <a:lnTo>
                    <a:pt x="17" y="54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6" y="29"/>
                  </a:lnTo>
                  <a:lnTo>
                    <a:pt x="30" y="21"/>
                  </a:lnTo>
                  <a:lnTo>
                    <a:pt x="34" y="13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36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2"/>
                  </a:lnTo>
                  <a:lnTo>
                    <a:pt x="29" y="3"/>
                  </a:lnTo>
                  <a:lnTo>
                    <a:pt x="2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208"/>
            <p:cNvSpPr/>
            <p:nvPr/>
          </p:nvSpPr>
          <p:spPr bwMode="auto">
            <a:xfrm>
              <a:off x="4786313" y="3746501"/>
              <a:ext cx="22225" cy="38100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5" y="1"/>
                </a:cxn>
                <a:cxn ang="0">
                  <a:pos x="32" y="3"/>
                </a:cxn>
                <a:cxn ang="0">
                  <a:pos x="27" y="8"/>
                </a:cxn>
                <a:cxn ang="0">
                  <a:pos x="24" y="15"/>
                </a:cxn>
                <a:cxn ang="0">
                  <a:pos x="21" y="20"/>
                </a:cxn>
                <a:cxn ang="0">
                  <a:pos x="21" y="20"/>
                </a:cxn>
                <a:cxn ang="0">
                  <a:pos x="10" y="42"/>
                </a:cxn>
                <a:cxn ang="0">
                  <a:pos x="4" y="52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65"/>
                </a:cxn>
                <a:cxn ang="0">
                  <a:pos x="0" y="68"/>
                </a:cxn>
                <a:cxn ang="0">
                  <a:pos x="1" y="69"/>
                </a:cxn>
                <a:cxn ang="0">
                  <a:pos x="3" y="70"/>
                </a:cxn>
                <a:cxn ang="0">
                  <a:pos x="5" y="70"/>
                </a:cxn>
                <a:cxn ang="0">
                  <a:pos x="6" y="69"/>
                </a:cxn>
                <a:cxn ang="0">
                  <a:pos x="8" y="68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13" y="57"/>
                </a:cxn>
                <a:cxn ang="0">
                  <a:pos x="16" y="48"/>
                </a:cxn>
                <a:cxn ang="0">
                  <a:pos x="21" y="39"/>
                </a:cxn>
                <a:cxn ang="0">
                  <a:pos x="26" y="30"/>
                </a:cxn>
                <a:cxn ang="0">
                  <a:pos x="26" y="30"/>
                </a:cxn>
                <a:cxn ang="0">
                  <a:pos x="32" y="18"/>
                </a:cxn>
                <a:cxn ang="0">
                  <a:pos x="36" y="13"/>
                </a:cxn>
                <a:cxn ang="0">
                  <a:pos x="39" y="11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3" y="8"/>
                </a:cxn>
                <a:cxn ang="0">
                  <a:pos x="44" y="7"/>
                </a:cxn>
                <a:cxn ang="0">
                  <a:pos x="44" y="5"/>
                </a:cxn>
                <a:cxn ang="0">
                  <a:pos x="44" y="3"/>
                </a:cxn>
                <a:cxn ang="0">
                  <a:pos x="43" y="2"/>
                </a:cxn>
                <a:cxn ang="0">
                  <a:pos x="42" y="0"/>
                </a:cxn>
                <a:cxn ang="0">
                  <a:pos x="41" y="0"/>
                </a:cxn>
                <a:cxn ang="0">
                  <a:pos x="39" y="0"/>
                </a:cxn>
                <a:cxn ang="0">
                  <a:pos x="39" y="0"/>
                </a:cxn>
              </a:cxnLst>
              <a:rect l="0" t="0" r="r" b="b"/>
              <a:pathLst>
                <a:path w="44" h="70">
                  <a:moveTo>
                    <a:pt x="39" y="0"/>
                  </a:moveTo>
                  <a:lnTo>
                    <a:pt x="39" y="0"/>
                  </a:lnTo>
                  <a:lnTo>
                    <a:pt x="35" y="1"/>
                  </a:lnTo>
                  <a:lnTo>
                    <a:pt x="32" y="3"/>
                  </a:lnTo>
                  <a:lnTo>
                    <a:pt x="27" y="8"/>
                  </a:lnTo>
                  <a:lnTo>
                    <a:pt x="24" y="15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10" y="42"/>
                  </a:lnTo>
                  <a:lnTo>
                    <a:pt x="4" y="5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1" y="69"/>
                  </a:lnTo>
                  <a:lnTo>
                    <a:pt x="3" y="70"/>
                  </a:lnTo>
                  <a:lnTo>
                    <a:pt x="5" y="70"/>
                  </a:lnTo>
                  <a:lnTo>
                    <a:pt x="6" y="69"/>
                  </a:lnTo>
                  <a:lnTo>
                    <a:pt x="8" y="68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13" y="57"/>
                  </a:lnTo>
                  <a:lnTo>
                    <a:pt x="16" y="48"/>
                  </a:lnTo>
                  <a:lnTo>
                    <a:pt x="21" y="39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32" y="18"/>
                  </a:lnTo>
                  <a:lnTo>
                    <a:pt x="36" y="13"/>
                  </a:lnTo>
                  <a:lnTo>
                    <a:pt x="39" y="11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5"/>
                  </a:lnTo>
                  <a:lnTo>
                    <a:pt x="44" y="3"/>
                  </a:lnTo>
                  <a:lnTo>
                    <a:pt x="43" y="2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209"/>
            <p:cNvSpPr/>
            <p:nvPr/>
          </p:nvSpPr>
          <p:spPr bwMode="auto">
            <a:xfrm>
              <a:off x="4824413" y="3735388"/>
              <a:ext cx="23813" cy="33338"/>
            </a:xfrm>
            <a:custGeom>
              <a:avLst/>
              <a:gdLst/>
              <a:ahLst/>
              <a:cxnLst>
                <a:cxn ang="0">
                  <a:pos x="35" y="6"/>
                </a:cxn>
                <a:cxn ang="0">
                  <a:pos x="35" y="6"/>
                </a:cxn>
                <a:cxn ang="0">
                  <a:pos x="34" y="10"/>
                </a:cxn>
                <a:cxn ang="0">
                  <a:pos x="32" y="13"/>
                </a:cxn>
                <a:cxn ang="0">
                  <a:pos x="27" y="18"/>
                </a:cxn>
                <a:cxn ang="0">
                  <a:pos x="27" y="18"/>
                </a:cxn>
                <a:cxn ang="0">
                  <a:pos x="23" y="23"/>
                </a:cxn>
                <a:cxn ang="0">
                  <a:pos x="19" y="28"/>
                </a:cxn>
                <a:cxn ang="0">
                  <a:pos x="19" y="28"/>
                </a:cxn>
                <a:cxn ang="0">
                  <a:pos x="10" y="43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8"/>
                </a:cxn>
                <a:cxn ang="0">
                  <a:pos x="0" y="60"/>
                </a:cxn>
                <a:cxn ang="0">
                  <a:pos x="1" y="62"/>
                </a:cxn>
                <a:cxn ang="0">
                  <a:pos x="2" y="63"/>
                </a:cxn>
                <a:cxn ang="0">
                  <a:pos x="5" y="64"/>
                </a:cxn>
                <a:cxn ang="0">
                  <a:pos x="7" y="63"/>
                </a:cxn>
                <a:cxn ang="0">
                  <a:pos x="8" y="62"/>
                </a:cxn>
                <a:cxn ang="0">
                  <a:pos x="8" y="62"/>
                </a:cxn>
                <a:cxn ang="0">
                  <a:pos x="20" y="44"/>
                </a:cxn>
                <a:cxn ang="0">
                  <a:pos x="32" y="26"/>
                </a:cxn>
                <a:cxn ang="0">
                  <a:pos x="32" y="26"/>
                </a:cxn>
                <a:cxn ang="0">
                  <a:pos x="34" y="24"/>
                </a:cxn>
                <a:cxn ang="0">
                  <a:pos x="36" y="22"/>
                </a:cxn>
                <a:cxn ang="0">
                  <a:pos x="38" y="20"/>
                </a:cxn>
                <a:cxn ang="0">
                  <a:pos x="40" y="18"/>
                </a:cxn>
                <a:cxn ang="0">
                  <a:pos x="40" y="18"/>
                </a:cxn>
                <a:cxn ang="0">
                  <a:pos x="43" y="12"/>
                </a:cxn>
                <a:cxn ang="0">
                  <a:pos x="44" y="6"/>
                </a:cxn>
                <a:cxn ang="0">
                  <a:pos x="44" y="6"/>
                </a:cxn>
                <a:cxn ang="0">
                  <a:pos x="43" y="3"/>
                </a:cxn>
                <a:cxn ang="0">
                  <a:pos x="43" y="1"/>
                </a:cxn>
                <a:cxn ang="0">
                  <a:pos x="41" y="1"/>
                </a:cxn>
                <a:cxn ang="0">
                  <a:pos x="39" y="0"/>
                </a:cxn>
                <a:cxn ang="0">
                  <a:pos x="38" y="1"/>
                </a:cxn>
                <a:cxn ang="0">
                  <a:pos x="36" y="1"/>
                </a:cxn>
                <a:cxn ang="0">
                  <a:pos x="35" y="3"/>
                </a:cxn>
                <a:cxn ang="0">
                  <a:pos x="35" y="6"/>
                </a:cxn>
                <a:cxn ang="0">
                  <a:pos x="35" y="6"/>
                </a:cxn>
              </a:cxnLst>
              <a:rect l="0" t="0" r="r" b="b"/>
              <a:pathLst>
                <a:path w="44" h="64">
                  <a:moveTo>
                    <a:pt x="35" y="6"/>
                  </a:moveTo>
                  <a:lnTo>
                    <a:pt x="35" y="6"/>
                  </a:lnTo>
                  <a:lnTo>
                    <a:pt x="34" y="10"/>
                  </a:lnTo>
                  <a:lnTo>
                    <a:pt x="32" y="13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3" y="23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0" y="43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2"/>
                  </a:lnTo>
                  <a:lnTo>
                    <a:pt x="2" y="63"/>
                  </a:lnTo>
                  <a:lnTo>
                    <a:pt x="5" y="64"/>
                  </a:lnTo>
                  <a:lnTo>
                    <a:pt x="7" y="63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20" y="44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4" y="24"/>
                  </a:lnTo>
                  <a:lnTo>
                    <a:pt x="36" y="22"/>
                  </a:lnTo>
                  <a:lnTo>
                    <a:pt x="38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3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3" y="3"/>
                  </a:lnTo>
                  <a:lnTo>
                    <a:pt x="43" y="1"/>
                  </a:lnTo>
                  <a:lnTo>
                    <a:pt x="41" y="1"/>
                  </a:lnTo>
                  <a:lnTo>
                    <a:pt x="39" y="0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3"/>
                  </a:lnTo>
                  <a:lnTo>
                    <a:pt x="35" y="6"/>
                  </a:lnTo>
                  <a:lnTo>
                    <a:pt x="35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210"/>
            <p:cNvSpPr/>
            <p:nvPr/>
          </p:nvSpPr>
          <p:spPr bwMode="auto">
            <a:xfrm>
              <a:off x="4470401" y="3365501"/>
              <a:ext cx="26988" cy="38100"/>
            </a:xfrm>
            <a:custGeom>
              <a:avLst/>
              <a:gdLst/>
              <a:ahLst/>
              <a:cxnLst>
                <a:cxn ang="0">
                  <a:pos x="43" y="1"/>
                </a:cxn>
                <a:cxn ang="0">
                  <a:pos x="43" y="1"/>
                </a:cxn>
                <a:cxn ang="0">
                  <a:pos x="31" y="16"/>
                </a:cxn>
                <a:cxn ang="0">
                  <a:pos x="20" y="32"/>
                </a:cxn>
                <a:cxn ang="0">
                  <a:pos x="10" y="49"/>
                </a:cxn>
                <a:cxn ang="0">
                  <a:pos x="1" y="65"/>
                </a:cxn>
                <a:cxn ang="0">
                  <a:pos x="1" y="65"/>
                </a:cxn>
                <a:cxn ang="0">
                  <a:pos x="0" y="67"/>
                </a:cxn>
                <a:cxn ang="0">
                  <a:pos x="1" y="69"/>
                </a:cxn>
                <a:cxn ang="0">
                  <a:pos x="3" y="72"/>
                </a:cxn>
                <a:cxn ang="0">
                  <a:pos x="5" y="72"/>
                </a:cxn>
                <a:cxn ang="0">
                  <a:pos x="6" y="72"/>
                </a:cxn>
                <a:cxn ang="0">
                  <a:pos x="9" y="72"/>
                </a:cxn>
                <a:cxn ang="0">
                  <a:pos x="10" y="70"/>
                </a:cxn>
                <a:cxn ang="0">
                  <a:pos x="10" y="70"/>
                </a:cxn>
                <a:cxn ang="0">
                  <a:pos x="18" y="54"/>
                </a:cxn>
                <a:cxn ang="0">
                  <a:pos x="27" y="38"/>
                </a:cxn>
                <a:cxn ang="0">
                  <a:pos x="39" y="23"/>
                </a:cxn>
                <a:cxn ang="0">
                  <a:pos x="50" y="8"/>
                </a:cxn>
                <a:cxn ang="0">
                  <a:pos x="50" y="8"/>
                </a:cxn>
                <a:cxn ang="0">
                  <a:pos x="51" y="6"/>
                </a:cxn>
                <a:cxn ang="0">
                  <a:pos x="51" y="4"/>
                </a:cxn>
                <a:cxn ang="0">
                  <a:pos x="49" y="1"/>
                </a:cxn>
                <a:cxn ang="0">
                  <a:pos x="48" y="0"/>
                </a:cxn>
                <a:cxn ang="0">
                  <a:pos x="46" y="0"/>
                </a:cxn>
                <a:cxn ang="0">
                  <a:pos x="45" y="0"/>
                </a:cxn>
                <a:cxn ang="0">
                  <a:pos x="43" y="1"/>
                </a:cxn>
                <a:cxn ang="0">
                  <a:pos x="43" y="1"/>
                </a:cxn>
              </a:cxnLst>
              <a:rect l="0" t="0" r="r" b="b"/>
              <a:pathLst>
                <a:path w="51" h="72">
                  <a:moveTo>
                    <a:pt x="43" y="1"/>
                  </a:moveTo>
                  <a:lnTo>
                    <a:pt x="43" y="1"/>
                  </a:lnTo>
                  <a:lnTo>
                    <a:pt x="31" y="16"/>
                  </a:lnTo>
                  <a:lnTo>
                    <a:pt x="20" y="32"/>
                  </a:lnTo>
                  <a:lnTo>
                    <a:pt x="10" y="49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0" y="67"/>
                  </a:lnTo>
                  <a:lnTo>
                    <a:pt x="1" y="69"/>
                  </a:lnTo>
                  <a:lnTo>
                    <a:pt x="3" y="72"/>
                  </a:lnTo>
                  <a:lnTo>
                    <a:pt x="5" y="72"/>
                  </a:lnTo>
                  <a:lnTo>
                    <a:pt x="6" y="72"/>
                  </a:lnTo>
                  <a:lnTo>
                    <a:pt x="9" y="72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8" y="54"/>
                  </a:lnTo>
                  <a:lnTo>
                    <a:pt x="27" y="38"/>
                  </a:lnTo>
                  <a:lnTo>
                    <a:pt x="39" y="23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49" y="1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3" y="1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211"/>
            <p:cNvSpPr/>
            <p:nvPr/>
          </p:nvSpPr>
          <p:spPr bwMode="auto">
            <a:xfrm>
              <a:off x="4513263" y="3387726"/>
              <a:ext cx="31750" cy="42863"/>
            </a:xfrm>
            <a:custGeom>
              <a:avLst/>
              <a:gdLst/>
              <a:ahLst/>
              <a:cxnLst>
                <a:cxn ang="0">
                  <a:pos x="52" y="1"/>
                </a:cxn>
                <a:cxn ang="0">
                  <a:pos x="52" y="1"/>
                </a:cxn>
                <a:cxn ang="0">
                  <a:pos x="38" y="19"/>
                </a:cxn>
                <a:cxn ang="0">
                  <a:pos x="25" y="38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7"/>
                </a:cxn>
                <a:cxn ang="0">
                  <a:pos x="0" y="79"/>
                </a:cxn>
                <a:cxn ang="0">
                  <a:pos x="1" y="80"/>
                </a:cxn>
                <a:cxn ang="0">
                  <a:pos x="2" y="81"/>
                </a:cxn>
                <a:cxn ang="0">
                  <a:pos x="4" y="82"/>
                </a:cxn>
                <a:cxn ang="0">
                  <a:pos x="5" y="82"/>
                </a:cxn>
                <a:cxn ang="0">
                  <a:pos x="7" y="81"/>
                </a:cxn>
                <a:cxn ang="0">
                  <a:pos x="8" y="80"/>
                </a:cxn>
                <a:cxn ang="0">
                  <a:pos x="8" y="80"/>
                </a:cxn>
                <a:cxn ang="0">
                  <a:pos x="32" y="43"/>
                </a:cxn>
                <a:cxn ang="0">
                  <a:pos x="45" y="25"/>
                </a:cxn>
                <a:cxn ang="0">
                  <a:pos x="59" y="9"/>
                </a:cxn>
                <a:cxn ang="0">
                  <a:pos x="59" y="9"/>
                </a:cxn>
                <a:cxn ang="0">
                  <a:pos x="60" y="6"/>
                </a:cxn>
                <a:cxn ang="0">
                  <a:pos x="60" y="4"/>
                </a:cxn>
                <a:cxn ang="0">
                  <a:pos x="58" y="1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4" y="0"/>
                </a:cxn>
                <a:cxn ang="0">
                  <a:pos x="52" y="1"/>
                </a:cxn>
                <a:cxn ang="0">
                  <a:pos x="52" y="1"/>
                </a:cxn>
              </a:cxnLst>
              <a:rect l="0" t="0" r="r" b="b"/>
              <a:pathLst>
                <a:path w="60" h="82">
                  <a:moveTo>
                    <a:pt x="52" y="1"/>
                  </a:moveTo>
                  <a:lnTo>
                    <a:pt x="52" y="1"/>
                  </a:lnTo>
                  <a:lnTo>
                    <a:pt x="38" y="19"/>
                  </a:lnTo>
                  <a:lnTo>
                    <a:pt x="25" y="3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1" y="80"/>
                  </a:lnTo>
                  <a:lnTo>
                    <a:pt x="2" y="81"/>
                  </a:lnTo>
                  <a:lnTo>
                    <a:pt x="4" y="82"/>
                  </a:lnTo>
                  <a:lnTo>
                    <a:pt x="5" y="82"/>
                  </a:lnTo>
                  <a:lnTo>
                    <a:pt x="7" y="81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32" y="43"/>
                  </a:lnTo>
                  <a:lnTo>
                    <a:pt x="45" y="25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58" y="1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2" y="1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212"/>
            <p:cNvSpPr/>
            <p:nvPr/>
          </p:nvSpPr>
          <p:spPr bwMode="auto">
            <a:xfrm>
              <a:off x="4646613" y="3490913"/>
              <a:ext cx="19050" cy="28575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28" y="4"/>
                </a:cxn>
                <a:cxn ang="0">
                  <a:pos x="27" y="8"/>
                </a:cxn>
                <a:cxn ang="0">
                  <a:pos x="25" y="13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15" y="26"/>
                </a:cxn>
                <a:cxn ang="0">
                  <a:pos x="14" y="29"/>
                </a:cxn>
                <a:cxn ang="0">
                  <a:pos x="11" y="32"/>
                </a:cxn>
                <a:cxn ang="0">
                  <a:pos x="11" y="32"/>
                </a:cxn>
                <a:cxn ang="0">
                  <a:pos x="7" y="36"/>
                </a:cxn>
                <a:cxn ang="0">
                  <a:pos x="4" y="41"/>
                </a:cxn>
                <a:cxn ang="0">
                  <a:pos x="1" y="46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4"/>
                </a:cxn>
                <a:cxn ang="0">
                  <a:pos x="1" y="55"/>
                </a:cxn>
                <a:cxn ang="0">
                  <a:pos x="2" y="56"/>
                </a:cxn>
                <a:cxn ang="0">
                  <a:pos x="4" y="56"/>
                </a:cxn>
                <a:cxn ang="0">
                  <a:pos x="7" y="55"/>
                </a:cxn>
                <a:cxn ang="0">
                  <a:pos x="8" y="54"/>
                </a:cxn>
                <a:cxn ang="0">
                  <a:pos x="9" y="52"/>
                </a:cxn>
                <a:cxn ang="0">
                  <a:pos x="9" y="52"/>
                </a:cxn>
                <a:cxn ang="0">
                  <a:pos x="9" y="49"/>
                </a:cxn>
                <a:cxn ang="0">
                  <a:pos x="11" y="46"/>
                </a:cxn>
                <a:cxn ang="0">
                  <a:pos x="15" y="41"/>
                </a:cxn>
                <a:cxn ang="0">
                  <a:pos x="21" y="36"/>
                </a:cxn>
                <a:cxn ang="0">
                  <a:pos x="23" y="33"/>
                </a:cxn>
                <a:cxn ang="0">
                  <a:pos x="25" y="31"/>
                </a:cxn>
                <a:cxn ang="0">
                  <a:pos x="25" y="31"/>
                </a:cxn>
                <a:cxn ang="0">
                  <a:pos x="28" y="24"/>
                </a:cxn>
                <a:cxn ang="0">
                  <a:pos x="32" y="18"/>
                </a:cxn>
                <a:cxn ang="0">
                  <a:pos x="35" y="11"/>
                </a:cxn>
                <a:cxn ang="0">
                  <a:pos x="37" y="8"/>
                </a:cxn>
                <a:cxn ang="0">
                  <a:pos x="37" y="4"/>
                </a:cxn>
                <a:cxn ang="0">
                  <a:pos x="37" y="4"/>
                </a:cxn>
                <a:cxn ang="0">
                  <a:pos x="37" y="2"/>
                </a:cxn>
                <a:cxn ang="0">
                  <a:pos x="36" y="1"/>
                </a:cxn>
                <a:cxn ang="0">
                  <a:pos x="35" y="0"/>
                </a:cxn>
                <a:cxn ang="0">
                  <a:pos x="33" y="0"/>
                </a:cxn>
                <a:cxn ang="0">
                  <a:pos x="30" y="1"/>
                </a:cxn>
                <a:cxn ang="0">
                  <a:pos x="29" y="2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37" h="56">
                  <a:moveTo>
                    <a:pt x="28" y="4"/>
                  </a:moveTo>
                  <a:lnTo>
                    <a:pt x="28" y="4"/>
                  </a:lnTo>
                  <a:lnTo>
                    <a:pt x="27" y="8"/>
                  </a:lnTo>
                  <a:lnTo>
                    <a:pt x="25" y="13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5" y="26"/>
                  </a:lnTo>
                  <a:lnTo>
                    <a:pt x="14" y="29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7" y="36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1" y="55"/>
                  </a:lnTo>
                  <a:lnTo>
                    <a:pt x="2" y="56"/>
                  </a:lnTo>
                  <a:lnTo>
                    <a:pt x="4" y="56"/>
                  </a:lnTo>
                  <a:lnTo>
                    <a:pt x="7" y="55"/>
                  </a:lnTo>
                  <a:lnTo>
                    <a:pt x="8" y="54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49"/>
                  </a:lnTo>
                  <a:lnTo>
                    <a:pt x="11" y="46"/>
                  </a:lnTo>
                  <a:lnTo>
                    <a:pt x="15" y="41"/>
                  </a:lnTo>
                  <a:lnTo>
                    <a:pt x="21" y="36"/>
                  </a:lnTo>
                  <a:lnTo>
                    <a:pt x="23" y="33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8" y="24"/>
                  </a:lnTo>
                  <a:lnTo>
                    <a:pt x="32" y="18"/>
                  </a:lnTo>
                  <a:lnTo>
                    <a:pt x="35" y="11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6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Freeform 213"/>
            <p:cNvSpPr/>
            <p:nvPr/>
          </p:nvSpPr>
          <p:spPr bwMode="auto">
            <a:xfrm>
              <a:off x="4676776" y="3500438"/>
              <a:ext cx="26988" cy="31750"/>
            </a:xfrm>
            <a:custGeom>
              <a:avLst/>
              <a:gdLst/>
              <a:ahLst/>
              <a:cxnLst>
                <a:cxn ang="0">
                  <a:pos x="41" y="2"/>
                </a:cxn>
                <a:cxn ang="0">
                  <a:pos x="41" y="2"/>
                </a:cxn>
                <a:cxn ang="0">
                  <a:pos x="37" y="8"/>
                </a:cxn>
                <a:cxn ang="0">
                  <a:pos x="32" y="14"/>
                </a:cxn>
                <a:cxn ang="0">
                  <a:pos x="21" y="27"/>
                </a:cxn>
                <a:cxn ang="0">
                  <a:pos x="21" y="27"/>
                </a:cxn>
                <a:cxn ang="0">
                  <a:pos x="11" y="39"/>
                </a:cxn>
                <a:cxn ang="0">
                  <a:pos x="1" y="52"/>
                </a:cxn>
                <a:cxn ang="0">
                  <a:pos x="1" y="52"/>
                </a:cxn>
                <a:cxn ang="0">
                  <a:pos x="0" y="54"/>
                </a:cxn>
                <a:cxn ang="0">
                  <a:pos x="0" y="55"/>
                </a:cxn>
                <a:cxn ang="0">
                  <a:pos x="0" y="57"/>
                </a:cxn>
                <a:cxn ang="0">
                  <a:pos x="1" y="58"/>
                </a:cxn>
                <a:cxn ang="0">
                  <a:pos x="3" y="59"/>
                </a:cxn>
                <a:cxn ang="0">
                  <a:pos x="4" y="60"/>
                </a:cxn>
                <a:cxn ang="0">
                  <a:pos x="6" y="60"/>
                </a:cxn>
                <a:cxn ang="0">
                  <a:pos x="7" y="59"/>
                </a:cxn>
                <a:cxn ang="0">
                  <a:pos x="7" y="59"/>
                </a:cxn>
                <a:cxn ang="0">
                  <a:pos x="18" y="46"/>
                </a:cxn>
                <a:cxn ang="0">
                  <a:pos x="27" y="35"/>
                </a:cxn>
                <a:cxn ang="0">
                  <a:pos x="27" y="35"/>
                </a:cxn>
                <a:cxn ang="0">
                  <a:pos x="33" y="28"/>
                </a:cxn>
                <a:cxn ang="0">
                  <a:pos x="39" y="20"/>
                </a:cxn>
                <a:cxn ang="0">
                  <a:pos x="45" y="14"/>
                </a:cxn>
                <a:cxn ang="0">
                  <a:pos x="50" y="7"/>
                </a:cxn>
                <a:cxn ang="0">
                  <a:pos x="50" y="7"/>
                </a:cxn>
                <a:cxn ang="0">
                  <a:pos x="51" y="5"/>
                </a:cxn>
                <a:cxn ang="0">
                  <a:pos x="50" y="3"/>
                </a:cxn>
                <a:cxn ang="0">
                  <a:pos x="50" y="2"/>
                </a:cxn>
                <a:cxn ang="0">
                  <a:pos x="48" y="0"/>
                </a:cxn>
                <a:cxn ang="0">
                  <a:pos x="47" y="0"/>
                </a:cxn>
                <a:cxn ang="0">
                  <a:pos x="45" y="0"/>
                </a:cxn>
                <a:cxn ang="0">
                  <a:pos x="42" y="1"/>
                </a:cxn>
                <a:cxn ang="0">
                  <a:pos x="41" y="2"/>
                </a:cxn>
                <a:cxn ang="0">
                  <a:pos x="41" y="2"/>
                </a:cxn>
              </a:cxnLst>
              <a:rect l="0" t="0" r="r" b="b"/>
              <a:pathLst>
                <a:path w="51" h="60">
                  <a:moveTo>
                    <a:pt x="41" y="2"/>
                  </a:moveTo>
                  <a:lnTo>
                    <a:pt x="41" y="2"/>
                  </a:lnTo>
                  <a:lnTo>
                    <a:pt x="37" y="8"/>
                  </a:lnTo>
                  <a:lnTo>
                    <a:pt x="32" y="14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11" y="3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6" y="60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18" y="46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33" y="28"/>
                  </a:lnTo>
                  <a:lnTo>
                    <a:pt x="39" y="20"/>
                  </a:lnTo>
                  <a:lnTo>
                    <a:pt x="45" y="14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1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Freeform 214"/>
            <p:cNvSpPr/>
            <p:nvPr/>
          </p:nvSpPr>
          <p:spPr bwMode="auto">
            <a:xfrm>
              <a:off x="4370388" y="3413126"/>
              <a:ext cx="14288" cy="34925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4"/>
                </a:cxn>
                <a:cxn ang="0">
                  <a:pos x="13" y="18"/>
                </a:cxn>
                <a:cxn ang="0">
                  <a:pos x="7" y="32"/>
                </a:cxn>
                <a:cxn ang="0">
                  <a:pos x="2" y="47"/>
                </a:cxn>
                <a:cxn ang="0">
                  <a:pos x="0" y="54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1" y="65"/>
                </a:cxn>
                <a:cxn ang="0">
                  <a:pos x="2" y="66"/>
                </a:cxn>
                <a:cxn ang="0">
                  <a:pos x="4" y="66"/>
                </a:cxn>
                <a:cxn ang="0">
                  <a:pos x="6" y="66"/>
                </a:cxn>
                <a:cxn ang="0">
                  <a:pos x="7" y="65"/>
                </a:cxn>
                <a:cxn ang="0">
                  <a:pos x="8" y="64"/>
                </a:cxn>
                <a:cxn ang="0">
                  <a:pos x="9" y="62"/>
                </a:cxn>
                <a:cxn ang="0">
                  <a:pos x="9" y="62"/>
                </a:cxn>
                <a:cxn ang="0">
                  <a:pos x="10" y="55"/>
                </a:cxn>
                <a:cxn ang="0">
                  <a:pos x="11" y="48"/>
                </a:cxn>
                <a:cxn ang="0">
                  <a:pos x="16" y="33"/>
                </a:cxn>
                <a:cxn ang="0">
                  <a:pos x="22" y="20"/>
                </a:cxn>
                <a:cxn ang="0">
                  <a:pos x="28" y="6"/>
                </a:cxn>
                <a:cxn ang="0">
                  <a:pos x="28" y="6"/>
                </a:cxn>
                <a:cxn ang="0">
                  <a:pos x="28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19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28" h="66">
                  <a:moveTo>
                    <a:pt x="18" y="4"/>
                  </a:moveTo>
                  <a:lnTo>
                    <a:pt x="18" y="4"/>
                  </a:lnTo>
                  <a:lnTo>
                    <a:pt x="13" y="18"/>
                  </a:lnTo>
                  <a:lnTo>
                    <a:pt x="7" y="32"/>
                  </a:lnTo>
                  <a:lnTo>
                    <a:pt x="2" y="47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1" y="65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7" y="65"/>
                  </a:lnTo>
                  <a:lnTo>
                    <a:pt x="8" y="64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10" y="55"/>
                  </a:lnTo>
                  <a:lnTo>
                    <a:pt x="11" y="48"/>
                  </a:lnTo>
                  <a:lnTo>
                    <a:pt x="16" y="33"/>
                  </a:lnTo>
                  <a:lnTo>
                    <a:pt x="22" y="20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19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Freeform 215"/>
            <p:cNvSpPr/>
            <p:nvPr/>
          </p:nvSpPr>
          <p:spPr bwMode="auto">
            <a:xfrm>
              <a:off x="4389438" y="3436938"/>
              <a:ext cx="31750" cy="55563"/>
            </a:xfrm>
            <a:custGeom>
              <a:avLst/>
              <a:gdLst/>
              <a:ahLst/>
              <a:cxnLst>
                <a:cxn ang="0">
                  <a:pos x="53" y="1"/>
                </a:cxn>
                <a:cxn ang="0">
                  <a:pos x="53" y="1"/>
                </a:cxn>
                <a:cxn ang="0">
                  <a:pos x="43" y="12"/>
                </a:cxn>
                <a:cxn ang="0">
                  <a:pos x="35" y="22"/>
                </a:cxn>
                <a:cxn ang="0">
                  <a:pos x="28" y="35"/>
                </a:cxn>
                <a:cxn ang="0">
                  <a:pos x="22" y="47"/>
                </a:cxn>
                <a:cxn ang="0">
                  <a:pos x="10" y="72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3"/>
                </a:cxn>
                <a:cxn ang="0">
                  <a:pos x="3" y="104"/>
                </a:cxn>
                <a:cxn ang="0">
                  <a:pos x="7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101"/>
                </a:cxn>
                <a:cxn ang="0">
                  <a:pos x="20" y="76"/>
                </a:cxn>
                <a:cxn ang="0">
                  <a:pos x="30" y="51"/>
                </a:cxn>
                <a:cxn ang="0">
                  <a:pos x="36" y="40"/>
                </a:cxn>
                <a:cxn ang="0">
                  <a:pos x="42" y="29"/>
                </a:cxn>
                <a:cxn ang="0">
                  <a:pos x="51" y="18"/>
                </a:cxn>
                <a:cxn ang="0">
                  <a:pos x="59" y="8"/>
                </a:cxn>
                <a:cxn ang="0">
                  <a:pos x="59" y="8"/>
                </a:cxn>
                <a:cxn ang="0">
                  <a:pos x="60" y="6"/>
                </a:cxn>
                <a:cxn ang="0">
                  <a:pos x="60" y="4"/>
                </a:cxn>
                <a:cxn ang="0">
                  <a:pos x="60" y="3"/>
                </a:cxn>
                <a:cxn ang="0">
                  <a:pos x="59" y="1"/>
                </a:cxn>
                <a:cxn ang="0">
                  <a:pos x="58" y="0"/>
                </a:cxn>
                <a:cxn ang="0">
                  <a:pos x="56" y="0"/>
                </a:cxn>
                <a:cxn ang="0">
                  <a:pos x="54" y="0"/>
                </a:cxn>
                <a:cxn ang="0">
                  <a:pos x="53" y="1"/>
                </a:cxn>
                <a:cxn ang="0">
                  <a:pos x="53" y="1"/>
                </a:cxn>
              </a:cxnLst>
              <a:rect l="0" t="0" r="r" b="b"/>
              <a:pathLst>
                <a:path w="60" h="104">
                  <a:moveTo>
                    <a:pt x="53" y="1"/>
                  </a:moveTo>
                  <a:lnTo>
                    <a:pt x="53" y="1"/>
                  </a:lnTo>
                  <a:lnTo>
                    <a:pt x="43" y="12"/>
                  </a:lnTo>
                  <a:lnTo>
                    <a:pt x="35" y="22"/>
                  </a:lnTo>
                  <a:lnTo>
                    <a:pt x="28" y="35"/>
                  </a:lnTo>
                  <a:lnTo>
                    <a:pt x="22" y="47"/>
                  </a:lnTo>
                  <a:lnTo>
                    <a:pt x="10" y="7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3"/>
                  </a:lnTo>
                  <a:lnTo>
                    <a:pt x="3" y="104"/>
                  </a:lnTo>
                  <a:lnTo>
                    <a:pt x="7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20" y="76"/>
                  </a:lnTo>
                  <a:lnTo>
                    <a:pt x="30" y="51"/>
                  </a:lnTo>
                  <a:lnTo>
                    <a:pt x="36" y="40"/>
                  </a:lnTo>
                  <a:lnTo>
                    <a:pt x="42" y="29"/>
                  </a:lnTo>
                  <a:lnTo>
                    <a:pt x="51" y="1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59" y="1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Freeform 216"/>
            <p:cNvSpPr/>
            <p:nvPr/>
          </p:nvSpPr>
          <p:spPr bwMode="auto">
            <a:xfrm>
              <a:off x="4194176" y="3233738"/>
              <a:ext cx="641350" cy="466725"/>
            </a:xfrm>
            <a:custGeom>
              <a:avLst/>
              <a:gdLst/>
              <a:ahLst/>
              <a:cxnLst>
                <a:cxn ang="0">
                  <a:pos x="1065" y="872"/>
                </a:cxn>
                <a:cxn ang="0">
                  <a:pos x="1065" y="852"/>
                </a:cxn>
                <a:cxn ang="0">
                  <a:pos x="1084" y="836"/>
                </a:cxn>
                <a:cxn ang="0">
                  <a:pos x="1102" y="797"/>
                </a:cxn>
                <a:cxn ang="0">
                  <a:pos x="1134" y="739"/>
                </a:cxn>
                <a:cxn ang="0">
                  <a:pos x="1169" y="637"/>
                </a:cxn>
                <a:cxn ang="0">
                  <a:pos x="1175" y="544"/>
                </a:cxn>
                <a:cxn ang="0">
                  <a:pos x="1169" y="489"/>
                </a:cxn>
                <a:cxn ang="0">
                  <a:pos x="1162" y="424"/>
                </a:cxn>
                <a:cxn ang="0">
                  <a:pos x="1138" y="328"/>
                </a:cxn>
                <a:cxn ang="0">
                  <a:pos x="1084" y="192"/>
                </a:cxn>
                <a:cxn ang="0">
                  <a:pos x="1037" y="97"/>
                </a:cxn>
                <a:cxn ang="0">
                  <a:pos x="971" y="37"/>
                </a:cxn>
                <a:cxn ang="0">
                  <a:pos x="818" y="36"/>
                </a:cxn>
                <a:cxn ang="0">
                  <a:pos x="695" y="38"/>
                </a:cxn>
                <a:cxn ang="0">
                  <a:pos x="616" y="46"/>
                </a:cxn>
                <a:cxn ang="0">
                  <a:pos x="198" y="44"/>
                </a:cxn>
                <a:cxn ang="0">
                  <a:pos x="147" y="114"/>
                </a:cxn>
                <a:cxn ang="0">
                  <a:pos x="95" y="212"/>
                </a:cxn>
                <a:cxn ang="0">
                  <a:pos x="42" y="389"/>
                </a:cxn>
                <a:cxn ang="0">
                  <a:pos x="37" y="476"/>
                </a:cxn>
                <a:cxn ang="0">
                  <a:pos x="44" y="540"/>
                </a:cxn>
                <a:cxn ang="0">
                  <a:pos x="49" y="590"/>
                </a:cxn>
                <a:cxn ang="0">
                  <a:pos x="81" y="663"/>
                </a:cxn>
                <a:cxn ang="0">
                  <a:pos x="118" y="748"/>
                </a:cxn>
                <a:cxn ang="0">
                  <a:pos x="147" y="790"/>
                </a:cxn>
                <a:cxn ang="0">
                  <a:pos x="155" y="799"/>
                </a:cxn>
                <a:cxn ang="0">
                  <a:pos x="180" y="821"/>
                </a:cxn>
                <a:cxn ang="0">
                  <a:pos x="191" y="840"/>
                </a:cxn>
                <a:cxn ang="0">
                  <a:pos x="185" y="857"/>
                </a:cxn>
                <a:cxn ang="0">
                  <a:pos x="169" y="861"/>
                </a:cxn>
                <a:cxn ang="0">
                  <a:pos x="143" y="842"/>
                </a:cxn>
                <a:cxn ang="0">
                  <a:pos x="104" y="798"/>
                </a:cxn>
                <a:cxn ang="0">
                  <a:pos x="52" y="689"/>
                </a:cxn>
                <a:cxn ang="0">
                  <a:pos x="23" y="633"/>
                </a:cxn>
                <a:cxn ang="0">
                  <a:pos x="7" y="580"/>
                </a:cxn>
                <a:cxn ang="0">
                  <a:pos x="1" y="463"/>
                </a:cxn>
                <a:cxn ang="0">
                  <a:pos x="14" y="342"/>
                </a:cxn>
                <a:cxn ang="0">
                  <a:pos x="68" y="185"/>
                </a:cxn>
                <a:cxn ang="0">
                  <a:pos x="137" y="66"/>
                </a:cxn>
                <a:cxn ang="0">
                  <a:pos x="163" y="19"/>
                </a:cxn>
                <a:cxn ang="0">
                  <a:pos x="175" y="7"/>
                </a:cxn>
                <a:cxn ang="0">
                  <a:pos x="484" y="9"/>
                </a:cxn>
                <a:cxn ang="0">
                  <a:pos x="616" y="9"/>
                </a:cxn>
                <a:cxn ang="0">
                  <a:pos x="824" y="0"/>
                </a:cxn>
                <a:cxn ang="0">
                  <a:pos x="1023" y="1"/>
                </a:cxn>
                <a:cxn ang="0">
                  <a:pos x="1038" y="10"/>
                </a:cxn>
                <a:cxn ang="0">
                  <a:pos x="1040" y="28"/>
                </a:cxn>
                <a:cxn ang="0">
                  <a:pos x="1081" y="104"/>
                </a:cxn>
                <a:cxn ang="0">
                  <a:pos x="1126" y="197"/>
                </a:cxn>
                <a:cxn ang="0">
                  <a:pos x="1184" y="368"/>
                </a:cxn>
                <a:cxn ang="0">
                  <a:pos x="1208" y="493"/>
                </a:cxn>
                <a:cxn ang="0">
                  <a:pos x="1211" y="543"/>
                </a:cxn>
                <a:cxn ang="0">
                  <a:pos x="1206" y="637"/>
                </a:cxn>
                <a:cxn ang="0">
                  <a:pos x="1182" y="707"/>
                </a:cxn>
                <a:cxn ang="0">
                  <a:pos x="1154" y="780"/>
                </a:cxn>
                <a:cxn ang="0">
                  <a:pos x="1124" y="837"/>
                </a:cxn>
                <a:cxn ang="0">
                  <a:pos x="1089" y="878"/>
                </a:cxn>
              </a:cxnLst>
              <a:rect l="0" t="0" r="r" b="b"/>
              <a:pathLst>
                <a:path w="1212" h="881">
                  <a:moveTo>
                    <a:pt x="1080" y="881"/>
                  </a:moveTo>
                  <a:lnTo>
                    <a:pt x="1080" y="881"/>
                  </a:lnTo>
                  <a:lnTo>
                    <a:pt x="1077" y="880"/>
                  </a:lnTo>
                  <a:lnTo>
                    <a:pt x="1074" y="880"/>
                  </a:lnTo>
                  <a:lnTo>
                    <a:pt x="1068" y="876"/>
                  </a:lnTo>
                  <a:lnTo>
                    <a:pt x="1065" y="872"/>
                  </a:lnTo>
                  <a:lnTo>
                    <a:pt x="1062" y="865"/>
                  </a:lnTo>
                  <a:lnTo>
                    <a:pt x="1062" y="865"/>
                  </a:lnTo>
                  <a:lnTo>
                    <a:pt x="1062" y="862"/>
                  </a:lnTo>
                  <a:lnTo>
                    <a:pt x="1062" y="857"/>
                  </a:lnTo>
                  <a:lnTo>
                    <a:pt x="1063" y="855"/>
                  </a:lnTo>
                  <a:lnTo>
                    <a:pt x="1065" y="852"/>
                  </a:lnTo>
                  <a:lnTo>
                    <a:pt x="1067" y="850"/>
                  </a:lnTo>
                  <a:lnTo>
                    <a:pt x="1070" y="847"/>
                  </a:lnTo>
                  <a:lnTo>
                    <a:pt x="1070" y="847"/>
                  </a:lnTo>
                  <a:lnTo>
                    <a:pt x="1076" y="844"/>
                  </a:lnTo>
                  <a:lnTo>
                    <a:pt x="1080" y="841"/>
                  </a:lnTo>
                  <a:lnTo>
                    <a:pt x="1084" y="836"/>
                  </a:lnTo>
                  <a:lnTo>
                    <a:pt x="1086" y="832"/>
                  </a:lnTo>
                  <a:lnTo>
                    <a:pt x="1091" y="823"/>
                  </a:lnTo>
                  <a:lnTo>
                    <a:pt x="1094" y="815"/>
                  </a:lnTo>
                  <a:lnTo>
                    <a:pt x="1094" y="815"/>
                  </a:lnTo>
                  <a:lnTo>
                    <a:pt x="1097" y="805"/>
                  </a:lnTo>
                  <a:lnTo>
                    <a:pt x="1102" y="797"/>
                  </a:lnTo>
                  <a:lnTo>
                    <a:pt x="1103" y="796"/>
                  </a:lnTo>
                  <a:lnTo>
                    <a:pt x="1103" y="796"/>
                  </a:lnTo>
                  <a:lnTo>
                    <a:pt x="1118" y="771"/>
                  </a:lnTo>
                  <a:lnTo>
                    <a:pt x="1125" y="758"/>
                  </a:lnTo>
                  <a:lnTo>
                    <a:pt x="1132" y="744"/>
                  </a:lnTo>
                  <a:lnTo>
                    <a:pt x="1134" y="739"/>
                  </a:lnTo>
                  <a:lnTo>
                    <a:pt x="1134" y="739"/>
                  </a:lnTo>
                  <a:lnTo>
                    <a:pt x="1144" y="715"/>
                  </a:lnTo>
                  <a:lnTo>
                    <a:pt x="1153" y="689"/>
                  </a:lnTo>
                  <a:lnTo>
                    <a:pt x="1163" y="662"/>
                  </a:lnTo>
                  <a:lnTo>
                    <a:pt x="1169" y="637"/>
                  </a:lnTo>
                  <a:lnTo>
                    <a:pt x="1169" y="637"/>
                  </a:lnTo>
                  <a:lnTo>
                    <a:pt x="1172" y="621"/>
                  </a:lnTo>
                  <a:lnTo>
                    <a:pt x="1174" y="604"/>
                  </a:lnTo>
                  <a:lnTo>
                    <a:pt x="1176" y="589"/>
                  </a:lnTo>
                  <a:lnTo>
                    <a:pt x="1176" y="573"/>
                  </a:lnTo>
                  <a:lnTo>
                    <a:pt x="1176" y="559"/>
                  </a:lnTo>
                  <a:lnTo>
                    <a:pt x="1175" y="544"/>
                  </a:lnTo>
                  <a:lnTo>
                    <a:pt x="1173" y="532"/>
                  </a:lnTo>
                  <a:lnTo>
                    <a:pt x="1170" y="518"/>
                  </a:lnTo>
                  <a:lnTo>
                    <a:pt x="1170" y="518"/>
                  </a:lnTo>
                  <a:lnTo>
                    <a:pt x="1169" y="512"/>
                  </a:lnTo>
                  <a:lnTo>
                    <a:pt x="1169" y="505"/>
                  </a:lnTo>
                  <a:lnTo>
                    <a:pt x="1169" y="489"/>
                  </a:lnTo>
                  <a:lnTo>
                    <a:pt x="1169" y="489"/>
                  </a:lnTo>
                  <a:lnTo>
                    <a:pt x="1170" y="476"/>
                  </a:lnTo>
                  <a:lnTo>
                    <a:pt x="1170" y="476"/>
                  </a:lnTo>
                  <a:lnTo>
                    <a:pt x="1169" y="462"/>
                  </a:lnTo>
                  <a:lnTo>
                    <a:pt x="1167" y="450"/>
                  </a:lnTo>
                  <a:lnTo>
                    <a:pt x="1162" y="424"/>
                  </a:lnTo>
                  <a:lnTo>
                    <a:pt x="1162" y="424"/>
                  </a:lnTo>
                  <a:lnTo>
                    <a:pt x="1159" y="411"/>
                  </a:lnTo>
                  <a:lnTo>
                    <a:pt x="1159" y="411"/>
                  </a:lnTo>
                  <a:lnTo>
                    <a:pt x="1152" y="382"/>
                  </a:lnTo>
                  <a:lnTo>
                    <a:pt x="1145" y="354"/>
                  </a:lnTo>
                  <a:lnTo>
                    <a:pt x="1138" y="328"/>
                  </a:lnTo>
                  <a:lnTo>
                    <a:pt x="1130" y="301"/>
                  </a:lnTo>
                  <a:lnTo>
                    <a:pt x="1120" y="275"/>
                  </a:lnTo>
                  <a:lnTo>
                    <a:pt x="1110" y="249"/>
                  </a:lnTo>
                  <a:lnTo>
                    <a:pt x="1100" y="225"/>
                  </a:lnTo>
                  <a:lnTo>
                    <a:pt x="1089" y="201"/>
                  </a:lnTo>
                  <a:lnTo>
                    <a:pt x="1084" y="192"/>
                  </a:lnTo>
                  <a:lnTo>
                    <a:pt x="1084" y="192"/>
                  </a:lnTo>
                  <a:lnTo>
                    <a:pt x="1067" y="157"/>
                  </a:lnTo>
                  <a:lnTo>
                    <a:pt x="1050" y="122"/>
                  </a:lnTo>
                  <a:lnTo>
                    <a:pt x="1050" y="122"/>
                  </a:lnTo>
                  <a:lnTo>
                    <a:pt x="1037" y="97"/>
                  </a:lnTo>
                  <a:lnTo>
                    <a:pt x="1037" y="97"/>
                  </a:lnTo>
                  <a:lnTo>
                    <a:pt x="1021" y="66"/>
                  </a:lnTo>
                  <a:lnTo>
                    <a:pt x="1012" y="52"/>
                  </a:lnTo>
                  <a:lnTo>
                    <a:pt x="1004" y="39"/>
                  </a:lnTo>
                  <a:lnTo>
                    <a:pt x="1003" y="37"/>
                  </a:lnTo>
                  <a:lnTo>
                    <a:pt x="971" y="37"/>
                  </a:lnTo>
                  <a:lnTo>
                    <a:pt x="971" y="37"/>
                  </a:lnTo>
                  <a:lnTo>
                    <a:pt x="919" y="37"/>
                  </a:lnTo>
                  <a:lnTo>
                    <a:pt x="919" y="37"/>
                  </a:lnTo>
                  <a:lnTo>
                    <a:pt x="841" y="36"/>
                  </a:lnTo>
                  <a:lnTo>
                    <a:pt x="841" y="36"/>
                  </a:lnTo>
                  <a:lnTo>
                    <a:pt x="818" y="36"/>
                  </a:lnTo>
                  <a:lnTo>
                    <a:pt x="818" y="36"/>
                  </a:lnTo>
                  <a:lnTo>
                    <a:pt x="763" y="35"/>
                  </a:lnTo>
                  <a:lnTo>
                    <a:pt x="763" y="35"/>
                  </a:lnTo>
                  <a:lnTo>
                    <a:pt x="740" y="35"/>
                  </a:lnTo>
                  <a:lnTo>
                    <a:pt x="718" y="36"/>
                  </a:lnTo>
                  <a:lnTo>
                    <a:pt x="718" y="36"/>
                  </a:lnTo>
                  <a:lnTo>
                    <a:pt x="695" y="38"/>
                  </a:lnTo>
                  <a:lnTo>
                    <a:pt x="673" y="41"/>
                  </a:lnTo>
                  <a:lnTo>
                    <a:pt x="673" y="41"/>
                  </a:lnTo>
                  <a:lnTo>
                    <a:pt x="645" y="45"/>
                  </a:lnTo>
                  <a:lnTo>
                    <a:pt x="630" y="46"/>
                  </a:lnTo>
                  <a:lnTo>
                    <a:pt x="616" y="46"/>
                  </a:lnTo>
                  <a:lnTo>
                    <a:pt x="616" y="46"/>
                  </a:lnTo>
                  <a:lnTo>
                    <a:pt x="531" y="47"/>
                  </a:lnTo>
                  <a:lnTo>
                    <a:pt x="531" y="47"/>
                  </a:lnTo>
                  <a:lnTo>
                    <a:pt x="442" y="47"/>
                  </a:lnTo>
                  <a:lnTo>
                    <a:pt x="354" y="45"/>
                  </a:lnTo>
                  <a:lnTo>
                    <a:pt x="354" y="45"/>
                  </a:lnTo>
                  <a:lnTo>
                    <a:pt x="198" y="44"/>
                  </a:lnTo>
                  <a:lnTo>
                    <a:pt x="195" y="44"/>
                  </a:lnTo>
                  <a:lnTo>
                    <a:pt x="194" y="46"/>
                  </a:lnTo>
                  <a:lnTo>
                    <a:pt x="194" y="46"/>
                  </a:lnTo>
                  <a:lnTo>
                    <a:pt x="168" y="84"/>
                  </a:lnTo>
                  <a:lnTo>
                    <a:pt x="168" y="84"/>
                  </a:lnTo>
                  <a:lnTo>
                    <a:pt x="147" y="114"/>
                  </a:lnTo>
                  <a:lnTo>
                    <a:pt x="127" y="145"/>
                  </a:lnTo>
                  <a:lnTo>
                    <a:pt x="118" y="161"/>
                  </a:lnTo>
                  <a:lnTo>
                    <a:pt x="110" y="177"/>
                  </a:lnTo>
                  <a:lnTo>
                    <a:pt x="102" y="194"/>
                  </a:lnTo>
                  <a:lnTo>
                    <a:pt x="95" y="212"/>
                  </a:lnTo>
                  <a:lnTo>
                    <a:pt x="95" y="212"/>
                  </a:lnTo>
                  <a:lnTo>
                    <a:pt x="81" y="259"/>
                  </a:lnTo>
                  <a:lnTo>
                    <a:pt x="66" y="307"/>
                  </a:lnTo>
                  <a:lnTo>
                    <a:pt x="59" y="331"/>
                  </a:lnTo>
                  <a:lnTo>
                    <a:pt x="59" y="331"/>
                  </a:lnTo>
                  <a:lnTo>
                    <a:pt x="51" y="358"/>
                  </a:lnTo>
                  <a:lnTo>
                    <a:pt x="42" y="389"/>
                  </a:lnTo>
                  <a:lnTo>
                    <a:pt x="39" y="405"/>
                  </a:lnTo>
                  <a:lnTo>
                    <a:pt x="37" y="421"/>
                  </a:lnTo>
                  <a:lnTo>
                    <a:pt x="36" y="436"/>
                  </a:lnTo>
                  <a:lnTo>
                    <a:pt x="36" y="451"/>
                  </a:lnTo>
                  <a:lnTo>
                    <a:pt x="36" y="451"/>
                  </a:lnTo>
                  <a:lnTo>
                    <a:pt x="37" y="476"/>
                  </a:lnTo>
                  <a:lnTo>
                    <a:pt x="38" y="503"/>
                  </a:lnTo>
                  <a:lnTo>
                    <a:pt x="38" y="503"/>
                  </a:lnTo>
                  <a:lnTo>
                    <a:pt x="40" y="515"/>
                  </a:lnTo>
                  <a:lnTo>
                    <a:pt x="42" y="527"/>
                  </a:lnTo>
                  <a:lnTo>
                    <a:pt x="42" y="527"/>
                  </a:lnTo>
                  <a:lnTo>
                    <a:pt x="44" y="540"/>
                  </a:lnTo>
                  <a:lnTo>
                    <a:pt x="44" y="545"/>
                  </a:lnTo>
                  <a:lnTo>
                    <a:pt x="44" y="551"/>
                  </a:lnTo>
                  <a:lnTo>
                    <a:pt x="44" y="551"/>
                  </a:lnTo>
                  <a:lnTo>
                    <a:pt x="44" y="565"/>
                  </a:lnTo>
                  <a:lnTo>
                    <a:pt x="47" y="577"/>
                  </a:lnTo>
                  <a:lnTo>
                    <a:pt x="49" y="590"/>
                  </a:lnTo>
                  <a:lnTo>
                    <a:pt x="52" y="601"/>
                  </a:lnTo>
                  <a:lnTo>
                    <a:pt x="56" y="613"/>
                  </a:lnTo>
                  <a:lnTo>
                    <a:pt x="61" y="624"/>
                  </a:lnTo>
                  <a:lnTo>
                    <a:pt x="71" y="646"/>
                  </a:lnTo>
                  <a:lnTo>
                    <a:pt x="71" y="646"/>
                  </a:lnTo>
                  <a:lnTo>
                    <a:pt x="81" y="663"/>
                  </a:lnTo>
                  <a:lnTo>
                    <a:pt x="81" y="663"/>
                  </a:lnTo>
                  <a:lnTo>
                    <a:pt x="89" y="683"/>
                  </a:lnTo>
                  <a:lnTo>
                    <a:pt x="98" y="704"/>
                  </a:lnTo>
                  <a:lnTo>
                    <a:pt x="98" y="704"/>
                  </a:lnTo>
                  <a:lnTo>
                    <a:pt x="111" y="734"/>
                  </a:lnTo>
                  <a:lnTo>
                    <a:pt x="118" y="748"/>
                  </a:lnTo>
                  <a:lnTo>
                    <a:pt x="125" y="763"/>
                  </a:lnTo>
                  <a:lnTo>
                    <a:pt x="125" y="763"/>
                  </a:lnTo>
                  <a:lnTo>
                    <a:pt x="129" y="770"/>
                  </a:lnTo>
                  <a:lnTo>
                    <a:pt x="136" y="777"/>
                  </a:lnTo>
                  <a:lnTo>
                    <a:pt x="147" y="790"/>
                  </a:lnTo>
                  <a:lnTo>
                    <a:pt x="147" y="790"/>
                  </a:lnTo>
                  <a:lnTo>
                    <a:pt x="155" y="799"/>
                  </a:lnTo>
                  <a:lnTo>
                    <a:pt x="155" y="799"/>
                  </a:lnTo>
                  <a:lnTo>
                    <a:pt x="155" y="799"/>
                  </a:lnTo>
                  <a:lnTo>
                    <a:pt x="155" y="799"/>
                  </a:lnTo>
                  <a:lnTo>
                    <a:pt x="155" y="799"/>
                  </a:lnTo>
                  <a:lnTo>
                    <a:pt x="155" y="799"/>
                  </a:lnTo>
                  <a:lnTo>
                    <a:pt x="165" y="812"/>
                  </a:lnTo>
                  <a:lnTo>
                    <a:pt x="171" y="819"/>
                  </a:lnTo>
                  <a:lnTo>
                    <a:pt x="173" y="819"/>
                  </a:lnTo>
                  <a:lnTo>
                    <a:pt x="173" y="819"/>
                  </a:lnTo>
                  <a:lnTo>
                    <a:pt x="177" y="820"/>
                  </a:lnTo>
                  <a:lnTo>
                    <a:pt x="180" y="821"/>
                  </a:lnTo>
                  <a:lnTo>
                    <a:pt x="183" y="824"/>
                  </a:lnTo>
                  <a:lnTo>
                    <a:pt x="186" y="827"/>
                  </a:lnTo>
                  <a:lnTo>
                    <a:pt x="186" y="827"/>
                  </a:lnTo>
                  <a:lnTo>
                    <a:pt x="189" y="831"/>
                  </a:lnTo>
                  <a:lnTo>
                    <a:pt x="191" y="835"/>
                  </a:lnTo>
                  <a:lnTo>
                    <a:pt x="191" y="840"/>
                  </a:lnTo>
                  <a:lnTo>
                    <a:pt x="190" y="844"/>
                  </a:lnTo>
                  <a:lnTo>
                    <a:pt x="190" y="844"/>
                  </a:lnTo>
                  <a:lnTo>
                    <a:pt x="190" y="845"/>
                  </a:lnTo>
                  <a:lnTo>
                    <a:pt x="190" y="845"/>
                  </a:lnTo>
                  <a:lnTo>
                    <a:pt x="189" y="851"/>
                  </a:lnTo>
                  <a:lnTo>
                    <a:pt x="185" y="857"/>
                  </a:lnTo>
                  <a:lnTo>
                    <a:pt x="183" y="859"/>
                  </a:lnTo>
                  <a:lnTo>
                    <a:pt x="180" y="861"/>
                  </a:lnTo>
                  <a:lnTo>
                    <a:pt x="178" y="862"/>
                  </a:lnTo>
                  <a:lnTo>
                    <a:pt x="175" y="862"/>
                  </a:lnTo>
                  <a:lnTo>
                    <a:pt x="175" y="862"/>
                  </a:lnTo>
                  <a:lnTo>
                    <a:pt x="169" y="861"/>
                  </a:lnTo>
                  <a:lnTo>
                    <a:pt x="169" y="861"/>
                  </a:lnTo>
                  <a:lnTo>
                    <a:pt x="159" y="857"/>
                  </a:lnTo>
                  <a:lnTo>
                    <a:pt x="153" y="854"/>
                  </a:lnTo>
                  <a:lnTo>
                    <a:pt x="148" y="849"/>
                  </a:lnTo>
                  <a:lnTo>
                    <a:pt x="143" y="842"/>
                  </a:lnTo>
                  <a:lnTo>
                    <a:pt x="143" y="842"/>
                  </a:lnTo>
                  <a:lnTo>
                    <a:pt x="138" y="834"/>
                  </a:lnTo>
                  <a:lnTo>
                    <a:pt x="133" y="828"/>
                  </a:lnTo>
                  <a:lnTo>
                    <a:pt x="121" y="817"/>
                  </a:lnTo>
                  <a:lnTo>
                    <a:pt x="121" y="817"/>
                  </a:lnTo>
                  <a:lnTo>
                    <a:pt x="110" y="804"/>
                  </a:lnTo>
                  <a:lnTo>
                    <a:pt x="104" y="798"/>
                  </a:lnTo>
                  <a:lnTo>
                    <a:pt x="99" y="791"/>
                  </a:lnTo>
                  <a:lnTo>
                    <a:pt x="99" y="791"/>
                  </a:lnTo>
                  <a:lnTo>
                    <a:pt x="86" y="766"/>
                  </a:lnTo>
                  <a:lnTo>
                    <a:pt x="73" y="740"/>
                  </a:lnTo>
                  <a:lnTo>
                    <a:pt x="62" y="714"/>
                  </a:lnTo>
                  <a:lnTo>
                    <a:pt x="52" y="689"/>
                  </a:lnTo>
                  <a:lnTo>
                    <a:pt x="52" y="689"/>
                  </a:lnTo>
                  <a:lnTo>
                    <a:pt x="48" y="680"/>
                  </a:lnTo>
                  <a:lnTo>
                    <a:pt x="43" y="671"/>
                  </a:lnTo>
                  <a:lnTo>
                    <a:pt x="33" y="651"/>
                  </a:lnTo>
                  <a:lnTo>
                    <a:pt x="33" y="651"/>
                  </a:lnTo>
                  <a:lnTo>
                    <a:pt x="23" y="633"/>
                  </a:lnTo>
                  <a:lnTo>
                    <a:pt x="14" y="616"/>
                  </a:lnTo>
                  <a:lnTo>
                    <a:pt x="11" y="607"/>
                  </a:lnTo>
                  <a:lnTo>
                    <a:pt x="9" y="598"/>
                  </a:lnTo>
                  <a:lnTo>
                    <a:pt x="7" y="590"/>
                  </a:lnTo>
                  <a:lnTo>
                    <a:pt x="7" y="580"/>
                  </a:lnTo>
                  <a:lnTo>
                    <a:pt x="7" y="580"/>
                  </a:lnTo>
                  <a:lnTo>
                    <a:pt x="7" y="560"/>
                  </a:lnTo>
                  <a:lnTo>
                    <a:pt x="7" y="539"/>
                  </a:lnTo>
                  <a:lnTo>
                    <a:pt x="3" y="496"/>
                  </a:lnTo>
                  <a:lnTo>
                    <a:pt x="3" y="496"/>
                  </a:lnTo>
                  <a:lnTo>
                    <a:pt x="1" y="463"/>
                  </a:lnTo>
                  <a:lnTo>
                    <a:pt x="1" y="463"/>
                  </a:lnTo>
                  <a:lnTo>
                    <a:pt x="0" y="448"/>
                  </a:lnTo>
                  <a:lnTo>
                    <a:pt x="0" y="433"/>
                  </a:lnTo>
                  <a:lnTo>
                    <a:pt x="1" y="419"/>
                  </a:lnTo>
                  <a:lnTo>
                    <a:pt x="3" y="403"/>
                  </a:lnTo>
                  <a:lnTo>
                    <a:pt x="8" y="373"/>
                  </a:lnTo>
                  <a:lnTo>
                    <a:pt x="14" y="342"/>
                  </a:lnTo>
                  <a:lnTo>
                    <a:pt x="24" y="312"/>
                  </a:lnTo>
                  <a:lnTo>
                    <a:pt x="33" y="282"/>
                  </a:lnTo>
                  <a:lnTo>
                    <a:pt x="54" y="223"/>
                  </a:lnTo>
                  <a:lnTo>
                    <a:pt x="60" y="203"/>
                  </a:lnTo>
                  <a:lnTo>
                    <a:pt x="60" y="203"/>
                  </a:lnTo>
                  <a:lnTo>
                    <a:pt x="68" y="185"/>
                  </a:lnTo>
                  <a:lnTo>
                    <a:pt x="76" y="166"/>
                  </a:lnTo>
                  <a:lnTo>
                    <a:pt x="85" y="149"/>
                  </a:lnTo>
                  <a:lnTo>
                    <a:pt x="94" y="132"/>
                  </a:lnTo>
                  <a:lnTo>
                    <a:pt x="115" y="98"/>
                  </a:lnTo>
                  <a:lnTo>
                    <a:pt x="137" y="66"/>
                  </a:lnTo>
                  <a:lnTo>
                    <a:pt x="137" y="66"/>
                  </a:lnTo>
                  <a:lnTo>
                    <a:pt x="161" y="30"/>
                  </a:lnTo>
                  <a:lnTo>
                    <a:pt x="162" y="28"/>
                  </a:lnTo>
                  <a:lnTo>
                    <a:pt x="162" y="27"/>
                  </a:lnTo>
                  <a:lnTo>
                    <a:pt x="162" y="27"/>
                  </a:lnTo>
                  <a:lnTo>
                    <a:pt x="162" y="23"/>
                  </a:lnTo>
                  <a:lnTo>
                    <a:pt x="163" y="19"/>
                  </a:lnTo>
                  <a:lnTo>
                    <a:pt x="165" y="16"/>
                  </a:lnTo>
                  <a:lnTo>
                    <a:pt x="167" y="12"/>
                  </a:lnTo>
                  <a:lnTo>
                    <a:pt x="167" y="12"/>
                  </a:lnTo>
                  <a:lnTo>
                    <a:pt x="169" y="10"/>
                  </a:lnTo>
                  <a:lnTo>
                    <a:pt x="172" y="8"/>
                  </a:lnTo>
                  <a:lnTo>
                    <a:pt x="175" y="7"/>
                  </a:lnTo>
                  <a:lnTo>
                    <a:pt x="179" y="7"/>
                  </a:lnTo>
                  <a:lnTo>
                    <a:pt x="403" y="7"/>
                  </a:lnTo>
                  <a:lnTo>
                    <a:pt x="403" y="7"/>
                  </a:lnTo>
                  <a:lnTo>
                    <a:pt x="443" y="8"/>
                  </a:lnTo>
                  <a:lnTo>
                    <a:pt x="484" y="9"/>
                  </a:lnTo>
                  <a:lnTo>
                    <a:pt x="484" y="9"/>
                  </a:lnTo>
                  <a:lnTo>
                    <a:pt x="525" y="10"/>
                  </a:lnTo>
                  <a:lnTo>
                    <a:pt x="567" y="11"/>
                  </a:lnTo>
                  <a:lnTo>
                    <a:pt x="567" y="11"/>
                  </a:lnTo>
                  <a:lnTo>
                    <a:pt x="593" y="10"/>
                  </a:lnTo>
                  <a:lnTo>
                    <a:pt x="616" y="9"/>
                  </a:lnTo>
                  <a:lnTo>
                    <a:pt x="616" y="9"/>
                  </a:lnTo>
                  <a:lnTo>
                    <a:pt x="668" y="7"/>
                  </a:lnTo>
                  <a:lnTo>
                    <a:pt x="668" y="7"/>
                  </a:lnTo>
                  <a:lnTo>
                    <a:pt x="746" y="2"/>
                  </a:lnTo>
                  <a:lnTo>
                    <a:pt x="784" y="1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41" y="1"/>
                  </a:lnTo>
                  <a:lnTo>
                    <a:pt x="841" y="1"/>
                  </a:lnTo>
                  <a:lnTo>
                    <a:pt x="924" y="1"/>
                  </a:lnTo>
                  <a:lnTo>
                    <a:pt x="924" y="1"/>
                  </a:lnTo>
                  <a:lnTo>
                    <a:pt x="1023" y="1"/>
                  </a:lnTo>
                  <a:lnTo>
                    <a:pt x="1023" y="1"/>
                  </a:lnTo>
                  <a:lnTo>
                    <a:pt x="1027" y="1"/>
                  </a:lnTo>
                  <a:lnTo>
                    <a:pt x="1030" y="2"/>
                  </a:lnTo>
                  <a:lnTo>
                    <a:pt x="1033" y="4"/>
                  </a:lnTo>
                  <a:lnTo>
                    <a:pt x="1036" y="7"/>
                  </a:lnTo>
                  <a:lnTo>
                    <a:pt x="1036" y="7"/>
                  </a:lnTo>
                  <a:lnTo>
                    <a:pt x="1038" y="10"/>
                  </a:lnTo>
                  <a:lnTo>
                    <a:pt x="1039" y="15"/>
                  </a:lnTo>
                  <a:lnTo>
                    <a:pt x="1039" y="20"/>
                  </a:lnTo>
                  <a:lnTo>
                    <a:pt x="1039" y="24"/>
                  </a:lnTo>
                  <a:lnTo>
                    <a:pt x="1038" y="26"/>
                  </a:lnTo>
                  <a:lnTo>
                    <a:pt x="1040" y="28"/>
                  </a:lnTo>
                  <a:lnTo>
                    <a:pt x="1040" y="28"/>
                  </a:lnTo>
                  <a:lnTo>
                    <a:pt x="1051" y="48"/>
                  </a:lnTo>
                  <a:lnTo>
                    <a:pt x="1061" y="67"/>
                  </a:lnTo>
                  <a:lnTo>
                    <a:pt x="1061" y="67"/>
                  </a:lnTo>
                  <a:lnTo>
                    <a:pt x="1070" y="86"/>
                  </a:lnTo>
                  <a:lnTo>
                    <a:pt x="1081" y="104"/>
                  </a:lnTo>
                  <a:lnTo>
                    <a:pt x="1081" y="104"/>
                  </a:lnTo>
                  <a:lnTo>
                    <a:pt x="1090" y="119"/>
                  </a:lnTo>
                  <a:lnTo>
                    <a:pt x="1098" y="136"/>
                  </a:lnTo>
                  <a:lnTo>
                    <a:pt x="1114" y="170"/>
                  </a:lnTo>
                  <a:lnTo>
                    <a:pt x="1114" y="170"/>
                  </a:lnTo>
                  <a:lnTo>
                    <a:pt x="1126" y="197"/>
                  </a:lnTo>
                  <a:lnTo>
                    <a:pt x="1126" y="197"/>
                  </a:lnTo>
                  <a:lnTo>
                    <a:pt x="1139" y="224"/>
                  </a:lnTo>
                  <a:lnTo>
                    <a:pt x="1150" y="252"/>
                  </a:lnTo>
                  <a:lnTo>
                    <a:pt x="1161" y="281"/>
                  </a:lnTo>
                  <a:lnTo>
                    <a:pt x="1169" y="309"/>
                  </a:lnTo>
                  <a:lnTo>
                    <a:pt x="1177" y="338"/>
                  </a:lnTo>
                  <a:lnTo>
                    <a:pt x="1184" y="368"/>
                  </a:lnTo>
                  <a:lnTo>
                    <a:pt x="1199" y="426"/>
                  </a:lnTo>
                  <a:lnTo>
                    <a:pt x="1205" y="452"/>
                  </a:lnTo>
                  <a:lnTo>
                    <a:pt x="1205" y="452"/>
                  </a:lnTo>
                  <a:lnTo>
                    <a:pt x="1206" y="461"/>
                  </a:lnTo>
                  <a:lnTo>
                    <a:pt x="1207" y="472"/>
                  </a:lnTo>
                  <a:lnTo>
                    <a:pt x="1208" y="493"/>
                  </a:lnTo>
                  <a:lnTo>
                    <a:pt x="1208" y="493"/>
                  </a:lnTo>
                  <a:lnTo>
                    <a:pt x="1208" y="513"/>
                  </a:lnTo>
                  <a:lnTo>
                    <a:pt x="1208" y="522"/>
                  </a:lnTo>
                  <a:lnTo>
                    <a:pt x="1209" y="532"/>
                  </a:lnTo>
                  <a:lnTo>
                    <a:pt x="1209" y="532"/>
                  </a:lnTo>
                  <a:lnTo>
                    <a:pt x="1211" y="543"/>
                  </a:lnTo>
                  <a:lnTo>
                    <a:pt x="1212" y="556"/>
                  </a:lnTo>
                  <a:lnTo>
                    <a:pt x="1212" y="577"/>
                  </a:lnTo>
                  <a:lnTo>
                    <a:pt x="1212" y="577"/>
                  </a:lnTo>
                  <a:lnTo>
                    <a:pt x="1210" y="609"/>
                  </a:lnTo>
                  <a:lnTo>
                    <a:pt x="1208" y="623"/>
                  </a:lnTo>
                  <a:lnTo>
                    <a:pt x="1206" y="637"/>
                  </a:lnTo>
                  <a:lnTo>
                    <a:pt x="1203" y="650"/>
                  </a:lnTo>
                  <a:lnTo>
                    <a:pt x="1200" y="662"/>
                  </a:lnTo>
                  <a:lnTo>
                    <a:pt x="1196" y="674"/>
                  </a:lnTo>
                  <a:lnTo>
                    <a:pt x="1192" y="685"/>
                  </a:lnTo>
                  <a:lnTo>
                    <a:pt x="1192" y="685"/>
                  </a:lnTo>
                  <a:lnTo>
                    <a:pt x="1182" y="707"/>
                  </a:lnTo>
                  <a:lnTo>
                    <a:pt x="1174" y="731"/>
                  </a:lnTo>
                  <a:lnTo>
                    <a:pt x="1174" y="731"/>
                  </a:lnTo>
                  <a:lnTo>
                    <a:pt x="1168" y="749"/>
                  </a:lnTo>
                  <a:lnTo>
                    <a:pt x="1162" y="767"/>
                  </a:lnTo>
                  <a:lnTo>
                    <a:pt x="1162" y="767"/>
                  </a:lnTo>
                  <a:lnTo>
                    <a:pt x="1154" y="780"/>
                  </a:lnTo>
                  <a:lnTo>
                    <a:pt x="1147" y="793"/>
                  </a:lnTo>
                  <a:lnTo>
                    <a:pt x="1147" y="793"/>
                  </a:lnTo>
                  <a:lnTo>
                    <a:pt x="1139" y="806"/>
                  </a:lnTo>
                  <a:lnTo>
                    <a:pt x="1132" y="820"/>
                  </a:lnTo>
                  <a:lnTo>
                    <a:pt x="1132" y="820"/>
                  </a:lnTo>
                  <a:lnTo>
                    <a:pt x="1124" y="837"/>
                  </a:lnTo>
                  <a:lnTo>
                    <a:pt x="1120" y="846"/>
                  </a:lnTo>
                  <a:lnTo>
                    <a:pt x="1115" y="853"/>
                  </a:lnTo>
                  <a:lnTo>
                    <a:pt x="1110" y="860"/>
                  </a:lnTo>
                  <a:lnTo>
                    <a:pt x="1104" y="868"/>
                  </a:lnTo>
                  <a:lnTo>
                    <a:pt x="1096" y="873"/>
                  </a:lnTo>
                  <a:lnTo>
                    <a:pt x="1089" y="878"/>
                  </a:lnTo>
                  <a:lnTo>
                    <a:pt x="1089" y="878"/>
                  </a:lnTo>
                  <a:lnTo>
                    <a:pt x="1084" y="880"/>
                  </a:lnTo>
                  <a:lnTo>
                    <a:pt x="1080" y="881"/>
                  </a:lnTo>
                  <a:lnTo>
                    <a:pt x="1080" y="88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Freeform 217"/>
            <p:cNvSpPr>
              <a:spLocks noEditPoints="1"/>
            </p:cNvSpPr>
            <p:nvPr/>
          </p:nvSpPr>
          <p:spPr bwMode="auto">
            <a:xfrm>
              <a:off x="4154488" y="3670301"/>
              <a:ext cx="739775" cy="139700"/>
            </a:xfrm>
            <a:custGeom>
              <a:avLst/>
              <a:gdLst/>
              <a:ahLst/>
              <a:cxnLst>
                <a:cxn ang="0">
                  <a:pos x="677" y="260"/>
                </a:cxn>
                <a:cxn ang="0">
                  <a:pos x="549" y="256"/>
                </a:cxn>
                <a:cxn ang="0">
                  <a:pos x="460" y="255"/>
                </a:cxn>
                <a:cxn ang="0">
                  <a:pos x="333" y="246"/>
                </a:cxn>
                <a:cxn ang="0">
                  <a:pos x="166" y="227"/>
                </a:cxn>
                <a:cxn ang="0">
                  <a:pos x="109" y="195"/>
                </a:cxn>
                <a:cxn ang="0">
                  <a:pos x="45" y="129"/>
                </a:cxn>
                <a:cxn ang="0">
                  <a:pos x="9" y="79"/>
                </a:cxn>
                <a:cxn ang="0">
                  <a:pos x="0" y="36"/>
                </a:cxn>
                <a:cxn ang="0">
                  <a:pos x="13" y="15"/>
                </a:cxn>
                <a:cxn ang="0">
                  <a:pos x="51" y="1"/>
                </a:cxn>
                <a:cxn ang="0">
                  <a:pos x="63" y="1"/>
                </a:cxn>
                <a:cxn ang="0">
                  <a:pos x="204" y="7"/>
                </a:cxn>
                <a:cxn ang="0">
                  <a:pos x="382" y="14"/>
                </a:cxn>
                <a:cxn ang="0">
                  <a:pos x="751" y="11"/>
                </a:cxn>
                <a:cxn ang="0">
                  <a:pos x="849" y="16"/>
                </a:cxn>
                <a:cxn ang="0">
                  <a:pos x="991" y="23"/>
                </a:cxn>
                <a:cxn ang="0">
                  <a:pos x="1118" y="31"/>
                </a:cxn>
                <a:cxn ang="0">
                  <a:pos x="1167" y="29"/>
                </a:cxn>
                <a:cxn ang="0">
                  <a:pos x="1239" y="27"/>
                </a:cxn>
                <a:cxn ang="0">
                  <a:pos x="1327" y="20"/>
                </a:cxn>
                <a:cxn ang="0">
                  <a:pos x="1339" y="14"/>
                </a:cxn>
                <a:cxn ang="0">
                  <a:pos x="1375" y="21"/>
                </a:cxn>
                <a:cxn ang="0">
                  <a:pos x="1395" y="48"/>
                </a:cxn>
                <a:cxn ang="0">
                  <a:pos x="1392" y="106"/>
                </a:cxn>
                <a:cxn ang="0">
                  <a:pos x="1352" y="178"/>
                </a:cxn>
                <a:cxn ang="0">
                  <a:pos x="1277" y="229"/>
                </a:cxn>
                <a:cxn ang="0">
                  <a:pos x="1179" y="254"/>
                </a:cxn>
                <a:cxn ang="0">
                  <a:pos x="948" y="265"/>
                </a:cxn>
                <a:cxn ang="0">
                  <a:pos x="666" y="223"/>
                </a:cxn>
                <a:cxn ang="0">
                  <a:pos x="863" y="229"/>
                </a:cxn>
                <a:cxn ang="0">
                  <a:pos x="992" y="231"/>
                </a:cxn>
                <a:cxn ang="0">
                  <a:pos x="1102" y="220"/>
                </a:cxn>
                <a:cxn ang="0">
                  <a:pos x="1235" y="207"/>
                </a:cxn>
                <a:cxn ang="0">
                  <a:pos x="1300" y="175"/>
                </a:cxn>
                <a:cxn ang="0">
                  <a:pos x="1352" y="114"/>
                </a:cxn>
                <a:cxn ang="0">
                  <a:pos x="1359" y="74"/>
                </a:cxn>
                <a:cxn ang="0">
                  <a:pos x="1344" y="60"/>
                </a:cxn>
                <a:cxn ang="0">
                  <a:pos x="1319" y="58"/>
                </a:cxn>
                <a:cxn ang="0">
                  <a:pos x="1267" y="64"/>
                </a:cxn>
                <a:cxn ang="0">
                  <a:pos x="1235" y="63"/>
                </a:cxn>
                <a:cxn ang="0">
                  <a:pos x="1193" y="63"/>
                </a:cxn>
                <a:cxn ang="0">
                  <a:pos x="1123" y="67"/>
                </a:cxn>
                <a:cxn ang="0">
                  <a:pos x="1021" y="61"/>
                </a:cxn>
                <a:cxn ang="0">
                  <a:pos x="781" y="47"/>
                </a:cxn>
                <a:cxn ang="0">
                  <a:pos x="576" y="51"/>
                </a:cxn>
                <a:cxn ang="0">
                  <a:pos x="275" y="47"/>
                </a:cxn>
                <a:cxn ang="0">
                  <a:pos x="117" y="39"/>
                </a:cxn>
                <a:cxn ang="0">
                  <a:pos x="46" y="36"/>
                </a:cxn>
                <a:cxn ang="0">
                  <a:pos x="38" y="43"/>
                </a:cxn>
                <a:cxn ang="0">
                  <a:pos x="51" y="74"/>
                </a:cxn>
                <a:cxn ang="0">
                  <a:pos x="83" y="120"/>
                </a:cxn>
                <a:cxn ang="0">
                  <a:pos x="180" y="191"/>
                </a:cxn>
                <a:cxn ang="0">
                  <a:pos x="232" y="204"/>
                </a:cxn>
                <a:cxn ang="0">
                  <a:pos x="263" y="204"/>
                </a:cxn>
                <a:cxn ang="0">
                  <a:pos x="328" y="210"/>
                </a:cxn>
                <a:cxn ang="0">
                  <a:pos x="443" y="219"/>
                </a:cxn>
                <a:cxn ang="0">
                  <a:pos x="535" y="222"/>
                </a:cxn>
              </a:cxnLst>
              <a:rect l="0" t="0" r="r" b="b"/>
              <a:pathLst>
                <a:path w="1397" h="265">
                  <a:moveTo>
                    <a:pt x="759" y="265"/>
                  </a:moveTo>
                  <a:lnTo>
                    <a:pt x="759" y="265"/>
                  </a:lnTo>
                  <a:lnTo>
                    <a:pt x="738" y="264"/>
                  </a:lnTo>
                  <a:lnTo>
                    <a:pt x="718" y="263"/>
                  </a:lnTo>
                  <a:lnTo>
                    <a:pt x="677" y="260"/>
                  </a:lnTo>
                  <a:lnTo>
                    <a:pt x="677" y="260"/>
                  </a:lnTo>
                  <a:lnTo>
                    <a:pt x="650" y="258"/>
                  </a:lnTo>
                  <a:lnTo>
                    <a:pt x="623" y="257"/>
                  </a:lnTo>
                  <a:lnTo>
                    <a:pt x="623" y="257"/>
                  </a:lnTo>
                  <a:lnTo>
                    <a:pt x="585" y="256"/>
                  </a:lnTo>
                  <a:lnTo>
                    <a:pt x="585" y="256"/>
                  </a:lnTo>
                  <a:lnTo>
                    <a:pt x="549" y="256"/>
                  </a:lnTo>
                  <a:lnTo>
                    <a:pt x="549" y="256"/>
                  </a:lnTo>
                  <a:lnTo>
                    <a:pt x="513" y="257"/>
                  </a:lnTo>
                  <a:lnTo>
                    <a:pt x="513" y="257"/>
                  </a:lnTo>
                  <a:lnTo>
                    <a:pt x="484" y="256"/>
                  </a:lnTo>
                  <a:lnTo>
                    <a:pt x="460" y="255"/>
                  </a:lnTo>
                  <a:lnTo>
                    <a:pt x="460" y="255"/>
                  </a:lnTo>
                  <a:lnTo>
                    <a:pt x="422" y="252"/>
                  </a:lnTo>
                  <a:lnTo>
                    <a:pt x="422" y="252"/>
                  </a:lnTo>
                  <a:lnTo>
                    <a:pt x="378" y="248"/>
                  </a:lnTo>
                  <a:lnTo>
                    <a:pt x="355" y="247"/>
                  </a:lnTo>
                  <a:lnTo>
                    <a:pt x="333" y="246"/>
                  </a:lnTo>
                  <a:lnTo>
                    <a:pt x="333" y="246"/>
                  </a:lnTo>
                  <a:lnTo>
                    <a:pt x="281" y="246"/>
                  </a:lnTo>
                  <a:lnTo>
                    <a:pt x="255" y="245"/>
                  </a:lnTo>
                  <a:lnTo>
                    <a:pt x="229" y="242"/>
                  </a:lnTo>
                  <a:lnTo>
                    <a:pt x="203" y="237"/>
                  </a:lnTo>
                  <a:lnTo>
                    <a:pt x="179" y="231"/>
                  </a:lnTo>
                  <a:lnTo>
                    <a:pt x="166" y="227"/>
                  </a:lnTo>
                  <a:lnTo>
                    <a:pt x="154" y="222"/>
                  </a:lnTo>
                  <a:lnTo>
                    <a:pt x="142" y="217"/>
                  </a:lnTo>
                  <a:lnTo>
                    <a:pt x="131" y="210"/>
                  </a:lnTo>
                  <a:lnTo>
                    <a:pt x="131" y="210"/>
                  </a:lnTo>
                  <a:lnTo>
                    <a:pt x="120" y="203"/>
                  </a:lnTo>
                  <a:lnTo>
                    <a:pt x="109" y="195"/>
                  </a:lnTo>
                  <a:lnTo>
                    <a:pt x="98" y="187"/>
                  </a:lnTo>
                  <a:lnTo>
                    <a:pt x="86" y="176"/>
                  </a:lnTo>
                  <a:lnTo>
                    <a:pt x="76" y="166"/>
                  </a:lnTo>
                  <a:lnTo>
                    <a:pt x="65" y="154"/>
                  </a:lnTo>
                  <a:lnTo>
                    <a:pt x="54" y="142"/>
                  </a:lnTo>
                  <a:lnTo>
                    <a:pt x="45" y="129"/>
                  </a:lnTo>
                  <a:lnTo>
                    <a:pt x="45" y="129"/>
                  </a:lnTo>
                  <a:lnTo>
                    <a:pt x="35" y="117"/>
                  </a:lnTo>
                  <a:lnTo>
                    <a:pt x="35" y="117"/>
                  </a:lnTo>
                  <a:lnTo>
                    <a:pt x="25" y="105"/>
                  </a:lnTo>
                  <a:lnTo>
                    <a:pt x="17" y="92"/>
                  </a:lnTo>
                  <a:lnTo>
                    <a:pt x="9" y="79"/>
                  </a:lnTo>
                  <a:lnTo>
                    <a:pt x="6" y="73"/>
                  </a:lnTo>
                  <a:lnTo>
                    <a:pt x="3" y="66"/>
                  </a:lnTo>
                  <a:lnTo>
                    <a:pt x="3" y="66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1" y="31"/>
                  </a:lnTo>
                  <a:lnTo>
                    <a:pt x="3" y="27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9" y="19"/>
                  </a:lnTo>
                  <a:lnTo>
                    <a:pt x="13" y="15"/>
                  </a:lnTo>
                  <a:lnTo>
                    <a:pt x="21" y="8"/>
                  </a:lnTo>
                  <a:lnTo>
                    <a:pt x="31" y="4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95" y="2"/>
                  </a:lnTo>
                  <a:lnTo>
                    <a:pt x="126" y="4"/>
                  </a:lnTo>
                  <a:lnTo>
                    <a:pt x="126" y="4"/>
                  </a:lnTo>
                  <a:lnTo>
                    <a:pt x="165" y="6"/>
                  </a:lnTo>
                  <a:lnTo>
                    <a:pt x="204" y="7"/>
                  </a:lnTo>
                  <a:lnTo>
                    <a:pt x="204" y="7"/>
                  </a:lnTo>
                  <a:lnTo>
                    <a:pt x="248" y="8"/>
                  </a:lnTo>
                  <a:lnTo>
                    <a:pt x="293" y="10"/>
                  </a:lnTo>
                  <a:lnTo>
                    <a:pt x="293" y="10"/>
                  </a:lnTo>
                  <a:lnTo>
                    <a:pt x="337" y="12"/>
                  </a:lnTo>
                  <a:lnTo>
                    <a:pt x="382" y="14"/>
                  </a:lnTo>
                  <a:lnTo>
                    <a:pt x="382" y="14"/>
                  </a:lnTo>
                  <a:lnTo>
                    <a:pt x="471" y="14"/>
                  </a:lnTo>
                  <a:lnTo>
                    <a:pt x="471" y="14"/>
                  </a:lnTo>
                  <a:lnTo>
                    <a:pt x="560" y="14"/>
                  </a:lnTo>
                  <a:lnTo>
                    <a:pt x="560" y="14"/>
                  </a:lnTo>
                  <a:lnTo>
                    <a:pt x="648" y="14"/>
                  </a:lnTo>
                  <a:lnTo>
                    <a:pt x="751" y="11"/>
                  </a:lnTo>
                  <a:lnTo>
                    <a:pt x="751" y="11"/>
                  </a:lnTo>
                  <a:lnTo>
                    <a:pt x="765" y="11"/>
                  </a:lnTo>
                  <a:lnTo>
                    <a:pt x="765" y="11"/>
                  </a:lnTo>
                  <a:lnTo>
                    <a:pt x="787" y="11"/>
                  </a:lnTo>
                  <a:lnTo>
                    <a:pt x="808" y="12"/>
                  </a:lnTo>
                  <a:lnTo>
                    <a:pt x="849" y="16"/>
                  </a:lnTo>
                  <a:lnTo>
                    <a:pt x="849" y="16"/>
                  </a:lnTo>
                  <a:lnTo>
                    <a:pt x="877" y="18"/>
                  </a:lnTo>
                  <a:lnTo>
                    <a:pt x="905" y="20"/>
                  </a:lnTo>
                  <a:lnTo>
                    <a:pt x="905" y="20"/>
                  </a:lnTo>
                  <a:lnTo>
                    <a:pt x="991" y="23"/>
                  </a:lnTo>
                  <a:lnTo>
                    <a:pt x="991" y="23"/>
                  </a:lnTo>
                  <a:lnTo>
                    <a:pt x="1070" y="26"/>
                  </a:lnTo>
                  <a:lnTo>
                    <a:pt x="1070" y="26"/>
                  </a:lnTo>
                  <a:lnTo>
                    <a:pt x="1084" y="27"/>
                  </a:lnTo>
                  <a:lnTo>
                    <a:pt x="1099" y="29"/>
                  </a:lnTo>
                  <a:lnTo>
                    <a:pt x="1099" y="29"/>
                  </a:lnTo>
                  <a:lnTo>
                    <a:pt x="1118" y="31"/>
                  </a:lnTo>
                  <a:lnTo>
                    <a:pt x="1136" y="32"/>
                  </a:lnTo>
                  <a:lnTo>
                    <a:pt x="1136" y="32"/>
                  </a:lnTo>
                  <a:lnTo>
                    <a:pt x="1150" y="31"/>
                  </a:lnTo>
                  <a:lnTo>
                    <a:pt x="1150" y="31"/>
                  </a:lnTo>
                  <a:lnTo>
                    <a:pt x="1167" y="29"/>
                  </a:lnTo>
                  <a:lnTo>
                    <a:pt x="1167" y="29"/>
                  </a:lnTo>
                  <a:lnTo>
                    <a:pt x="1188" y="27"/>
                  </a:lnTo>
                  <a:lnTo>
                    <a:pt x="1209" y="26"/>
                  </a:lnTo>
                  <a:lnTo>
                    <a:pt x="1209" y="26"/>
                  </a:lnTo>
                  <a:lnTo>
                    <a:pt x="1221" y="27"/>
                  </a:lnTo>
                  <a:lnTo>
                    <a:pt x="1221" y="27"/>
                  </a:lnTo>
                  <a:lnTo>
                    <a:pt x="1239" y="27"/>
                  </a:lnTo>
                  <a:lnTo>
                    <a:pt x="1239" y="27"/>
                  </a:lnTo>
                  <a:lnTo>
                    <a:pt x="1264" y="26"/>
                  </a:lnTo>
                  <a:lnTo>
                    <a:pt x="1289" y="24"/>
                  </a:lnTo>
                  <a:lnTo>
                    <a:pt x="1289" y="24"/>
                  </a:lnTo>
                  <a:lnTo>
                    <a:pt x="1307" y="22"/>
                  </a:lnTo>
                  <a:lnTo>
                    <a:pt x="1327" y="20"/>
                  </a:lnTo>
                  <a:lnTo>
                    <a:pt x="1329" y="20"/>
                  </a:lnTo>
                  <a:lnTo>
                    <a:pt x="1330" y="18"/>
                  </a:lnTo>
                  <a:lnTo>
                    <a:pt x="1330" y="18"/>
                  </a:lnTo>
                  <a:lnTo>
                    <a:pt x="1333" y="16"/>
                  </a:lnTo>
                  <a:lnTo>
                    <a:pt x="1336" y="15"/>
                  </a:lnTo>
                  <a:lnTo>
                    <a:pt x="1339" y="14"/>
                  </a:lnTo>
                  <a:lnTo>
                    <a:pt x="1342" y="14"/>
                  </a:lnTo>
                  <a:lnTo>
                    <a:pt x="1342" y="14"/>
                  </a:lnTo>
                  <a:lnTo>
                    <a:pt x="1357" y="15"/>
                  </a:lnTo>
                  <a:lnTo>
                    <a:pt x="1363" y="16"/>
                  </a:lnTo>
                  <a:lnTo>
                    <a:pt x="1369" y="18"/>
                  </a:lnTo>
                  <a:lnTo>
                    <a:pt x="1375" y="21"/>
                  </a:lnTo>
                  <a:lnTo>
                    <a:pt x="1380" y="24"/>
                  </a:lnTo>
                  <a:lnTo>
                    <a:pt x="1384" y="27"/>
                  </a:lnTo>
                  <a:lnTo>
                    <a:pt x="1387" y="31"/>
                  </a:lnTo>
                  <a:lnTo>
                    <a:pt x="1387" y="31"/>
                  </a:lnTo>
                  <a:lnTo>
                    <a:pt x="1392" y="38"/>
                  </a:lnTo>
                  <a:lnTo>
                    <a:pt x="1395" y="48"/>
                  </a:lnTo>
                  <a:lnTo>
                    <a:pt x="1396" y="57"/>
                  </a:lnTo>
                  <a:lnTo>
                    <a:pt x="1397" y="67"/>
                  </a:lnTo>
                  <a:lnTo>
                    <a:pt x="1397" y="77"/>
                  </a:lnTo>
                  <a:lnTo>
                    <a:pt x="1396" y="87"/>
                  </a:lnTo>
                  <a:lnTo>
                    <a:pt x="1392" y="106"/>
                  </a:lnTo>
                  <a:lnTo>
                    <a:pt x="1392" y="106"/>
                  </a:lnTo>
                  <a:lnTo>
                    <a:pt x="1388" y="119"/>
                  </a:lnTo>
                  <a:lnTo>
                    <a:pt x="1383" y="132"/>
                  </a:lnTo>
                  <a:lnTo>
                    <a:pt x="1377" y="144"/>
                  </a:lnTo>
                  <a:lnTo>
                    <a:pt x="1369" y="156"/>
                  </a:lnTo>
                  <a:lnTo>
                    <a:pt x="1361" y="167"/>
                  </a:lnTo>
                  <a:lnTo>
                    <a:pt x="1352" y="178"/>
                  </a:lnTo>
                  <a:lnTo>
                    <a:pt x="1342" y="188"/>
                  </a:lnTo>
                  <a:lnTo>
                    <a:pt x="1331" y="197"/>
                  </a:lnTo>
                  <a:lnTo>
                    <a:pt x="1319" y="206"/>
                  </a:lnTo>
                  <a:lnTo>
                    <a:pt x="1306" y="215"/>
                  </a:lnTo>
                  <a:lnTo>
                    <a:pt x="1292" y="222"/>
                  </a:lnTo>
                  <a:lnTo>
                    <a:pt x="1277" y="229"/>
                  </a:lnTo>
                  <a:lnTo>
                    <a:pt x="1263" y="235"/>
                  </a:lnTo>
                  <a:lnTo>
                    <a:pt x="1246" y="241"/>
                  </a:lnTo>
                  <a:lnTo>
                    <a:pt x="1230" y="245"/>
                  </a:lnTo>
                  <a:lnTo>
                    <a:pt x="1212" y="249"/>
                  </a:lnTo>
                  <a:lnTo>
                    <a:pt x="1212" y="249"/>
                  </a:lnTo>
                  <a:lnTo>
                    <a:pt x="1179" y="254"/>
                  </a:lnTo>
                  <a:lnTo>
                    <a:pt x="1145" y="258"/>
                  </a:lnTo>
                  <a:lnTo>
                    <a:pt x="1111" y="261"/>
                  </a:lnTo>
                  <a:lnTo>
                    <a:pt x="1077" y="263"/>
                  </a:lnTo>
                  <a:lnTo>
                    <a:pt x="1044" y="264"/>
                  </a:lnTo>
                  <a:lnTo>
                    <a:pt x="1011" y="264"/>
                  </a:lnTo>
                  <a:lnTo>
                    <a:pt x="948" y="265"/>
                  </a:lnTo>
                  <a:lnTo>
                    <a:pt x="759" y="265"/>
                  </a:lnTo>
                  <a:close/>
                  <a:moveTo>
                    <a:pt x="592" y="220"/>
                  </a:moveTo>
                  <a:lnTo>
                    <a:pt x="592" y="220"/>
                  </a:lnTo>
                  <a:lnTo>
                    <a:pt x="606" y="220"/>
                  </a:lnTo>
                  <a:lnTo>
                    <a:pt x="606" y="220"/>
                  </a:lnTo>
                  <a:lnTo>
                    <a:pt x="666" y="223"/>
                  </a:lnTo>
                  <a:lnTo>
                    <a:pt x="666" y="223"/>
                  </a:lnTo>
                  <a:lnTo>
                    <a:pt x="748" y="227"/>
                  </a:lnTo>
                  <a:lnTo>
                    <a:pt x="788" y="228"/>
                  </a:lnTo>
                  <a:lnTo>
                    <a:pt x="829" y="229"/>
                  </a:lnTo>
                  <a:lnTo>
                    <a:pt x="829" y="229"/>
                  </a:lnTo>
                  <a:lnTo>
                    <a:pt x="863" y="229"/>
                  </a:lnTo>
                  <a:lnTo>
                    <a:pt x="896" y="230"/>
                  </a:lnTo>
                  <a:lnTo>
                    <a:pt x="896" y="230"/>
                  </a:lnTo>
                  <a:lnTo>
                    <a:pt x="930" y="231"/>
                  </a:lnTo>
                  <a:lnTo>
                    <a:pt x="964" y="232"/>
                  </a:lnTo>
                  <a:lnTo>
                    <a:pt x="964" y="232"/>
                  </a:lnTo>
                  <a:lnTo>
                    <a:pt x="992" y="231"/>
                  </a:lnTo>
                  <a:lnTo>
                    <a:pt x="1018" y="230"/>
                  </a:lnTo>
                  <a:lnTo>
                    <a:pt x="1042" y="228"/>
                  </a:lnTo>
                  <a:lnTo>
                    <a:pt x="1065" y="224"/>
                  </a:lnTo>
                  <a:lnTo>
                    <a:pt x="1065" y="224"/>
                  </a:lnTo>
                  <a:lnTo>
                    <a:pt x="1083" y="222"/>
                  </a:lnTo>
                  <a:lnTo>
                    <a:pt x="1102" y="220"/>
                  </a:lnTo>
                  <a:lnTo>
                    <a:pt x="1139" y="219"/>
                  </a:lnTo>
                  <a:lnTo>
                    <a:pt x="1139" y="219"/>
                  </a:lnTo>
                  <a:lnTo>
                    <a:pt x="1178" y="217"/>
                  </a:lnTo>
                  <a:lnTo>
                    <a:pt x="1197" y="215"/>
                  </a:lnTo>
                  <a:lnTo>
                    <a:pt x="1216" y="211"/>
                  </a:lnTo>
                  <a:lnTo>
                    <a:pt x="1235" y="207"/>
                  </a:lnTo>
                  <a:lnTo>
                    <a:pt x="1253" y="202"/>
                  </a:lnTo>
                  <a:lnTo>
                    <a:pt x="1272" y="194"/>
                  </a:lnTo>
                  <a:lnTo>
                    <a:pt x="1280" y="189"/>
                  </a:lnTo>
                  <a:lnTo>
                    <a:pt x="1290" y="184"/>
                  </a:lnTo>
                  <a:lnTo>
                    <a:pt x="1290" y="184"/>
                  </a:lnTo>
                  <a:lnTo>
                    <a:pt x="1300" y="175"/>
                  </a:lnTo>
                  <a:lnTo>
                    <a:pt x="1311" y="167"/>
                  </a:lnTo>
                  <a:lnTo>
                    <a:pt x="1322" y="158"/>
                  </a:lnTo>
                  <a:lnTo>
                    <a:pt x="1332" y="146"/>
                  </a:lnTo>
                  <a:lnTo>
                    <a:pt x="1341" y="135"/>
                  </a:lnTo>
                  <a:lnTo>
                    <a:pt x="1349" y="121"/>
                  </a:lnTo>
                  <a:lnTo>
                    <a:pt x="1352" y="114"/>
                  </a:lnTo>
                  <a:lnTo>
                    <a:pt x="1355" y="107"/>
                  </a:lnTo>
                  <a:lnTo>
                    <a:pt x="1356" y="99"/>
                  </a:lnTo>
                  <a:lnTo>
                    <a:pt x="1358" y="91"/>
                  </a:lnTo>
                  <a:lnTo>
                    <a:pt x="1358" y="85"/>
                  </a:lnTo>
                  <a:lnTo>
                    <a:pt x="1358" y="85"/>
                  </a:lnTo>
                  <a:lnTo>
                    <a:pt x="1359" y="74"/>
                  </a:lnTo>
                  <a:lnTo>
                    <a:pt x="1359" y="61"/>
                  </a:lnTo>
                  <a:lnTo>
                    <a:pt x="1359" y="47"/>
                  </a:lnTo>
                  <a:lnTo>
                    <a:pt x="1350" y="56"/>
                  </a:lnTo>
                  <a:lnTo>
                    <a:pt x="1350" y="56"/>
                  </a:lnTo>
                  <a:lnTo>
                    <a:pt x="1347" y="59"/>
                  </a:lnTo>
                  <a:lnTo>
                    <a:pt x="1344" y="60"/>
                  </a:lnTo>
                  <a:lnTo>
                    <a:pt x="1340" y="62"/>
                  </a:lnTo>
                  <a:lnTo>
                    <a:pt x="1336" y="62"/>
                  </a:lnTo>
                  <a:lnTo>
                    <a:pt x="1330" y="62"/>
                  </a:lnTo>
                  <a:lnTo>
                    <a:pt x="1330" y="62"/>
                  </a:lnTo>
                  <a:lnTo>
                    <a:pt x="1324" y="61"/>
                  </a:lnTo>
                  <a:lnTo>
                    <a:pt x="1319" y="58"/>
                  </a:lnTo>
                  <a:lnTo>
                    <a:pt x="1318" y="57"/>
                  </a:lnTo>
                  <a:lnTo>
                    <a:pt x="1314" y="57"/>
                  </a:lnTo>
                  <a:lnTo>
                    <a:pt x="1314" y="57"/>
                  </a:lnTo>
                  <a:lnTo>
                    <a:pt x="1292" y="59"/>
                  </a:lnTo>
                  <a:lnTo>
                    <a:pt x="1267" y="64"/>
                  </a:lnTo>
                  <a:lnTo>
                    <a:pt x="1267" y="64"/>
                  </a:lnTo>
                  <a:lnTo>
                    <a:pt x="1261" y="64"/>
                  </a:lnTo>
                  <a:lnTo>
                    <a:pt x="1253" y="65"/>
                  </a:lnTo>
                  <a:lnTo>
                    <a:pt x="1253" y="65"/>
                  </a:lnTo>
                  <a:lnTo>
                    <a:pt x="1244" y="64"/>
                  </a:lnTo>
                  <a:lnTo>
                    <a:pt x="1235" y="63"/>
                  </a:lnTo>
                  <a:lnTo>
                    <a:pt x="1235" y="63"/>
                  </a:lnTo>
                  <a:lnTo>
                    <a:pt x="1224" y="62"/>
                  </a:lnTo>
                  <a:lnTo>
                    <a:pt x="1214" y="62"/>
                  </a:lnTo>
                  <a:lnTo>
                    <a:pt x="1214" y="62"/>
                  </a:lnTo>
                  <a:lnTo>
                    <a:pt x="1210" y="62"/>
                  </a:lnTo>
                  <a:lnTo>
                    <a:pt x="1210" y="62"/>
                  </a:lnTo>
                  <a:lnTo>
                    <a:pt x="1193" y="63"/>
                  </a:lnTo>
                  <a:lnTo>
                    <a:pt x="1178" y="65"/>
                  </a:lnTo>
                  <a:lnTo>
                    <a:pt x="1178" y="65"/>
                  </a:lnTo>
                  <a:lnTo>
                    <a:pt x="1158" y="67"/>
                  </a:lnTo>
                  <a:lnTo>
                    <a:pt x="1138" y="68"/>
                  </a:lnTo>
                  <a:lnTo>
                    <a:pt x="1138" y="68"/>
                  </a:lnTo>
                  <a:lnTo>
                    <a:pt x="1123" y="67"/>
                  </a:lnTo>
                  <a:lnTo>
                    <a:pt x="1123" y="67"/>
                  </a:lnTo>
                  <a:lnTo>
                    <a:pt x="1089" y="64"/>
                  </a:lnTo>
                  <a:lnTo>
                    <a:pt x="1072" y="62"/>
                  </a:lnTo>
                  <a:lnTo>
                    <a:pt x="1055" y="62"/>
                  </a:lnTo>
                  <a:lnTo>
                    <a:pt x="1055" y="62"/>
                  </a:lnTo>
                  <a:lnTo>
                    <a:pt x="1021" y="61"/>
                  </a:lnTo>
                  <a:lnTo>
                    <a:pt x="987" y="60"/>
                  </a:lnTo>
                  <a:lnTo>
                    <a:pt x="919" y="54"/>
                  </a:lnTo>
                  <a:lnTo>
                    <a:pt x="919" y="54"/>
                  </a:lnTo>
                  <a:lnTo>
                    <a:pt x="850" y="49"/>
                  </a:lnTo>
                  <a:lnTo>
                    <a:pt x="815" y="48"/>
                  </a:lnTo>
                  <a:lnTo>
                    <a:pt x="781" y="47"/>
                  </a:lnTo>
                  <a:lnTo>
                    <a:pt x="781" y="47"/>
                  </a:lnTo>
                  <a:lnTo>
                    <a:pt x="751" y="48"/>
                  </a:lnTo>
                  <a:lnTo>
                    <a:pt x="751" y="48"/>
                  </a:lnTo>
                  <a:lnTo>
                    <a:pt x="670" y="50"/>
                  </a:lnTo>
                  <a:lnTo>
                    <a:pt x="576" y="51"/>
                  </a:lnTo>
                  <a:lnTo>
                    <a:pt x="576" y="51"/>
                  </a:lnTo>
                  <a:lnTo>
                    <a:pt x="469" y="50"/>
                  </a:lnTo>
                  <a:lnTo>
                    <a:pt x="469" y="50"/>
                  </a:lnTo>
                  <a:lnTo>
                    <a:pt x="363" y="50"/>
                  </a:lnTo>
                  <a:lnTo>
                    <a:pt x="363" y="50"/>
                  </a:lnTo>
                  <a:lnTo>
                    <a:pt x="320" y="49"/>
                  </a:lnTo>
                  <a:lnTo>
                    <a:pt x="275" y="47"/>
                  </a:lnTo>
                  <a:lnTo>
                    <a:pt x="275" y="47"/>
                  </a:lnTo>
                  <a:lnTo>
                    <a:pt x="231" y="44"/>
                  </a:lnTo>
                  <a:lnTo>
                    <a:pt x="187" y="44"/>
                  </a:lnTo>
                  <a:lnTo>
                    <a:pt x="187" y="44"/>
                  </a:lnTo>
                  <a:lnTo>
                    <a:pt x="153" y="43"/>
                  </a:lnTo>
                  <a:lnTo>
                    <a:pt x="117" y="39"/>
                  </a:lnTo>
                  <a:lnTo>
                    <a:pt x="117" y="39"/>
                  </a:lnTo>
                  <a:lnTo>
                    <a:pt x="83" y="37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7" y="36"/>
                  </a:lnTo>
                  <a:lnTo>
                    <a:pt x="46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2" y="37"/>
                  </a:lnTo>
                  <a:lnTo>
                    <a:pt x="40" y="39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7" y="47"/>
                  </a:lnTo>
                  <a:lnTo>
                    <a:pt x="38" y="51"/>
                  </a:lnTo>
                  <a:lnTo>
                    <a:pt x="41" y="56"/>
                  </a:lnTo>
                  <a:lnTo>
                    <a:pt x="45" y="62"/>
                  </a:lnTo>
                  <a:lnTo>
                    <a:pt x="45" y="62"/>
                  </a:lnTo>
                  <a:lnTo>
                    <a:pt x="51" y="74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64" y="94"/>
                  </a:lnTo>
                  <a:lnTo>
                    <a:pt x="72" y="105"/>
                  </a:lnTo>
                  <a:lnTo>
                    <a:pt x="72" y="105"/>
                  </a:lnTo>
                  <a:lnTo>
                    <a:pt x="83" y="120"/>
                  </a:lnTo>
                  <a:lnTo>
                    <a:pt x="97" y="134"/>
                  </a:lnTo>
                  <a:lnTo>
                    <a:pt x="111" y="147"/>
                  </a:lnTo>
                  <a:lnTo>
                    <a:pt x="126" y="159"/>
                  </a:lnTo>
                  <a:lnTo>
                    <a:pt x="142" y="170"/>
                  </a:lnTo>
                  <a:lnTo>
                    <a:pt x="161" y="180"/>
                  </a:lnTo>
                  <a:lnTo>
                    <a:pt x="180" y="191"/>
                  </a:lnTo>
                  <a:lnTo>
                    <a:pt x="200" y="199"/>
                  </a:lnTo>
                  <a:lnTo>
                    <a:pt x="200" y="199"/>
                  </a:lnTo>
                  <a:lnTo>
                    <a:pt x="209" y="202"/>
                  </a:lnTo>
                  <a:lnTo>
                    <a:pt x="217" y="203"/>
                  </a:lnTo>
                  <a:lnTo>
                    <a:pt x="232" y="204"/>
                  </a:lnTo>
                  <a:lnTo>
                    <a:pt x="232" y="204"/>
                  </a:lnTo>
                  <a:lnTo>
                    <a:pt x="242" y="204"/>
                  </a:lnTo>
                  <a:lnTo>
                    <a:pt x="242" y="204"/>
                  </a:lnTo>
                  <a:lnTo>
                    <a:pt x="251" y="204"/>
                  </a:lnTo>
                  <a:lnTo>
                    <a:pt x="251" y="204"/>
                  </a:lnTo>
                  <a:lnTo>
                    <a:pt x="263" y="204"/>
                  </a:lnTo>
                  <a:lnTo>
                    <a:pt x="263" y="204"/>
                  </a:lnTo>
                  <a:lnTo>
                    <a:pt x="276" y="207"/>
                  </a:lnTo>
                  <a:lnTo>
                    <a:pt x="276" y="207"/>
                  </a:lnTo>
                  <a:lnTo>
                    <a:pt x="286" y="209"/>
                  </a:lnTo>
                  <a:lnTo>
                    <a:pt x="297" y="209"/>
                  </a:lnTo>
                  <a:lnTo>
                    <a:pt x="297" y="209"/>
                  </a:lnTo>
                  <a:lnTo>
                    <a:pt x="328" y="210"/>
                  </a:lnTo>
                  <a:lnTo>
                    <a:pt x="358" y="214"/>
                  </a:lnTo>
                  <a:lnTo>
                    <a:pt x="358" y="214"/>
                  </a:lnTo>
                  <a:lnTo>
                    <a:pt x="396" y="216"/>
                  </a:lnTo>
                  <a:lnTo>
                    <a:pt x="396" y="216"/>
                  </a:lnTo>
                  <a:lnTo>
                    <a:pt x="443" y="219"/>
                  </a:lnTo>
                  <a:lnTo>
                    <a:pt x="443" y="219"/>
                  </a:lnTo>
                  <a:lnTo>
                    <a:pt x="475" y="221"/>
                  </a:lnTo>
                  <a:lnTo>
                    <a:pt x="508" y="222"/>
                  </a:lnTo>
                  <a:lnTo>
                    <a:pt x="508" y="222"/>
                  </a:lnTo>
                  <a:lnTo>
                    <a:pt x="515" y="222"/>
                  </a:lnTo>
                  <a:lnTo>
                    <a:pt x="515" y="222"/>
                  </a:lnTo>
                  <a:lnTo>
                    <a:pt x="535" y="222"/>
                  </a:lnTo>
                  <a:lnTo>
                    <a:pt x="554" y="221"/>
                  </a:lnTo>
                  <a:lnTo>
                    <a:pt x="554" y="221"/>
                  </a:lnTo>
                  <a:lnTo>
                    <a:pt x="573" y="220"/>
                  </a:lnTo>
                  <a:lnTo>
                    <a:pt x="592" y="220"/>
                  </a:lnTo>
                  <a:lnTo>
                    <a:pt x="592" y="2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Freeform 218"/>
            <p:cNvSpPr/>
            <p:nvPr/>
          </p:nvSpPr>
          <p:spPr bwMode="auto">
            <a:xfrm>
              <a:off x="4768851" y="3311526"/>
              <a:ext cx="198438" cy="303213"/>
            </a:xfrm>
            <a:custGeom>
              <a:avLst/>
              <a:gdLst/>
              <a:ahLst/>
              <a:cxnLst>
                <a:cxn ang="0">
                  <a:pos x="98" y="574"/>
                </a:cxn>
                <a:cxn ang="0">
                  <a:pos x="88" y="568"/>
                </a:cxn>
                <a:cxn ang="0">
                  <a:pos x="82" y="559"/>
                </a:cxn>
                <a:cxn ang="0">
                  <a:pos x="82" y="552"/>
                </a:cxn>
                <a:cxn ang="0">
                  <a:pos x="87" y="542"/>
                </a:cxn>
                <a:cxn ang="0">
                  <a:pos x="94" y="540"/>
                </a:cxn>
                <a:cxn ang="0">
                  <a:pos x="165" y="527"/>
                </a:cxn>
                <a:cxn ang="0">
                  <a:pos x="230" y="504"/>
                </a:cxn>
                <a:cxn ang="0">
                  <a:pos x="271" y="480"/>
                </a:cxn>
                <a:cxn ang="0">
                  <a:pos x="292" y="459"/>
                </a:cxn>
                <a:cxn ang="0">
                  <a:pos x="317" y="422"/>
                </a:cxn>
                <a:cxn ang="0">
                  <a:pos x="332" y="381"/>
                </a:cxn>
                <a:cxn ang="0">
                  <a:pos x="338" y="337"/>
                </a:cxn>
                <a:cxn ang="0">
                  <a:pos x="336" y="294"/>
                </a:cxn>
                <a:cxn ang="0">
                  <a:pos x="331" y="267"/>
                </a:cxn>
                <a:cxn ang="0">
                  <a:pos x="308" y="191"/>
                </a:cxn>
                <a:cxn ang="0">
                  <a:pos x="279" y="135"/>
                </a:cxn>
                <a:cxn ang="0">
                  <a:pos x="255" y="105"/>
                </a:cxn>
                <a:cxn ang="0">
                  <a:pos x="234" y="86"/>
                </a:cxn>
                <a:cxn ang="0">
                  <a:pos x="200" y="65"/>
                </a:cxn>
                <a:cxn ang="0">
                  <a:pos x="161" y="51"/>
                </a:cxn>
                <a:cxn ang="0">
                  <a:pos x="104" y="41"/>
                </a:cxn>
                <a:cxn ang="0">
                  <a:pos x="17" y="36"/>
                </a:cxn>
                <a:cxn ang="0">
                  <a:pos x="9" y="34"/>
                </a:cxn>
                <a:cxn ang="0">
                  <a:pos x="2" y="27"/>
                </a:cxn>
                <a:cxn ang="0">
                  <a:pos x="0" y="18"/>
                </a:cxn>
                <a:cxn ang="0">
                  <a:pos x="4" y="5"/>
                </a:cxn>
                <a:cxn ang="0">
                  <a:pos x="13" y="0"/>
                </a:cxn>
                <a:cxn ang="0">
                  <a:pos x="49" y="0"/>
                </a:cxn>
                <a:cxn ang="0">
                  <a:pos x="147" y="11"/>
                </a:cxn>
                <a:cxn ang="0">
                  <a:pos x="194" y="23"/>
                </a:cxn>
                <a:cxn ang="0">
                  <a:pos x="236" y="44"/>
                </a:cxn>
                <a:cxn ang="0">
                  <a:pos x="261" y="61"/>
                </a:cxn>
                <a:cxn ang="0">
                  <a:pos x="292" y="93"/>
                </a:cxn>
                <a:cxn ang="0">
                  <a:pos x="318" y="130"/>
                </a:cxn>
                <a:cxn ang="0">
                  <a:pos x="339" y="171"/>
                </a:cxn>
                <a:cxn ang="0">
                  <a:pos x="356" y="216"/>
                </a:cxn>
                <a:cxn ang="0">
                  <a:pos x="370" y="283"/>
                </a:cxn>
                <a:cxn ang="0">
                  <a:pos x="373" y="315"/>
                </a:cxn>
                <a:cxn ang="0">
                  <a:pos x="371" y="360"/>
                </a:cxn>
                <a:cxn ang="0">
                  <a:pos x="363" y="401"/>
                </a:cxn>
                <a:cxn ang="0">
                  <a:pos x="346" y="441"/>
                </a:cxn>
                <a:cxn ang="0">
                  <a:pos x="322" y="477"/>
                </a:cxn>
                <a:cxn ang="0">
                  <a:pos x="303" y="500"/>
                </a:cxn>
                <a:cxn ang="0">
                  <a:pos x="272" y="526"/>
                </a:cxn>
                <a:cxn ang="0">
                  <a:pos x="234" y="544"/>
                </a:cxn>
                <a:cxn ang="0">
                  <a:pos x="181" y="561"/>
                </a:cxn>
                <a:cxn ang="0">
                  <a:pos x="105" y="574"/>
                </a:cxn>
                <a:cxn ang="0">
                  <a:pos x="102" y="574"/>
                </a:cxn>
              </a:cxnLst>
              <a:rect l="0" t="0" r="r" b="b"/>
              <a:pathLst>
                <a:path w="373" h="574">
                  <a:moveTo>
                    <a:pt x="102" y="574"/>
                  </a:moveTo>
                  <a:lnTo>
                    <a:pt x="102" y="574"/>
                  </a:lnTo>
                  <a:lnTo>
                    <a:pt x="98" y="574"/>
                  </a:lnTo>
                  <a:lnTo>
                    <a:pt x="94" y="573"/>
                  </a:lnTo>
                  <a:lnTo>
                    <a:pt x="90" y="571"/>
                  </a:lnTo>
                  <a:lnTo>
                    <a:pt x="88" y="568"/>
                  </a:lnTo>
                  <a:lnTo>
                    <a:pt x="85" y="565"/>
                  </a:lnTo>
                  <a:lnTo>
                    <a:pt x="84" y="562"/>
                  </a:lnTo>
                  <a:lnTo>
                    <a:pt x="82" y="559"/>
                  </a:lnTo>
                  <a:lnTo>
                    <a:pt x="82" y="555"/>
                  </a:lnTo>
                  <a:lnTo>
                    <a:pt x="82" y="555"/>
                  </a:lnTo>
                  <a:lnTo>
                    <a:pt x="82" y="552"/>
                  </a:lnTo>
                  <a:lnTo>
                    <a:pt x="83" y="546"/>
                  </a:lnTo>
                  <a:lnTo>
                    <a:pt x="85" y="544"/>
                  </a:lnTo>
                  <a:lnTo>
                    <a:pt x="87" y="542"/>
                  </a:lnTo>
                  <a:lnTo>
                    <a:pt x="90" y="541"/>
                  </a:lnTo>
                  <a:lnTo>
                    <a:pt x="94" y="540"/>
                  </a:lnTo>
                  <a:lnTo>
                    <a:pt x="94" y="540"/>
                  </a:lnTo>
                  <a:lnTo>
                    <a:pt x="118" y="536"/>
                  </a:lnTo>
                  <a:lnTo>
                    <a:pt x="141" y="532"/>
                  </a:lnTo>
                  <a:lnTo>
                    <a:pt x="165" y="527"/>
                  </a:lnTo>
                  <a:lnTo>
                    <a:pt x="187" y="521"/>
                  </a:lnTo>
                  <a:lnTo>
                    <a:pt x="209" y="513"/>
                  </a:lnTo>
                  <a:lnTo>
                    <a:pt x="230" y="504"/>
                  </a:lnTo>
                  <a:lnTo>
                    <a:pt x="251" y="493"/>
                  </a:lnTo>
                  <a:lnTo>
                    <a:pt x="261" y="486"/>
                  </a:lnTo>
                  <a:lnTo>
                    <a:pt x="271" y="480"/>
                  </a:lnTo>
                  <a:lnTo>
                    <a:pt x="271" y="480"/>
                  </a:lnTo>
                  <a:lnTo>
                    <a:pt x="282" y="470"/>
                  </a:lnTo>
                  <a:lnTo>
                    <a:pt x="292" y="459"/>
                  </a:lnTo>
                  <a:lnTo>
                    <a:pt x="302" y="447"/>
                  </a:lnTo>
                  <a:lnTo>
                    <a:pt x="310" y="434"/>
                  </a:lnTo>
                  <a:lnTo>
                    <a:pt x="317" y="422"/>
                  </a:lnTo>
                  <a:lnTo>
                    <a:pt x="323" y="409"/>
                  </a:lnTo>
                  <a:lnTo>
                    <a:pt x="328" y="395"/>
                  </a:lnTo>
                  <a:lnTo>
                    <a:pt x="332" y="381"/>
                  </a:lnTo>
                  <a:lnTo>
                    <a:pt x="335" y="366"/>
                  </a:lnTo>
                  <a:lnTo>
                    <a:pt x="337" y="352"/>
                  </a:lnTo>
                  <a:lnTo>
                    <a:pt x="338" y="337"/>
                  </a:lnTo>
                  <a:lnTo>
                    <a:pt x="338" y="323"/>
                  </a:lnTo>
                  <a:lnTo>
                    <a:pt x="337" y="308"/>
                  </a:lnTo>
                  <a:lnTo>
                    <a:pt x="336" y="294"/>
                  </a:lnTo>
                  <a:lnTo>
                    <a:pt x="334" y="280"/>
                  </a:lnTo>
                  <a:lnTo>
                    <a:pt x="331" y="267"/>
                  </a:lnTo>
                  <a:lnTo>
                    <a:pt x="331" y="267"/>
                  </a:lnTo>
                  <a:lnTo>
                    <a:pt x="323" y="241"/>
                  </a:lnTo>
                  <a:lnTo>
                    <a:pt x="316" y="216"/>
                  </a:lnTo>
                  <a:lnTo>
                    <a:pt x="308" y="191"/>
                  </a:lnTo>
                  <a:lnTo>
                    <a:pt x="298" y="168"/>
                  </a:lnTo>
                  <a:lnTo>
                    <a:pt x="286" y="145"/>
                  </a:lnTo>
                  <a:lnTo>
                    <a:pt x="279" y="135"/>
                  </a:lnTo>
                  <a:lnTo>
                    <a:pt x="272" y="125"/>
                  </a:lnTo>
                  <a:lnTo>
                    <a:pt x="263" y="114"/>
                  </a:lnTo>
                  <a:lnTo>
                    <a:pt x="255" y="105"/>
                  </a:lnTo>
                  <a:lnTo>
                    <a:pt x="245" y="96"/>
                  </a:lnTo>
                  <a:lnTo>
                    <a:pt x="234" y="86"/>
                  </a:lnTo>
                  <a:lnTo>
                    <a:pt x="234" y="86"/>
                  </a:lnTo>
                  <a:lnTo>
                    <a:pt x="224" y="79"/>
                  </a:lnTo>
                  <a:lnTo>
                    <a:pt x="213" y="72"/>
                  </a:lnTo>
                  <a:lnTo>
                    <a:pt x="200" y="65"/>
                  </a:lnTo>
                  <a:lnTo>
                    <a:pt x="188" y="60"/>
                  </a:lnTo>
                  <a:lnTo>
                    <a:pt x="174" y="55"/>
                  </a:lnTo>
                  <a:lnTo>
                    <a:pt x="161" y="51"/>
                  </a:lnTo>
                  <a:lnTo>
                    <a:pt x="146" y="48"/>
                  </a:lnTo>
                  <a:lnTo>
                    <a:pt x="133" y="45"/>
                  </a:lnTo>
                  <a:lnTo>
                    <a:pt x="104" y="41"/>
                  </a:lnTo>
                  <a:lnTo>
                    <a:pt x="74" y="38"/>
                  </a:lnTo>
                  <a:lnTo>
                    <a:pt x="45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3" y="35"/>
                  </a:lnTo>
                  <a:lnTo>
                    <a:pt x="9" y="34"/>
                  </a:lnTo>
                  <a:lnTo>
                    <a:pt x="6" y="32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2" y="8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49" y="0"/>
                  </a:lnTo>
                  <a:lnTo>
                    <a:pt x="81" y="2"/>
                  </a:lnTo>
                  <a:lnTo>
                    <a:pt x="114" y="5"/>
                  </a:lnTo>
                  <a:lnTo>
                    <a:pt x="147" y="11"/>
                  </a:lnTo>
                  <a:lnTo>
                    <a:pt x="163" y="14"/>
                  </a:lnTo>
                  <a:lnTo>
                    <a:pt x="178" y="19"/>
                  </a:lnTo>
                  <a:lnTo>
                    <a:pt x="194" y="23"/>
                  </a:lnTo>
                  <a:lnTo>
                    <a:pt x="208" y="29"/>
                  </a:lnTo>
                  <a:lnTo>
                    <a:pt x="223" y="35"/>
                  </a:lnTo>
                  <a:lnTo>
                    <a:pt x="236" y="44"/>
                  </a:lnTo>
                  <a:lnTo>
                    <a:pt x="249" y="52"/>
                  </a:lnTo>
                  <a:lnTo>
                    <a:pt x="261" y="61"/>
                  </a:lnTo>
                  <a:lnTo>
                    <a:pt x="261" y="61"/>
                  </a:lnTo>
                  <a:lnTo>
                    <a:pt x="272" y="72"/>
                  </a:lnTo>
                  <a:lnTo>
                    <a:pt x="282" y="83"/>
                  </a:lnTo>
                  <a:lnTo>
                    <a:pt x="292" y="93"/>
                  </a:lnTo>
                  <a:lnTo>
                    <a:pt x="302" y="106"/>
                  </a:lnTo>
                  <a:lnTo>
                    <a:pt x="310" y="117"/>
                  </a:lnTo>
                  <a:lnTo>
                    <a:pt x="318" y="130"/>
                  </a:lnTo>
                  <a:lnTo>
                    <a:pt x="326" y="143"/>
                  </a:lnTo>
                  <a:lnTo>
                    <a:pt x="333" y="157"/>
                  </a:lnTo>
                  <a:lnTo>
                    <a:pt x="339" y="171"/>
                  </a:lnTo>
                  <a:lnTo>
                    <a:pt x="345" y="186"/>
                  </a:lnTo>
                  <a:lnTo>
                    <a:pt x="350" y="200"/>
                  </a:lnTo>
                  <a:lnTo>
                    <a:pt x="356" y="216"/>
                  </a:lnTo>
                  <a:lnTo>
                    <a:pt x="360" y="232"/>
                  </a:lnTo>
                  <a:lnTo>
                    <a:pt x="364" y="249"/>
                  </a:lnTo>
                  <a:lnTo>
                    <a:pt x="370" y="283"/>
                  </a:lnTo>
                  <a:lnTo>
                    <a:pt x="370" y="283"/>
                  </a:lnTo>
                  <a:lnTo>
                    <a:pt x="372" y="300"/>
                  </a:lnTo>
                  <a:lnTo>
                    <a:pt x="373" y="315"/>
                  </a:lnTo>
                  <a:lnTo>
                    <a:pt x="373" y="331"/>
                  </a:lnTo>
                  <a:lnTo>
                    <a:pt x="373" y="345"/>
                  </a:lnTo>
                  <a:lnTo>
                    <a:pt x="371" y="360"/>
                  </a:lnTo>
                  <a:lnTo>
                    <a:pt x="369" y="374"/>
                  </a:lnTo>
                  <a:lnTo>
                    <a:pt x="366" y="388"/>
                  </a:lnTo>
                  <a:lnTo>
                    <a:pt x="363" y="401"/>
                  </a:lnTo>
                  <a:lnTo>
                    <a:pt x="358" y="415"/>
                  </a:lnTo>
                  <a:lnTo>
                    <a:pt x="352" y="428"/>
                  </a:lnTo>
                  <a:lnTo>
                    <a:pt x="346" y="441"/>
                  </a:lnTo>
                  <a:lnTo>
                    <a:pt x="339" y="453"/>
                  </a:lnTo>
                  <a:lnTo>
                    <a:pt x="332" y="465"/>
                  </a:lnTo>
                  <a:lnTo>
                    <a:pt x="322" y="477"/>
                  </a:lnTo>
                  <a:lnTo>
                    <a:pt x="313" y="488"/>
                  </a:lnTo>
                  <a:lnTo>
                    <a:pt x="303" y="500"/>
                  </a:lnTo>
                  <a:lnTo>
                    <a:pt x="303" y="500"/>
                  </a:lnTo>
                  <a:lnTo>
                    <a:pt x="292" y="509"/>
                  </a:lnTo>
                  <a:lnTo>
                    <a:pt x="282" y="518"/>
                  </a:lnTo>
                  <a:lnTo>
                    <a:pt x="272" y="526"/>
                  </a:lnTo>
                  <a:lnTo>
                    <a:pt x="259" y="533"/>
                  </a:lnTo>
                  <a:lnTo>
                    <a:pt x="247" y="539"/>
                  </a:lnTo>
                  <a:lnTo>
                    <a:pt x="234" y="544"/>
                  </a:lnTo>
                  <a:lnTo>
                    <a:pt x="222" y="550"/>
                  </a:lnTo>
                  <a:lnTo>
                    <a:pt x="208" y="554"/>
                  </a:lnTo>
                  <a:lnTo>
                    <a:pt x="181" y="561"/>
                  </a:lnTo>
                  <a:lnTo>
                    <a:pt x="156" y="566"/>
                  </a:lnTo>
                  <a:lnTo>
                    <a:pt x="130" y="570"/>
                  </a:lnTo>
                  <a:lnTo>
                    <a:pt x="105" y="574"/>
                  </a:lnTo>
                  <a:lnTo>
                    <a:pt x="105" y="574"/>
                  </a:lnTo>
                  <a:lnTo>
                    <a:pt x="102" y="574"/>
                  </a:lnTo>
                  <a:lnTo>
                    <a:pt x="102" y="57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Freeform 219"/>
            <p:cNvSpPr/>
            <p:nvPr/>
          </p:nvSpPr>
          <p:spPr bwMode="auto">
            <a:xfrm>
              <a:off x="4792663" y="3375026"/>
              <a:ext cx="111125" cy="166688"/>
            </a:xfrm>
            <a:custGeom>
              <a:avLst/>
              <a:gdLst/>
              <a:ahLst/>
              <a:cxnLst>
                <a:cxn ang="0">
                  <a:pos x="71" y="316"/>
                </a:cxn>
                <a:cxn ang="0">
                  <a:pos x="65" y="314"/>
                </a:cxn>
                <a:cxn ang="0">
                  <a:pos x="60" y="311"/>
                </a:cxn>
                <a:cxn ang="0">
                  <a:pos x="57" y="300"/>
                </a:cxn>
                <a:cxn ang="0">
                  <a:pos x="58" y="293"/>
                </a:cxn>
                <a:cxn ang="0">
                  <a:pos x="61" y="286"/>
                </a:cxn>
                <a:cxn ang="0">
                  <a:pos x="66" y="281"/>
                </a:cxn>
                <a:cxn ang="0">
                  <a:pos x="74" y="279"/>
                </a:cxn>
                <a:cxn ang="0">
                  <a:pos x="84" y="278"/>
                </a:cxn>
                <a:cxn ang="0">
                  <a:pos x="106" y="273"/>
                </a:cxn>
                <a:cxn ang="0">
                  <a:pos x="130" y="264"/>
                </a:cxn>
                <a:cxn ang="0">
                  <a:pos x="152" y="249"/>
                </a:cxn>
                <a:cxn ang="0">
                  <a:pos x="160" y="240"/>
                </a:cxn>
                <a:cxn ang="0">
                  <a:pos x="171" y="222"/>
                </a:cxn>
                <a:cxn ang="0">
                  <a:pos x="173" y="204"/>
                </a:cxn>
                <a:cxn ang="0">
                  <a:pos x="172" y="191"/>
                </a:cxn>
                <a:cxn ang="0">
                  <a:pos x="166" y="160"/>
                </a:cxn>
                <a:cxn ang="0">
                  <a:pos x="155" y="128"/>
                </a:cxn>
                <a:cxn ang="0">
                  <a:pos x="140" y="99"/>
                </a:cxn>
                <a:cxn ang="0">
                  <a:pos x="129" y="87"/>
                </a:cxn>
                <a:cxn ang="0">
                  <a:pos x="117" y="78"/>
                </a:cxn>
                <a:cxn ang="0">
                  <a:pos x="91" y="65"/>
                </a:cxn>
                <a:cxn ang="0">
                  <a:pos x="78" y="60"/>
                </a:cxn>
                <a:cxn ang="0">
                  <a:pos x="47" y="45"/>
                </a:cxn>
                <a:cxn ang="0">
                  <a:pos x="44" y="44"/>
                </a:cxn>
                <a:cxn ang="0">
                  <a:pos x="33" y="37"/>
                </a:cxn>
                <a:cxn ang="0">
                  <a:pos x="16" y="37"/>
                </a:cxn>
                <a:cxn ang="0">
                  <a:pos x="9" y="35"/>
                </a:cxn>
                <a:cxn ang="0">
                  <a:pos x="4" y="30"/>
                </a:cxn>
                <a:cxn ang="0">
                  <a:pos x="1" y="25"/>
                </a:cxn>
                <a:cxn ang="0">
                  <a:pos x="0" y="18"/>
                </a:cxn>
                <a:cxn ang="0">
                  <a:pos x="2" y="9"/>
                </a:cxn>
                <a:cxn ang="0">
                  <a:pos x="6" y="4"/>
                </a:cxn>
                <a:cxn ang="0">
                  <a:pos x="12" y="0"/>
                </a:cxn>
                <a:cxn ang="0">
                  <a:pos x="42" y="0"/>
                </a:cxn>
                <a:cxn ang="0">
                  <a:pos x="47" y="1"/>
                </a:cxn>
                <a:cxn ang="0">
                  <a:pos x="57" y="9"/>
                </a:cxn>
                <a:cxn ang="0">
                  <a:pos x="69" y="11"/>
                </a:cxn>
                <a:cxn ang="0">
                  <a:pos x="72" y="14"/>
                </a:cxn>
                <a:cxn ang="0">
                  <a:pos x="78" y="17"/>
                </a:cxn>
                <a:cxn ang="0">
                  <a:pos x="91" y="22"/>
                </a:cxn>
                <a:cxn ang="0">
                  <a:pos x="101" y="26"/>
                </a:cxn>
                <a:cxn ang="0">
                  <a:pos x="111" y="32"/>
                </a:cxn>
                <a:cxn ang="0">
                  <a:pos x="134" y="45"/>
                </a:cxn>
                <a:cxn ang="0">
                  <a:pos x="150" y="57"/>
                </a:cxn>
                <a:cxn ang="0">
                  <a:pos x="155" y="62"/>
                </a:cxn>
                <a:cxn ang="0">
                  <a:pos x="173" y="86"/>
                </a:cxn>
                <a:cxn ang="0">
                  <a:pos x="187" y="117"/>
                </a:cxn>
                <a:cxn ang="0">
                  <a:pos x="200" y="150"/>
                </a:cxn>
                <a:cxn ang="0">
                  <a:pos x="207" y="185"/>
                </a:cxn>
                <a:cxn ang="0">
                  <a:pos x="209" y="196"/>
                </a:cxn>
                <a:cxn ang="0">
                  <a:pos x="208" y="216"/>
                </a:cxn>
                <a:cxn ang="0">
                  <a:pos x="204" y="235"/>
                </a:cxn>
                <a:cxn ang="0">
                  <a:pos x="196" y="252"/>
                </a:cxn>
                <a:cxn ang="0">
                  <a:pos x="189" y="261"/>
                </a:cxn>
                <a:cxn ang="0">
                  <a:pos x="169" y="281"/>
                </a:cxn>
                <a:cxn ang="0">
                  <a:pos x="141" y="298"/>
                </a:cxn>
                <a:cxn ang="0">
                  <a:pos x="108" y="309"/>
                </a:cxn>
                <a:cxn ang="0">
                  <a:pos x="73" y="316"/>
                </a:cxn>
                <a:cxn ang="0">
                  <a:pos x="71" y="316"/>
                </a:cxn>
                <a:cxn ang="0">
                  <a:pos x="71" y="316"/>
                </a:cxn>
              </a:cxnLst>
              <a:rect l="0" t="0" r="r" b="b"/>
              <a:pathLst>
                <a:path w="209" h="316">
                  <a:moveTo>
                    <a:pt x="71" y="316"/>
                  </a:moveTo>
                  <a:lnTo>
                    <a:pt x="71" y="316"/>
                  </a:lnTo>
                  <a:lnTo>
                    <a:pt x="68" y="316"/>
                  </a:lnTo>
                  <a:lnTo>
                    <a:pt x="65" y="314"/>
                  </a:lnTo>
                  <a:lnTo>
                    <a:pt x="62" y="312"/>
                  </a:lnTo>
                  <a:lnTo>
                    <a:pt x="60" y="311"/>
                  </a:lnTo>
                  <a:lnTo>
                    <a:pt x="58" y="306"/>
                  </a:lnTo>
                  <a:lnTo>
                    <a:pt x="57" y="300"/>
                  </a:lnTo>
                  <a:lnTo>
                    <a:pt x="57" y="300"/>
                  </a:lnTo>
                  <a:lnTo>
                    <a:pt x="58" y="293"/>
                  </a:lnTo>
                  <a:lnTo>
                    <a:pt x="59" y="290"/>
                  </a:lnTo>
                  <a:lnTo>
                    <a:pt x="61" y="286"/>
                  </a:lnTo>
                  <a:lnTo>
                    <a:pt x="63" y="284"/>
                  </a:lnTo>
                  <a:lnTo>
                    <a:pt x="66" y="281"/>
                  </a:lnTo>
                  <a:lnTo>
                    <a:pt x="70" y="280"/>
                  </a:lnTo>
                  <a:lnTo>
                    <a:pt x="74" y="279"/>
                  </a:lnTo>
                  <a:lnTo>
                    <a:pt x="74" y="279"/>
                  </a:lnTo>
                  <a:lnTo>
                    <a:pt x="84" y="278"/>
                  </a:lnTo>
                  <a:lnTo>
                    <a:pt x="94" y="276"/>
                  </a:lnTo>
                  <a:lnTo>
                    <a:pt x="106" y="273"/>
                  </a:lnTo>
                  <a:lnTo>
                    <a:pt x="118" y="269"/>
                  </a:lnTo>
                  <a:lnTo>
                    <a:pt x="130" y="264"/>
                  </a:lnTo>
                  <a:lnTo>
                    <a:pt x="142" y="256"/>
                  </a:lnTo>
                  <a:lnTo>
                    <a:pt x="152" y="249"/>
                  </a:lnTo>
                  <a:lnTo>
                    <a:pt x="160" y="240"/>
                  </a:lnTo>
                  <a:lnTo>
                    <a:pt x="160" y="240"/>
                  </a:lnTo>
                  <a:lnTo>
                    <a:pt x="167" y="232"/>
                  </a:lnTo>
                  <a:lnTo>
                    <a:pt x="171" y="222"/>
                  </a:lnTo>
                  <a:lnTo>
                    <a:pt x="173" y="213"/>
                  </a:lnTo>
                  <a:lnTo>
                    <a:pt x="173" y="204"/>
                  </a:lnTo>
                  <a:lnTo>
                    <a:pt x="173" y="204"/>
                  </a:lnTo>
                  <a:lnTo>
                    <a:pt x="172" y="191"/>
                  </a:lnTo>
                  <a:lnTo>
                    <a:pt x="170" y="177"/>
                  </a:lnTo>
                  <a:lnTo>
                    <a:pt x="166" y="160"/>
                  </a:lnTo>
                  <a:lnTo>
                    <a:pt x="161" y="143"/>
                  </a:lnTo>
                  <a:lnTo>
                    <a:pt x="155" y="128"/>
                  </a:lnTo>
                  <a:lnTo>
                    <a:pt x="148" y="112"/>
                  </a:lnTo>
                  <a:lnTo>
                    <a:pt x="140" y="99"/>
                  </a:lnTo>
                  <a:lnTo>
                    <a:pt x="134" y="93"/>
                  </a:lnTo>
                  <a:lnTo>
                    <a:pt x="129" y="87"/>
                  </a:lnTo>
                  <a:lnTo>
                    <a:pt x="129" y="87"/>
                  </a:lnTo>
                  <a:lnTo>
                    <a:pt x="117" y="78"/>
                  </a:lnTo>
                  <a:lnTo>
                    <a:pt x="104" y="71"/>
                  </a:lnTo>
                  <a:lnTo>
                    <a:pt x="91" y="65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63" y="52"/>
                  </a:lnTo>
                  <a:lnTo>
                    <a:pt x="47" y="45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35" y="38"/>
                  </a:lnTo>
                  <a:lnTo>
                    <a:pt x="33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2" y="36"/>
                  </a:lnTo>
                  <a:lnTo>
                    <a:pt x="9" y="35"/>
                  </a:lnTo>
                  <a:lnTo>
                    <a:pt x="6" y="34"/>
                  </a:lnTo>
                  <a:lnTo>
                    <a:pt x="4" y="30"/>
                  </a:lnTo>
                  <a:lnTo>
                    <a:pt x="2" y="28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2" y="9"/>
                  </a:lnTo>
                  <a:lnTo>
                    <a:pt x="4" y="6"/>
                  </a:lnTo>
                  <a:lnTo>
                    <a:pt x="6" y="4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7" y="1"/>
                  </a:lnTo>
                  <a:lnTo>
                    <a:pt x="53" y="5"/>
                  </a:lnTo>
                  <a:lnTo>
                    <a:pt x="57" y="9"/>
                  </a:lnTo>
                  <a:lnTo>
                    <a:pt x="60" y="14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8" y="17"/>
                  </a:lnTo>
                  <a:lnTo>
                    <a:pt x="84" y="20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101" y="26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122" y="38"/>
                  </a:lnTo>
                  <a:lnTo>
                    <a:pt x="134" y="45"/>
                  </a:lnTo>
                  <a:lnTo>
                    <a:pt x="146" y="52"/>
                  </a:lnTo>
                  <a:lnTo>
                    <a:pt x="150" y="57"/>
                  </a:lnTo>
                  <a:lnTo>
                    <a:pt x="155" y="62"/>
                  </a:lnTo>
                  <a:lnTo>
                    <a:pt x="155" y="62"/>
                  </a:lnTo>
                  <a:lnTo>
                    <a:pt x="164" y="74"/>
                  </a:lnTo>
                  <a:lnTo>
                    <a:pt x="173" y="86"/>
                  </a:lnTo>
                  <a:lnTo>
                    <a:pt x="180" y="101"/>
                  </a:lnTo>
                  <a:lnTo>
                    <a:pt x="187" y="117"/>
                  </a:lnTo>
                  <a:lnTo>
                    <a:pt x="193" y="132"/>
                  </a:lnTo>
                  <a:lnTo>
                    <a:pt x="200" y="150"/>
                  </a:lnTo>
                  <a:lnTo>
                    <a:pt x="204" y="167"/>
                  </a:lnTo>
                  <a:lnTo>
                    <a:pt x="207" y="185"/>
                  </a:lnTo>
                  <a:lnTo>
                    <a:pt x="207" y="185"/>
                  </a:lnTo>
                  <a:lnTo>
                    <a:pt x="209" y="196"/>
                  </a:lnTo>
                  <a:lnTo>
                    <a:pt x="209" y="206"/>
                  </a:lnTo>
                  <a:lnTo>
                    <a:pt x="208" y="216"/>
                  </a:lnTo>
                  <a:lnTo>
                    <a:pt x="207" y="225"/>
                  </a:lnTo>
                  <a:lnTo>
                    <a:pt x="204" y="235"/>
                  </a:lnTo>
                  <a:lnTo>
                    <a:pt x="200" y="244"/>
                  </a:lnTo>
                  <a:lnTo>
                    <a:pt x="196" y="252"/>
                  </a:lnTo>
                  <a:lnTo>
                    <a:pt x="189" y="261"/>
                  </a:lnTo>
                  <a:lnTo>
                    <a:pt x="189" y="261"/>
                  </a:lnTo>
                  <a:lnTo>
                    <a:pt x="180" y="272"/>
                  </a:lnTo>
                  <a:lnTo>
                    <a:pt x="169" y="281"/>
                  </a:lnTo>
                  <a:lnTo>
                    <a:pt x="155" y="291"/>
                  </a:lnTo>
                  <a:lnTo>
                    <a:pt x="141" y="298"/>
                  </a:lnTo>
                  <a:lnTo>
                    <a:pt x="125" y="304"/>
                  </a:lnTo>
                  <a:lnTo>
                    <a:pt x="108" y="309"/>
                  </a:lnTo>
                  <a:lnTo>
                    <a:pt x="91" y="313"/>
                  </a:lnTo>
                  <a:lnTo>
                    <a:pt x="73" y="316"/>
                  </a:lnTo>
                  <a:lnTo>
                    <a:pt x="73" y="316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71" y="3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220"/>
            <p:cNvSpPr/>
            <p:nvPr/>
          </p:nvSpPr>
          <p:spPr bwMode="auto">
            <a:xfrm>
              <a:off x="4362451" y="3008313"/>
              <a:ext cx="50800" cy="196850"/>
            </a:xfrm>
            <a:custGeom>
              <a:avLst/>
              <a:gdLst/>
              <a:ahLst/>
              <a:cxnLst>
                <a:cxn ang="0">
                  <a:pos x="56" y="372"/>
                </a:cxn>
                <a:cxn ang="0">
                  <a:pos x="45" y="368"/>
                </a:cxn>
                <a:cxn ang="0">
                  <a:pos x="37" y="362"/>
                </a:cxn>
                <a:cxn ang="0">
                  <a:pos x="26" y="348"/>
                </a:cxn>
                <a:cxn ang="0">
                  <a:pos x="16" y="333"/>
                </a:cxn>
                <a:cxn ang="0">
                  <a:pos x="8" y="316"/>
                </a:cxn>
                <a:cxn ang="0">
                  <a:pos x="3" y="299"/>
                </a:cxn>
                <a:cxn ang="0">
                  <a:pos x="0" y="280"/>
                </a:cxn>
                <a:cxn ang="0">
                  <a:pos x="0" y="261"/>
                </a:cxn>
                <a:cxn ang="0">
                  <a:pos x="2" y="243"/>
                </a:cxn>
                <a:cxn ang="0">
                  <a:pos x="4" y="233"/>
                </a:cxn>
                <a:cxn ang="0">
                  <a:pos x="20" y="193"/>
                </a:cxn>
                <a:cxn ang="0">
                  <a:pos x="40" y="156"/>
                </a:cxn>
                <a:cxn ang="0">
                  <a:pos x="45" y="148"/>
                </a:cxn>
                <a:cxn ang="0">
                  <a:pos x="56" y="120"/>
                </a:cxn>
                <a:cxn ang="0">
                  <a:pos x="60" y="89"/>
                </a:cxn>
                <a:cxn ang="0">
                  <a:pos x="58" y="57"/>
                </a:cxn>
                <a:cxn ang="0">
                  <a:pos x="49" y="28"/>
                </a:cxn>
                <a:cxn ang="0">
                  <a:pos x="47" y="23"/>
                </a:cxn>
                <a:cxn ang="0">
                  <a:pos x="48" y="14"/>
                </a:cxn>
                <a:cxn ang="0">
                  <a:pos x="50" y="10"/>
                </a:cxn>
                <a:cxn ang="0">
                  <a:pos x="57" y="3"/>
                </a:cxn>
                <a:cxn ang="0">
                  <a:pos x="66" y="0"/>
                </a:cxn>
                <a:cxn ang="0">
                  <a:pos x="71" y="1"/>
                </a:cxn>
                <a:cxn ang="0">
                  <a:pos x="77" y="5"/>
                </a:cxn>
                <a:cxn ang="0">
                  <a:pos x="80" y="9"/>
                </a:cxn>
                <a:cxn ang="0">
                  <a:pos x="91" y="44"/>
                </a:cxn>
                <a:cxn ang="0">
                  <a:pos x="96" y="79"/>
                </a:cxn>
                <a:cxn ang="0">
                  <a:pos x="95" y="114"/>
                </a:cxn>
                <a:cxn ang="0">
                  <a:pos x="86" y="147"/>
                </a:cxn>
                <a:cxn ang="0">
                  <a:pos x="78" y="167"/>
                </a:cxn>
                <a:cxn ang="0">
                  <a:pos x="67" y="187"/>
                </a:cxn>
                <a:cxn ang="0">
                  <a:pos x="48" y="225"/>
                </a:cxn>
                <a:cxn ang="0">
                  <a:pos x="40" y="245"/>
                </a:cxn>
                <a:cxn ang="0">
                  <a:pos x="36" y="264"/>
                </a:cxn>
                <a:cxn ang="0">
                  <a:pos x="36" y="285"/>
                </a:cxn>
                <a:cxn ang="0">
                  <a:pos x="42" y="305"/>
                </a:cxn>
                <a:cxn ang="0">
                  <a:pos x="53" y="323"/>
                </a:cxn>
                <a:cxn ang="0">
                  <a:pos x="71" y="343"/>
                </a:cxn>
                <a:cxn ang="0">
                  <a:pos x="75" y="347"/>
                </a:cxn>
                <a:cxn ang="0">
                  <a:pos x="77" y="356"/>
                </a:cxn>
                <a:cxn ang="0">
                  <a:pos x="76" y="359"/>
                </a:cxn>
                <a:cxn ang="0">
                  <a:pos x="68" y="368"/>
                </a:cxn>
                <a:cxn ang="0">
                  <a:pos x="56" y="372"/>
                </a:cxn>
              </a:cxnLst>
              <a:rect l="0" t="0" r="r" b="b"/>
              <a:pathLst>
                <a:path w="96" h="372">
                  <a:moveTo>
                    <a:pt x="56" y="372"/>
                  </a:moveTo>
                  <a:lnTo>
                    <a:pt x="56" y="372"/>
                  </a:lnTo>
                  <a:lnTo>
                    <a:pt x="50" y="371"/>
                  </a:lnTo>
                  <a:lnTo>
                    <a:pt x="45" y="368"/>
                  </a:lnTo>
                  <a:lnTo>
                    <a:pt x="45" y="368"/>
                  </a:lnTo>
                  <a:lnTo>
                    <a:pt x="37" y="362"/>
                  </a:lnTo>
                  <a:lnTo>
                    <a:pt x="31" y="355"/>
                  </a:lnTo>
                  <a:lnTo>
                    <a:pt x="26" y="348"/>
                  </a:lnTo>
                  <a:lnTo>
                    <a:pt x="21" y="340"/>
                  </a:lnTo>
                  <a:lnTo>
                    <a:pt x="16" y="333"/>
                  </a:lnTo>
                  <a:lnTo>
                    <a:pt x="11" y="324"/>
                  </a:lnTo>
                  <a:lnTo>
                    <a:pt x="8" y="316"/>
                  </a:lnTo>
                  <a:lnTo>
                    <a:pt x="5" y="307"/>
                  </a:lnTo>
                  <a:lnTo>
                    <a:pt x="3" y="299"/>
                  </a:lnTo>
                  <a:lnTo>
                    <a:pt x="1" y="289"/>
                  </a:lnTo>
                  <a:lnTo>
                    <a:pt x="0" y="280"/>
                  </a:lnTo>
                  <a:lnTo>
                    <a:pt x="0" y="271"/>
                  </a:lnTo>
                  <a:lnTo>
                    <a:pt x="0" y="261"/>
                  </a:lnTo>
                  <a:lnTo>
                    <a:pt x="1" y="252"/>
                  </a:lnTo>
                  <a:lnTo>
                    <a:pt x="2" y="243"/>
                  </a:lnTo>
                  <a:lnTo>
                    <a:pt x="4" y="233"/>
                  </a:lnTo>
                  <a:lnTo>
                    <a:pt x="4" y="233"/>
                  </a:lnTo>
                  <a:lnTo>
                    <a:pt x="11" y="213"/>
                  </a:lnTo>
                  <a:lnTo>
                    <a:pt x="20" y="193"/>
                  </a:lnTo>
                  <a:lnTo>
                    <a:pt x="30" y="174"/>
                  </a:lnTo>
                  <a:lnTo>
                    <a:pt x="40" y="156"/>
                  </a:lnTo>
                  <a:lnTo>
                    <a:pt x="45" y="148"/>
                  </a:lnTo>
                  <a:lnTo>
                    <a:pt x="45" y="148"/>
                  </a:lnTo>
                  <a:lnTo>
                    <a:pt x="52" y="135"/>
                  </a:lnTo>
                  <a:lnTo>
                    <a:pt x="56" y="120"/>
                  </a:lnTo>
                  <a:lnTo>
                    <a:pt x="59" y="105"/>
                  </a:lnTo>
                  <a:lnTo>
                    <a:pt x="60" y="89"/>
                  </a:lnTo>
                  <a:lnTo>
                    <a:pt x="60" y="73"/>
                  </a:lnTo>
                  <a:lnTo>
                    <a:pt x="58" y="57"/>
                  </a:lnTo>
                  <a:lnTo>
                    <a:pt x="54" y="4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7" y="23"/>
                  </a:lnTo>
                  <a:lnTo>
                    <a:pt x="47" y="18"/>
                  </a:lnTo>
                  <a:lnTo>
                    <a:pt x="48" y="14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3" y="6"/>
                  </a:lnTo>
                  <a:lnTo>
                    <a:pt x="57" y="3"/>
                  </a:lnTo>
                  <a:lnTo>
                    <a:pt x="61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4" y="3"/>
                  </a:lnTo>
                  <a:lnTo>
                    <a:pt x="77" y="5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6" y="26"/>
                  </a:lnTo>
                  <a:lnTo>
                    <a:pt x="91" y="44"/>
                  </a:lnTo>
                  <a:lnTo>
                    <a:pt x="95" y="61"/>
                  </a:lnTo>
                  <a:lnTo>
                    <a:pt x="96" y="79"/>
                  </a:lnTo>
                  <a:lnTo>
                    <a:pt x="96" y="96"/>
                  </a:lnTo>
                  <a:lnTo>
                    <a:pt x="95" y="114"/>
                  </a:lnTo>
                  <a:lnTo>
                    <a:pt x="91" y="131"/>
                  </a:lnTo>
                  <a:lnTo>
                    <a:pt x="86" y="147"/>
                  </a:lnTo>
                  <a:lnTo>
                    <a:pt x="86" y="147"/>
                  </a:lnTo>
                  <a:lnTo>
                    <a:pt x="78" y="167"/>
                  </a:lnTo>
                  <a:lnTo>
                    <a:pt x="67" y="187"/>
                  </a:lnTo>
                  <a:lnTo>
                    <a:pt x="67" y="187"/>
                  </a:lnTo>
                  <a:lnTo>
                    <a:pt x="57" y="205"/>
                  </a:lnTo>
                  <a:lnTo>
                    <a:pt x="48" y="225"/>
                  </a:lnTo>
                  <a:lnTo>
                    <a:pt x="45" y="235"/>
                  </a:lnTo>
                  <a:lnTo>
                    <a:pt x="40" y="245"/>
                  </a:lnTo>
                  <a:lnTo>
                    <a:pt x="38" y="255"/>
                  </a:lnTo>
                  <a:lnTo>
                    <a:pt x="36" y="264"/>
                  </a:lnTo>
                  <a:lnTo>
                    <a:pt x="36" y="275"/>
                  </a:lnTo>
                  <a:lnTo>
                    <a:pt x="36" y="285"/>
                  </a:lnTo>
                  <a:lnTo>
                    <a:pt x="38" y="294"/>
                  </a:lnTo>
                  <a:lnTo>
                    <a:pt x="42" y="305"/>
                  </a:lnTo>
                  <a:lnTo>
                    <a:pt x="46" y="314"/>
                  </a:lnTo>
                  <a:lnTo>
                    <a:pt x="53" y="323"/>
                  </a:lnTo>
                  <a:lnTo>
                    <a:pt x="60" y="334"/>
                  </a:lnTo>
                  <a:lnTo>
                    <a:pt x="71" y="343"/>
                  </a:lnTo>
                  <a:lnTo>
                    <a:pt x="71" y="343"/>
                  </a:lnTo>
                  <a:lnTo>
                    <a:pt x="75" y="347"/>
                  </a:lnTo>
                  <a:lnTo>
                    <a:pt x="77" y="351"/>
                  </a:lnTo>
                  <a:lnTo>
                    <a:pt x="77" y="356"/>
                  </a:lnTo>
                  <a:lnTo>
                    <a:pt x="76" y="359"/>
                  </a:lnTo>
                  <a:lnTo>
                    <a:pt x="76" y="359"/>
                  </a:lnTo>
                  <a:lnTo>
                    <a:pt x="73" y="364"/>
                  </a:lnTo>
                  <a:lnTo>
                    <a:pt x="68" y="368"/>
                  </a:lnTo>
                  <a:lnTo>
                    <a:pt x="62" y="371"/>
                  </a:lnTo>
                  <a:lnTo>
                    <a:pt x="56" y="372"/>
                  </a:lnTo>
                  <a:lnTo>
                    <a:pt x="56" y="3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221"/>
            <p:cNvSpPr/>
            <p:nvPr/>
          </p:nvSpPr>
          <p:spPr bwMode="auto">
            <a:xfrm>
              <a:off x="4456113" y="3006726"/>
              <a:ext cx="50800" cy="192088"/>
            </a:xfrm>
            <a:custGeom>
              <a:avLst/>
              <a:gdLst/>
              <a:ahLst/>
              <a:cxnLst>
                <a:cxn ang="0">
                  <a:pos x="76" y="364"/>
                </a:cxn>
                <a:cxn ang="0">
                  <a:pos x="68" y="362"/>
                </a:cxn>
                <a:cxn ang="0">
                  <a:pos x="59" y="358"/>
                </a:cxn>
                <a:cxn ang="0">
                  <a:pos x="44" y="346"/>
                </a:cxn>
                <a:cxn ang="0">
                  <a:pos x="30" y="332"/>
                </a:cxn>
                <a:cxn ang="0">
                  <a:pos x="19" y="315"/>
                </a:cxn>
                <a:cxn ang="0">
                  <a:pos x="11" y="297"/>
                </a:cxn>
                <a:cxn ang="0">
                  <a:pos x="4" y="278"/>
                </a:cxn>
                <a:cxn ang="0">
                  <a:pos x="0" y="258"/>
                </a:cxn>
                <a:cxn ang="0">
                  <a:pos x="0" y="237"/>
                </a:cxn>
                <a:cxn ang="0">
                  <a:pos x="1" y="227"/>
                </a:cxn>
                <a:cxn ang="0">
                  <a:pos x="10" y="197"/>
                </a:cxn>
                <a:cxn ang="0">
                  <a:pos x="23" y="169"/>
                </a:cxn>
                <a:cxn ang="0">
                  <a:pos x="30" y="155"/>
                </a:cxn>
                <a:cxn ang="0">
                  <a:pos x="38" y="141"/>
                </a:cxn>
                <a:cxn ang="0">
                  <a:pos x="44" y="118"/>
                </a:cxn>
                <a:cxn ang="0">
                  <a:pos x="45" y="95"/>
                </a:cxn>
                <a:cxn ang="0">
                  <a:pos x="43" y="74"/>
                </a:cxn>
                <a:cxn ang="0">
                  <a:pos x="40" y="52"/>
                </a:cxn>
                <a:cxn ang="0">
                  <a:pos x="33" y="17"/>
                </a:cxn>
                <a:cxn ang="0">
                  <a:pos x="34" y="9"/>
                </a:cxn>
                <a:cxn ang="0">
                  <a:pos x="38" y="4"/>
                </a:cxn>
                <a:cxn ang="0">
                  <a:pos x="40" y="2"/>
                </a:cxn>
                <a:cxn ang="0">
                  <a:pos x="46" y="0"/>
                </a:cxn>
                <a:cxn ang="0">
                  <a:pos x="50" y="0"/>
                </a:cxn>
                <a:cxn ang="0">
                  <a:pos x="60" y="2"/>
                </a:cxn>
                <a:cxn ang="0">
                  <a:pos x="66" y="6"/>
                </a:cxn>
                <a:cxn ang="0">
                  <a:pos x="70" y="13"/>
                </a:cxn>
                <a:cxn ang="0">
                  <a:pos x="70" y="18"/>
                </a:cxn>
                <a:cxn ang="0">
                  <a:pos x="75" y="56"/>
                </a:cxn>
                <a:cxn ang="0">
                  <a:pos x="78" y="85"/>
                </a:cxn>
                <a:cxn ang="0">
                  <a:pos x="79" y="114"/>
                </a:cxn>
                <a:cxn ang="0">
                  <a:pos x="74" y="142"/>
                </a:cxn>
                <a:cxn ang="0">
                  <a:pos x="61" y="172"/>
                </a:cxn>
                <a:cxn ang="0">
                  <a:pos x="54" y="185"/>
                </a:cxn>
                <a:cxn ang="0">
                  <a:pos x="43" y="214"/>
                </a:cxn>
                <a:cxn ang="0">
                  <a:pos x="39" y="242"/>
                </a:cxn>
                <a:cxn ang="0">
                  <a:pos x="39" y="268"/>
                </a:cxn>
                <a:cxn ang="0">
                  <a:pos x="42" y="280"/>
                </a:cxn>
                <a:cxn ang="0">
                  <a:pos x="48" y="296"/>
                </a:cxn>
                <a:cxn ang="0">
                  <a:pos x="58" y="310"/>
                </a:cxn>
                <a:cxn ang="0">
                  <a:pos x="71" y="321"/>
                </a:cxn>
                <a:cxn ang="0">
                  <a:pos x="86" y="332"/>
                </a:cxn>
                <a:cxn ang="0">
                  <a:pos x="90" y="333"/>
                </a:cxn>
                <a:cxn ang="0">
                  <a:pos x="95" y="340"/>
                </a:cxn>
                <a:cxn ang="0">
                  <a:pos x="96" y="348"/>
                </a:cxn>
                <a:cxn ang="0">
                  <a:pos x="93" y="354"/>
                </a:cxn>
                <a:cxn ang="0">
                  <a:pos x="83" y="363"/>
                </a:cxn>
                <a:cxn ang="0">
                  <a:pos x="76" y="364"/>
                </a:cxn>
              </a:cxnLst>
              <a:rect l="0" t="0" r="r" b="b"/>
              <a:pathLst>
                <a:path w="96" h="364">
                  <a:moveTo>
                    <a:pt x="76" y="364"/>
                  </a:moveTo>
                  <a:lnTo>
                    <a:pt x="76" y="364"/>
                  </a:lnTo>
                  <a:lnTo>
                    <a:pt x="72" y="364"/>
                  </a:lnTo>
                  <a:lnTo>
                    <a:pt x="68" y="362"/>
                  </a:lnTo>
                  <a:lnTo>
                    <a:pt x="68" y="362"/>
                  </a:lnTo>
                  <a:lnTo>
                    <a:pt x="59" y="358"/>
                  </a:lnTo>
                  <a:lnTo>
                    <a:pt x="51" y="352"/>
                  </a:lnTo>
                  <a:lnTo>
                    <a:pt x="44" y="346"/>
                  </a:lnTo>
                  <a:lnTo>
                    <a:pt x="37" y="339"/>
                  </a:lnTo>
                  <a:lnTo>
                    <a:pt x="30" y="332"/>
                  </a:lnTo>
                  <a:lnTo>
                    <a:pt x="24" y="323"/>
                  </a:lnTo>
                  <a:lnTo>
                    <a:pt x="19" y="315"/>
                  </a:lnTo>
                  <a:lnTo>
                    <a:pt x="15" y="307"/>
                  </a:lnTo>
                  <a:lnTo>
                    <a:pt x="11" y="297"/>
                  </a:lnTo>
                  <a:lnTo>
                    <a:pt x="6" y="288"/>
                  </a:lnTo>
                  <a:lnTo>
                    <a:pt x="4" y="278"/>
                  </a:lnTo>
                  <a:lnTo>
                    <a:pt x="1" y="267"/>
                  </a:lnTo>
                  <a:lnTo>
                    <a:pt x="0" y="258"/>
                  </a:lnTo>
                  <a:lnTo>
                    <a:pt x="0" y="248"/>
                  </a:lnTo>
                  <a:lnTo>
                    <a:pt x="0" y="237"/>
                  </a:lnTo>
                  <a:lnTo>
                    <a:pt x="1" y="227"/>
                  </a:lnTo>
                  <a:lnTo>
                    <a:pt x="1" y="227"/>
                  </a:lnTo>
                  <a:lnTo>
                    <a:pt x="4" y="211"/>
                  </a:lnTo>
                  <a:lnTo>
                    <a:pt x="10" y="197"/>
                  </a:lnTo>
                  <a:lnTo>
                    <a:pt x="16" y="183"/>
                  </a:lnTo>
                  <a:lnTo>
                    <a:pt x="23" y="169"/>
                  </a:lnTo>
                  <a:lnTo>
                    <a:pt x="23" y="169"/>
                  </a:lnTo>
                  <a:lnTo>
                    <a:pt x="30" y="155"/>
                  </a:lnTo>
                  <a:lnTo>
                    <a:pt x="38" y="141"/>
                  </a:lnTo>
                  <a:lnTo>
                    <a:pt x="38" y="141"/>
                  </a:lnTo>
                  <a:lnTo>
                    <a:pt x="42" y="129"/>
                  </a:lnTo>
                  <a:lnTo>
                    <a:pt x="44" y="118"/>
                  </a:lnTo>
                  <a:lnTo>
                    <a:pt x="45" y="107"/>
                  </a:lnTo>
                  <a:lnTo>
                    <a:pt x="45" y="95"/>
                  </a:lnTo>
                  <a:lnTo>
                    <a:pt x="45" y="85"/>
                  </a:lnTo>
                  <a:lnTo>
                    <a:pt x="43" y="74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7" y="34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2"/>
                  </a:lnTo>
                  <a:lnTo>
                    <a:pt x="43" y="1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6" y="1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68" y="9"/>
                  </a:lnTo>
                  <a:lnTo>
                    <a:pt x="70" y="13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2" y="37"/>
                  </a:lnTo>
                  <a:lnTo>
                    <a:pt x="75" y="56"/>
                  </a:lnTo>
                  <a:lnTo>
                    <a:pt x="75" y="56"/>
                  </a:lnTo>
                  <a:lnTo>
                    <a:pt x="78" y="85"/>
                  </a:lnTo>
                  <a:lnTo>
                    <a:pt x="79" y="99"/>
                  </a:lnTo>
                  <a:lnTo>
                    <a:pt x="79" y="114"/>
                  </a:lnTo>
                  <a:lnTo>
                    <a:pt x="78" y="127"/>
                  </a:lnTo>
                  <a:lnTo>
                    <a:pt x="74" y="142"/>
                  </a:lnTo>
                  <a:lnTo>
                    <a:pt x="69" y="156"/>
                  </a:lnTo>
                  <a:lnTo>
                    <a:pt x="61" y="172"/>
                  </a:lnTo>
                  <a:lnTo>
                    <a:pt x="61" y="172"/>
                  </a:lnTo>
                  <a:lnTo>
                    <a:pt x="54" y="185"/>
                  </a:lnTo>
                  <a:lnTo>
                    <a:pt x="48" y="200"/>
                  </a:lnTo>
                  <a:lnTo>
                    <a:pt x="43" y="214"/>
                  </a:lnTo>
                  <a:lnTo>
                    <a:pt x="40" y="229"/>
                  </a:lnTo>
                  <a:lnTo>
                    <a:pt x="39" y="242"/>
                  </a:lnTo>
                  <a:lnTo>
                    <a:pt x="38" y="256"/>
                  </a:lnTo>
                  <a:lnTo>
                    <a:pt x="39" y="268"/>
                  </a:lnTo>
                  <a:lnTo>
                    <a:pt x="42" y="280"/>
                  </a:lnTo>
                  <a:lnTo>
                    <a:pt x="42" y="280"/>
                  </a:lnTo>
                  <a:lnTo>
                    <a:pt x="45" y="288"/>
                  </a:lnTo>
                  <a:lnTo>
                    <a:pt x="48" y="296"/>
                  </a:lnTo>
                  <a:lnTo>
                    <a:pt x="53" y="304"/>
                  </a:lnTo>
                  <a:lnTo>
                    <a:pt x="58" y="310"/>
                  </a:lnTo>
                  <a:lnTo>
                    <a:pt x="65" y="316"/>
                  </a:lnTo>
                  <a:lnTo>
                    <a:pt x="71" y="321"/>
                  </a:lnTo>
                  <a:lnTo>
                    <a:pt x="79" y="326"/>
                  </a:lnTo>
                  <a:lnTo>
                    <a:pt x="86" y="332"/>
                  </a:lnTo>
                  <a:lnTo>
                    <a:pt x="86" y="332"/>
                  </a:lnTo>
                  <a:lnTo>
                    <a:pt x="90" y="333"/>
                  </a:lnTo>
                  <a:lnTo>
                    <a:pt x="93" y="335"/>
                  </a:lnTo>
                  <a:lnTo>
                    <a:pt x="95" y="340"/>
                  </a:lnTo>
                  <a:lnTo>
                    <a:pt x="96" y="344"/>
                  </a:lnTo>
                  <a:lnTo>
                    <a:pt x="96" y="348"/>
                  </a:lnTo>
                  <a:lnTo>
                    <a:pt x="96" y="348"/>
                  </a:lnTo>
                  <a:lnTo>
                    <a:pt x="93" y="354"/>
                  </a:lnTo>
                  <a:lnTo>
                    <a:pt x="88" y="359"/>
                  </a:lnTo>
                  <a:lnTo>
                    <a:pt x="83" y="363"/>
                  </a:lnTo>
                  <a:lnTo>
                    <a:pt x="80" y="364"/>
                  </a:lnTo>
                  <a:lnTo>
                    <a:pt x="76" y="364"/>
                  </a:lnTo>
                  <a:lnTo>
                    <a:pt x="76" y="36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222"/>
            <p:cNvSpPr/>
            <p:nvPr/>
          </p:nvSpPr>
          <p:spPr bwMode="auto">
            <a:xfrm>
              <a:off x="4554538" y="3008313"/>
              <a:ext cx="55563" cy="184150"/>
            </a:xfrm>
            <a:custGeom>
              <a:avLst/>
              <a:gdLst/>
              <a:ahLst/>
              <a:cxnLst>
                <a:cxn ang="0">
                  <a:pos x="86" y="348"/>
                </a:cxn>
                <a:cxn ang="0">
                  <a:pos x="80" y="346"/>
                </a:cxn>
                <a:cxn ang="0">
                  <a:pos x="74" y="343"/>
                </a:cxn>
                <a:cxn ang="0">
                  <a:pos x="54" y="320"/>
                </a:cxn>
                <a:cxn ang="0">
                  <a:pos x="35" y="300"/>
                </a:cxn>
                <a:cxn ang="0">
                  <a:pos x="28" y="291"/>
                </a:cxn>
                <a:cxn ang="0">
                  <a:pos x="15" y="273"/>
                </a:cxn>
                <a:cxn ang="0">
                  <a:pos x="5" y="252"/>
                </a:cxn>
                <a:cxn ang="0">
                  <a:pos x="0" y="231"/>
                </a:cxn>
                <a:cxn ang="0">
                  <a:pos x="0" y="222"/>
                </a:cxn>
                <a:cxn ang="0">
                  <a:pos x="4" y="203"/>
                </a:cxn>
                <a:cxn ang="0">
                  <a:pos x="16" y="168"/>
                </a:cxn>
                <a:cxn ang="0">
                  <a:pos x="30" y="140"/>
                </a:cxn>
                <a:cxn ang="0">
                  <a:pos x="35" y="129"/>
                </a:cxn>
                <a:cxn ang="0">
                  <a:pos x="43" y="96"/>
                </a:cxn>
                <a:cxn ang="0">
                  <a:pos x="43" y="82"/>
                </a:cxn>
                <a:cxn ang="0">
                  <a:pos x="42" y="76"/>
                </a:cxn>
                <a:cxn ang="0">
                  <a:pos x="36" y="42"/>
                </a:cxn>
                <a:cxn ang="0">
                  <a:pos x="34" y="34"/>
                </a:cxn>
                <a:cxn ang="0">
                  <a:pos x="30" y="32"/>
                </a:cxn>
                <a:cxn ang="0">
                  <a:pos x="26" y="27"/>
                </a:cxn>
                <a:cxn ang="0">
                  <a:pos x="25" y="19"/>
                </a:cxn>
                <a:cxn ang="0">
                  <a:pos x="26" y="15"/>
                </a:cxn>
                <a:cxn ang="0">
                  <a:pos x="32" y="5"/>
                </a:cxn>
                <a:cxn ang="0">
                  <a:pos x="39" y="1"/>
                </a:cxn>
                <a:cxn ang="0">
                  <a:pos x="42" y="0"/>
                </a:cxn>
                <a:cxn ang="0">
                  <a:pos x="52" y="3"/>
                </a:cxn>
                <a:cxn ang="0">
                  <a:pos x="58" y="8"/>
                </a:cxn>
                <a:cxn ang="0">
                  <a:pos x="68" y="22"/>
                </a:cxn>
                <a:cxn ang="0">
                  <a:pos x="75" y="38"/>
                </a:cxn>
                <a:cxn ang="0">
                  <a:pos x="79" y="58"/>
                </a:cxn>
                <a:cxn ang="0">
                  <a:pos x="80" y="88"/>
                </a:cxn>
                <a:cxn ang="0">
                  <a:pos x="73" y="127"/>
                </a:cxn>
                <a:cxn ang="0">
                  <a:pos x="68" y="142"/>
                </a:cxn>
                <a:cxn ang="0">
                  <a:pos x="56" y="169"/>
                </a:cxn>
                <a:cxn ang="0">
                  <a:pos x="51" y="180"/>
                </a:cxn>
                <a:cxn ang="0">
                  <a:pos x="41" y="203"/>
                </a:cxn>
                <a:cxn ang="0">
                  <a:pos x="39" y="227"/>
                </a:cxn>
                <a:cxn ang="0">
                  <a:pos x="41" y="239"/>
                </a:cxn>
                <a:cxn ang="0">
                  <a:pos x="46" y="252"/>
                </a:cxn>
                <a:cxn ang="0">
                  <a:pos x="55" y="266"/>
                </a:cxn>
                <a:cxn ang="0">
                  <a:pos x="66" y="280"/>
                </a:cxn>
                <a:cxn ang="0">
                  <a:pos x="99" y="317"/>
                </a:cxn>
                <a:cxn ang="0">
                  <a:pos x="103" y="322"/>
                </a:cxn>
                <a:cxn ang="0">
                  <a:pos x="105" y="332"/>
                </a:cxn>
                <a:cxn ang="0">
                  <a:pos x="103" y="336"/>
                </a:cxn>
                <a:cxn ang="0">
                  <a:pos x="96" y="344"/>
                </a:cxn>
                <a:cxn ang="0">
                  <a:pos x="86" y="348"/>
                </a:cxn>
              </a:cxnLst>
              <a:rect l="0" t="0" r="r" b="b"/>
              <a:pathLst>
                <a:path w="105" h="348">
                  <a:moveTo>
                    <a:pt x="86" y="348"/>
                  </a:moveTo>
                  <a:lnTo>
                    <a:pt x="86" y="348"/>
                  </a:lnTo>
                  <a:lnTo>
                    <a:pt x="83" y="347"/>
                  </a:lnTo>
                  <a:lnTo>
                    <a:pt x="80" y="346"/>
                  </a:lnTo>
                  <a:lnTo>
                    <a:pt x="77" y="345"/>
                  </a:lnTo>
                  <a:lnTo>
                    <a:pt x="74" y="343"/>
                  </a:lnTo>
                  <a:lnTo>
                    <a:pt x="74" y="343"/>
                  </a:lnTo>
                  <a:lnTo>
                    <a:pt x="54" y="320"/>
                  </a:lnTo>
                  <a:lnTo>
                    <a:pt x="54" y="320"/>
                  </a:lnTo>
                  <a:lnTo>
                    <a:pt x="35" y="300"/>
                  </a:lnTo>
                  <a:lnTo>
                    <a:pt x="35" y="300"/>
                  </a:lnTo>
                  <a:lnTo>
                    <a:pt x="28" y="291"/>
                  </a:lnTo>
                  <a:lnTo>
                    <a:pt x="22" y="282"/>
                  </a:lnTo>
                  <a:lnTo>
                    <a:pt x="15" y="273"/>
                  </a:lnTo>
                  <a:lnTo>
                    <a:pt x="9" y="262"/>
                  </a:lnTo>
                  <a:lnTo>
                    <a:pt x="5" y="252"/>
                  </a:lnTo>
                  <a:lnTo>
                    <a:pt x="2" y="242"/>
                  </a:lnTo>
                  <a:lnTo>
                    <a:pt x="0" y="231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2" y="213"/>
                  </a:lnTo>
                  <a:lnTo>
                    <a:pt x="4" y="203"/>
                  </a:lnTo>
                  <a:lnTo>
                    <a:pt x="9" y="186"/>
                  </a:lnTo>
                  <a:lnTo>
                    <a:pt x="16" y="168"/>
                  </a:lnTo>
                  <a:lnTo>
                    <a:pt x="25" y="150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5" y="129"/>
                  </a:lnTo>
                  <a:lnTo>
                    <a:pt x="39" y="113"/>
                  </a:lnTo>
                  <a:lnTo>
                    <a:pt x="43" y="96"/>
                  </a:lnTo>
                  <a:lnTo>
                    <a:pt x="43" y="88"/>
                  </a:lnTo>
                  <a:lnTo>
                    <a:pt x="43" y="82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36" y="42"/>
                  </a:lnTo>
                  <a:lnTo>
                    <a:pt x="39" y="38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0" y="32"/>
                  </a:lnTo>
                  <a:lnTo>
                    <a:pt x="28" y="29"/>
                  </a:lnTo>
                  <a:lnTo>
                    <a:pt x="26" y="27"/>
                  </a:lnTo>
                  <a:lnTo>
                    <a:pt x="26" y="24"/>
                  </a:lnTo>
                  <a:lnTo>
                    <a:pt x="25" y="19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8" y="9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8" y="1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8" y="8"/>
                  </a:lnTo>
                  <a:lnTo>
                    <a:pt x="64" y="15"/>
                  </a:lnTo>
                  <a:lnTo>
                    <a:pt x="68" y="22"/>
                  </a:lnTo>
                  <a:lnTo>
                    <a:pt x="72" y="30"/>
                  </a:lnTo>
                  <a:lnTo>
                    <a:pt x="75" y="38"/>
                  </a:lnTo>
                  <a:lnTo>
                    <a:pt x="78" y="48"/>
                  </a:lnTo>
                  <a:lnTo>
                    <a:pt x="79" y="58"/>
                  </a:lnTo>
                  <a:lnTo>
                    <a:pt x="80" y="67"/>
                  </a:lnTo>
                  <a:lnTo>
                    <a:pt x="80" y="88"/>
                  </a:lnTo>
                  <a:lnTo>
                    <a:pt x="78" y="109"/>
                  </a:lnTo>
                  <a:lnTo>
                    <a:pt x="73" y="127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3" y="156"/>
                  </a:lnTo>
                  <a:lnTo>
                    <a:pt x="56" y="169"/>
                  </a:lnTo>
                  <a:lnTo>
                    <a:pt x="56" y="169"/>
                  </a:lnTo>
                  <a:lnTo>
                    <a:pt x="51" y="180"/>
                  </a:lnTo>
                  <a:lnTo>
                    <a:pt x="45" y="192"/>
                  </a:lnTo>
                  <a:lnTo>
                    <a:pt x="41" y="203"/>
                  </a:lnTo>
                  <a:lnTo>
                    <a:pt x="39" y="215"/>
                  </a:lnTo>
                  <a:lnTo>
                    <a:pt x="39" y="227"/>
                  </a:lnTo>
                  <a:lnTo>
                    <a:pt x="39" y="233"/>
                  </a:lnTo>
                  <a:lnTo>
                    <a:pt x="41" y="239"/>
                  </a:lnTo>
                  <a:lnTo>
                    <a:pt x="43" y="246"/>
                  </a:lnTo>
                  <a:lnTo>
                    <a:pt x="46" y="252"/>
                  </a:lnTo>
                  <a:lnTo>
                    <a:pt x="51" y="259"/>
                  </a:lnTo>
                  <a:lnTo>
                    <a:pt x="55" y="266"/>
                  </a:lnTo>
                  <a:lnTo>
                    <a:pt x="55" y="266"/>
                  </a:lnTo>
                  <a:lnTo>
                    <a:pt x="66" y="280"/>
                  </a:lnTo>
                  <a:lnTo>
                    <a:pt x="78" y="293"/>
                  </a:lnTo>
                  <a:lnTo>
                    <a:pt x="99" y="317"/>
                  </a:lnTo>
                  <a:lnTo>
                    <a:pt x="99" y="317"/>
                  </a:lnTo>
                  <a:lnTo>
                    <a:pt x="103" y="322"/>
                  </a:lnTo>
                  <a:lnTo>
                    <a:pt x="105" y="328"/>
                  </a:lnTo>
                  <a:lnTo>
                    <a:pt x="105" y="332"/>
                  </a:lnTo>
                  <a:lnTo>
                    <a:pt x="103" y="336"/>
                  </a:lnTo>
                  <a:lnTo>
                    <a:pt x="103" y="336"/>
                  </a:lnTo>
                  <a:lnTo>
                    <a:pt x="100" y="341"/>
                  </a:lnTo>
                  <a:lnTo>
                    <a:pt x="96" y="344"/>
                  </a:lnTo>
                  <a:lnTo>
                    <a:pt x="91" y="347"/>
                  </a:lnTo>
                  <a:lnTo>
                    <a:pt x="86" y="348"/>
                  </a:lnTo>
                  <a:lnTo>
                    <a:pt x="86" y="3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6062441" y="4501363"/>
            <a:ext cx="1039284" cy="823384"/>
            <a:chOff x="6286501" y="1016000"/>
            <a:chExt cx="779463" cy="617538"/>
          </a:xfrm>
        </p:grpSpPr>
        <p:sp>
          <p:nvSpPr>
            <p:cNvPr id="113" name="Freeform 408"/>
            <p:cNvSpPr/>
            <p:nvPr/>
          </p:nvSpPr>
          <p:spPr bwMode="auto">
            <a:xfrm>
              <a:off x="6303963" y="1404938"/>
              <a:ext cx="117475" cy="111125"/>
            </a:xfrm>
            <a:custGeom>
              <a:avLst/>
              <a:gdLst/>
              <a:ahLst/>
              <a:cxnLst>
                <a:cxn ang="0">
                  <a:pos x="293" y="0"/>
                </a:cxn>
                <a:cxn ang="0">
                  <a:pos x="281" y="1"/>
                </a:cxn>
                <a:cxn ang="0">
                  <a:pos x="271" y="6"/>
                </a:cxn>
                <a:cxn ang="0">
                  <a:pos x="255" y="26"/>
                </a:cxn>
                <a:cxn ang="0">
                  <a:pos x="250" y="33"/>
                </a:cxn>
                <a:cxn ang="0">
                  <a:pos x="233" y="48"/>
                </a:cxn>
                <a:cxn ang="0">
                  <a:pos x="206" y="68"/>
                </a:cxn>
                <a:cxn ang="0">
                  <a:pos x="179" y="93"/>
                </a:cxn>
                <a:cxn ang="0">
                  <a:pos x="152" y="116"/>
                </a:cxn>
                <a:cxn ang="0">
                  <a:pos x="129" y="135"/>
                </a:cxn>
                <a:cxn ang="0">
                  <a:pos x="66" y="193"/>
                </a:cxn>
                <a:cxn ang="0">
                  <a:pos x="48" y="212"/>
                </a:cxn>
                <a:cxn ang="0">
                  <a:pos x="22" y="239"/>
                </a:cxn>
                <a:cxn ang="0">
                  <a:pos x="6" y="260"/>
                </a:cxn>
                <a:cxn ang="0">
                  <a:pos x="1" y="271"/>
                </a:cxn>
                <a:cxn ang="0">
                  <a:pos x="1" y="276"/>
                </a:cxn>
                <a:cxn ang="0">
                  <a:pos x="5" y="280"/>
                </a:cxn>
                <a:cxn ang="0">
                  <a:pos x="9" y="278"/>
                </a:cxn>
                <a:cxn ang="0">
                  <a:pos x="10" y="277"/>
                </a:cxn>
                <a:cxn ang="0">
                  <a:pos x="22" y="257"/>
                </a:cxn>
                <a:cxn ang="0">
                  <a:pos x="51" y="225"/>
                </a:cxn>
                <a:cxn ang="0">
                  <a:pos x="66" y="209"/>
                </a:cxn>
                <a:cxn ang="0">
                  <a:pos x="123" y="155"/>
                </a:cxn>
                <a:cxn ang="0">
                  <a:pos x="142" y="138"/>
                </a:cxn>
                <a:cxn ang="0">
                  <a:pos x="222" y="69"/>
                </a:cxn>
                <a:cxn ang="0">
                  <a:pos x="261" y="38"/>
                </a:cxn>
                <a:cxn ang="0">
                  <a:pos x="267" y="30"/>
                </a:cxn>
                <a:cxn ang="0">
                  <a:pos x="276" y="17"/>
                </a:cxn>
                <a:cxn ang="0">
                  <a:pos x="284" y="12"/>
                </a:cxn>
                <a:cxn ang="0">
                  <a:pos x="290" y="12"/>
                </a:cxn>
                <a:cxn ang="0">
                  <a:pos x="294" y="10"/>
                </a:cxn>
                <a:cxn ang="0">
                  <a:pos x="297" y="5"/>
                </a:cxn>
                <a:cxn ang="0">
                  <a:pos x="295" y="1"/>
                </a:cxn>
                <a:cxn ang="0">
                  <a:pos x="293" y="0"/>
                </a:cxn>
              </a:cxnLst>
              <a:rect l="0" t="0" r="r" b="b"/>
              <a:pathLst>
                <a:path w="297" h="280">
                  <a:moveTo>
                    <a:pt x="293" y="0"/>
                  </a:moveTo>
                  <a:lnTo>
                    <a:pt x="293" y="0"/>
                  </a:lnTo>
                  <a:lnTo>
                    <a:pt x="286" y="0"/>
                  </a:lnTo>
                  <a:lnTo>
                    <a:pt x="281" y="1"/>
                  </a:lnTo>
                  <a:lnTo>
                    <a:pt x="276" y="4"/>
                  </a:lnTo>
                  <a:lnTo>
                    <a:pt x="271" y="6"/>
                  </a:lnTo>
                  <a:lnTo>
                    <a:pt x="261" y="17"/>
                  </a:lnTo>
                  <a:lnTo>
                    <a:pt x="255" y="26"/>
                  </a:lnTo>
                  <a:lnTo>
                    <a:pt x="255" y="26"/>
                  </a:lnTo>
                  <a:lnTo>
                    <a:pt x="250" y="33"/>
                  </a:lnTo>
                  <a:lnTo>
                    <a:pt x="244" y="38"/>
                  </a:lnTo>
                  <a:lnTo>
                    <a:pt x="233" y="48"/>
                  </a:lnTo>
                  <a:lnTo>
                    <a:pt x="218" y="59"/>
                  </a:lnTo>
                  <a:lnTo>
                    <a:pt x="206" y="68"/>
                  </a:lnTo>
                  <a:lnTo>
                    <a:pt x="206" y="68"/>
                  </a:lnTo>
                  <a:lnTo>
                    <a:pt x="179" y="93"/>
                  </a:lnTo>
                  <a:lnTo>
                    <a:pt x="166" y="104"/>
                  </a:lnTo>
                  <a:lnTo>
                    <a:pt x="152" y="116"/>
                  </a:lnTo>
                  <a:lnTo>
                    <a:pt x="152" y="116"/>
                  </a:lnTo>
                  <a:lnTo>
                    <a:pt x="129" y="135"/>
                  </a:lnTo>
                  <a:lnTo>
                    <a:pt x="108" y="154"/>
                  </a:lnTo>
                  <a:lnTo>
                    <a:pt x="66" y="193"/>
                  </a:lnTo>
                  <a:lnTo>
                    <a:pt x="66" y="193"/>
                  </a:lnTo>
                  <a:lnTo>
                    <a:pt x="48" y="212"/>
                  </a:lnTo>
                  <a:lnTo>
                    <a:pt x="30" y="230"/>
                  </a:lnTo>
                  <a:lnTo>
                    <a:pt x="22" y="239"/>
                  </a:lnTo>
                  <a:lnTo>
                    <a:pt x="14" y="248"/>
                  </a:lnTo>
                  <a:lnTo>
                    <a:pt x="6" y="260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0" y="273"/>
                  </a:lnTo>
                  <a:lnTo>
                    <a:pt x="1" y="276"/>
                  </a:lnTo>
                  <a:lnTo>
                    <a:pt x="4" y="278"/>
                  </a:lnTo>
                  <a:lnTo>
                    <a:pt x="5" y="280"/>
                  </a:lnTo>
                  <a:lnTo>
                    <a:pt x="8" y="280"/>
                  </a:lnTo>
                  <a:lnTo>
                    <a:pt x="9" y="278"/>
                  </a:lnTo>
                  <a:lnTo>
                    <a:pt x="10" y="277"/>
                  </a:lnTo>
                  <a:lnTo>
                    <a:pt x="10" y="277"/>
                  </a:lnTo>
                  <a:lnTo>
                    <a:pt x="15" y="267"/>
                  </a:lnTo>
                  <a:lnTo>
                    <a:pt x="22" y="257"/>
                  </a:lnTo>
                  <a:lnTo>
                    <a:pt x="35" y="240"/>
                  </a:lnTo>
                  <a:lnTo>
                    <a:pt x="51" y="225"/>
                  </a:lnTo>
                  <a:lnTo>
                    <a:pt x="66" y="209"/>
                  </a:lnTo>
                  <a:lnTo>
                    <a:pt x="66" y="209"/>
                  </a:lnTo>
                  <a:lnTo>
                    <a:pt x="104" y="172"/>
                  </a:lnTo>
                  <a:lnTo>
                    <a:pt x="123" y="155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222" y="69"/>
                  </a:lnTo>
                  <a:lnTo>
                    <a:pt x="222" y="69"/>
                  </a:lnTo>
                  <a:lnTo>
                    <a:pt x="261" y="38"/>
                  </a:lnTo>
                  <a:lnTo>
                    <a:pt x="261" y="38"/>
                  </a:lnTo>
                  <a:lnTo>
                    <a:pt x="264" y="35"/>
                  </a:lnTo>
                  <a:lnTo>
                    <a:pt x="267" y="30"/>
                  </a:lnTo>
                  <a:lnTo>
                    <a:pt x="273" y="21"/>
                  </a:lnTo>
                  <a:lnTo>
                    <a:pt x="276" y="17"/>
                  </a:lnTo>
                  <a:lnTo>
                    <a:pt x="280" y="13"/>
                  </a:lnTo>
                  <a:lnTo>
                    <a:pt x="284" y="12"/>
                  </a:lnTo>
                  <a:lnTo>
                    <a:pt x="290" y="12"/>
                  </a:lnTo>
                  <a:lnTo>
                    <a:pt x="290" y="12"/>
                  </a:lnTo>
                  <a:lnTo>
                    <a:pt x="293" y="12"/>
                  </a:lnTo>
                  <a:lnTo>
                    <a:pt x="294" y="10"/>
                  </a:lnTo>
                  <a:lnTo>
                    <a:pt x="297" y="6"/>
                  </a:lnTo>
                  <a:lnTo>
                    <a:pt x="297" y="5"/>
                  </a:lnTo>
                  <a:lnTo>
                    <a:pt x="297" y="2"/>
                  </a:lnTo>
                  <a:lnTo>
                    <a:pt x="295" y="1"/>
                  </a:lnTo>
                  <a:lnTo>
                    <a:pt x="293" y="0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14" name="Freeform 409"/>
            <p:cNvSpPr/>
            <p:nvPr/>
          </p:nvSpPr>
          <p:spPr bwMode="auto">
            <a:xfrm>
              <a:off x="6289676" y="1406525"/>
              <a:ext cx="195263" cy="190500"/>
            </a:xfrm>
            <a:custGeom>
              <a:avLst/>
              <a:gdLst/>
              <a:ahLst/>
              <a:cxnLst>
                <a:cxn ang="0">
                  <a:pos x="481" y="3"/>
                </a:cxn>
                <a:cxn ang="0">
                  <a:pos x="416" y="60"/>
                </a:cxn>
                <a:cxn ang="0">
                  <a:pos x="350" y="118"/>
                </a:cxn>
                <a:cxn ang="0">
                  <a:pos x="315" y="152"/>
                </a:cxn>
                <a:cxn ang="0">
                  <a:pos x="248" y="222"/>
                </a:cxn>
                <a:cxn ang="0">
                  <a:pos x="214" y="258"/>
                </a:cxn>
                <a:cxn ang="0">
                  <a:pos x="146" y="326"/>
                </a:cxn>
                <a:cxn ang="0">
                  <a:pos x="120" y="358"/>
                </a:cxn>
                <a:cxn ang="0">
                  <a:pos x="102" y="383"/>
                </a:cxn>
                <a:cxn ang="0">
                  <a:pos x="94" y="390"/>
                </a:cxn>
                <a:cxn ang="0">
                  <a:pos x="69" y="408"/>
                </a:cxn>
                <a:cxn ang="0">
                  <a:pos x="25" y="436"/>
                </a:cxn>
                <a:cxn ang="0">
                  <a:pos x="13" y="446"/>
                </a:cxn>
                <a:cxn ang="0">
                  <a:pos x="4" y="459"/>
                </a:cxn>
                <a:cxn ang="0">
                  <a:pos x="0" y="475"/>
                </a:cxn>
                <a:cxn ang="0">
                  <a:pos x="1" y="477"/>
                </a:cxn>
                <a:cxn ang="0">
                  <a:pos x="6" y="480"/>
                </a:cxn>
                <a:cxn ang="0">
                  <a:pos x="21" y="467"/>
                </a:cxn>
                <a:cxn ang="0">
                  <a:pos x="22" y="464"/>
                </a:cxn>
                <a:cxn ang="0">
                  <a:pos x="21" y="459"/>
                </a:cxn>
                <a:cxn ang="0">
                  <a:pos x="18" y="458"/>
                </a:cxn>
                <a:cxn ang="0">
                  <a:pos x="30" y="446"/>
                </a:cxn>
                <a:cxn ang="0">
                  <a:pos x="74" y="420"/>
                </a:cxn>
                <a:cxn ang="0">
                  <a:pos x="87" y="412"/>
                </a:cxn>
                <a:cxn ang="0">
                  <a:pos x="111" y="390"/>
                </a:cxn>
                <a:cxn ang="0">
                  <a:pos x="121" y="377"/>
                </a:cxn>
                <a:cxn ang="0">
                  <a:pos x="150" y="341"/>
                </a:cxn>
                <a:cxn ang="0">
                  <a:pos x="244" y="243"/>
                </a:cxn>
                <a:cxn ang="0">
                  <a:pos x="303" y="181"/>
                </a:cxn>
                <a:cxn ang="0">
                  <a:pos x="365" y="119"/>
                </a:cxn>
                <a:cxn ang="0">
                  <a:pos x="396" y="92"/>
                </a:cxn>
                <a:cxn ang="0">
                  <a:pos x="459" y="38"/>
                </a:cxn>
                <a:cxn ang="0">
                  <a:pos x="489" y="11"/>
                </a:cxn>
                <a:cxn ang="0">
                  <a:pos x="490" y="7"/>
                </a:cxn>
                <a:cxn ang="0">
                  <a:pos x="485" y="0"/>
                </a:cxn>
                <a:cxn ang="0">
                  <a:pos x="481" y="3"/>
                </a:cxn>
              </a:cxnLst>
              <a:rect l="0" t="0" r="r" b="b"/>
              <a:pathLst>
                <a:path w="490" h="480">
                  <a:moveTo>
                    <a:pt x="481" y="3"/>
                  </a:moveTo>
                  <a:lnTo>
                    <a:pt x="481" y="3"/>
                  </a:lnTo>
                  <a:lnTo>
                    <a:pt x="448" y="31"/>
                  </a:lnTo>
                  <a:lnTo>
                    <a:pt x="416" y="60"/>
                  </a:lnTo>
                  <a:lnTo>
                    <a:pt x="382" y="88"/>
                  </a:lnTo>
                  <a:lnTo>
                    <a:pt x="350" y="118"/>
                  </a:lnTo>
                  <a:lnTo>
                    <a:pt x="350" y="118"/>
                  </a:lnTo>
                  <a:lnTo>
                    <a:pt x="315" y="152"/>
                  </a:lnTo>
                  <a:lnTo>
                    <a:pt x="281" y="187"/>
                  </a:lnTo>
                  <a:lnTo>
                    <a:pt x="248" y="222"/>
                  </a:lnTo>
                  <a:lnTo>
                    <a:pt x="214" y="258"/>
                  </a:lnTo>
                  <a:lnTo>
                    <a:pt x="214" y="258"/>
                  </a:lnTo>
                  <a:lnTo>
                    <a:pt x="146" y="326"/>
                  </a:lnTo>
                  <a:lnTo>
                    <a:pt x="146" y="326"/>
                  </a:lnTo>
                  <a:lnTo>
                    <a:pt x="133" y="341"/>
                  </a:lnTo>
                  <a:lnTo>
                    <a:pt x="120" y="358"/>
                  </a:lnTo>
                  <a:lnTo>
                    <a:pt x="108" y="374"/>
                  </a:lnTo>
                  <a:lnTo>
                    <a:pt x="102" y="383"/>
                  </a:lnTo>
                  <a:lnTo>
                    <a:pt x="94" y="390"/>
                  </a:lnTo>
                  <a:lnTo>
                    <a:pt x="94" y="390"/>
                  </a:lnTo>
                  <a:lnTo>
                    <a:pt x="82" y="400"/>
                  </a:lnTo>
                  <a:lnTo>
                    <a:pt x="69" y="408"/>
                  </a:lnTo>
                  <a:lnTo>
                    <a:pt x="39" y="425"/>
                  </a:lnTo>
                  <a:lnTo>
                    <a:pt x="25" y="436"/>
                  </a:lnTo>
                  <a:lnTo>
                    <a:pt x="18" y="441"/>
                  </a:lnTo>
                  <a:lnTo>
                    <a:pt x="13" y="446"/>
                  </a:lnTo>
                  <a:lnTo>
                    <a:pt x="8" y="453"/>
                  </a:lnTo>
                  <a:lnTo>
                    <a:pt x="4" y="459"/>
                  </a:lnTo>
                  <a:lnTo>
                    <a:pt x="1" y="467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1" y="477"/>
                  </a:lnTo>
                  <a:lnTo>
                    <a:pt x="4" y="480"/>
                  </a:lnTo>
                  <a:lnTo>
                    <a:pt x="6" y="480"/>
                  </a:lnTo>
                  <a:lnTo>
                    <a:pt x="10" y="479"/>
                  </a:lnTo>
                  <a:lnTo>
                    <a:pt x="21" y="467"/>
                  </a:lnTo>
                  <a:lnTo>
                    <a:pt x="21" y="467"/>
                  </a:lnTo>
                  <a:lnTo>
                    <a:pt x="22" y="464"/>
                  </a:lnTo>
                  <a:lnTo>
                    <a:pt x="22" y="462"/>
                  </a:lnTo>
                  <a:lnTo>
                    <a:pt x="21" y="459"/>
                  </a:lnTo>
                  <a:lnTo>
                    <a:pt x="18" y="458"/>
                  </a:lnTo>
                  <a:lnTo>
                    <a:pt x="18" y="458"/>
                  </a:lnTo>
                  <a:lnTo>
                    <a:pt x="23" y="451"/>
                  </a:lnTo>
                  <a:lnTo>
                    <a:pt x="30" y="446"/>
                  </a:lnTo>
                  <a:lnTo>
                    <a:pt x="44" y="436"/>
                  </a:lnTo>
                  <a:lnTo>
                    <a:pt x="74" y="420"/>
                  </a:lnTo>
                  <a:lnTo>
                    <a:pt x="74" y="420"/>
                  </a:lnTo>
                  <a:lnTo>
                    <a:pt x="87" y="412"/>
                  </a:lnTo>
                  <a:lnTo>
                    <a:pt x="99" y="402"/>
                  </a:lnTo>
                  <a:lnTo>
                    <a:pt x="111" y="390"/>
                  </a:lnTo>
                  <a:lnTo>
                    <a:pt x="121" y="377"/>
                  </a:lnTo>
                  <a:lnTo>
                    <a:pt x="121" y="377"/>
                  </a:lnTo>
                  <a:lnTo>
                    <a:pt x="136" y="360"/>
                  </a:lnTo>
                  <a:lnTo>
                    <a:pt x="150" y="341"/>
                  </a:lnTo>
                  <a:lnTo>
                    <a:pt x="180" y="309"/>
                  </a:lnTo>
                  <a:lnTo>
                    <a:pt x="244" y="243"/>
                  </a:lnTo>
                  <a:lnTo>
                    <a:pt x="244" y="243"/>
                  </a:lnTo>
                  <a:lnTo>
                    <a:pt x="303" y="181"/>
                  </a:lnTo>
                  <a:lnTo>
                    <a:pt x="335" y="149"/>
                  </a:lnTo>
                  <a:lnTo>
                    <a:pt x="365" y="119"/>
                  </a:lnTo>
                  <a:lnTo>
                    <a:pt x="365" y="119"/>
                  </a:lnTo>
                  <a:lnTo>
                    <a:pt x="396" y="92"/>
                  </a:lnTo>
                  <a:lnTo>
                    <a:pt x="428" y="65"/>
                  </a:lnTo>
                  <a:lnTo>
                    <a:pt x="459" y="38"/>
                  </a:lnTo>
                  <a:lnTo>
                    <a:pt x="489" y="11"/>
                  </a:lnTo>
                  <a:lnTo>
                    <a:pt x="489" y="11"/>
                  </a:lnTo>
                  <a:lnTo>
                    <a:pt x="490" y="8"/>
                  </a:lnTo>
                  <a:lnTo>
                    <a:pt x="490" y="7"/>
                  </a:lnTo>
                  <a:lnTo>
                    <a:pt x="489" y="3"/>
                  </a:lnTo>
                  <a:lnTo>
                    <a:pt x="485" y="0"/>
                  </a:lnTo>
                  <a:lnTo>
                    <a:pt x="484" y="1"/>
                  </a:lnTo>
                  <a:lnTo>
                    <a:pt x="481" y="3"/>
                  </a:lnTo>
                  <a:lnTo>
                    <a:pt x="481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15" name="Freeform 410"/>
            <p:cNvSpPr/>
            <p:nvPr/>
          </p:nvSpPr>
          <p:spPr bwMode="auto">
            <a:xfrm>
              <a:off x="6429376" y="1481138"/>
              <a:ext cx="107950" cy="130175"/>
            </a:xfrm>
            <a:custGeom>
              <a:avLst/>
              <a:gdLst/>
              <a:ahLst/>
              <a:cxnLst>
                <a:cxn ang="0">
                  <a:pos x="263" y="4"/>
                </a:cxn>
                <a:cxn ang="0">
                  <a:pos x="232" y="51"/>
                </a:cxn>
                <a:cxn ang="0">
                  <a:pos x="195" y="95"/>
                </a:cxn>
                <a:cxn ang="0">
                  <a:pos x="186" y="105"/>
                </a:cxn>
                <a:cxn ang="0">
                  <a:pos x="160" y="139"/>
                </a:cxn>
                <a:cxn ang="0">
                  <a:pos x="124" y="186"/>
                </a:cxn>
                <a:cxn ang="0">
                  <a:pos x="107" y="204"/>
                </a:cxn>
                <a:cxn ang="0">
                  <a:pos x="52" y="257"/>
                </a:cxn>
                <a:cxn ang="0">
                  <a:pos x="43" y="267"/>
                </a:cxn>
                <a:cxn ang="0">
                  <a:pos x="29" y="289"/>
                </a:cxn>
                <a:cxn ang="0">
                  <a:pos x="20" y="299"/>
                </a:cxn>
                <a:cxn ang="0">
                  <a:pos x="8" y="306"/>
                </a:cxn>
                <a:cxn ang="0">
                  <a:pos x="0" y="318"/>
                </a:cxn>
                <a:cxn ang="0">
                  <a:pos x="0" y="319"/>
                </a:cxn>
                <a:cxn ang="0">
                  <a:pos x="3" y="326"/>
                </a:cxn>
                <a:cxn ang="0">
                  <a:pos x="7" y="326"/>
                </a:cxn>
                <a:cxn ang="0">
                  <a:pos x="9" y="323"/>
                </a:cxn>
                <a:cxn ang="0">
                  <a:pos x="12" y="319"/>
                </a:cxn>
                <a:cxn ang="0">
                  <a:pos x="22" y="310"/>
                </a:cxn>
                <a:cxn ang="0">
                  <a:pos x="38" y="299"/>
                </a:cxn>
                <a:cxn ang="0">
                  <a:pos x="45" y="289"/>
                </a:cxn>
                <a:cxn ang="0">
                  <a:pos x="59" y="268"/>
                </a:cxn>
                <a:cxn ang="0">
                  <a:pos x="67" y="259"/>
                </a:cxn>
                <a:cxn ang="0">
                  <a:pos x="127" y="200"/>
                </a:cxn>
                <a:cxn ang="0">
                  <a:pos x="145" y="180"/>
                </a:cxn>
                <a:cxn ang="0">
                  <a:pos x="177" y="136"/>
                </a:cxn>
                <a:cxn ang="0">
                  <a:pos x="211" y="95"/>
                </a:cxn>
                <a:cxn ang="0">
                  <a:pos x="228" y="75"/>
                </a:cxn>
                <a:cxn ang="0">
                  <a:pos x="259" y="33"/>
                </a:cxn>
                <a:cxn ang="0">
                  <a:pos x="272" y="10"/>
                </a:cxn>
                <a:cxn ang="0">
                  <a:pos x="273" y="4"/>
                </a:cxn>
                <a:cxn ang="0">
                  <a:pos x="266" y="0"/>
                </a:cxn>
                <a:cxn ang="0">
                  <a:pos x="263" y="4"/>
                </a:cxn>
              </a:cxnLst>
              <a:rect l="0" t="0" r="r" b="b"/>
              <a:pathLst>
                <a:path w="273" h="326">
                  <a:moveTo>
                    <a:pt x="263" y="4"/>
                  </a:moveTo>
                  <a:lnTo>
                    <a:pt x="263" y="4"/>
                  </a:lnTo>
                  <a:lnTo>
                    <a:pt x="249" y="28"/>
                  </a:lnTo>
                  <a:lnTo>
                    <a:pt x="232" y="51"/>
                  </a:lnTo>
                  <a:lnTo>
                    <a:pt x="215" y="74"/>
                  </a:lnTo>
                  <a:lnTo>
                    <a:pt x="195" y="95"/>
                  </a:lnTo>
                  <a:lnTo>
                    <a:pt x="195" y="95"/>
                  </a:lnTo>
                  <a:lnTo>
                    <a:pt x="186" y="105"/>
                  </a:lnTo>
                  <a:lnTo>
                    <a:pt x="177" y="115"/>
                  </a:lnTo>
                  <a:lnTo>
                    <a:pt x="160" y="139"/>
                  </a:lnTo>
                  <a:lnTo>
                    <a:pt x="143" y="163"/>
                  </a:lnTo>
                  <a:lnTo>
                    <a:pt x="124" y="186"/>
                  </a:lnTo>
                  <a:lnTo>
                    <a:pt x="124" y="186"/>
                  </a:lnTo>
                  <a:lnTo>
                    <a:pt x="107" y="204"/>
                  </a:lnTo>
                  <a:lnTo>
                    <a:pt x="89" y="223"/>
                  </a:lnTo>
                  <a:lnTo>
                    <a:pt x="52" y="257"/>
                  </a:lnTo>
                  <a:lnTo>
                    <a:pt x="52" y="257"/>
                  </a:lnTo>
                  <a:lnTo>
                    <a:pt x="43" y="267"/>
                  </a:lnTo>
                  <a:lnTo>
                    <a:pt x="37" y="279"/>
                  </a:lnTo>
                  <a:lnTo>
                    <a:pt x="29" y="289"/>
                  </a:lnTo>
                  <a:lnTo>
                    <a:pt x="25" y="295"/>
                  </a:lnTo>
                  <a:lnTo>
                    <a:pt x="20" y="299"/>
                  </a:lnTo>
                  <a:lnTo>
                    <a:pt x="20" y="299"/>
                  </a:lnTo>
                  <a:lnTo>
                    <a:pt x="8" y="306"/>
                  </a:lnTo>
                  <a:lnTo>
                    <a:pt x="4" y="312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19"/>
                  </a:lnTo>
                  <a:lnTo>
                    <a:pt x="0" y="322"/>
                  </a:lnTo>
                  <a:lnTo>
                    <a:pt x="3" y="326"/>
                  </a:lnTo>
                  <a:lnTo>
                    <a:pt x="5" y="326"/>
                  </a:lnTo>
                  <a:lnTo>
                    <a:pt x="7" y="326"/>
                  </a:lnTo>
                  <a:lnTo>
                    <a:pt x="8" y="326"/>
                  </a:lnTo>
                  <a:lnTo>
                    <a:pt x="9" y="323"/>
                  </a:lnTo>
                  <a:lnTo>
                    <a:pt x="9" y="323"/>
                  </a:lnTo>
                  <a:lnTo>
                    <a:pt x="12" y="319"/>
                  </a:lnTo>
                  <a:lnTo>
                    <a:pt x="14" y="316"/>
                  </a:lnTo>
                  <a:lnTo>
                    <a:pt x="22" y="310"/>
                  </a:lnTo>
                  <a:lnTo>
                    <a:pt x="30" y="304"/>
                  </a:lnTo>
                  <a:lnTo>
                    <a:pt x="38" y="299"/>
                  </a:lnTo>
                  <a:lnTo>
                    <a:pt x="38" y="299"/>
                  </a:lnTo>
                  <a:lnTo>
                    <a:pt x="45" y="289"/>
                  </a:lnTo>
                  <a:lnTo>
                    <a:pt x="51" y="279"/>
                  </a:lnTo>
                  <a:lnTo>
                    <a:pt x="59" y="268"/>
                  </a:lnTo>
                  <a:lnTo>
                    <a:pt x="67" y="259"/>
                  </a:lnTo>
                  <a:lnTo>
                    <a:pt x="67" y="259"/>
                  </a:lnTo>
                  <a:lnTo>
                    <a:pt x="107" y="220"/>
                  </a:lnTo>
                  <a:lnTo>
                    <a:pt x="127" y="200"/>
                  </a:lnTo>
                  <a:lnTo>
                    <a:pt x="145" y="180"/>
                  </a:lnTo>
                  <a:lnTo>
                    <a:pt x="145" y="180"/>
                  </a:lnTo>
                  <a:lnTo>
                    <a:pt x="161" y="159"/>
                  </a:lnTo>
                  <a:lnTo>
                    <a:pt x="177" y="136"/>
                  </a:lnTo>
                  <a:lnTo>
                    <a:pt x="192" y="114"/>
                  </a:lnTo>
                  <a:lnTo>
                    <a:pt x="211" y="95"/>
                  </a:lnTo>
                  <a:lnTo>
                    <a:pt x="211" y="95"/>
                  </a:lnTo>
                  <a:lnTo>
                    <a:pt x="228" y="75"/>
                  </a:lnTo>
                  <a:lnTo>
                    <a:pt x="245" y="54"/>
                  </a:lnTo>
                  <a:lnTo>
                    <a:pt x="259" y="33"/>
                  </a:lnTo>
                  <a:lnTo>
                    <a:pt x="272" y="10"/>
                  </a:lnTo>
                  <a:lnTo>
                    <a:pt x="272" y="10"/>
                  </a:lnTo>
                  <a:lnTo>
                    <a:pt x="273" y="7"/>
                  </a:lnTo>
                  <a:lnTo>
                    <a:pt x="273" y="4"/>
                  </a:lnTo>
                  <a:lnTo>
                    <a:pt x="269" y="2"/>
                  </a:lnTo>
                  <a:lnTo>
                    <a:pt x="266" y="0"/>
                  </a:lnTo>
                  <a:lnTo>
                    <a:pt x="264" y="2"/>
                  </a:lnTo>
                  <a:lnTo>
                    <a:pt x="263" y="4"/>
                  </a:lnTo>
                  <a:lnTo>
                    <a:pt x="263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16" name="Freeform 411"/>
            <p:cNvSpPr/>
            <p:nvPr/>
          </p:nvSpPr>
          <p:spPr bwMode="auto">
            <a:xfrm>
              <a:off x="6464301" y="1528763"/>
              <a:ext cx="74613" cy="84138"/>
            </a:xfrm>
            <a:custGeom>
              <a:avLst/>
              <a:gdLst/>
              <a:ahLst/>
              <a:cxnLst>
                <a:cxn ang="0">
                  <a:pos x="179" y="1"/>
                </a:cxn>
                <a:cxn ang="0">
                  <a:pos x="179" y="1"/>
                </a:cxn>
                <a:cxn ang="0">
                  <a:pos x="157" y="21"/>
                </a:cxn>
                <a:cxn ang="0">
                  <a:pos x="148" y="30"/>
                </a:cxn>
                <a:cxn ang="0">
                  <a:pos x="138" y="40"/>
                </a:cxn>
                <a:cxn ang="0">
                  <a:pos x="138" y="40"/>
                </a:cxn>
                <a:cxn ang="0">
                  <a:pos x="125" y="55"/>
                </a:cxn>
                <a:cxn ang="0">
                  <a:pos x="111" y="69"/>
                </a:cxn>
                <a:cxn ang="0">
                  <a:pos x="98" y="83"/>
                </a:cxn>
                <a:cxn ang="0">
                  <a:pos x="85" y="98"/>
                </a:cxn>
                <a:cxn ang="0">
                  <a:pos x="85" y="98"/>
                </a:cxn>
                <a:cxn ang="0">
                  <a:pos x="75" y="111"/>
                </a:cxn>
                <a:cxn ang="0">
                  <a:pos x="63" y="123"/>
                </a:cxn>
                <a:cxn ang="0">
                  <a:pos x="40" y="147"/>
                </a:cxn>
                <a:cxn ang="0">
                  <a:pos x="29" y="161"/>
                </a:cxn>
                <a:cxn ang="0">
                  <a:pos x="19" y="174"/>
                </a:cxn>
                <a:cxn ang="0">
                  <a:pos x="8" y="188"/>
                </a:cxn>
                <a:cxn ang="0">
                  <a:pos x="2" y="202"/>
                </a:cxn>
                <a:cxn ang="0">
                  <a:pos x="2" y="202"/>
                </a:cxn>
                <a:cxn ang="0">
                  <a:pos x="0" y="206"/>
                </a:cxn>
                <a:cxn ang="0">
                  <a:pos x="2" y="209"/>
                </a:cxn>
                <a:cxn ang="0">
                  <a:pos x="4" y="210"/>
                </a:cxn>
                <a:cxn ang="0">
                  <a:pos x="8" y="210"/>
                </a:cxn>
                <a:cxn ang="0">
                  <a:pos x="8" y="210"/>
                </a:cxn>
                <a:cxn ang="0">
                  <a:pos x="12" y="210"/>
                </a:cxn>
                <a:cxn ang="0">
                  <a:pos x="15" y="208"/>
                </a:cxn>
                <a:cxn ang="0">
                  <a:pos x="17" y="201"/>
                </a:cxn>
                <a:cxn ang="0">
                  <a:pos x="17" y="201"/>
                </a:cxn>
                <a:cxn ang="0">
                  <a:pos x="17" y="198"/>
                </a:cxn>
                <a:cxn ang="0">
                  <a:pos x="17" y="197"/>
                </a:cxn>
                <a:cxn ang="0">
                  <a:pos x="17" y="197"/>
                </a:cxn>
                <a:cxn ang="0">
                  <a:pos x="25" y="184"/>
                </a:cxn>
                <a:cxn ang="0">
                  <a:pos x="34" y="172"/>
                </a:cxn>
                <a:cxn ang="0">
                  <a:pos x="54" y="150"/>
                </a:cxn>
                <a:cxn ang="0">
                  <a:pos x="75" y="128"/>
                </a:cxn>
                <a:cxn ang="0">
                  <a:pos x="93" y="107"/>
                </a:cxn>
                <a:cxn ang="0">
                  <a:pos x="93" y="107"/>
                </a:cxn>
                <a:cxn ang="0">
                  <a:pos x="117" y="81"/>
                </a:cxn>
                <a:cxn ang="0">
                  <a:pos x="139" y="56"/>
                </a:cxn>
                <a:cxn ang="0">
                  <a:pos x="139" y="56"/>
                </a:cxn>
                <a:cxn ang="0">
                  <a:pos x="152" y="40"/>
                </a:cxn>
                <a:cxn ang="0">
                  <a:pos x="159" y="32"/>
                </a:cxn>
                <a:cxn ang="0">
                  <a:pos x="166" y="26"/>
                </a:cxn>
                <a:cxn ang="0">
                  <a:pos x="166" y="26"/>
                </a:cxn>
                <a:cxn ang="0">
                  <a:pos x="177" y="18"/>
                </a:cxn>
                <a:cxn ang="0">
                  <a:pos x="187" y="9"/>
                </a:cxn>
                <a:cxn ang="0">
                  <a:pos x="187" y="9"/>
                </a:cxn>
                <a:cxn ang="0">
                  <a:pos x="189" y="8"/>
                </a:cxn>
                <a:cxn ang="0">
                  <a:pos x="189" y="5"/>
                </a:cxn>
                <a:cxn ang="0">
                  <a:pos x="187" y="2"/>
                </a:cxn>
                <a:cxn ang="0">
                  <a:pos x="183" y="0"/>
                </a:cxn>
                <a:cxn ang="0">
                  <a:pos x="181" y="0"/>
                </a:cxn>
                <a:cxn ang="0">
                  <a:pos x="179" y="1"/>
                </a:cxn>
                <a:cxn ang="0">
                  <a:pos x="179" y="1"/>
                </a:cxn>
              </a:cxnLst>
              <a:rect l="0" t="0" r="r" b="b"/>
              <a:pathLst>
                <a:path w="189" h="210">
                  <a:moveTo>
                    <a:pt x="179" y="1"/>
                  </a:moveTo>
                  <a:lnTo>
                    <a:pt x="179" y="1"/>
                  </a:lnTo>
                  <a:lnTo>
                    <a:pt x="157" y="21"/>
                  </a:lnTo>
                  <a:lnTo>
                    <a:pt x="148" y="30"/>
                  </a:lnTo>
                  <a:lnTo>
                    <a:pt x="138" y="40"/>
                  </a:lnTo>
                  <a:lnTo>
                    <a:pt x="138" y="40"/>
                  </a:lnTo>
                  <a:lnTo>
                    <a:pt x="125" y="55"/>
                  </a:lnTo>
                  <a:lnTo>
                    <a:pt x="111" y="69"/>
                  </a:lnTo>
                  <a:lnTo>
                    <a:pt x="98" y="83"/>
                  </a:lnTo>
                  <a:lnTo>
                    <a:pt x="85" y="98"/>
                  </a:lnTo>
                  <a:lnTo>
                    <a:pt x="85" y="98"/>
                  </a:lnTo>
                  <a:lnTo>
                    <a:pt x="75" y="111"/>
                  </a:lnTo>
                  <a:lnTo>
                    <a:pt x="63" y="123"/>
                  </a:lnTo>
                  <a:lnTo>
                    <a:pt x="40" y="147"/>
                  </a:lnTo>
                  <a:lnTo>
                    <a:pt x="29" y="161"/>
                  </a:lnTo>
                  <a:lnTo>
                    <a:pt x="19" y="174"/>
                  </a:lnTo>
                  <a:lnTo>
                    <a:pt x="8" y="188"/>
                  </a:lnTo>
                  <a:lnTo>
                    <a:pt x="2" y="202"/>
                  </a:lnTo>
                  <a:lnTo>
                    <a:pt x="2" y="202"/>
                  </a:lnTo>
                  <a:lnTo>
                    <a:pt x="0" y="206"/>
                  </a:lnTo>
                  <a:lnTo>
                    <a:pt x="2" y="209"/>
                  </a:lnTo>
                  <a:lnTo>
                    <a:pt x="4" y="210"/>
                  </a:lnTo>
                  <a:lnTo>
                    <a:pt x="8" y="210"/>
                  </a:lnTo>
                  <a:lnTo>
                    <a:pt x="8" y="210"/>
                  </a:lnTo>
                  <a:lnTo>
                    <a:pt x="12" y="210"/>
                  </a:lnTo>
                  <a:lnTo>
                    <a:pt x="15" y="208"/>
                  </a:lnTo>
                  <a:lnTo>
                    <a:pt x="17" y="201"/>
                  </a:lnTo>
                  <a:lnTo>
                    <a:pt x="17" y="201"/>
                  </a:lnTo>
                  <a:lnTo>
                    <a:pt x="17" y="198"/>
                  </a:lnTo>
                  <a:lnTo>
                    <a:pt x="17" y="197"/>
                  </a:lnTo>
                  <a:lnTo>
                    <a:pt x="17" y="197"/>
                  </a:lnTo>
                  <a:lnTo>
                    <a:pt x="25" y="184"/>
                  </a:lnTo>
                  <a:lnTo>
                    <a:pt x="34" y="172"/>
                  </a:lnTo>
                  <a:lnTo>
                    <a:pt x="54" y="150"/>
                  </a:lnTo>
                  <a:lnTo>
                    <a:pt x="75" y="128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117" y="81"/>
                  </a:lnTo>
                  <a:lnTo>
                    <a:pt x="139" y="56"/>
                  </a:lnTo>
                  <a:lnTo>
                    <a:pt x="139" y="56"/>
                  </a:lnTo>
                  <a:lnTo>
                    <a:pt x="152" y="40"/>
                  </a:lnTo>
                  <a:lnTo>
                    <a:pt x="159" y="32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77" y="18"/>
                  </a:lnTo>
                  <a:lnTo>
                    <a:pt x="187" y="9"/>
                  </a:lnTo>
                  <a:lnTo>
                    <a:pt x="187" y="9"/>
                  </a:lnTo>
                  <a:lnTo>
                    <a:pt x="189" y="8"/>
                  </a:lnTo>
                  <a:lnTo>
                    <a:pt x="189" y="5"/>
                  </a:lnTo>
                  <a:lnTo>
                    <a:pt x="187" y="2"/>
                  </a:lnTo>
                  <a:lnTo>
                    <a:pt x="183" y="0"/>
                  </a:lnTo>
                  <a:lnTo>
                    <a:pt x="181" y="0"/>
                  </a:lnTo>
                  <a:lnTo>
                    <a:pt x="179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17" name="Freeform 412"/>
            <p:cNvSpPr/>
            <p:nvPr/>
          </p:nvSpPr>
          <p:spPr bwMode="auto">
            <a:xfrm>
              <a:off x="6499226" y="1565275"/>
              <a:ext cx="44450" cy="63500"/>
            </a:xfrm>
            <a:custGeom>
              <a:avLst/>
              <a:gdLst/>
              <a:ahLst/>
              <a:cxnLst>
                <a:cxn ang="0">
                  <a:pos x="102" y="4"/>
                </a:cxn>
                <a:cxn ang="0">
                  <a:pos x="102" y="4"/>
                </a:cxn>
                <a:cxn ang="0">
                  <a:pos x="99" y="12"/>
                </a:cxn>
                <a:cxn ang="0">
                  <a:pos x="95" y="21"/>
                </a:cxn>
                <a:cxn ang="0">
                  <a:pos x="83" y="37"/>
                </a:cxn>
                <a:cxn ang="0">
                  <a:pos x="70" y="51"/>
                </a:cxn>
                <a:cxn ang="0">
                  <a:pos x="58" y="64"/>
                </a:cxn>
                <a:cxn ang="0">
                  <a:pos x="58" y="64"/>
                </a:cxn>
                <a:cxn ang="0">
                  <a:pos x="52" y="72"/>
                </a:cxn>
                <a:cxn ang="0">
                  <a:pos x="47" y="81"/>
                </a:cxn>
                <a:cxn ang="0">
                  <a:pos x="36" y="100"/>
                </a:cxn>
                <a:cxn ang="0">
                  <a:pos x="36" y="100"/>
                </a:cxn>
                <a:cxn ang="0">
                  <a:pos x="19" y="126"/>
                </a:cxn>
                <a:cxn ang="0">
                  <a:pos x="1" y="151"/>
                </a:cxn>
                <a:cxn ang="0">
                  <a:pos x="1" y="151"/>
                </a:cxn>
                <a:cxn ang="0">
                  <a:pos x="0" y="152"/>
                </a:cxn>
                <a:cxn ang="0">
                  <a:pos x="0" y="155"/>
                </a:cxn>
                <a:cxn ang="0">
                  <a:pos x="1" y="158"/>
                </a:cxn>
                <a:cxn ang="0">
                  <a:pos x="4" y="160"/>
                </a:cxn>
                <a:cxn ang="0">
                  <a:pos x="5" y="160"/>
                </a:cxn>
                <a:cxn ang="0">
                  <a:pos x="7" y="160"/>
                </a:cxn>
                <a:cxn ang="0">
                  <a:pos x="9" y="158"/>
                </a:cxn>
                <a:cxn ang="0">
                  <a:pos x="9" y="158"/>
                </a:cxn>
                <a:cxn ang="0">
                  <a:pos x="24" y="135"/>
                </a:cxn>
                <a:cxn ang="0">
                  <a:pos x="39" y="111"/>
                </a:cxn>
                <a:cxn ang="0">
                  <a:pos x="55" y="88"/>
                </a:cxn>
                <a:cxn ang="0">
                  <a:pos x="62" y="77"/>
                </a:cxn>
                <a:cxn ang="0">
                  <a:pos x="72" y="67"/>
                </a:cxn>
                <a:cxn ang="0">
                  <a:pos x="72" y="67"/>
                </a:cxn>
                <a:cxn ang="0">
                  <a:pos x="83" y="54"/>
                </a:cxn>
                <a:cxn ang="0">
                  <a:pos x="95" y="39"/>
                </a:cxn>
                <a:cxn ang="0">
                  <a:pos x="106" y="24"/>
                </a:cxn>
                <a:cxn ang="0">
                  <a:pos x="110" y="16"/>
                </a:cxn>
                <a:cxn ang="0">
                  <a:pos x="113" y="7"/>
                </a:cxn>
                <a:cxn ang="0">
                  <a:pos x="113" y="7"/>
                </a:cxn>
                <a:cxn ang="0">
                  <a:pos x="113" y="5"/>
                </a:cxn>
                <a:cxn ang="0">
                  <a:pos x="112" y="3"/>
                </a:cxn>
                <a:cxn ang="0">
                  <a:pos x="110" y="0"/>
                </a:cxn>
                <a:cxn ang="0">
                  <a:pos x="106" y="0"/>
                </a:cxn>
                <a:cxn ang="0">
                  <a:pos x="103" y="2"/>
                </a:cxn>
                <a:cxn ang="0">
                  <a:pos x="102" y="4"/>
                </a:cxn>
                <a:cxn ang="0">
                  <a:pos x="102" y="4"/>
                </a:cxn>
              </a:cxnLst>
              <a:rect l="0" t="0" r="r" b="b"/>
              <a:pathLst>
                <a:path w="113" h="160">
                  <a:moveTo>
                    <a:pt x="102" y="4"/>
                  </a:moveTo>
                  <a:lnTo>
                    <a:pt x="102" y="4"/>
                  </a:lnTo>
                  <a:lnTo>
                    <a:pt x="99" y="12"/>
                  </a:lnTo>
                  <a:lnTo>
                    <a:pt x="95" y="21"/>
                  </a:lnTo>
                  <a:lnTo>
                    <a:pt x="83" y="37"/>
                  </a:lnTo>
                  <a:lnTo>
                    <a:pt x="70" y="51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2" y="72"/>
                  </a:lnTo>
                  <a:lnTo>
                    <a:pt x="47" y="81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19" y="126"/>
                  </a:lnTo>
                  <a:lnTo>
                    <a:pt x="1" y="151"/>
                  </a:lnTo>
                  <a:lnTo>
                    <a:pt x="1" y="151"/>
                  </a:lnTo>
                  <a:lnTo>
                    <a:pt x="0" y="152"/>
                  </a:lnTo>
                  <a:lnTo>
                    <a:pt x="0" y="155"/>
                  </a:lnTo>
                  <a:lnTo>
                    <a:pt x="1" y="158"/>
                  </a:lnTo>
                  <a:lnTo>
                    <a:pt x="4" y="160"/>
                  </a:lnTo>
                  <a:lnTo>
                    <a:pt x="5" y="160"/>
                  </a:lnTo>
                  <a:lnTo>
                    <a:pt x="7" y="160"/>
                  </a:lnTo>
                  <a:lnTo>
                    <a:pt x="9" y="158"/>
                  </a:lnTo>
                  <a:lnTo>
                    <a:pt x="9" y="158"/>
                  </a:lnTo>
                  <a:lnTo>
                    <a:pt x="24" y="135"/>
                  </a:lnTo>
                  <a:lnTo>
                    <a:pt x="39" y="111"/>
                  </a:lnTo>
                  <a:lnTo>
                    <a:pt x="55" y="88"/>
                  </a:lnTo>
                  <a:lnTo>
                    <a:pt x="62" y="77"/>
                  </a:lnTo>
                  <a:lnTo>
                    <a:pt x="72" y="67"/>
                  </a:lnTo>
                  <a:lnTo>
                    <a:pt x="72" y="67"/>
                  </a:lnTo>
                  <a:lnTo>
                    <a:pt x="83" y="54"/>
                  </a:lnTo>
                  <a:lnTo>
                    <a:pt x="95" y="39"/>
                  </a:lnTo>
                  <a:lnTo>
                    <a:pt x="106" y="24"/>
                  </a:lnTo>
                  <a:lnTo>
                    <a:pt x="110" y="16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3" y="5"/>
                  </a:lnTo>
                  <a:lnTo>
                    <a:pt x="112" y="3"/>
                  </a:lnTo>
                  <a:lnTo>
                    <a:pt x="110" y="0"/>
                  </a:lnTo>
                  <a:lnTo>
                    <a:pt x="106" y="0"/>
                  </a:lnTo>
                  <a:lnTo>
                    <a:pt x="103" y="2"/>
                  </a:lnTo>
                  <a:lnTo>
                    <a:pt x="102" y="4"/>
                  </a:lnTo>
                  <a:lnTo>
                    <a:pt x="102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18" name="Freeform 413"/>
            <p:cNvSpPr/>
            <p:nvPr/>
          </p:nvSpPr>
          <p:spPr bwMode="auto">
            <a:xfrm>
              <a:off x="6569076" y="1401763"/>
              <a:ext cx="100013" cy="104775"/>
            </a:xfrm>
            <a:custGeom>
              <a:avLst/>
              <a:gdLst/>
              <a:ahLst/>
              <a:cxnLst>
                <a:cxn ang="0">
                  <a:pos x="242" y="2"/>
                </a:cxn>
                <a:cxn ang="0">
                  <a:pos x="242" y="2"/>
                </a:cxn>
                <a:cxn ang="0">
                  <a:pos x="207" y="30"/>
                </a:cxn>
                <a:cxn ang="0">
                  <a:pos x="172" y="59"/>
                </a:cxn>
                <a:cxn ang="0">
                  <a:pos x="138" y="89"/>
                </a:cxn>
                <a:cxn ang="0">
                  <a:pos x="105" y="122"/>
                </a:cxn>
                <a:cxn ang="0">
                  <a:pos x="105" y="122"/>
                </a:cxn>
                <a:cxn ang="0">
                  <a:pos x="89" y="136"/>
                </a:cxn>
                <a:cxn ang="0">
                  <a:pos x="73" y="152"/>
                </a:cxn>
                <a:cxn ang="0">
                  <a:pos x="58" y="166"/>
                </a:cxn>
                <a:cxn ang="0">
                  <a:pos x="43" y="181"/>
                </a:cxn>
                <a:cxn ang="0">
                  <a:pos x="43" y="181"/>
                </a:cxn>
                <a:cxn ang="0">
                  <a:pos x="37" y="190"/>
                </a:cxn>
                <a:cxn ang="0">
                  <a:pos x="30" y="198"/>
                </a:cxn>
                <a:cxn ang="0">
                  <a:pos x="20" y="216"/>
                </a:cxn>
                <a:cxn ang="0">
                  <a:pos x="2" y="255"/>
                </a:cxn>
                <a:cxn ang="0">
                  <a:pos x="2" y="255"/>
                </a:cxn>
                <a:cxn ang="0">
                  <a:pos x="0" y="258"/>
                </a:cxn>
                <a:cxn ang="0">
                  <a:pos x="0" y="259"/>
                </a:cxn>
                <a:cxn ang="0">
                  <a:pos x="3" y="263"/>
                </a:cxn>
                <a:cxn ang="0">
                  <a:pos x="7" y="263"/>
                </a:cxn>
                <a:cxn ang="0">
                  <a:pos x="9" y="263"/>
                </a:cxn>
                <a:cxn ang="0">
                  <a:pos x="11" y="261"/>
                </a:cxn>
                <a:cxn ang="0">
                  <a:pos x="11" y="261"/>
                </a:cxn>
                <a:cxn ang="0">
                  <a:pos x="29" y="224"/>
                </a:cxn>
                <a:cxn ang="0">
                  <a:pos x="39" y="206"/>
                </a:cxn>
                <a:cxn ang="0">
                  <a:pos x="51" y="189"/>
                </a:cxn>
                <a:cxn ang="0">
                  <a:pos x="51" y="189"/>
                </a:cxn>
                <a:cxn ang="0">
                  <a:pos x="66" y="174"/>
                </a:cxn>
                <a:cxn ang="0">
                  <a:pos x="81" y="159"/>
                </a:cxn>
                <a:cxn ang="0">
                  <a:pos x="97" y="145"/>
                </a:cxn>
                <a:cxn ang="0">
                  <a:pos x="113" y="130"/>
                </a:cxn>
                <a:cxn ang="0">
                  <a:pos x="113" y="130"/>
                </a:cxn>
                <a:cxn ang="0">
                  <a:pos x="144" y="98"/>
                </a:cxn>
                <a:cxn ang="0">
                  <a:pos x="178" y="68"/>
                </a:cxn>
                <a:cxn ang="0">
                  <a:pos x="213" y="40"/>
                </a:cxn>
                <a:cxn ang="0">
                  <a:pos x="249" y="12"/>
                </a:cxn>
                <a:cxn ang="0">
                  <a:pos x="249" y="12"/>
                </a:cxn>
                <a:cxn ang="0">
                  <a:pos x="250" y="9"/>
                </a:cxn>
                <a:cxn ang="0">
                  <a:pos x="251" y="8"/>
                </a:cxn>
                <a:cxn ang="0">
                  <a:pos x="250" y="3"/>
                </a:cxn>
                <a:cxn ang="0">
                  <a:pos x="249" y="2"/>
                </a:cxn>
                <a:cxn ang="0">
                  <a:pos x="247" y="2"/>
                </a:cxn>
                <a:cxn ang="0">
                  <a:pos x="245" y="0"/>
                </a:cxn>
                <a:cxn ang="0">
                  <a:pos x="242" y="2"/>
                </a:cxn>
                <a:cxn ang="0">
                  <a:pos x="242" y="2"/>
                </a:cxn>
              </a:cxnLst>
              <a:rect l="0" t="0" r="r" b="b"/>
              <a:pathLst>
                <a:path w="251" h="263">
                  <a:moveTo>
                    <a:pt x="242" y="2"/>
                  </a:moveTo>
                  <a:lnTo>
                    <a:pt x="242" y="2"/>
                  </a:lnTo>
                  <a:lnTo>
                    <a:pt x="207" y="30"/>
                  </a:lnTo>
                  <a:lnTo>
                    <a:pt x="172" y="59"/>
                  </a:lnTo>
                  <a:lnTo>
                    <a:pt x="138" y="89"/>
                  </a:lnTo>
                  <a:lnTo>
                    <a:pt x="105" y="122"/>
                  </a:lnTo>
                  <a:lnTo>
                    <a:pt x="105" y="122"/>
                  </a:lnTo>
                  <a:lnTo>
                    <a:pt x="89" y="136"/>
                  </a:lnTo>
                  <a:lnTo>
                    <a:pt x="73" y="152"/>
                  </a:lnTo>
                  <a:lnTo>
                    <a:pt x="58" y="166"/>
                  </a:lnTo>
                  <a:lnTo>
                    <a:pt x="43" y="181"/>
                  </a:lnTo>
                  <a:lnTo>
                    <a:pt x="43" y="181"/>
                  </a:lnTo>
                  <a:lnTo>
                    <a:pt x="37" y="190"/>
                  </a:lnTo>
                  <a:lnTo>
                    <a:pt x="30" y="198"/>
                  </a:lnTo>
                  <a:lnTo>
                    <a:pt x="20" y="216"/>
                  </a:lnTo>
                  <a:lnTo>
                    <a:pt x="2" y="255"/>
                  </a:lnTo>
                  <a:lnTo>
                    <a:pt x="2" y="255"/>
                  </a:lnTo>
                  <a:lnTo>
                    <a:pt x="0" y="258"/>
                  </a:lnTo>
                  <a:lnTo>
                    <a:pt x="0" y="259"/>
                  </a:lnTo>
                  <a:lnTo>
                    <a:pt x="3" y="263"/>
                  </a:lnTo>
                  <a:lnTo>
                    <a:pt x="7" y="263"/>
                  </a:lnTo>
                  <a:lnTo>
                    <a:pt x="9" y="263"/>
                  </a:lnTo>
                  <a:lnTo>
                    <a:pt x="11" y="261"/>
                  </a:lnTo>
                  <a:lnTo>
                    <a:pt x="11" y="261"/>
                  </a:lnTo>
                  <a:lnTo>
                    <a:pt x="29" y="224"/>
                  </a:lnTo>
                  <a:lnTo>
                    <a:pt x="39" y="206"/>
                  </a:lnTo>
                  <a:lnTo>
                    <a:pt x="51" y="189"/>
                  </a:lnTo>
                  <a:lnTo>
                    <a:pt x="51" y="189"/>
                  </a:lnTo>
                  <a:lnTo>
                    <a:pt x="66" y="174"/>
                  </a:lnTo>
                  <a:lnTo>
                    <a:pt x="81" y="159"/>
                  </a:lnTo>
                  <a:lnTo>
                    <a:pt x="97" y="145"/>
                  </a:lnTo>
                  <a:lnTo>
                    <a:pt x="113" y="130"/>
                  </a:lnTo>
                  <a:lnTo>
                    <a:pt x="113" y="130"/>
                  </a:lnTo>
                  <a:lnTo>
                    <a:pt x="144" y="98"/>
                  </a:lnTo>
                  <a:lnTo>
                    <a:pt x="178" y="68"/>
                  </a:lnTo>
                  <a:lnTo>
                    <a:pt x="213" y="40"/>
                  </a:lnTo>
                  <a:lnTo>
                    <a:pt x="249" y="12"/>
                  </a:lnTo>
                  <a:lnTo>
                    <a:pt x="249" y="12"/>
                  </a:lnTo>
                  <a:lnTo>
                    <a:pt x="250" y="9"/>
                  </a:lnTo>
                  <a:lnTo>
                    <a:pt x="251" y="8"/>
                  </a:lnTo>
                  <a:lnTo>
                    <a:pt x="250" y="3"/>
                  </a:lnTo>
                  <a:lnTo>
                    <a:pt x="249" y="2"/>
                  </a:lnTo>
                  <a:lnTo>
                    <a:pt x="247" y="2"/>
                  </a:lnTo>
                  <a:lnTo>
                    <a:pt x="245" y="0"/>
                  </a:lnTo>
                  <a:lnTo>
                    <a:pt x="242" y="2"/>
                  </a:lnTo>
                  <a:lnTo>
                    <a:pt x="242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19" name="Freeform 414"/>
            <p:cNvSpPr/>
            <p:nvPr/>
          </p:nvSpPr>
          <p:spPr bwMode="auto">
            <a:xfrm>
              <a:off x="6553201" y="1406525"/>
              <a:ext cx="206375" cy="217488"/>
            </a:xfrm>
            <a:custGeom>
              <a:avLst/>
              <a:gdLst/>
              <a:ahLst/>
              <a:cxnLst>
                <a:cxn ang="0">
                  <a:pos x="511" y="1"/>
                </a:cxn>
                <a:cxn ang="0">
                  <a:pos x="497" y="8"/>
                </a:cxn>
                <a:cxn ang="0">
                  <a:pos x="484" y="18"/>
                </a:cxn>
                <a:cxn ang="0">
                  <a:pos x="460" y="42"/>
                </a:cxn>
                <a:cxn ang="0">
                  <a:pos x="442" y="56"/>
                </a:cxn>
                <a:cxn ang="0">
                  <a:pos x="408" y="86"/>
                </a:cxn>
                <a:cxn ang="0">
                  <a:pos x="391" y="103"/>
                </a:cxn>
                <a:cxn ang="0">
                  <a:pos x="358" y="143"/>
                </a:cxn>
                <a:cxn ang="0">
                  <a:pos x="327" y="183"/>
                </a:cxn>
                <a:cxn ang="0">
                  <a:pos x="292" y="222"/>
                </a:cxn>
                <a:cxn ang="0">
                  <a:pos x="254" y="262"/>
                </a:cxn>
                <a:cxn ang="0">
                  <a:pos x="191" y="334"/>
                </a:cxn>
                <a:cxn ang="0">
                  <a:pos x="131" y="408"/>
                </a:cxn>
                <a:cxn ang="0">
                  <a:pos x="114" y="430"/>
                </a:cxn>
                <a:cxn ang="0">
                  <a:pos x="76" y="472"/>
                </a:cxn>
                <a:cxn ang="0">
                  <a:pos x="55" y="489"/>
                </a:cxn>
                <a:cxn ang="0">
                  <a:pos x="48" y="494"/>
                </a:cxn>
                <a:cxn ang="0">
                  <a:pos x="29" y="515"/>
                </a:cxn>
                <a:cxn ang="0">
                  <a:pos x="9" y="534"/>
                </a:cxn>
                <a:cxn ang="0">
                  <a:pos x="3" y="538"/>
                </a:cxn>
                <a:cxn ang="0">
                  <a:pos x="0" y="540"/>
                </a:cxn>
                <a:cxn ang="0">
                  <a:pos x="1" y="547"/>
                </a:cxn>
                <a:cxn ang="0">
                  <a:pos x="16" y="548"/>
                </a:cxn>
                <a:cxn ang="0">
                  <a:pos x="20" y="548"/>
                </a:cxn>
                <a:cxn ang="0">
                  <a:pos x="22" y="541"/>
                </a:cxn>
                <a:cxn ang="0">
                  <a:pos x="21" y="539"/>
                </a:cxn>
                <a:cxn ang="0">
                  <a:pos x="37" y="521"/>
                </a:cxn>
                <a:cxn ang="0">
                  <a:pos x="54" y="504"/>
                </a:cxn>
                <a:cxn ang="0">
                  <a:pos x="71" y="490"/>
                </a:cxn>
                <a:cxn ang="0">
                  <a:pos x="114" y="447"/>
                </a:cxn>
                <a:cxn ang="0">
                  <a:pos x="129" y="429"/>
                </a:cxn>
                <a:cxn ang="0">
                  <a:pos x="156" y="391"/>
                </a:cxn>
                <a:cxn ang="0">
                  <a:pos x="170" y="373"/>
                </a:cxn>
                <a:cxn ang="0">
                  <a:pos x="221" y="313"/>
                </a:cxn>
                <a:cxn ang="0">
                  <a:pos x="239" y="293"/>
                </a:cxn>
                <a:cxn ang="0">
                  <a:pos x="307" y="220"/>
                </a:cxn>
                <a:cxn ang="0">
                  <a:pos x="373" y="144"/>
                </a:cxn>
                <a:cxn ang="0">
                  <a:pos x="387" y="126"/>
                </a:cxn>
                <a:cxn ang="0">
                  <a:pos x="420" y="90"/>
                </a:cxn>
                <a:cxn ang="0">
                  <a:pos x="437" y="75"/>
                </a:cxn>
                <a:cxn ang="0">
                  <a:pos x="481" y="39"/>
                </a:cxn>
                <a:cxn ang="0">
                  <a:pos x="489" y="33"/>
                </a:cxn>
                <a:cxn ang="0">
                  <a:pos x="505" y="17"/>
                </a:cxn>
                <a:cxn ang="0">
                  <a:pos x="514" y="12"/>
                </a:cxn>
                <a:cxn ang="0">
                  <a:pos x="517" y="11"/>
                </a:cxn>
                <a:cxn ang="0">
                  <a:pos x="518" y="5"/>
                </a:cxn>
                <a:cxn ang="0">
                  <a:pos x="514" y="0"/>
                </a:cxn>
                <a:cxn ang="0">
                  <a:pos x="511" y="1"/>
                </a:cxn>
              </a:cxnLst>
              <a:rect l="0" t="0" r="r" b="b"/>
              <a:pathLst>
                <a:path w="518" h="548">
                  <a:moveTo>
                    <a:pt x="511" y="1"/>
                  </a:moveTo>
                  <a:lnTo>
                    <a:pt x="511" y="1"/>
                  </a:lnTo>
                  <a:lnTo>
                    <a:pt x="504" y="4"/>
                  </a:lnTo>
                  <a:lnTo>
                    <a:pt x="497" y="8"/>
                  </a:lnTo>
                  <a:lnTo>
                    <a:pt x="491" y="12"/>
                  </a:lnTo>
                  <a:lnTo>
                    <a:pt x="484" y="18"/>
                  </a:lnTo>
                  <a:lnTo>
                    <a:pt x="472" y="30"/>
                  </a:lnTo>
                  <a:lnTo>
                    <a:pt x="460" y="42"/>
                  </a:lnTo>
                  <a:lnTo>
                    <a:pt x="460" y="42"/>
                  </a:lnTo>
                  <a:lnTo>
                    <a:pt x="442" y="56"/>
                  </a:lnTo>
                  <a:lnTo>
                    <a:pt x="425" y="71"/>
                  </a:lnTo>
                  <a:lnTo>
                    <a:pt x="408" y="86"/>
                  </a:lnTo>
                  <a:lnTo>
                    <a:pt x="391" y="103"/>
                  </a:lnTo>
                  <a:lnTo>
                    <a:pt x="391" y="103"/>
                  </a:lnTo>
                  <a:lnTo>
                    <a:pt x="374" y="123"/>
                  </a:lnTo>
                  <a:lnTo>
                    <a:pt x="358" y="143"/>
                  </a:lnTo>
                  <a:lnTo>
                    <a:pt x="327" y="183"/>
                  </a:lnTo>
                  <a:lnTo>
                    <a:pt x="327" y="183"/>
                  </a:lnTo>
                  <a:lnTo>
                    <a:pt x="310" y="203"/>
                  </a:lnTo>
                  <a:lnTo>
                    <a:pt x="292" y="222"/>
                  </a:lnTo>
                  <a:lnTo>
                    <a:pt x="254" y="262"/>
                  </a:lnTo>
                  <a:lnTo>
                    <a:pt x="254" y="262"/>
                  </a:lnTo>
                  <a:lnTo>
                    <a:pt x="221" y="297"/>
                  </a:lnTo>
                  <a:lnTo>
                    <a:pt x="191" y="334"/>
                  </a:lnTo>
                  <a:lnTo>
                    <a:pt x="161" y="370"/>
                  </a:lnTo>
                  <a:lnTo>
                    <a:pt x="131" y="408"/>
                  </a:lnTo>
                  <a:lnTo>
                    <a:pt x="131" y="408"/>
                  </a:lnTo>
                  <a:lnTo>
                    <a:pt x="114" y="430"/>
                  </a:lnTo>
                  <a:lnTo>
                    <a:pt x="95" y="451"/>
                  </a:lnTo>
                  <a:lnTo>
                    <a:pt x="76" y="472"/>
                  </a:lnTo>
                  <a:lnTo>
                    <a:pt x="65" y="481"/>
                  </a:lnTo>
                  <a:lnTo>
                    <a:pt x="55" y="489"/>
                  </a:lnTo>
                  <a:lnTo>
                    <a:pt x="55" y="489"/>
                  </a:lnTo>
                  <a:lnTo>
                    <a:pt x="48" y="494"/>
                  </a:lnTo>
                  <a:lnTo>
                    <a:pt x="42" y="501"/>
                  </a:lnTo>
                  <a:lnTo>
                    <a:pt x="29" y="515"/>
                  </a:lnTo>
                  <a:lnTo>
                    <a:pt x="17" y="528"/>
                  </a:lnTo>
                  <a:lnTo>
                    <a:pt x="9" y="534"/>
                  </a:lnTo>
                  <a:lnTo>
                    <a:pt x="3" y="538"/>
                  </a:lnTo>
                  <a:lnTo>
                    <a:pt x="3" y="538"/>
                  </a:lnTo>
                  <a:lnTo>
                    <a:pt x="0" y="539"/>
                  </a:lnTo>
                  <a:lnTo>
                    <a:pt x="0" y="540"/>
                  </a:lnTo>
                  <a:lnTo>
                    <a:pt x="0" y="544"/>
                  </a:lnTo>
                  <a:lnTo>
                    <a:pt x="1" y="547"/>
                  </a:lnTo>
                  <a:lnTo>
                    <a:pt x="5" y="548"/>
                  </a:lnTo>
                  <a:lnTo>
                    <a:pt x="16" y="548"/>
                  </a:lnTo>
                  <a:lnTo>
                    <a:pt x="16" y="548"/>
                  </a:lnTo>
                  <a:lnTo>
                    <a:pt x="20" y="548"/>
                  </a:lnTo>
                  <a:lnTo>
                    <a:pt x="21" y="545"/>
                  </a:lnTo>
                  <a:lnTo>
                    <a:pt x="22" y="541"/>
                  </a:lnTo>
                  <a:lnTo>
                    <a:pt x="21" y="539"/>
                  </a:lnTo>
                  <a:lnTo>
                    <a:pt x="21" y="539"/>
                  </a:lnTo>
                  <a:lnTo>
                    <a:pt x="29" y="530"/>
                  </a:lnTo>
                  <a:lnTo>
                    <a:pt x="37" y="521"/>
                  </a:lnTo>
                  <a:lnTo>
                    <a:pt x="44" y="511"/>
                  </a:lnTo>
                  <a:lnTo>
                    <a:pt x="54" y="504"/>
                  </a:lnTo>
                  <a:lnTo>
                    <a:pt x="54" y="504"/>
                  </a:lnTo>
                  <a:lnTo>
                    <a:pt x="71" y="490"/>
                  </a:lnTo>
                  <a:lnTo>
                    <a:pt x="86" y="477"/>
                  </a:lnTo>
                  <a:lnTo>
                    <a:pt x="114" y="447"/>
                  </a:lnTo>
                  <a:lnTo>
                    <a:pt x="114" y="447"/>
                  </a:lnTo>
                  <a:lnTo>
                    <a:pt x="129" y="429"/>
                  </a:lnTo>
                  <a:lnTo>
                    <a:pt x="143" y="411"/>
                  </a:lnTo>
                  <a:lnTo>
                    <a:pt x="156" y="391"/>
                  </a:lnTo>
                  <a:lnTo>
                    <a:pt x="170" y="373"/>
                  </a:lnTo>
                  <a:lnTo>
                    <a:pt x="170" y="373"/>
                  </a:lnTo>
                  <a:lnTo>
                    <a:pt x="204" y="332"/>
                  </a:lnTo>
                  <a:lnTo>
                    <a:pt x="221" y="313"/>
                  </a:lnTo>
                  <a:lnTo>
                    <a:pt x="239" y="293"/>
                  </a:lnTo>
                  <a:lnTo>
                    <a:pt x="239" y="293"/>
                  </a:lnTo>
                  <a:lnTo>
                    <a:pt x="275" y="258"/>
                  </a:lnTo>
                  <a:lnTo>
                    <a:pt x="307" y="220"/>
                  </a:lnTo>
                  <a:lnTo>
                    <a:pt x="341" y="182"/>
                  </a:lnTo>
                  <a:lnTo>
                    <a:pt x="373" y="144"/>
                  </a:lnTo>
                  <a:lnTo>
                    <a:pt x="373" y="144"/>
                  </a:lnTo>
                  <a:lnTo>
                    <a:pt x="387" y="126"/>
                  </a:lnTo>
                  <a:lnTo>
                    <a:pt x="403" y="107"/>
                  </a:lnTo>
                  <a:lnTo>
                    <a:pt x="420" y="90"/>
                  </a:lnTo>
                  <a:lnTo>
                    <a:pt x="437" y="75"/>
                  </a:lnTo>
                  <a:lnTo>
                    <a:pt x="437" y="75"/>
                  </a:lnTo>
                  <a:lnTo>
                    <a:pt x="459" y="56"/>
                  </a:lnTo>
                  <a:lnTo>
                    <a:pt x="481" y="39"/>
                  </a:lnTo>
                  <a:lnTo>
                    <a:pt x="481" y="39"/>
                  </a:lnTo>
                  <a:lnTo>
                    <a:pt x="489" y="33"/>
                  </a:lnTo>
                  <a:lnTo>
                    <a:pt x="497" y="24"/>
                  </a:lnTo>
                  <a:lnTo>
                    <a:pt x="505" y="17"/>
                  </a:lnTo>
                  <a:lnTo>
                    <a:pt x="509" y="13"/>
                  </a:lnTo>
                  <a:lnTo>
                    <a:pt x="514" y="12"/>
                  </a:lnTo>
                  <a:lnTo>
                    <a:pt x="514" y="12"/>
                  </a:lnTo>
                  <a:lnTo>
                    <a:pt x="517" y="11"/>
                  </a:lnTo>
                  <a:lnTo>
                    <a:pt x="518" y="9"/>
                  </a:lnTo>
                  <a:lnTo>
                    <a:pt x="518" y="5"/>
                  </a:lnTo>
                  <a:lnTo>
                    <a:pt x="515" y="1"/>
                  </a:lnTo>
                  <a:lnTo>
                    <a:pt x="514" y="0"/>
                  </a:lnTo>
                  <a:lnTo>
                    <a:pt x="511" y="1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0" name="Freeform 415"/>
            <p:cNvSpPr/>
            <p:nvPr/>
          </p:nvSpPr>
          <p:spPr bwMode="auto">
            <a:xfrm>
              <a:off x="6648451" y="1455738"/>
              <a:ext cx="138113" cy="166688"/>
            </a:xfrm>
            <a:custGeom>
              <a:avLst/>
              <a:gdLst/>
              <a:ahLst/>
              <a:cxnLst>
                <a:cxn ang="0">
                  <a:pos x="338" y="4"/>
                </a:cxn>
                <a:cxn ang="0">
                  <a:pos x="338" y="4"/>
                </a:cxn>
                <a:cxn ang="0">
                  <a:pos x="329" y="18"/>
                </a:cxn>
                <a:cxn ang="0">
                  <a:pos x="318" y="31"/>
                </a:cxn>
                <a:cxn ang="0">
                  <a:pos x="297" y="57"/>
                </a:cxn>
                <a:cxn ang="0">
                  <a:pos x="274" y="83"/>
                </a:cxn>
                <a:cxn ang="0">
                  <a:pos x="252" y="108"/>
                </a:cxn>
                <a:cxn ang="0">
                  <a:pos x="252" y="108"/>
                </a:cxn>
                <a:cxn ang="0">
                  <a:pos x="206" y="162"/>
                </a:cxn>
                <a:cxn ang="0">
                  <a:pos x="160" y="217"/>
                </a:cxn>
                <a:cxn ang="0">
                  <a:pos x="160" y="217"/>
                </a:cxn>
                <a:cxn ang="0">
                  <a:pos x="70" y="329"/>
                </a:cxn>
                <a:cxn ang="0">
                  <a:pos x="70" y="329"/>
                </a:cxn>
                <a:cxn ang="0">
                  <a:pos x="61" y="338"/>
                </a:cxn>
                <a:cxn ang="0">
                  <a:pos x="50" y="349"/>
                </a:cxn>
                <a:cxn ang="0">
                  <a:pos x="40" y="359"/>
                </a:cxn>
                <a:cxn ang="0">
                  <a:pos x="37" y="364"/>
                </a:cxn>
                <a:cxn ang="0">
                  <a:pos x="34" y="370"/>
                </a:cxn>
                <a:cxn ang="0">
                  <a:pos x="34" y="370"/>
                </a:cxn>
                <a:cxn ang="0">
                  <a:pos x="33" y="375"/>
                </a:cxn>
                <a:cxn ang="0">
                  <a:pos x="29" y="380"/>
                </a:cxn>
                <a:cxn ang="0">
                  <a:pos x="21" y="389"/>
                </a:cxn>
                <a:cxn ang="0">
                  <a:pos x="11" y="398"/>
                </a:cxn>
                <a:cxn ang="0">
                  <a:pos x="2" y="408"/>
                </a:cxn>
                <a:cxn ang="0">
                  <a:pos x="2" y="408"/>
                </a:cxn>
                <a:cxn ang="0">
                  <a:pos x="0" y="409"/>
                </a:cxn>
                <a:cxn ang="0">
                  <a:pos x="0" y="412"/>
                </a:cxn>
                <a:cxn ang="0">
                  <a:pos x="0" y="413"/>
                </a:cxn>
                <a:cxn ang="0">
                  <a:pos x="2" y="414"/>
                </a:cxn>
                <a:cxn ang="0">
                  <a:pos x="6" y="417"/>
                </a:cxn>
                <a:cxn ang="0">
                  <a:pos x="7" y="417"/>
                </a:cxn>
                <a:cxn ang="0">
                  <a:pos x="10" y="415"/>
                </a:cxn>
                <a:cxn ang="0">
                  <a:pos x="10" y="415"/>
                </a:cxn>
                <a:cxn ang="0">
                  <a:pos x="24" y="402"/>
                </a:cxn>
                <a:cxn ang="0">
                  <a:pos x="38" y="391"/>
                </a:cxn>
                <a:cxn ang="0">
                  <a:pos x="38" y="391"/>
                </a:cxn>
                <a:cxn ang="0">
                  <a:pos x="40" y="388"/>
                </a:cxn>
                <a:cxn ang="0">
                  <a:pos x="42" y="385"/>
                </a:cxn>
                <a:cxn ang="0">
                  <a:pos x="45" y="379"/>
                </a:cxn>
                <a:cxn ang="0">
                  <a:pos x="45" y="379"/>
                </a:cxn>
                <a:cxn ang="0">
                  <a:pos x="49" y="371"/>
                </a:cxn>
                <a:cxn ang="0">
                  <a:pos x="54" y="364"/>
                </a:cxn>
                <a:cxn ang="0">
                  <a:pos x="64" y="353"/>
                </a:cxn>
                <a:cxn ang="0">
                  <a:pos x="64" y="353"/>
                </a:cxn>
                <a:cxn ang="0">
                  <a:pos x="89" y="323"/>
                </a:cxn>
                <a:cxn ang="0">
                  <a:pos x="113" y="293"/>
                </a:cxn>
                <a:cxn ang="0">
                  <a:pos x="161" y="232"/>
                </a:cxn>
                <a:cxn ang="0">
                  <a:pos x="161" y="232"/>
                </a:cxn>
                <a:cxn ang="0">
                  <a:pos x="210" y="175"/>
                </a:cxn>
                <a:cxn ang="0">
                  <a:pos x="259" y="117"/>
                </a:cxn>
                <a:cxn ang="0">
                  <a:pos x="259" y="117"/>
                </a:cxn>
                <a:cxn ang="0">
                  <a:pos x="306" y="65"/>
                </a:cxn>
                <a:cxn ang="0">
                  <a:pos x="329" y="38"/>
                </a:cxn>
                <a:cxn ang="0">
                  <a:pos x="338" y="23"/>
                </a:cxn>
                <a:cxn ang="0">
                  <a:pos x="347" y="9"/>
                </a:cxn>
                <a:cxn ang="0">
                  <a:pos x="347" y="9"/>
                </a:cxn>
                <a:cxn ang="0">
                  <a:pos x="348" y="6"/>
                </a:cxn>
                <a:cxn ang="0">
                  <a:pos x="348" y="4"/>
                </a:cxn>
                <a:cxn ang="0">
                  <a:pos x="346" y="1"/>
                </a:cxn>
                <a:cxn ang="0">
                  <a:pos x="342" y="0"/>
                </a:cxn>
                <a:cxn ang="0">
                  <a:pos x="339" y="1"/>
                </a:cxn>
                <a:cxn ang="0">
                  <a:pos x="338" y="4"/>
                </a:cxn>
                <a:cxn ang="0">
                  <a:pos x="338" y="4"/>
                </a:cxn>
              </a:cxnLst>
              <a:rect l="0" t="0" r="r" b="b"/>
              <a:pathLst>
                <a:path w="348" h="417">
                  <a:moveTo>
                    <a:pt x="338" y="4"/>
                  </a:moveTo>
                  <a:lnTo>
                    <a:pt x="338" y="4"/>
                  </a:lnTo>
                  <a:lnTo>
                    <a:pt x="329" y="18"/>
                  </a:lnTo>
                  <a:lnTo>
                    <a:pt x="318" y="31"/>
                  </a:lnTo>
                  <a:lnTo>
                    <a:pt x="297" y="57"/>
                  </a:lnTo>
                  <a:lnTo>
                    <a:pt x="274" y="83"/>
                  </a:lnTo>
                  <a:lnTo>
                    <a:pt x="252" y="108"/>
                  </a:lnTo>
                  <a:lnTo>
                    <a:pt x="252" y="108"/>
                  </a:lnTo>
                  <a:lnTo>
                    <a:pt x="206" y="162"/>
                  </a:lnTo>
                  <a:lnTo>
                    <a:pt x="160" y="217"/>
                  </a:lnTo>
                  <a:lnTo>
                    <a:pt x="160" y="217"/>
                  </a:lnTo>
                  <a:lnTo>
                    <a:pt x="70" y="329"/>
                  </a:lnTo>
                  <a:lnTo>
                    <a:pt x="70" y="329"/>
                  </a:lnTo>
                  <a:lnTo>
                    <a:pt x="61" y="338"/>
                  </a:lnTo>
                  <a:lnTo>
                    <a:pt x="50" y="349"/>
                  </a:lnTo>
                  <a:lnTo>
                    <a:pt x="40" y="359"/>
                  </a:lnTo>
                  <a:lnTo>
                    <a:pt x="37" y="364"/>
                  </a:lnTo>
                  <a:lnTo>
                    <a:pt x="34" y="370"/>
                  </a:lnTo>
                  <a:lnTo>
                    <a:pt x="34" y="370"/>
                  </a:lnTo>
                  <a:lnTo>
                    <a:pt x="33" y="375"/>
                  </a:lnTo>
                  <a:lnTo>
                    <a:pt x="29" y="380"/>
                  </a:lnTo>
                  <a:lnTo>
                    <a:pt x="21" y="389"/>
                  </a:lnTo>
                  <a:lnTo>
                    <a:pt x="11" y="398"/>
                  </a:lnTo>
                  <a:lnTo>
                    <a:pt x="2" y="408"/>
                  </a:lnTo>
                  <a:lnTo>
                    <a:pt x="2" y="408"/>
                  </a:lnTo>
                  <a:lnTo>
                    <a:pt x="0" y="409"/>
                  </a:lnTo>
                  <a:lnTo>
                    <a:pt x="0" y="412"/>
                  </a:lnTo>
                  <a:lnTo>
                    <a:pt x="0" y="413"/>
                  </a:lnTo>
                  <a:lnTo>
                    <a:pt x="2" y="414"/>
                  </a:lnTo>
                  <a:lnTo>
                    <a:pt x="6" y="417"/>
                  </a:lnTo>
                  <a:lnTo>
                    <a:pt x="7" y="417"/>
                  </a:lnTo>
                  <a:lnTo>
                    <a:pt x="10" y="415"/>
                  </a:lnTo>
                  <a:lnTo>
                    <a:pt x="10" y="415"/>
                  </a:lnTo>
                  <a:lnTo>
                    <a:pt x="24" y="402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40" y="388"/>
                  </a:lnTo>
                  <a:lnTo>
                    <a:pt x="42" y="385"/>
                  </a:lnTo>
                  <a:lnTo>
                    <a:pt x="45" y="379"/>
                  </a:lnTo>
                  <a:lnTo>
                    <a:pt x="45" y="379"/>
                  </a:lnTo>
                  <a:lnTo>
                    <a:pt x="49" y="371"/>
                  </a:lnTo>
                  <a:lnTo>
                    <a:pt x="54" y="364"/>
                  </a:lnTo>
                  <a:lnTo>
                    <a:pt x="64" y="353"/>
                  </a:lnTo>
                  <a:lnTo>
                    <a:pt x="64" y="353"/>
                  </a:lnTo>
                  <a:lnTo>
                    <a:pt x="89" y="323"/>
                  </a:lnTo>
                  <a:lnTo>
                    <a:pt x="113" y="293"/>
                  </a:lnTo>
                  <a:lnTo>
                    <a:pt x="161" y="232"/>
                  </a:lnTo>
                  <a:lnTo>
                    <a:pt x="161" y="232"/>
                  </a:lnTo>
                  <a:lnTo>
                    <a:pt x="210" y="175"/>
                  </a:lnTo>
                  <a:lnTo>
                    <a:pt x="259" y="117"/>
                  </a:lnTo>
                  <a:lnTo>
                    <a:pt x="259" y="117"/>
                  </a:lnTo>
                  <a:lnTo>
                    <a:pt x="306" y="65"/>
                  </a:lnTo>
                  <a:lnTo>
                    <a:pt x="329" y="38"/>
                  </a:lnTo>
                  <a:lnTo>
                    <a:pt x="338" y="23"/>
                  </a:lnTo>
                  <a:lnTo>
                    <a:pt x="347" y="9"/>
                  </a:lnTo>
                  <a:lnTo>
                    <a:pt x="347" y="9"/>
                  </a:lnTo>
                  <a:lnTo>
                    <a:pt x="348" y="6"/>
                  </a:lnTo>
                  <a:lnTo>
                    <a:pt x="348" y="4"/>
                  </a:lnTo>
                  <a:lnTo>
                    <a:pt x="346" y="1"/>
                  </a:lnTo>
                  <a:lnTo>
                    <a:pt x="342" y="0"/>
                  </a:lnTo>
                  <a:lnTo>
                    <a:pt x="339" y="1"/>
                  </a:lnTo>
                  <a:lnTo>
                    <a:pt x="338" y="4"/>
                  </a:lnTo>
                  <a:lnTo>
                    <a:pt x="338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1" name="Freeform 416"/>
            <p:cNvSpPr/>
            <p:nvPr/>
          </p:nvSpPr>
          <p:spPr bwMode="auto">
            <a:xfrm>
              <a:off x="6689726" y="1511300"/>
              <a:ext cx="84138" cy="101600"/>
            </a:xfrm>
            <a:custGeom>
              <a:avLst/>
              <a:gdLst/>
              <a:ahLst/>
              <a:cxnLst>
                <a:cxn ang="0">
                  <a:pos x="203" y="1"/>
                </a:cxn>
                <a:cxn ang="0">
                  <a:pos x="203" y="1"/>
                </a:cxn>
                <a:cxn ang="0">
                  <a:pos x="198" y="5"/>
                </a:cxn>
                <a:cxn ang="0">
                  <a:pos x="193" y="10"/>
                </a:cxn>
                <a:cxn ang="0">
                  <a:pos x="184" y="21"/>
                </a:cxn>
                <a:cxn ang="0">
                  <a:pos x="167" y="44"/>
                </a:cxn>
                <a:cxn ang="0">
                  <a:pos x="167" y="44"/>
                </a:cxn>
                <a:cxn ang="0">
                  <a:pos x="142" y="82"/>
                </a:cxn>
                <a:cxn ang="0">
                  <a:pos x="115" y="120"/>
                </a:cxn>
                <a:cxn ang="0">
                  <a:pos x="115" y="120"/>
                </a:cxn>
                <a:cxn ang="0">
                  <a:pos x="101" y="140"/>
                </a:cxn>
                <a:cxn ang="0">
                  <a:pos x="84" y="158"/>
                </a:cxn>
                <a:cxn ang="0">
                  <a:pos x="50" y="195"/>
                </a:cxn>
                <a:cxn ang="0">
                  <a:pos x="50" y="195"/>
                </a:cxn>
                <a:cxn ang="0">
                  <a:pos x="23" y="220"/>
                </a:cxn>
                <a:cxn ang="0">
                  <a:pos x="11" y="233"/>
                </a:cxn>
                <a:cxn ang="0">
                  <a:pos x="6" y="241"/>
                </a:cxn>
                <a:cxn ang="0">
                  <a:pos x="2" y="248"/>
                </a:cxn>
                <a:cxn ang="0">
                  <a:pos x="2" y="248"/>
                </a:cxn>
                <a:cxn ang="0">
                  <a:pos x="0" y="251"/>
                </a:cxn>
                <a:cxn ang="0">
                  <a:pos x="2" y="254"/>
                </a:cxn>
                <a:cxn ang="0">
                  <a:pos x="4" y="256"/>
                </a:cxn>
                <a:cxn ang="0">
                  <a:pos x="6" y="258"/>
                </a:cxn>
                <a:cxn ang="0">
                  <a:pos x="8" y="258"/>
                </a:cxn>
                <a:cxn ang="0">
                  <a:pos x="10" y="256"/>
                </a:cxn>
                <a:cxn ang="0">
                  <a:pos x="11" y="254"/>
                </a:cxn>
                <a:cxn ang="0">
                  <a:pos x="11" y="254"/>
                </a:cxn>
                <a:cxn ang="0">
                  <a:pos x="16" y="247"/>
                </a:cxn>
                <a:cxn ang="0">
                  <a:pos x="20" y="239"/>
                </a:cxn>
                <a:cxn ang="0">
                  <a:pos x="32" y="226"/>
                </a:cxn>
                <a:cxn ang="0">
                  <a:pos x="58" y="203"/>
                </a:cxn>
                <a:cxn ang="0">
                  <a:pos x="58" y="203"/>
                </a:cxn>
                <a:cxn ang="0">
                  <a:pos x="85" y="174"/>
                </a:cxn>
                <a:cxn ang="0">
                  <a:pos x="113" y="142"/>
                </a:cxn>
                <a:cxn ang="0">
                  <a:pos x="113" y="142"/>
                </a:cxn>
                <a:cxn ang="0">
                  <a:pos x="134" y="114"/>
                </a:cxn>
                <a:cxn ang="0">
                  <a:pos x="155" y="85"/>
                </a:cxn>
                <a:cxn ang="0">
                  <a:pos x="155" y="85"/>
                </a:cxn>
                <a:cxn ang="0">
                  <a:pos x="178" y="44"/>
                </a:cxn>
                <a:cxn ang="0">
                  <a:pos x="186" y="35"/>
                </a:cxn>
                <a:cxn ang="0">
                  <a:pos x="193" y="26"/>
                </a:cxn>
                <a:cxn ang="0">
                  <a:pos x="201" y="17"/>
                </a:cxn>
                <a:cxn ang="0">
                  <a:pos x="210" y="10"/>
                </a:cxn>
                <a:cxn ang="0">
                  <a:pos x="210" y="10"/>
                </a:cxn>
                <a:cxn ang="0">
                  <a:pos x="211" y="9"/>
                </a:cxn>
                <a:cxn ang="0">
                  <a:pos x="212" y="6"/>
                </a:cxn>
                <a:cxn ang="0">
                  <a:pos x="211" y="3"/>
                </a:cxn>
                <a:cxn ang="0">
                  <a:pos x="208" y="0"/>
                </a:cxn>
                <a:cxn ang="0">
                  <a:pos x="206" y="0"/>
                </a:cxn>
                <a:cxn ang="0">
                  <a:pos x="203" y="1"/>
                </a:cxn>
                <a:cxn ang="0">
                  <a:pos x="203" y="1"/>
                </a:cxn>
              </a:cxnLst>
              <a:rect l="0" t="0" r="r" b="b"/>
              <a:pathLst>
                <a:path w="212" h="258">
                  <a:moveTo>
                    <a:pt x="203" y="1"/>
                  </a:moveTo>
                  <a:lnTo>
                    <a:pt x="203" y="1"/>
                  </a:lnTo>
                  <a:lnTo>
                    <a:pt x="198" y="5"/>
                  </a:lnTo>
                  <a:lnTo>
                    <a:pt x="193" y="10"/>
                  </a:lnTo>
                  <a:lnTo>
                    <a:pt x="184" y="21"/>
                  </a:lnTo>
                  <a:lnTo>
                    <a:pt x="167" y="44"/>
                  </a:lnTo>
                  <a:lnTo>
                    <a:pt x="167" y="44"/>
                  </a:lnTo>
                  <a:lnTo>
                    <a:pt x="142" y="82"/>
                  </a:lnTo>
                  <a:lnTo>
                    <a:pt x="115" y="120"/>
                  </a:lnTo>
                  <a:lnTo>
                    <a:pt x="115" y="120"/>
                  </a:lnTo>
                  <a:lnTo>
                    <a:pt x="101" y="140"/>
                  </a:lnTo>
                  <a:lnTo>
                    <a:pt x="84" y="158"/>
                  </a:lnTo>
                  <a:lnTo>
                    <a:pt x="50" y="195"/>
                  </a:lnTo>
                  <a:lnTo>
                    <a:pt x="50" y="195"/>
                  </a:lnTo>
                  <a:lnTo>
                    <a:pt x="23" y="220"/>
                  </a:lnTo>
                  <a:lnTo>
                    <a:pt x="11" y="233"/>
                  </a:lnTo>
                  <a:lnTo>
                    <a:pt x="6" y="241"/>
                  </a:lnTo>
                  <a:lnTo>
                    <a:pt x="2" y="248"/>
                  </a:lnTo>
                  <a:lnTo>
                    <a:pt x="2" y="248"/>
                  </a:lnTo>
                  <a:lnTo>
                    <a:pt x="0" y="251"/>
                  </a:lnTo>
                  <a:lnTo>
                    <a:pt x="2" y="254"/>
                  </a:lnTo>
                  <a:lnTo>
                    <a:pt x="4" y="256"/>
                  </a:lnTo>
                  <a:lnTo>
                    <a:pt x="6" y="258"/>
                  </a:lnTo>
                  <a:lnTo>
                    <a:pt x="8" y="258"/>
                  </a:lnTo>
                  <a:lnTo>
                    <a:pt x="10" y="256"/>
                  </a:lnTo>
                  <a:lnTo>
                    <a:pt x="11" y="254"/>
                  </a:lnTo>
                  <a:lnTo>
                    <a:pt x="11" y="254"/>
                  </a:lnTo>
                  <a:lnTo>
                    <a:pt x="16" y="247"/>
                  </a:lnTo>
                  <a:lnTo>
                    <a:pt x="20" y="239"/>
                  </a:lnTo>
                  <a:lnTo>
                    <a:pt x="32" y="226"/>
                  </a:lnTo>
                  <a:lnTo>
                    <a:pt x="58" y="203"/>
                  </a:lnTo>
                  <a:lnTo>
                    <a:pt x="58" y="203"/>
                  </a:lnTo>
                  <a:lnTo>
                    <a:pt x="85" y="174"/>
                  </a:lnTo>
                  <a:lnTo>
                    <a:pt x="113" y="142"/>
                  </a:lnTo>
                  <a:lnTo>
                    <a:pt x="113" y="142"/>
                  </a:lnTo>
                  <a:lnTo>
                    <a:pt x="134" y="114"/>
                  </a:lnTo>
                  <a:lnTo>
                    <a:pt x="155" y="85"/>
                  </a:lnTo>
                  <a:lnTo>
                    <a:pt x="155" y="85"/>
                  </a:lnTo>
                  <a:lnTo>
                    <a:pt x="178" y="44"/>
                  </a:lnTo>
                  <a:lnTo>
                    <a:pt x="186" y="35"/>
                  </a:lnTo>
                  <a:lnTo>
                    <a:pt x="193" y="26"/>
                  </a:lnTo>
                  <a:lnTo>
                    <a:pt x="201" y="17"/>
                  </a:lnTo>
                  <a:lnTo>
                    <a:pt x="210" y="10"/>
                  </a:lnTo>
                  <a:lnTo>
                    <a:pt x="210" y="10"/>
                  </a:lnTo>
                  <a:lnTo>
                    <a:pt x="211" y="9"/>
                  </a:lnTo>
                  <a:lnTo>
                    <a:pt x="212" y="6"/>
                  </a:lnTo>
                  <a:lnTo>
                    <a:pt x="211" y="3"/>
                  </a:lnTo>
                  <a:lnTo>
                    <a:pt x="208" y="0"/>
                  </a:lnTo>
                  <a:lnTo>
                    <a:pt x="206" y="0"/>
                  </a:lnTo>
                  <a:lnTo>
                    <a:pt x="203" y="1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2" name="Freeform 417"/>
            <p:cNvSpPr/>
            <p:nvPr/>
          </p:nvSpPr>
          <p:spPr bwMode="auto">
            <a:xfrm>
              <a:off x="6737351" y="1549400"/>
              <a:ext cx="55563" cy="68263"/>
            </a:xfrm>
            <a:custGeom>
              <a:avLst/>
              <a:gdLst/>
              <a:ahLst/>
              <a:cxnLst>
                <a:cxn ang="0">
                  <a:pos x="132" y="2"/>
                </a:cxn>
                <a:cxn ang="0">
                  <a:pos x="132" y="2"/>
                </a:cxn>
                <a:cxn ang="0">
                  <a:pos x="125" y="14"/>
                </a:cxn>
                <a:cxn ang="0">
                  <a:pos x="117" y="25"/>
                </a:cxn>
                <a:cxn ang="0">
                  <a:pos x="100" y="44"/>
                </a:cxn>
                <a:cxn ang="0">
                  <a:pos x="83" y="64"/>
                </a:cxn>
                <a:cxn ang="0">
                  <a:pos x="64" y="82"/>
                </a:cxn>
                <a:cxn ang="0">
                  <a:pos x="46" y="100"/>
                </a:cxn>
                <a:cxn ang="0">
                  <a:pos x="29" y="119"/>
                </a:cxn>
                <a:cxn ang="0">
                  <a:pos x="13" y="140"/>
                </a:cxn>
                <a:cxn ang="0">
                  <a:pos x="6" y="151"/>
                </a:cxn>
                <a:cxn ang="0">
                  <a:pos x="1" y="163"/>
                </a:cxn>
                <a:cxn ang="0">
                  <a:pos x="1" y="163"/>
                </a:cxn>
                <a:cxn ang="0">
                  <a:pos x="0" y="166"/>
                </a:cxn>
                <a:cxn ang="0">
                  <a:pos x="0" y="167"/>
                </a:cxn>
                <a:cxn ang="0">
                  <a:pos x="4" y="171"/>
                </a:cxn>
                <a:cxn ang="0">
                  <a:pos x="5" y="171"/>
                </a:cxn>
                <a:cxn ang="0">
                  <a:pos x="8" y="171"/>
                </a:cxn>
                <a:cxn ang="0">
                  <a:pos x="9" y="171"/>
                </a:cxn>
                <a:cxn ang="0">
                  <a:pos x="10" y="168"/>
                </a:cxn>
                <a:cxn ang="0">
                  <a:pos x="10" y="168"/>
                </a:cxn>
                <a:cxn ang="0">
                  <a:pos x="17" y="157"/>
                </a:cxn>
                <a:cxn ang="0">
                  <a:pos x="23" y="146"/>
                </a:cxn>
                <a:cxn ang="0">
                  <a:pos x="39" y="125"/>
                </a:cxn>
                <a:cxn ang="0">
                  <a:pos x="56" y="106"/>
                </a:cxn>
                <a:cxn ang="0">
                  <a:pos x="74" y="87"/>
                </a:cxn>
                <a:cxn ang="0">
                  <a:pos x="93" y="69"/>
                </a:cxn>
                <a:cxn ang="0">
                  <a:pos x="111" y="51"/>
                </a:cxn>
                <a:cxn ang="0">
                  <a:pos x="128" y="30"/>
                </a:cxn>
                <a:cxn ang="0">
                  <a:pos x="134" y="19"/>
                </a:cxn>
                <a:cxn ang="0">
                  <a:pos x="141" y="9"/>
                </a:cxn>
                <a:cxn ang="0">
                  <a:pos x="141" y="9"/>
                </a:cxn>
                <a:cxn ang="0">
                  <a:pos x="142" y="6"/>
                </a:cxn>
                <a:cxn ang="0">
                  <a:pos x="142" y="4"/>
                </a:cxn>
                <a:cxn ang="0">
                  <a:pos x="140" y="1"/>
                </a:cxn>
                <a:cxn ang="0">
                  <a:pos x="136" y="0"/>
                </a:cxn>
                <a:cxn ang="0">
                  <a:pos x="133" y="1"/>
                </a:cxn>
                <a:cxn ang="0">
                  <a:pos x="132" y="2"/>
                </a:cxn>
                <a:cxn ang="0">
                  <a:pos x="132" y="2"/>
                </a:cxn>
              </a:cxnLst>
              <a:rect l="0" t="0" r="r" b="b"/>
              <a:pathLst>
                <a:path w="142" h="171">
                  <a:moveTo>
                    <a:pt x="132" y="2"/>
                  </a:moveTo>
                  <a:lnTo>
                    <a:pt x="132" y="2"/>
                  </a:lnTo>
                  <a:lnTo>
                    <a:pt x="125" y="14"/>
                  </a:lnTo>
                  <a:lnTo>
                    <a:pt x="117" y="25"/>
                  </a:lnTo>
                  <a:lnTo>
                    <a:pt x="100" y="44"/>
                  </a:lnTo>
                  <a:lnTo>
                    <a:pt x="83" y="64"/>
                  </a:lnTo>
                  <a:lnTo>
                    <a:pt x="64" y="82"/>
                  </a:lnTo>
                  <a:lnTo>
                    <a:pt x="46" y="100"/>
                  </a:lnTo>
                  <a:lnTo>
                    <a:pt x="29" y="119"/>
                  </a:lnTo>
                  <a:lnTo>
                    <a:pt x="13" y="140"/>
                  </a:lnTo>
                  <a:lnTo>
                    <a:pt x="6" y="151"/>
                  </a:lnTo>
                  <a:lnTo>
                    <a:pt x="1" y="163"/>
                  </a:lnTo>
                  <a:lnTo>
                    <a:pt x="1" y="163"/>
                  </a:lnTo>
                  <a:lnTo>
                    <a:pt x="0" y="166"/>
                  </a:lnTo>
                  <a:lnTo>
                    <a:pt x="0" y="167"/>
                  </a:lnTo>
                  <a:lnTo>
                    <a:pt x="4" y="171"/>
                  </a:lnTo>
                  <a:lnTo>
                    <a:pt x="5" y="171"/>
                  </a:lnTo>
                  <a:lnTo>
                    <a:pt x="8" y="171"/>
                  </a:lnTo>
                  <a:lnTo>
                    <a:pt x="9" y="171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17" y="157"/>
                  </a:lnTo>
                  <a:lnTo>
                    <a:pt x="23" y="146"/>
                  </a:lnTo>
                  <a:lnTo>
                    <a:pt x="39" y="125"/>
                  </a:lnTo>
                  <a:lnTo>
                    <a:pt x="56" y="106"/>
                  </a:lnTo>
                  <a:lnTo>
                    <a:pt x="74" y="87"/>
                  </a:lnTo>
                  <a:lnTo>
                    <a:pt x="93" y="69"/>
                  </a:lnTo>
                  <a:lnTo>
                    <a:pt x="111" y="51"/>
                  </a:lnTo>
                  <a:lnTo>
                    <a:pt x="128" y="30"/>
                  </a:lnTo>
                  <a:lnTo>
                    <a:pt x="134" y="19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42" y="6"/>
                  </a:lnTo>
                  <a:lnTo>
                    <a:pt x="142" y="4"/>
                  </a:lnTo>
                  <a:lnTo>
                    <a:pt x="140" y="1"/>
                  </a:lnTo>
                  <a:lnTo>
                    <a:pt x="136" y="0"/>
                  </a:lnTo>
                  <a:lnTo>
                    <a:pt x="133" y="1"/>
                  </a:lnTo>
                  <a:lnTo>
                    <a:pt x="132" y="2"/>
                  </a:lnTo>
                  <a:lnTo>
                    <a:pt x="132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3" name="Freeform 418"/>
            <p:cNvSpPr/>
            <p:nvPr/>
          </p:nvSpPr>
          <p:spPr bwMode="auto">
            <a:xfrm>
              <a:off x="6823076" y="1404938"/>
              <a:ext cx="88900" cy="92075"/>
            </a:xfrm>
            <a:custGeom>
              <a:avLst/>
              <a:gdLst/>
              <a:ahLst/>
              <a:cxnLst>
                <a:cxn ang="0">
                  <a:pos x="213" y="1"/>
                </a:cxn>
                <a:cxn ang="0">
                  <a:pos x="213" y="1"/>
                </a:cxn>
                <a:cxn ang="0">
                  <a:pos x="152" y="63"/>
                </a:cxn>
                <a:cxn ang="0">
                  <a:pos x="120" y="93"/>
                </a:cxn>
                <a:cxn ang="0">
                  <a:pos x="91" y="124"/>
                </a:cxn>
                <a:cxn ang="0">
                  <a:pos x="91" y="124"/>
                </a:cxn>
                <a:cxn ang="0">
                  <a:pos x="64" y="154"/>
                </a:cxn>
                <a:cxn ang="0">
                  <a:pos x="35" y="184"/>
                </a:cxn>
                <a:cxn ang="0">
                  <a:pos x="35" y="184"/>
                </a:cxn>
                <a:cxn ang="0">
                  <a:pos x="16" y="203"/>
                </a:cxn>
                <a:cxn ang="0">
                  <a:pos x="8" y="213"/>
                </a:cxn>
                <a:cxn ang="0">
                  <a:pos x="0" y="225"/>
                </a:cxn>
                <a:cxn ang="0">
                  <a:pos x="0" y="225"/>
                </a:cxn>
                <a:cxn ang="0">
                  <a:pos x="0" y="227"/>
                </a:cxn>
                <a:cxn ang="0">
                  <a:pos x="0" y="230"/>
                </a:cxn>
                <a:cxn ang="0">
                  <a:pos x="2" y="233"/>
                </a:cxn>
                <a:cxn ang="0">
                  <a:pos x="5" y="234"/>
                </a:cxn>
                <a:cxn ang="0">
                  <a:pos x="6" y="234"/>
                </a:cxn>
                <a:cxn ang="0">
                  <a:pos x="9" y="233"/>
                </a:cxn>
                <a:cxn ang="0">
                  <a:pos x="10" y="231"/>
                </a:cxn>
                <a:cxn ang="0">
                  <a:pos x="10" y="231"/>
                </a:cxn>
                <a:cxn ang="0">
                  <a:pos x="14" y="223"/>
                </a:cxn>
                <a:cxn ang="0">
                  <a:pos x="18" y="218"/>
                </a:cxn>
                <a:cxn ang="0">
                  <a:pos x="29" y="206"/>
                </a:cxn>
                <a:cxn ang="0">
                  <a:pos x="51" y="184"/>
                </a:cxn>
                <a:cxn ang="0">
                  <a:pos x="51" y="184"/>
                </a:cxn>
                <a:cxn ang="0">
                  <a:pos x="78" y="155"/>
                </a:cxn>
                <a:cxn ang="0">
                  <a:pos x="106" y="125"/>
                </a:cxn>
                <a:cxn ang="0">
                  <a:pos x="106" y="125"/>
                </a:cxn>
                <a:cxn ang="0">
                  <a:pos x="133" y="95"/>
                </a:cxn>
                <a:cxn ang="0">
                  <a:pos x="162" y="67"/>
                </a:cxn>
                <a:cxn ang="0">
                  <a:pos x="221" y="9"/>
                </a:cxn>
                <a:cxn ang="0">
                  <a:pos x="221" y="9"/>
                </a:cxn>
                <a:cxn ang="0">
                  <a:pos x="222" y="8"/>
                </a:cxn>
                <a:cxn ang="0">
                  <a:pos x="222" y="5"/>
                </a:cxn>
                <a:cxn ang="0">
                  <a:pos x="221" y="1"/>
                </a:cxn>
                <a:cxn ang="0">
                  <a:pos x="217" y="0"/>
                </a:cxn>
                <a:cxn ang="0">
                  <a:pos x="214" y="0"/>
                </a:cxn>
                <a:cxn ang="0">
                  <a:pos x="213" y="1"/>
                </a:cxn>
                <a:cxn ang="0">
                  <a:pos x="213" y="1"/>
                </a:cxn>
              </a:cxnLst>
              <a:rect l="0" t="0" r="r" b="b"/>
              <a:pathLst>
                <a:path w="222" h="234">
                  <a:moveTo>
                    <a:pt x="213" y="1"/>
                  </a:moveTo>
                  <a:lnTo>
                    <a:pt x="213" y="1"/>
                  </a:lnTo>
                  <a:lnTo>
                    <a:pt x="152" y="63"/>
                  </a:lnTo>
                  <a:lnTo>
                    <a:pt x="120" y="93"/>
                  </a:lnTo>
                  <a:lnTo>
                    <a:pt x="91" y="124"/>
                  </a:lnTo>
                  <a:lnTo>
                    <a:pt x="91" y="124"/>
                  </a:lnTo>
                  <a:lnTo>
                    <a:pt x="64" y="154"/>
                  </a:lnTo>
                  <a:lnTo>
                    <a:pt x="35" y="184"/>
                  </a:lnTo>
                  <a:lnTo>
                    <a:pt x="35" y="184"/>
                  </a:lnTo>
                  <a:lnTo>
                    <a:pt x="16" y="203"/>
                  </a:lnTo>
                  <a:lnTo>
                    <a:pt x="8" y="213"/>
                  </a:lnTo>
                  <a:lnTo>
                    <a:pt x="0" y="225"/>
                  </a:lnTo>
                  <a:lnTo>
                    <a:pt x="0" y="225"/>
                  </a:lnTo>
                  <a:lnTo>
                    <a:pt x="0" y="227"/>
                  </a:lnTo>
                  <a:lnTo>
                    <a:pt x="0" y="230"/>
                  </a:lnTo>
                  <a:lnTo>
                    <a:pt x="2" y="233"/>
                  </a:lnTo>
                  <a:lnTo>
                    <a:pt x="5" y="234"/>
                  </a:lnTo>
                  <a:lnTo>
                    <a:pt x="6" y="234"/>
                  </a:lnTo>
                  <a:lnTo>
                    <a:pt x="9" y="233"/>
                  </a:lnTo>
                  <a:lnTo>
                    <a:pt x="10" y="231"/>
                  </a:lnTo>
                  <a:lnTo>
                    <a:pt x="10" y="231"/>
                  </a:lnTo>
                  <a:lnTo>
                    <a:pt x="14" y="223"/>
                  </a:lnTo>
                  <a:lnTo>
                    <a:pt x="18" y="218"/>
                  </a:lnTo>
                  <a:lnTo>
                    <a:pt x="29" y="206"/>
                  </a:lnTo>
                  <a:lnTo>
                    <a:pt x="51" y="184"/>
                  </a:lnTo>
                  <a:lnTo>
                    <a:pt x="51" y="184"/>
                  </a:lnTo>
                  <a:lnTo>
                    <a:pt x="78" y="155"/>
                  </a:lnTo>
                  <a:lnTo>
                    <a:pt x="106" y="125"/>
                  </a:lnTo>
                  <a:lnTo>
                    <a:pt x="106" y="125"/>
                  </a:lnTo>
                  <a:lnTo>
                    <a:pt x="133" y="95"/>
                  </a:lnTo>
                  <a:lnTo>
                    <a:pt x="162" y="67"/>
                  </a:lnTo>
                  <a:lnTo>
                    <a:pt x="221" y="9"/>
                  </a:lnTo>
                  <a:lnTo>
                    <a:pt x="221" y="9"/>
                  </a:lnTo>
                  <a:lnTo>
                    <a:pt x="222" y="8"/>
                  </a:lnTo>
                  <a:lnTo>
                    <a:pt x="222" y="5"/>
                  </a:lnTo>
                  <a:lnTo>
                    <a:pt x="221" y="1"/>
                  </a:lnTo>
                  <a:lnTo>
                    <a:pt x="217" y="0"/>
                  </a:lnTo>
                  <a:lnTo>
                    <a:pt x="214" y="0"/>
                  </a:lnTo>
                  <a:lnTo>
                    <a:pt x="213" y="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4" name="Freeform 419"/>
            <p:cNvSpPr/>
            <p:nvPr/>
          </p:nvSpPr>
          <p:spPr bwMode="auto">
            <a:xfrm>
              <a:off x="6811963" y="1420813"/>
              <a:ext cx="187325" cy="196850"/>
            </a:xfrm>
            <a:custGeom>
              <a:avLst/>
              <a:gdLst/>
              <a:ahLst/>
              <a:cxnLst>
                <a:cxn ang="0">
                  <a:pos x="464" y="2"/>
                </a:cxn>
                <a:cxn ang="0">
                  <a:pos x="398" y="71"/>
                </a:cxn>
                <a:cxn ang="0">
                  <a:pos x="270" y="211"/>
                </a:cxn>
                <a:cxn ang="0">
                  <a:pos x="203" y="280"/>
                </a:cxn>
                <a:cxn ang="0">
                  <a:pos x="190" y="295"/>
                </a:cxn>
                <a:cxn ang="0">
                  <a:pos x="154" y="346"/>
                </a:cxn>
                <a:cxn ang="0">
                  <a:pos x="140" y="365"/>
                </a:cxn>
                <a:cxn ang="0">
                  <a:pos x="107" y="402"/>
                </a:cxn>
                <a:cxn ang="0">
                  <a:pos x="89" y="418"/>
                </a:cxn>
                <a:cxn ang="0">
                  <a:pos x="65" y="435"/>
                </a:cxn>
                <a:cxn ang="0">
                  <a:pos x="26" y="455"/>
                </a:cxn>
                <a:cxn ang="0">
                  <a:pos x="11" y="470"/>
                </a:cxn>
                <a:cxn ang="0">
                  <a:pos x="3" y="482"/>
                </a:cxn>
                <a:cxn ang="0">
                  <a:pos x="0" y="489"/>
                </a:cxn>
                <a:cxn ang="0">
                  <a:pos x="1" y="493"/>
                </a:cxn>
                <a:cxn ang="0">
                  <a:pos x="8" y="496"/>
                </a:cxn>
                <a:cxn ang="0">
                  <a:pos x="12" y="492"/>
                </a:cxn>
                <a:cxn ang="0">
                  <a:pos x="14" y="484"/>
                </a:cxn>
                <a:cxn ang="0">
                  <a:pos x="25" y="471"/>
                </a:cxn>
                <a:cxn ang="0">
                  <a:pos x="46" y="457"/>
                </a:cxn>
                <a:cxn ang="0">
                  <a:pos x="60" y="449"/>
                </a:cxn>
                <a:cxn ang="0">
                  <a:pos x="88" y="433"/>
                </a:cxn>
                <a:cxn ang="0">
                  <a:pos x="111" y="412"/>
                </a:cxn>
                <a:cxn ang="0">
                  <a:pos x="136" y="387"/>
                </a:cxn>
                <a:cxn ang="0">
                  <a:pos x="160" y="360"/>
                </a:cxn>
                <a:cxn ang="0">
                  <a:pos x="187" y="319"/>
                </a:cxn>
                <a:cxn ang="0">
                  <a:pos x="219" y="280"/>
                </a:cxn>
                <a:cxn ang="0">
                  <a:pos x="251" y="248"/>
                </a:cxn>
                <a:cxn ang="0">
                  <a:pos x="345" y="146"/>
                </a:cxn>
                <a:cxn ang="0">
                  <a:pos x="440" y="42"/>
                </a:cxn>
                <a:cxn ang="0">
                  <a:pos x="472" y="10"/>
                </a:cxn>
                <a:cxn ang="0">
                  <a:pos x="474" y="6"/>
                </a:cxn>
                <a:cxn ang="0">
                  <a:pos x="468" y="0"/>
                </a:cxn>
                <a:cxn ang="0">
                  <a:pos x="464" y="2"/>
                </a:cxn>
              </a:cxnLst>
              <a:rect l="0" t="0" r="r" b="b"/>
              <a:pathLst>
                <a:path w="474" h="496">
                  <a:moveTo>
                    <a:pt x="464" y="2"/>
                  </a:moveTo>
                  <a:lnTo>
                    <a:pt x="464" y="2"/>
                  </a:lnTo>
                  <a:lnTo>
                    <a:pt x="430" y="36"/>
                  </a:lnTo>
                  <a:lnTo>
                    <a:pt x="398" y="71"/>
                  </a:lnTo>
                  <a:lnTo>
                    <a:pt x="334" y="140"/>
                  </a:lnTo>
                  <a:lnTo>
                    <a:pt x="270" y="211"/>
                  </a:lnTo>
                  <a:lnTo>
                    <a:pt x="237" y="245"/>
                  </a:lnTo>
                  <a:lnTo>
                    <a:pt x="203" y="280"/>
                  </a:lnTo>
                  <a:lnTo>
                    <a:pt x="203" y="280"/>
                  </a:lnTo>
                  <a:lnTo>
                    <a:pt x="190" y="295"/>
                  </a:lnTo>
                  <a:lnTo>
                    <a:pt x="178" y="312"/>
                  </a:lnTo>
                  <a:lnTo>
                    <a:pt x="154" y="346"/>
                  </a:lnTo>
                  <a:lnTo>
                    <a:pt x="154" y="346"/>
                  </a:lnTo>
                  <a:lnTo>
                    <a:pt x="140" y="365"/>
                  </a:lnTo>
                  <a:lnTo>
                    <a:pt x="124" y="384"/>
                  </a:lnTo>
                  <a:lnTo>
                    <a:pt x="107" y="402"/>
                  </a:lnTo>
                  <a:lnTo>
                    <a:pt x="89" y="418"/>
                  </a:lnTo>
                  <a:lnTo>
                    <a:pt x="89" y="418"/>
                  </a:lnTo>
                  <a:lnTo>
                    <a:pt x="79" y="427"/>
                  </a:lnTo>
                  <a:lnTo>
                    <a:pt x="65" y="435"/>
                  </a:lnTo>
                  <a:lnTo>
                    <a:pt x="39" y="448"/>
                  </a:lnTo>
                  <a:lnTo>
                    <a:pt x="26" y="455"/>
                  </a:lnTo>
                  <a:lnTo>
                    <a:pt x="16" y="465"/>
                  </a:lnTo>
                  <a:lnTo>
                    <a:pt x="11" y="470"/>
                  </a:lnTo>
                  <a:lnTo>
                    <a:pt x="7" y="475"/>
                  </a:lnTo>
                  <a:lnTo>
                    <a:pt x="3" y="482"/>
                  </a:lnTo>
                  <a:lnTo>
                    <a:pt x="0" y="489"/>
                  </a:lnTo>
                  <a:lnTo>
                    <a:pt x="0" y="489"/>
                  </a:lnTo>
                  <a:lnTo>
                    <a:pt x="0" y="492"/>
                  </a:lnTo>
                  <a:lnTo>
                    <a:pt x="1" y="493"/>
                  </a:lnTo>
                  <a:lnTo>
                    <a:pt x="4" y="496"/>
                  </a:lnTo>
                  <a:lnTo>
                    <a:pt x="8" y="496"/>
                  </a:lnTo>
                  <a:lnTo>
                    <a:pt x="11" y="495"/>
                  </a:lnTo>
                  <a:lnTo>
                    <a:pt x="12" y="492"/>
                  </a:lnTo>
                  <a:lnTo>
                    <a:pt x="12" y="492"/>
                  </a:lnTo>
                  <a:lnTo>
                    <a:pt x="14" y="484"/>
                  </a:lnTo>
                  <a:lnTo>
                    <a:pt x="20" y="478"/>
                  </a:lnTo>
                  <a:lnTo>
                    <a:pt x="25" y="471"/>
                  </a:lnTo>
                  <a:lnTo>
                    <a:pt x="31" y="466"/>
                  </a:lnTo>
                  <a:lnTo>
                    <a:pt x="46" y="457"/>
                  </a:lnTo>
                  <a:lnTo>
                    <a:pt x="60" y="449"/>
                  </a:lnTo>
                  <a:lnTo>
                    <a:pt x="60" y="449"/>
                  </a:lnTo>
                  <a:lnTo>
                    <a:pt x="75" y="441"/>
                  </a:lnTo>
                  <a:lnTo>
                    <a:pt x="88" y="433"/>
                  </a:lnTo>
                  <a:lnTo>
                    <a:pt x="100" y="424"/>
                  </a:lnTo>
                  <a:lnTo>
                    <a:pt x="111" y="412"/>
                  </a:lnTo>
                  <a:lnTo>
                    <a:pt x="111" y="412"/>
                  </a:lnTo>
                  <a:lnTo>
                    <a:pt x="136" y="387"/>
                  </a:lnTo>
                  <a:lnTo>
                    <a:pt x="148" y="374"/>
                  </a:lnTo>
                  <a:lnTo>
                    <a:pt x="160" y="360"/>
                  </a:lnTo>
                  <a:lnTo>
                    <a:pt x="160" y="360"/>
                  </a:lnTo>
                  <a:lnTo>
                    <a:pt x="187" y="319"/>
                  </a:lnTo>
                  <a:lnTo>
                    <a:pt x="202" y="300"/>
                  </a:lnTo>
                  <a:lnTo>
                    <a:pt x="219" y="280"/>
                  </a:lnTo>
                  <a:lnTo>
                    <a:pt x="219" y="280"/>
                  </a:lnTo>
                  <a:lnTo>
                    <a:pt x="251" y="248"/>
                  </a:lnTo>
                  <a:lnTo>
                    <a:pt x="283" y="214"/>
                  </a:lnTo>
                  <a:lnTo>
                    <a:pt x="345" y="146"/>
                  </a:lnTo>
                  <a:lnTo>
                    <a:pt x="408" y="76"/>
                  </a:lnTo>
                  <a:lnTo>
                    <a:pt x="440" y="42"/>
                  </a:lnTo>
                  <a:lnTo>
                    <a:pt x="472" y="10"/>
                  </a:lnTo>
                  <a:lnTo>
                    <a:pt x="472" y="10"/>
                  </a:lnTo>
                  <a:lnTo>
                    <a:pt x="474" y="7"/>
                  </a:lnTo>
                  <a:lnTo>
                    <a:pt x="474" y="6"/>
                  </a:lnTo>
                  <a:lnTo>
                    <a:pt x="472" y="2"/>
                  </a:lnTo>
                  <a:lnTo>
                    <a:pt x="468" y="0"/>
                  </a:lnTo>
                  <a:lnTo>
                    <a:pt x="466" y="0"/>
                  </a:lnTo>
                  <a:lnTo>
                    <a:pt x="464" y="2"/>
                  </a:lnTo>
                  <a:lnTo>
                    <a:pt x="464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5" name="Freeform 420"/>
            <p:cNvSpPr/>
            <p:nvPr/>
          </p:nvSpPr>
          <p:spPr bwMode="auto">
            <a:xfrm>
              <a:off x="6875463" y="1454150"/>
              <a:ext cx="147638" cy="163513"/>
            </a:xfrm>
            <a:custGeom>
              <a:avLst/>
              <a:gdLst/>
              <a:ahLst/>
              <a:cxnLst>
                <a:cxn ang="0">
                  <a:pos x="362" y="2"/>
                </a:cxn>
                <a:cxn ang="0">
                  <a:pos x="362" y="2"/>
                </a:cxn>
                <a:cxn ang="0">
                  <a:pos x="349" y="11"/>
                </a:cxn>
                <a:cxn ang="0">
                  <a:pos x="337" y="21"/>
                </a:cxn>
                <a:cxn ang="0">
                  <a:pos x="325" y="32"/>
                </a:cxn>
                <a:cxn ang="0">
                  <a:pos x="315" y="44"/>
                </a:cxn>
                <a:cxn ang="0">
                  <a:pos x="294" y="68"/>
                </a:cxn>
                <a:cxn ang="0">
                  <a:pos x="274" y="93"/>
                </a:cxn>
                <a:cxn ang="0">
                  <a:pos x="274" y="93"/>
                </a:cxn>
                <a:cxn ang="0">
                  <a:pos x="251" y="121"/>
                </a:cxn>
                <a:cxn ang="0">
                  <a:pos x="227" y="148"/>
                </a:cxn>
                <a:cxn ang="0">
                  <a:pos x="179" y="202"/>
                </a:cxn>
                <a:cxn ang="0">
                  <a:pos x="179" y="202"/>
                </a:cxn>
                <a:cxn ang="0">
                  <a:pos x="91" y="304"/>
                </a:cxn>
                <a:cxn ang="0">
                  <a:pos x="48" y="353"/>
                </a:cxn>
                <a:cxn ang="0">
                  <a:pos x="25" y="378"/>
                </a:cxn>
                <a:cxn ang="0">
                  <a:pos x="1" y="402"/>
                </a:cxn>
                <a:cxn ang="0">
                  <a:pos x="1" y="402"/>
                </a:cxn>
                <a:cxn ang="0">
                  <a:pos x="0" y="403"/>
                </a:cxn>
                <a:cxn ang="0">
                  <a:pos x="0" y="406"/>
                </a:cxn>
                <a:cxn ang="0">
                  <a:pos x="2" y="410"/>
                </a:cxn>
                <a:cxn ang="0">
                  <a:pos x="5" y="411"/>
                </a:cxn>
                <a:cxn ang="0">
                  <a:pos x="8" y="411"/>
                </a:cxn>
                <a:cxn ang="0">
                  <a:pos x="10" y="410"/>
                </a:cxn>
                <a:cxn ang="0">
                  <a:pos x="10" y="410"/>
                </a:cxn>
                <a:cxn ang="0">
                  <a:pos x="55" y="364"/>
                </a:cxn>
                <a:cxn ang="0">
                  <a:pos x="96" y="316"/>
                </a:cxn>
                <a:cxn ang="0">
                  <a:pos x="138" y="267"/>
                </a:cxn>
                <a:cxn ang="0">
                  <a:pos x="180" y="219"/>
                </a:cxn>
                <a:cxn ang="0">
                  <a:pos x="180" y="219"/>
                </a:cxn>
                <a:cxn ang="0">
                  <a:pos x="225" y="168"/>
                </a:cxn>
                <a:cxn ang="0">
                  <a:pos x="269" y="118"/>
                </a:cxn>
                <a:cxn ang="0">
                  <a:pos x="269" y="118"/>
                </a:cxn>
                <a:cxn ang="0">
                  <a:pos x="291" y="89"/>
                </a:cxn>
                <a:cxn ang="0">
                  <a:pos x="315" y="61"/>
                </a:cxn>
                <a:cxn ang="0">
                  <a:pos x="327" y="47"/>
                </a:cxn>
                <a:cxn ang="0">
                  <a:pos x="340" y="34"/>
                </a:cxn>
                <a:cxn ang="0">
                  <a:pos x="353" y="21"/>
                </a:cxn>
                <a:cxn ang="0">
                  <a:pos x="369" y="11"/>
                </a:cxn>
                <a:cxn ang="0">
                  <a:pos x="369" y="11"/>
                </a:cxn>
                <a:cxn ang="0">
                  <a:pos x="370" y="10"/>
                </a:cxn>
                <a:cxn ang="0">
                  <a:pos x="371" y="7"/>
                </a:cxn>
                <a:cxn ang="0">
                  <a:pos x="370" y="3"/>
                </a:cxn>
                <a:cxn ang="0">
                  <a:pos x="367" y="0"/>
                </a:cxn>
                <a:cxn ang="0">
                  <a:pos x="365" y="0"/>
                </a:cxn>
                <a:cxn ang="0">
                  <a:pos x="362" y="2"/>
                </a:cxn>
                <a:cxn ang="0">
                  <a:pos x="362" y="2"/>
                </a:cxn>
              </a:cxnLst>
              <a:rect l="0" t="0" r="r" b="b"/>
              <a:pathLst>
                <a:path w="371" h="411">
                  <a:moveTo>
                    <a:pt x="362" y="2"/>
                  </a:moveTo>
                  <a:lnTo>
                    <a:pt x="362" y="2"/>
                  </a:lnTo>
                  <a:lnTo>
                    <a:pt x="349" y="11"/>
                  </a:lnTo>
                  <a:lnTo>
                    <a:pt x="337" y="21"/>
                  </a:lnTo>
                  <a:lnTo>
                    <a:pt x="325" y="32"/>
                  </a:lnTo>
                  <a:lnTo>
                    <a:pt x="315" y="44"/>
                  </a:lnTo>
                  <a:lnTo>
                    <a:pt x="294" y="68"/>
                  </a:lnTo>
                  <a:lnTo>
                    <a:pt x="274" y="93"/>
                  </a:lnTo>
                  <a:lnTo>
                    <a:pt x="274" y="93"/>
                  </a:lnTo>
                  <a:lnTo>
                    <a:pt x="251" y="121"/>
                  </a:lnTo>
                  <a:lnTo>
                    <a:pt x="227" y="148"/>
                  </a:lnTo>
                  <a:lnTo>
                    <a:pt x="179" y="202"/>
                  </a:lnTo>
                  <a:lnTo>
                    <a:pt x="179" y="202"/>
                  </a:lnTo>
                  <a:lnTo>
                    <a:pt x="91" y="304"/>
                  </a:lnTo>
                  <a:lnTo>
                    <a:pt x="48" y="353"/>
                  </a:lnTo>
                  <a:lnTo>
                    <a:pt x="25" y="378"/>
                  </a:lnTo>
                  <a:lnTo>
                    <a:pt x="1" y="402"/>
                  </a:lnTo>
                  <a:lnTo>
                    <a:pt x="1" y="402"/>
                  </a:lnTo>
                  <a:lnTo>
                    <a:pt x="0" y="403"/>
                  </a:lnTo>
                  <a:lnTo>
                    <a:pt x="0" y="406"/>
                  </a:lnTo>
                  <a:lnTo>
                    <a:pt x="2" y="410"/>
                  </a:lnTo>
                  <a:lnTo>
                    <a:pt x="5" y="411"/>
                  </a:lnTo>
                  <a:lnTo>
                    <a:pt x="8" y="411"/>
                  </a:lnTo>
                  <a:lnTo>
                    <a:pt x="10" y="410"/>
                  </a:lnTo>
                  <a:lnTo>
                    <a:pt x="10" y="410"/>
                  </a:lnTo>
                  <a:lnTo>
                    <a:pt x="55" y="364"/>
                  </a:lnTo>
                  <a:lnTo>
                    <a:pt x="96" y="316"/>
                  </a:lnTo>
                  <a:lnTo>
                    <a:pt x="138" y="267"/>
                  </a:lnTo>
                  <a:lnTo>
                    <a:pt x="180" y="219"/>
                  </a:lnTo>
                  <a:lnTo>
                    <a:pt x="180" y="219"/>
                  </a:lnTo>
                  <a:lnTo>
                    <a:pt x="225" y="168"/>
                  </a:lnTo>
                  <a:lnTo>
                    <a:pt x="269" y="118"/>
                  </a:lnTo>
                  <a:lnTo>
                    <a:pt x="269" y="118"/>
                  </a:lnTo>
                  <a:lnTo>
                    <a:pt x="291" y="89"/>
                  </a:lnTo>
                  <a:lnTo>
                    <a:pt x="315" y="61"/>
                  </a:lnTo>
                  <a:lnTo>
                    <a:pt x="327" y="47"/>
                  </a:lnTo>
                  <a:lnTo>
                    <a:pt x="340" y="34"/>
                  </a:lnTo>
                  <a:lnTo>
                    <a:pt x="353" y="21"/>
                  </a:lnTo>
                  <a:lnTo>
                    <a:pt x="369" y="11"/>
                  </a:lnTo>
                  <a:lnTo>
                    <a:pt x="369" y="11"/>
                  </a:lnTo>
                  <a:lnTo>
                    <a:pt x="370" y="10"/>
                  </a:lnTo>
                  <a:lnTo>
                    <a:pt x="371" y="7"/>
                  </a:lnTo>
                  <a:lnTo>
                    <a:pt x="370" y="3"/>
                  </a:lnTo>
                  <a:lnTo>
                    <a:pt x="367" y="0"/>
                  </a:lnTo>
                  <a:lnTo>
                    <a:pt x="365" y="0"/>
                  </a:lnTo>
                  <a:lnTo>
                    <a:pt x="362" y="2"/>
                  </a:lnTo>
                  <a:lnTo>
                    <a:pt x="362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6" name="Freeform 421"/>
            <p:cNvSpPr/>
            <p:nvPr/>
          </p:nvSpPr>
          <p:spPr bwMode="auto">
            <a:xfrm>
              <a:off x="6973888" y="1531938"/>
              <a:ext cx="66675" cy="79375"/>
            </a:xfrm>
            <a:custGeom>
              <a:avLst/>
              <a:gdLst/>
              <a:ahLst/>
              <a:cxnLst>
                <a:cxn ang="0">
                  <a:pos x="154" y="4"/>
                </a:cxn>
                <a:cxn ang="0">
                  <a:pos x="154" y="4"/>
                </a:cxn>
                <a:cxn ang="0">
                  <a:pos x="150" y="12"/>
                </a:cxn>
                <a:cxn ang="0">
                  <a:pos x="146" y="20"/>
                </a:cxn>
                <a:cxn ang="0">
                  <a:pos x="136" y="34"/>
                </a:cxn>
                <a:cxn ang="0">
                  <a:pos x="124" y="47"/>
                </a:cxn>
                <a:cxn ang="0">
                  <a:pos x="111" y="59"/>
                </a:cxn>
                <a:cxn ang="0">
                  <a:pos x="111" y="59"/>
                </a:cxn>
                <a:cxn ang="0">
                  <a:pos x="98" y="72"/>
                </a:cxn>
                <a:cxn ang="0">
                  <a:pos x="86" y="85"/>
                </a:cxn>
                <a:cxn ang="0">
                  <a:pos x="64" y="113"/>
                </a:cxn>
                <a:cxn ang="0">
                  <a:pos x="64" y="113"/>
                </a:cxn>
                <a:cxn ang="0">
                  <a:pos x="56" y="122"/>
                </a:cxn>
                <a:cxn ang="0">
                  <a:pos x="47" y="131"/>
                </a:cxn>
                <a:cxn ang="0">
                  <a:pos x="26" y="149"/>
                </a:cxn>
                <a:cxn ang="0">
                  <a:pos x="17" y="160"/>
                </a:cxn>
                <a:cxn ang="0">
                  <a:pos x="9" y="170"/>
                </a:cxn>
                <a:cxn ang="0">
                  <a:pos x="4" y="182"/>
                </a:cxn>
                <a:cxn ang="0">
                  <a:pos x="1" y="187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0" y="196"/>
                </a:cxn>
                <a:cxn ang="0">
                  <a:pos x="1" y="198"/>
                </a:cxn>
                <a:cxn ang="0">
                  <a:pos x="4" y="199"/>
                </a:cxn>
                <a:cxn ang="0">
                  <a:pos x="5" y="199"/>
                </a:cxn>
                <a:cxn ang="0">
                  <a:pos x="9" y="198"/>
                </a:cxn>
                <a:cxn ang="0">
                  <a:pos x="10" y="196"/>
                </a:cxn>
                <a:cxn ang="0">
                  <a:pos x="12" y="194"/>
                </a:cxn>
                <a:cxn ang="0">
                  <a:pos x="12" y="194"/>
                </a:cxn>
                <a:cxn ang="0">
                  <a:pos x="14" y="186"/>
                </a:cxn>
                <a:cxn ang="0">
                  <a:pos x="18" y="178"/>
                </a:cxn>
                <a:cxn ang="0">
                  <a:pos x="25" y="170"/>
                </a:cxn>
                <a:cxn ang="0">
                  <a:pos x="31" y="162"/>
                </a:cxn>
                <a:cxn ang="0">
                  <a:pos x="47" y="148"/>
                </a:cxn>
                <a:cxn ang="0">
                  <a:pos x="60" y="135"/>
                </a:cxn>
                <a:cxn ang="0">
                  <a:pos x="60" y="135"/>
                </a:cxn>
                <a:cxn ang="0">
                  <a:pos x="70" y="123"/>
                </a:cxn>
                <a:cxn ang="0">
                  <a:pos x="80" y="109"/>
                </a:cxn>
                <a:cxn ang="0">
                  <a:pos x="90" y="96"/>
                </a:cxn>
                <a:cxn ang="0">
                  <a:pos x="101" y="84"/>
                </a:cxn>
                <a:cxn ang="0">
                  <a:pos x="101" y="84"/>
                </a:cxn>
                <a:cxn ang="0">
                  <a:pos x="120" y="67"/>
                </a:cxn>
                <a:cxn ang="0">
                  <a:pos x="137" y="49"/>
                </a:cxn>
                <a:cxn ang="0">
                  <a:pos x="146" y="39"/>
                </a:cxn>
                <a:cxn ang="0">
                  <a:pos x="153" y="29"/>
                </a:cxn>
                <a:cxn ang="0">
                  <a:pos x="159" y="19"/>
                </a:cxn>
                <a:cxn ang="0">
                  <a:pos x="166" y="7"/>
                </a:cxn>
                <a:cxn ang="0">
                  <a:pos x="166" y="7"/>
                </a:cxn>
                <a:cxn ang="0">
                  <a:pos x="166" y="4"/>
                </a:cxn>
                <a:cxn ang="0">
                  <a:pos x="165" y="3"/>
                </a:cxn>
                <a:cxn ang="0">
                  <a:pos x="163" y="2"/>
                </a:cxn>
                <a:cxn ang="0">
                  <a:pos x="162" y="0"/>
                </a:cxn>
                <a:cxn ang="0">
                  <a:pos x="158" y="0"/>
                </a:cxn>
                <a:cxn ang="0">
                  <a:pos x="155" y="2"/>
                </a:cxn>
                <a:cxn ang="0">
                  <a:pos x="154" y="4"/>
                </a:cxn>
                <a:cxn ang="0">
                  <a:pos x="154" y="4"/>
                </a:cxn>
              </a:cxnLst>
              <a:rect l="0" t="0" r="r" b="b"/>
              <a:pathLst>
                <a:path w="166" h="199">
                  <a:moveTo>
                    <a:pt x="154" y="4"/>
                  </a:moveTo>
                  <a:lnTo>
                    <a:pt x="154" y="4"/>
                  </a:lnTo>
                  <a:lnTo>
                    <a:pt x="150" y="12"/>
                  </a:lnTo>
                  <a:lnTo>
                    <a:pt x="146" y="20"/>
                  </a:lnTo>
                  <a:lnTo>
                    <a:pt x="136" y="34"/>
                  </a:lnTo>
                  <a:lnTo>
                    <a:pt x="124" y="47"/>
                  </a:lnTo>
                  <a:lnTo>
                    <a:pt x="111" y="59"/>
                  </a:lnTo>
                  <a:lnTo>
                    <a:pt x="111" y="59"/>
                  </a:lnTo>
                  <a:lnTo>
                    <a:pt x="98" y="72"/>
                  </a:lnTo>
                  <a:lnTo>
                    <a:pt x="86" y="85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56" y="122"/>
                  </a:lnTo>
                  <a:lnTo>
                    <a:pt x="47" y="131"/>
                  </a:lnTo>
                  <a:lnTo>
                    <a:pt x="26" y="149"/>
                  </a:lnTo>
                  <a:lnTo>
                    <a:pt x="17" y="160"/>
                  </a:lnTo>
                  <a:lnTo>
                    <a:pt x="9" y="170"/>
                  </a:lnTo>
                  <a:lnTo>
                    <a:pt x="4" y="182"/>
                  </a:lnTo>
                  <a:lnTo>
                    <a:pt x="1" y="187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0" y="196"/>
                  </a:lnTo>
                  <a:lnTo>
                    <a:pt x="1" y="198"/>
                  </a:lnTo>
                  <a:lnTo>
                    <a:pt x="4" y="199"/>
                  </a:lnTo>
                  <a:lnTo>
                    <a:pt x="5" y="199"/>
                  </a:lnTo>
                  <a:lnTo>
                    <a:pt x="9" y="198"/>
                  </a:lnTo>
                  <a:lnTo>
                    <a:pt x="10" y="196"/>
                  </a:lnTo>
                  <a:lnTo>
                    <a:pt x="12" y="194"/>
                  </a:lnTo>
                  <a:lnTo>
                    <a:pt x="12" y="194"/>
                  </a:lnTo>
                  <a:lnTo>
                    <a:pt x="14" y="186"/>
                  </a:lnTo>
                  <a:lnTo>
                    <a:pt x="18" y="178"/>
                  </a:lnTo>
                  <a:lnTo>
                    <a:pt x="25" y="170"/>
                  </a:lnTo>
                  <a:lnTo>
                    <a:pt x="31" y="162"/>
                  </a:lnTo>
                  <a:lnTo>
                    <a:pt x="47" y="148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70" y="123"/>
                  </a:lnTo>
                  <a:lnTo>
                    <a:pt x="80" y="109"/>
                  </a:lnTo>
                  <a:lnTo>
                    <a:pt x="90" y="96"/>
                  </a:lnTo>
                  <a:lnTo>
                    <a:pt x="101" y="84"/>
                  </a:lnTo>
                  <a:lnTo>
                    <a:pt x="101" y="84"/>
                  </a:lnTo>
                  <a:lnTo>
                    <a:pt x="120" y="67"/>
                  </a:lnTo>
                  <a:lnTo>
                    <a:pt x="137" y="49"/>
                  </a:lnTo>
                  <a:lnTo>
                    <a:pt x="146" y="39"/>
                  </a:lnTo>
                  <a:lnTo>
                    <a:pt x="153" y="29"/>
                  </a:lnTo>
                  <a:lnTo>
                    <a:pt x="159" y="19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4"/>
                  </a:lnTo>
                  <a:lnTo>
                    <a:pt x="165" y="3"/>
                  </a:lnTo>
                  <a:lnTo>
                    <a:pt x="163" y="2"/>
                  </a:lnTo>
                  <a:lnTo>
                    <a:pt x="162" y="0"/>
                  </a:lnTo>
                  <a:lnTo>
                    <a:pt x="158" y="0"/>
                  </a:lnTo>
                  <a:lnTo>
                    <a:pt x="155" y="2"/>
                  </a:lnTo>
                  <a:lnTo>
                    <a:pt x="154" y="4"/>
                  </a:lnTo>
                  <a:lnTo>
                    <a:pt x="154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7" name="Freeform 422"/>
            <p:cNvSpPr/>
            <p:nvPr/>
          </p:nvSpPr>
          <p:spPr bwMode="auto">
            <a:xfrm>
              <a:off x="6991351" y="1555750"/>
              <a:ext cx="53975" cy="57150"/>
            </a:xfrm>
            <a:custGeom>
              <a:avLst/>
              <a:gdLst/>
              <a:ahLst/>
              <a:cxnLst>
                <a:cxn ang="0">
                  <a:pos x="127" y="2"/>
                </a:cxn>
                <a:cxn ang="0">
                  <a:pos x="127" y="2"/>
                </a:cxn>
                <a:cxn ang="0">
                  <a:pos x="110" y="17"/>
                </a:cxn>
                <a:cxn ang="0">
                  <a:pos x="93" y="30"/>
                </a:cxn>
                <a:cxn ang="0">
                  <a:pos x="75" y="44"/>
                </a:cxn>
                <a:cxn ang="0">
                  <a:pos x="59" y="59"/>
                </a:cxn>
                <a:cxn ang="0">
                  <a:pos x="59" y="59"/>
                </a:cxn>
                <a:cxn ang="0">
                  <a:pos x="44" y="77"/>
                </a:cxn>
                <a:cxn ang="0">
                  <a:pos x="30" y="96"/>
                </a:cxn>
                <a:cxn ang="0">
                  <a:pos x="16" y="115"/>
                </a:cxn>
                <a:cxn ang="0">
                  <a:pos x="2" y="133"/>
                </a:cxn>
                <a:cxn ang="0">
                  <a:pos x="2" y="133"/>
                </a:cxn>
                <a:cxn ang="0">
                  <a:pos x="0" y="136"/>
                </a:cxn>
                <a:cxn ang="0">
                  <a:pos x="0" y="137"/>
                </a:cxn>
                <a:cxn ang="0">
                  <a:pos x="2" y="141"/>
                </a:cxn>
                <a:cxn ang="0">
                  <a:pos x="6" y="144"/>
                </a:cxn>
                <a:cxn ang="0">
                  <a:pos x="8" y="142"/>
                </a:cxn>
                <a:cxn ang="0">
                  <a:pos x="10" y="141"/>
                </a:cxn>
                <a:cxn ang="0">
                  <a:pos x="10" y="141"/>
                </a:cxn>
                <a:cxn ang="0">
                  <a:pos x="24" y="125"/>
                </a:cxn>
                <a:cxn ang="0">
                  <a:pos x="36" y="108"/>
                </a:cxn>
                <a:cxn ang="0">
                  <a:pos x="47" y="90"/>
                </a:cxn>
                <a:cxn ang="0">
                  <a:pos x="61" y="73"/>
                </a:cxn>
                <a:cxn ang="0">
                  <a:pos x="61" y="73"/>
                </a:cxn>
                <a:cxn ang="0">
                  <a:pos x="68" y="65"/>
                </a:cxn>
                <a:cxn ang="0">
                  <a:pos x="78" y="56"/>
                </a:cxn>
                <a:cxn ang="0">
                  <a:pos x="97" y="42"/>
                </a:cxn>
                <a:cxn ang="0">
                  <a:pos x="117" y="26"/>
                </a:cxn>
                <a:cxn ang="0">
                  <a:pos x="135" y="10"/>
                </a:cxn>
                <a:cxn ang="0">
                  <a:pos x="135" y="10"/>
                </a:cxn>
                <a:cxn ang="0">
                  <a:pos x="136" y="8"/>
                </a:cxn>
                <a:cxn ang="0">
                  <a:pos x="138" y="6"/>
                </a:cxn>
                <a:cxn ang="0">
                  <a:pos x="135" y="2"/>
                </a:cxn>
                <a:cxn ang="0">
                  <a:pos x="131" y="0"/>
                </a:cxn>
                <a:cxn ang="0">
                  <a:pos x="130" y="1"/>
                </a:cxn>
                <a:cxn ang="0">
                  <a:pos x="127" y="2"/>
                </a:cxn>
                <a:cxn ang="0">
                  <a:pos x="127" y="2"/>
                </a:cxn>
              </a:cxnLst>
              <a:rect l="0" t="0" r="r" b="b"/>
              <a:pathLst>
                <a:path w="138" h="144">
                  <a:moveTo>
                    <a:pt x="127" y="2"/>
                  </a:moveTo>
                  <a:lnTo>
                    <a:pt x="127" y="2"/>
                  </a:lnTo>
                  <a:lnTo>
                    <a:pt x="110" y="17"/>
                  </a:lnTo>
                  <a:lnTo>
                    <a:pt x="93" y="30"/>
                  </a:lnTo>
                  <a:lnTo>
                    <a:pt x="75" y="44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44" y="77"/>
                  </a:lnTo>
                  <a:lnTo>
                    <a:pt x="30" y="96"/>
                  </a:lnTo>
                  <a:lnTo>
                    <a:pt x="16" y="115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0" y="136"/>
                  </a:lnTo>
                  <a:lnTo>
                    <a:pt x="0" y="137"/>
                  </a:lnTo>
                  <a:lnTo>
                    <a:pt x="2" y="141"/>
                  </a:lnTo>
                  <a:lnTo>
                    <a:pt x="6" y="144"/>
                  </a:lnTo>
                  <a:lnTo>
                    <a:pt x="8" y="142"/>
                  </a:lnTo>
                  <a:lnTo>
                    <a:pt x="10" y="141"/>
                  </a:lnTo>
                  <a:lnTo>
                    <a:pt x="10" y="141"/>
                  </a:lnTo>
                  <a:lnTo>
                    <a:pt x="24" y="125"/>
                  </a:lnTo>
                  <a:lnTo>
                    <a:pt x="36" y="108"/>
                  </a:lnTo>
                  <a:lnTo>
                    <a:pt x="47" y="90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8" y="65"/>
                  </a:lnTo>
                  <a:lnTo>
                    <a:pt x="78" y="56"/>
                  </a:lnTo>
                  <a:lnTo>
                    <a:pt x="97" y="42"/>
                  </a:lnTo>
                  <a:lnTo>
                    <a:pt x="117" y="26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6" y="8"/>
                  </a:lnTo>
                  <a:lnTo>
                    <a:pt x="138" y="6"/>
                  </a:lnTo>
                  <a:lnTo>
                    <a:pt x="135" y="2"/>
                  </a:lnTo>
                  <a:lnTo>
                    <a:pt x="131" y="0"/>
                  </a:lnTo>
                  <a:lnTo>
                    <a:pt x="130" y="1"/>
                  </a:lnTo>
                  <a:lnTo>
                    <a:pt x="127" y="2"/>
                  </a:lnTo>
                  <a:lnTo>
                    <a:pt x="127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8" name="Freeform 423"/>
            <p:cNvSpPr/>
            <p:nvPr/>
          </p:nvSpPr>
          <p:spPr bwMode="auto">
            <a:xfrm>
              <a:off x="6459538" y="1193800"/>
              <a:ext cx="103188" cy="112713"/>
            </a:xfrm>
            <a:custGeom>
              <a:avLst/>
              <a:gdLst/>
              <a:ahLst/>
              <a:cxnLst>
                <a:cxn ang="0">
                  <a:pos x="248" y="1"/>
                </a:cxn>
                <a:cxn ang="0">
                  <a:pos x="248" y="1"/>
                </a:cxn>
                <a:cxn ang="0">
                  <a:pos x="227" y="14"/>
                </a:cxn>
                <a:cxn ang="0">
                  <a:pos x="208" y="29"/>
                </a:cxn>
                <a:cxn ang="0">
                  <a:pos x="189" y="46"/>
                </a:cxn>
                <a:cxn ang="0">
                  <a:pos x="172" y="64"/>
                </a:cxn>
                <a:cxn ang="0">
                  <a:pos x="138" y="102"/>
                </a:cxn>
                <a:cxn ang="0">
                  <a:pos x="121" y="120"/>
                </a:cxn>
                <a:cxn ang="0">
                  <a:pos x="104" y="138"/>
                </a:cxn>
                <a:cxn ang="0">
                  <a:pos x="104" y="138"/>
                </a:cxn>
                <a:cxn ang="0">
                  <a:pos x="68" y="179"/>
                </a:cxn>
                <a:cxn ang="0">
                  <a:pos x="32" y="221"/>
                </a:cxn>
                <a:cxn ang="0">
                  <a:pos x="32" y="221"/>
                </a:cxn>
                <a:cxn ang="0">
                  <a:pos x="20" y="234"/>
                </a:cxn>
                <a:cxn ang="0">
                  <a:pos x="11" y="248"/>
                </a:cxn>
                <a:cxn ang="0">
                  <a:pos x="7" y="255"/>
                </a:cxn>
                <a:cxn ang="0">
                  <a:pos x="3" y="263"/>
                </a:cxn>
                <a:cxn ang="0">
                  <a:pos x="2" y="271"/>
                </a:cxn>
                <a:cxn ang="0">
                  <a:pos x="0" y="280"/>
                </a:cxn>
                <a:cxn ang="0">
                  <a:pos x="0" y="280"/>
                </a:cxn>
                <a:cxn ang="0">
                  <a:pos x="1" y="282"/>
                </a:cxn>
                <a:cxn ang="0">
                  <a:pos x="1" y="284"/>
                </a:cxn>
                <a:cxn ang="0">
                  <a:pos x="3" y="285"/>
                </a:cxn>
                <a:cxn ang="0">
                  <a:pos x="5" y="285"/>
                </a:cxn>
                <a:cxn ang="0">
                  <a:pos x="9" y="284"/>
                </a:cxn>
                <a:cxn ang="0">
                  <a:pos x="11" y="282"/>
                </a:cxn>
                <a:cxn ang="0">
                  <a:pos x="11" y="280"/>
                </a:cxn>
                <a:cxn ang="0">
                  <a:pos x="11" y="280"/>
                </a:cxn>
                <a:cxn ang="0">
                  <a:pos x="14" y="269"/>
                </a:cxn>
                <a:cxn ang="0">
                  <a:pos x="18" y="259"/>
                </a:cxn>
                <a:cxn ang="0">
                  <a:pos x="23" y="250"/>
                </a:cxn>
                <a:cxn ang="0">
                  <a:pos x="30" y="241"/>
                </a:cxn>
                <a:cxn ang="0">
                  <a:pos x="44" y="222"/>
                </a:cxn>
                <a:cxn ang="0">
                  <a:pos x="58" y="206"/>
                </a:cxn>
                <a:cxn ang="0">
                  <a:pos x="58" y="206"/>
                </a:cxn>
                <a:cxn ang="0">
                  <a:pos x="88" y="172"/>
                </a:cxn>
                <a:cxn ang="0">
                  <a:pos x="120" y="140"/>
                </a:cxn>
                <a:cxn ang="0">
                  <a:pos x="120" y="140"/>
                </a:cxn>
                <a:cxn ang="0">
                  <a:pos x="136" y="123"/>
                </a:cxn>
                <a:cxn ang="0">
                  <a:pos x="151" y="106"/>
                </a:cxn>
                <a:cxn ang="0">
                  <a:pos x="183" y="70"/>
                </a:cxn>
                <a:cxn ang="0">
                  <a:pos x="200" y="53"/>
                </a:cxn>
                <a:cxn ang="0">
                  <a:pos x="217" y="38"/>
                </a:cxn>
                <a:cxn ang="0">
                  <a:pos x="235" y="23"/>
                </a:cxn>
                <a:cxn ang="0">
                  <a:pos x="255" y="10"/>
                </a:cxn>
                <a:cxn ang="0">
                  <a:pos x="255" y="10"/>
                </a:cxn>
                <a:cxn ang="0">
                  <a:pos x="256" y="9"/>
                </a:cxn>
                <a:cxn ang="0">
                  <a:pos x="257" y="8"/>
                </a:cxn>
                <a:cxn ang="0">
                  <a:pos x="256" y="2"/>
                </a:cxn>
                <a:cxn ang="0">
                  <a:pos x="253" y="0"/>
                </a:cxn>
                <a:cxn ang="0">
                  <a:pos x="251" y="0"/>
                </a:cxn>
                <a:cxn ang="0">
                  <a:pos x="248" y="1"/>
                </a:cxn>
                <a:cxn ang="0">
                  <a:pos x="248" y="1"/>
                </a:cxn>
              </a:cxnLst>
              <a:rect l="0" t="0" r="r" b="b"/>
              <a:pathLst>
                <a:path w="257" h="285">
                  <a:moveTo>
                    <a:pt x="248" y="1"/>
                  </a:moveTo>
                  <a:lnTo>
                    <a:pt x="248" y="1"/>
                  </a:lnTo>
                  <a:lnTo>
                    <a:pt x="227" y="14"/>
                  </a:lnTo>
                  <a:lnTo>
                    <a:pt x="208" y="29"/>
                  </a:lnTo>
                  <a:lnTo>
                    <a:pt x="189" y="46"/>
                  </a:lnTo>
                  <a:lnTo>
                    <a:pt x="172" y="64"/>
                  </a:lnTo>
                  <a:lnTo>
                    <a:pt x="138" y="102"/>
                  </a:lnTo>
                  <a:lnTo>
                    <a:pt x="121" y="120"/>
                  </a:lnTo>
                  <a:lnTo>
                    <a:pt x="104" y="138"/>
                  </a:lnTo>
                  <a:lnTo>
                    <a:pt x="104" y="138"/>
                  </a:lnTo>
                  <a:lnTo>
                    <a:pt x="68" y="179"/>
                  </a:lnTo>
                  <a:lnTo>
                    <a:pt x="32" y="221"/>
                  </a:lnTo>
                  <a:lnTo>
                    <a:pt x="32" y="221"/>
                  </a:lnTo>
                  <a:lnTo>
                    <a:pt x="20" y="234"/>
                  </a:lnTo>
                  <a:lnTo>
                    <a:pt x="11" y="248"/>
                  </a:lnTo>
                  <a:lnTo>
                    <a:pt x="7" y="255"/>
                  </a:lnTo>
                  <a:lnTo>
                    <a:pt x="3" y="263"/>
                  </a:lnTo>
                  <a:lnTo>
                    <a:pt x="2" y="271"/>
                  </a:lnTo>
                  <a:lnTo>
                    <a:pt x="0" y="280"/>
                  </a:lnTo>
                  <a:lnTo>
                    <a:pt x="0" y="280"/>
                  </a:lnTo>
                  <a:lnTo>
                    <a:pt x="1" y="282"/>
                  </a:lnTo>
                  <a:lnTo>
                    <a:pt x="1" y="284"/>
                  </a:lnTo>
                  <a:lnTo>
                    <a:pt x="3" y="285"/>
                  </a:lnTo>
                  <a:lnTo>
                    <a:pt x="5" y="285"/>
                  </a:lnTo>
                  <a:lnTo>
                    <a:pt x="9" y="284"/>
                  </a:lnTo>
                  <a:lnTo>
                    <a:pt x="11" y="282"/>
                  </a:lnTo>
                  <a:lnTo>
                    <a:pt x="11" y="280"/>
                  </a:lnTo>
                  <a:lnTo>
                    <a:pt x="11" y="280"/>
                  </a:lnTo>
                  <a:lnTo>
                    <a:pt x="14" y="269"/>
                  </a:lnTo>
                  <a:lnTo>
                    <a:pt x="18" y="259"/>
                  </a:lnTo>
                  <a:lnTo>
                    <a:pt x="23" y="250"/>
                  </a:lnTo>
                  <a:lnTo>
                    <a:pt x="30" y="241"/>
                  </a:lnTo>
                  <a:lnTo>
                    <a:pt x="44" y="222"/>
                  </a:lnTo>
                  <a:lnTo>
                    <a:pt x="58" y="206"/>
                  </a:lnTo>
                  <a:lnTo>
                    <a:pt x="58" y="206"/>
                  </a:lnTo>
                  <a:lnTo>
                    <a:pt x="88" y="172"/>
                  </a:lnTo>
                  <a:lnTo>
                    <a:pt x="120" y="140"/>
                  </a:lnTo>
                  <a:lnTo>
                    <a:pt x="120" y="140"/>
                  </a:lnTo>
                  <a:lnTo>
                    <a:pt x="136" y="123"/>
                  </a:lnTo>
                  <a:lnTo>
                    <a:pt x="151" y="106"/>
                  </a:lnTo>
                  <a:lnTo>
                    <a:pt x="183" y="70"/>
                  </a:lnTo>
                  <a:lnTo>
                    <a:pt x="200" y="53"/>
                  </a:lnTo>
                  <a:lnTo>
                    <a:pt x="217" y="38"/>
                  </a:lnTo>
                  <a:lnTo>
                    <a:pt x="235" y="23"/>
                  </a:lnTo>
                  <a:lnTo>
                    <a:pt x="255" y="10"/>
                  </a:lnTo>
                  <a:lnTo>
                    <a:pt x="255" y="10"/>
                  </a:lnTo>
                  <a:lnTo>
                    <a:pt x="256" y="9"/>
                  </a:lnTo>
                  <a:lnTo>
                    <a:pt x="257" y="8"/>
                  </a:lnTo>
                  <a:lnTo>
                    <a:pt x="256" y="2"/>
                  </a:lnTo>
                  <a:lnTo>
                    <a:pt x="253" y="0"/>
                  </a:lnTo>
                  <a:lnTo>
                    <a:pt x="251" y="0"/>
                  </a:lnTo>
                  <a:lnTo>
                    <a:pt x="248" y="1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9" name="Freeform 424"/>
            <p:cNvSpPr/>
            <p:nvPr/>
          </p:nvSpPr>
          <p:spPr bwMode="auto">
            <a:xfrm>
              <a:off x="6483351" y="1208088"/>
              <a:ext cx="153988" cy="193675"/>
            </a:xfrm>
            <a:custGeom>
              <a:avLst/>
              <a:gdLst/>
              <a:ahLst/>
              <a:cxnLst>
                <a:cxn ang="0">
                  <a:pos x="377" y="3"/>
                </a:cxn>
                <a:cxn ang="0">
                  <a:pos x="369" y="18"/>
                </a:cxn>
                <a:cxn ang="0">
                  <a:pos x="358" y="30"/>
                </a:cxn>
                <a:cxn ang="0">
                  <a:pos x="347" y="47"/>
                </a:cxn>
                <a:cxn ang="0">
                  <a:pos x="335" y="64"/>
                </a:cxn>
                <a:cxn ang="0">
                  <a:pos x="307" y="92"/>
                </a:cxn>
                <a:cxn ang="0">
                  <a:pos x="280" y="118"/>
                </a:cxn>
                <a:cxn ang="0">
                  <a:pos x="224" y="186"/>
                </a:cxn>
                <a:cxn ang="0">
                  <a:pos x="168" y="255"/>
                </a:cxn>
                <a:cxn ang="0">
                  <a:pos x="122" y="317"/>
                </a:cxn>
                <a:cxn ang="0">
                  <a:pos x="79" y="382"/>
                </a:cxn>
                <a:cxn ang="0">
                  <a:pos x="73" y="390"/>
                </a:cxn>
                <a:cxn ang="0">
                  <a:pos x="55" y="411"/>
                </a:cxn>
                <a:cxn ang="0">
                  <a:pos x="28" y="437"/>
                </a:cxn>
                <a:cxn ang="0">
                  <a:pos x="24" y="445"/>
                </a:cxn>
                <a:cxn ang="0">
                  <a:pos x="11" y="468"/>
                </a:cxn>
                <a:cxn ang="0">
                  <a:pos x="4" y="474"/>
                </a:cxn>
                <a:cxn ang="0">
                  <a:pos x="3" y="474"/>
                </a:cxn>
                <a:cxn ang="0">
                  <a:pos x="0" y="479"/>
                </a:cxn>
                <a:cxn ang="0">
                  <a:pos x="0" y="484"/>
                </a:cxn>
                <a:cxn ang="0">
                  <a:pos x="1" y="488"/>
                </a:cxn>
                <a:cxn ang="0">
                  <a:pos x="9" y="488"/>
                </a:cxn>
                <a:cxn ang="0">
                  <a:pos x="12" y="484"/>
                </a:cxn>
                <a:cxn ang="0">
                  <a:pos x="12" y="483"/>
                </a:cxn>
                <a:cxn ang="0">
                  <a:pos x="13" y="481"/>
                </a:cxn>
                <a:cxn ang="0">
                  <a:pos x="16" y="479"/>
                </a:cxn>
                <a:cxn ang="0">
                  <a:pos x="21" y="470"/>
                </a:cxn>
                <a:cxn ang="0">
                  <a:pos x="45" y="438"/>
                </a:cxn>
                <a:cxn ang="0">
                  <a:pos x="72" y="408"/>
                </a:cxn>
                <a:cxn ang="0">
                  <a:pos x="79" y="402"/>
                </a:cxn>
                <a:cxn ang="0">
                  <a:pos x="94" y="379"/>
                </a:cxn>
                <a:cxn ang="0">
                  <a:pos x="113" y="347"/>
                </a:cxn>
                <a:cxn ang="0">
                  <a:pos x="143" y="304"/>
                </a:cxn>
                <a:cxn ang="0">
                  <a:pos x="177" y="263"/>
                </a:cxn>
                <a:cxn ang="0">
                  <a:pos x="238" y="186"/>
                </a:cxn>
                <a:cxn ang="0">
                  <a:pos x="285" y="128"/>
                </a:cxn>
                <a:cxn ang="0">
                  <a:pos x="304" y="111"/>
                </a:cxn>
                <a:cxn ang="0">
                  <a:pos x="317" y="98"/>
                </a:cxn>
                <a:cxn ang="0">
                  <a:pos x="343" y="72"/>
                </a:cxn>
                <a:cxn ang="0">
                  <a:pos x="355" y="58"/>
                </a:cxn>
                <a:cxn ang="0">
                  <a:pos x="383" y="20"/>
                </a:cxn>
                <a:cxn ang="0">
                  <a:pos x="389" y="7"/>
                </a:cxn>
                <a:cxn ang="0">
                  <a:pos x="389" y="4"/>
                </a:cxn>
                <a:cxn ang="0">
                  <a:pos x="383" y="0"/>
                </a:cxn>
                <a:cxn ang="0">
                  <a:pos x="378" y="1"/>
                </a:cxn>
                <a:cxn ang="0">
                  <a:pos x="377" y="3"/>
                </a:cxn>
              </a:cxnLst>
              <a:rect l="0" t="0" r="r" b="b"/>
              <a:pathLst>
                <a:path w="389" h="489">
                  <a:moveTo>
                    <a:pt x="377" y="3"/>
                  </a:moveTo>
                  <a:lnTo>
                    <a:pt x="377" y="3"/>
                  </a:lnTo>
                  <a:lnTo>
                    <a:pt x="374" y="12"/>
                  </a:lnTo>
                  <a:lnTo>
                    <a:pt x="369" y="18"/>
                  </a:lnTo>
                  <a:lnTo>
                    <a:pt x="364" y="24"/>
                  </a:lnTo>
                  <a:lnTo>
                    <a:pt x="358" y="30"/>
                  </a:lnTo>
                  <a:lnTo>
                    <a:pt x="358" y="30"/>
                  </a:lnTo>
                  <a:lnTo>
                    <a:pt x="347" y="47"/>
                  </a:lnTo>
                  <a:lnTo>
                    <a:pt x="335" y="64"/>
                  </a:lnTo>
                  <a:lnTo>
                    <a:pt x="335" y="64"/>
                  </a:lnTo>
                  <a:lnTo>
                    <a:pt x="322" y="79"/>
                  </a:lnTo>
                  <a:lnTo>
                    <a:pt x="307" y="92"/>
                  </a:lnTo>
                  <a:lnTo>
                    <a:pt x="293" y="103"/>
                  </a:lnTo>
                  <a:lnTo>
                    <a:pt x="280" y="118"/>
                  </a:lnTo>
                  <a:lnTo>
                    <a:pt x="280" y="118"/>
                  </a:lnTo>
                  <a:lnTo>
                    <a:pt x="224" y="186"/>
                  </a:lnTo>
                  <a:lnTo>
                    <a:pt x="168" y="255"/>
                  </a:lnTo>
                  <a:lnTo>
                    <a:pt x="168" y="255"/>
                  </a:lnTo>
                  <a:lnTo>
                    <a:pt x="144" y="285"/>
                  </a:lnTo>
                  <a:lnTo>
                    <a:pt x="122" y="317"/>
                  </a:lnTo>
                  <a:lnTo>
                    <a:pt x="99" y="349"/>
                  </a:lnTo>
                  <a:lnTo>
                    <a:pt x="79" y="382"/>
                  </a:lnTo>
                  <a:lnTo>
                    <a:pt x="79" y="382"/>
                  </a:lnTo>
                  <a:lnTo>
                    <a:pt x="73" y="390"/>
                  </a:lnTo>
                  <a:lnTo>
                    <a:pt x="68" y="396"/>
                  </a:lnTo>
                  <a:lnTo>
                    <a:pt x="55" y="411"/>
                  </a:lnTo>
                  <a:lnTo>
                    <a:pt x="41" y="424"/>
                  </a:lnTo>
                  <a:lnTo>
                    <a:pt x="28" y="437"/>
                  </a:lnTo>
                  <a:lnTo>
                    <a:pt x="28" y="437"/>
                  </a:lnTo>
                  <a:lnTo>
                    <a:pt x="24" y="445"/>
                  </a:lnTo>
                  <a:lnTo>
                    <a:pt x="17" y="457"/>
                  </a:lnTo>
                  <a:lnTo>
                    <a:pt x="11" y="468"/>
                  </a:lnTo>
                  <a:lnTo>
                    <a:pt x="7" y="471"/>
                  </a:lnTo>
                  <a:lnTo>
                    <a:pt x="4" y="474"/>
                  </a:lnTo>
                  <a:lnTo>
                    <a:pt x="4" y="474"/>
                  </a:lnTo>
                  <a:lnTo>
                    <a:pt x="3" y="474"/>
                  </a:lnTo>
                  <a:lnTo>
                    <a:pt x="1" y="475"/>
                  </a:lnTo>
                  <a:lnTo>
                    <a:pt x="0" y="479"/>
                  </a:lnTo>
                  <a:lnTo>
                    <a:pt x="0" y="484"/>
                  </a:lnTo>
                  <a:lnTo>
                    <a:pt x="0" y="484"/>
                  </a:lnTo>
                  <a:lnTo>
                    <a:pt x="0" y="487"/>
                  </a:lnTo>
                  <a:lnTo>
                    <a:pt x="1" y="488"/>
                  </a:lnTo>
                  <a:lnTo>
                    <a:pt x="5" y="489"/>
                  </a:lnTo>
                  <a:lnTo>
                    <a:pt x="9" y="488"/>
                  </a:lnTo>
                  <a:lnTo>
                    <a:pt x="11" y="487"/>
                  </a:lnTo>
                  <a:lnTo>
                    <a:pt x="12" y="484"/>
                  </a:lnTo>
                  <a:lnTo>
                    <a:pt x="12" y="484"/>
                  </a:lnTo>
                  <a:lnTo>
                    <a:pt x="12" y="483"/>
                  </a:lnTo>
                  <a:lnTo>
                    <a:pt x="12" y="483"/>
                  </a:lnTo>
                  <a:lnTo>
                    <a:pt x="13" y="481"/>
                  </a:lnTo>
                  <a:lnTo>
                    <a:pt x="13" y="481"/>
                  </a:lnTo>
                  <a:lnTo>
                    <a:pt x="16" y="479"/>
                  </a:lnTo>
                  <a:lnTo>
                    <a:pt x="18" y="476"/>
                  </a:lnTo>
                  <a:lnTo>
                    <a:pt x="21" y="470"/>
                  </a:lnTo>
                  <a:lnTo>
                    <a:pt x="21" y="470"/>
                  </a:lnTo>
                  <a:lnTo>
                    <a:pt x="45" y="438"/>
                  </a:lnTo>
                  <a:lnTo>
                    <a:pt x="58" y="423"/>
                  </a:lnTo>
                  <a:lnTo>
                    <a:pt x="72" y="408"/>
                  </a:lnTo>
                  <a:lnTo>
                    <a:pt x="72" y="408"/>
                  </a:lnTo>
                  <a:lnTo>
                    <a:pt x="79" y="402"/>
                  </a:lnTo>
                  <a:lnTo>
                    <a:pt x="85" y="395"/>
                  </a:lnTo>
                  <a:lnTo>
                    <a:pt x="94" y="379"/>
                  </a:lnTo>
                  <a:lnTo>
                    <a:pt x="113" y="347"/>
                  </a:lnTo>
                  <a:lnTo>
                    <a:pt x="113" y="347"/>
                  </a:lnTo>
                  <a:lnTo>
                    <a:pt x="127" y="326"/>
                  </a:lnTo>
                  <a:lnTo>
                    <a:pt x="143" y="304"/>
                  </a:lnTo>
                  <a:lnTo>
                    <a:pt x="177" y="263"/>
                  </a:lnTo>
                  <a:lnTo>
                    <a:pt x="177" y="263"/>
                  </a:lnTo>
                  <a:lnTo>
                    <a:pt x="238" y="186"/>
                  </a:lnTo>
                  <a:lnTo>
                    <a:pt x="238" y="186"/>
                  </a:lnTo>
                  <a:lnTo>
                    <a:pt x="270" y="147"/>
                  </a:lnTo>
                  <a:lnTo>
                    <a:pt x="285" y="128"/>
                  </a:lnTo>
                  <a:lnTo>
                    <a:pt x="294" y="119"/>
                  </a:lnTo>
                  <a:lnTo>
                    <a:pt x="304" y="111"/>
                  </a:lnTo>
                  <a:lnTo>
                    <a:pt x="304" y="111"/>
                  </a:lnTo>
                  <a:lnTo>
                    <a:pt x="317" y="98"/>
                  </a:lnTo>
                  <a:lnTo>
                    <a:pt x="331" y="85"/>
                  </a:lnTo>
                  <a:lnTo>
                    <a:pt x="343" y="72"/>
                  </a:lnTo>
                  <a:lnTo>
                    <a:pt x="355" y="58"/>
                  </a:lnTo>
                  <a:lnTo>
                    <a:pt x="355" y="58"/>
                  </a:lnTo>
                  <a:lnTo>
                    <a:pt x="374" y="33"/>
                  </a:lnTo>
                  <a:lnTo>
                    <a:pt x="383" y="20"/>
                  </a:lnTo>
                  <a:lnTo>
                    <a:pt x="386" y="13"/>
                  </a:lnTo>
                  <a:lnTo>
                    <a:pt x="389" y="7"/>
                  </a:lnTo>
                  <a:lnTo>
                    <a:pt x="389" y="7"/>
                  </a:lnTo>
                  <a:lnTo>
                    <a:pt x="389" y="4"/>
                  </a:lnTo>
                  <a:lnTo>
                    <a:pt x="387" y="1"/>
                  </a:lnTo>
                  <a:lnTo>
                    <a:pt x="383" y="0"/>
                  </a:lnTo>
                  <a:lnTo>
                    <a:pt x="379" y="0"/>
                  </a:lnTo>
                  <a:lnTo>
                    <a:pt x="378" y="1"/>
                  </a:lnTo>
                  <a:lnTo>
                    <a:pt x="377" y="3"/>
                  </a:lnTo>
                  <a:lnTo>
                    <a:pt x="377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0" name="Freeform 425"/>
            <p:cNvSpPr/>
            <p:nvPr/>
          </p:nvSpPr>
          <p:spPr bwMode="auto">
            <a:xfrm>
              <a:off x="6594476" y="1293813"/>
              <a:ext cx="74613" cy="103188"/>
            </a:xfrm>
            <a:custGeom>
              <a:avLst/>
              <a:gdLst/>
              <a:ahLst/>
              <a:cxnLst>
                <a:cxn ang="0">
                  <a:pos x="179" y="1"/>
                </a:cxn>
                <a:cxn ang="0">
                  <a:pos x="179" y="1"/>
                </a:cxn>
                <a:cxn ang="0">
                  <a:pos x="165" y="17"/>
                </a:cxn>
                <a:cxn ang="0">
                  <a:pos x="152" y="33"/>
                </a:cxn>
                <a:cxn ang="0">
                  <a:pos x="127" y="64"/>
                </a:cxn>
                <a:cxn ang="0">
                  <a:pos x="102" y="97"/>
                </a:cxn>
                <a:cxn ang="0">
                  <a:pos x="77" y="129"/>
                </a:cxn>
                <a:cxn ang="0">
                  <a:pos x="77" y="129"/>
                </a:cxn>
                <a:cxn ang="0">
                  <a:pos x="52" y="162"/>
                </a:cxn>
                <a:cxn ang="0">
                  <a:pos x="42" y="178"/>
                </a:cxn>
                <a:cxn ang="0">
                  <a:pos x="31" y="196"/>
                </a:cxn>
                <a:cxn ang="0">
                  <a:pos x="31" y="196"/>
                </a:cxn>
                <a:cxn ang="0">
                  <a:pos x="13" y="225"/>
                </a:cxn>
                <a:cxn ang="0">
                  <a:pos x="5" y="239"/>
                </a:cxn>
                <a:cxn ang="0">
                  <a:pos x="3" y="247"/>
                </a:cxn>
                <a:cxn ang="0">
                  <a:pos x="0" y="255"/>
                </a:cxn>
                <a:cxn ang="0">
                  <a:pos x="0" y="255"/>
                </a:cxn>
                <a:cxn ang="0">
                  <a:pos x="0" y="258"/>
                </a:cxn>
                <a:cxn ang="0">
                  <a:pos x="1" y="260"/>
                </a:cxn>
                <a:cxn ang="0">
                  <a:pos x="5" y="263"/>
                </a:cxn>
                <a:cxn ang="0">
                  <a:pos x="7" y="263"/>
                </a:cxn>
                <a:cxn ang="0">
                  <a:pos x="9" y="262"/>
                </a:cxn>
                <a:cxn ang="0">
                  <a:pos x="10" y="260"/>
                </a:cxn>
                <a:cxn ang="0">
                  <a:pos x="12" y="259"/>
                </a:cxn>
                <a:cxn ang="0">
                  <a:pos x="12" y="259"/>
                </a:cxn>
                <a:cxn ang="0">
                  <a:pos x="13" y="251"/>
                </a:cxn>
                <a:cxn ang="0">
                  <a:pos x="16" y="243"/>
                </a:cxn>
                <a:cxn ang="0">
                  <a:pos x="24" y="229"/>
                </a:cxn>
                <a:cxn ang="0">
                  <a:pos x="41" y="201"/>
                </a:cxn>
                <a:cxn ang="0">
                  <a:pos x="41" y="201"/>
                </a:cxn>
                <a:cxn ang="0">
                  <a:pos x="52" y="183"/>
                </a:cxn>
                <a:cxn ang="0">
                  <a:pos x="64" y="165"/>
                </a:cxn>
                <a:cxn ang="0">
                  <a:pos x="92" y="131"/>
                </a:cxn>
                <a:cxn ang="0">
                  <a:pos x="92" y="131"/>
                </a:cxn>
                <a:cxn ang="0">
                  <a:pos x="115" y="99"/>
                </a:cxn>
                <a:cxn ang="0">
                  <a:pos x="137" y="69"/>
                </a:cxn>
                <a:cxn ang="0">
                  <a:pos x="161" y="39"/>
                </a:cxn>
                <a:cxn ang="0">
                  <a:pos x="174" y="24"/>
                </a:cxn>
                <a:cxn ang="0">
                  <a:pos x="187" y="10"/>
                </a:cxn>
                <a:cxn ang="0">
                  <a:pos x="187" y="10"/>
                </a:cxn>
                <a:cxn ang="0">
                  <a:pos x="188" y="8"/>
                </a:cxn>
                <a:cxn ang="0">
                  <a:pos x="188" y="5"/>
                </a:cxn>
                <a:cxn ang="0">
                  <a:pos x="187" y="1"/>
                </a:cxn>
                <a:cxn ang="0">
                  <a:pos x="183" y="0"/>
                </a:cxn>
                <a:cxn ang="0">
                  <a:pos x="181" y="0"/>
                </a:cxn>
                <a:cxn ang="0">
                  <a:pos x="179" y="1"/>
                </a:cxn>
                <a:cxn ang="0">
                  <a:pos x="179" y="1"/>
                </a:cxn>
              </a:cxnLst>
              <a:rect l="0" t="0" r="r" b="b"/>
              <a:pathLst>
                <a:path w="188" h="263">
                  <a:moveTo>
                    <a:pt x="179" y="1"/>
                  </a:moveTo>
                  <a:lnTo>
                    <a:pt x="179" y="1"/>
                  </a:lnTo>
                  <a:lnTo>
                    <a:pt x="165" y="17"/>
                  </a:lnTo>
                  <a:lnTo>
                    <a:pt x="152" y="33"/>
                  </a:lnTo>
                  <a:lnTo>
                    <a:pt x="127" y="64"/>
                  </a:lnTo>
                  <a:lnTo>
                    <a:pt x="102" y="97"/>
                  </a:lnTo>
                  <a:lnTo>
                    <a:pt x="77" y="129"/>
                  </a:lnTo>
                  <a:lnTo>
                    <a:pt x="77" y="129"/>
                  </a:lnTo>
                  <a:lnTo>
                    <a:pt x="52" y="162"/>
                  </a:lnTo>
                  <a:lnTo>
                    <a:pt x="42" y="178"/>
                  </a:lnTo>
                  <a:lnTo>
                    <a:pt x="31" y="196"/>
                  </a:lnTo>
                  <a:lnTo>
                    <a:pt x="31" y="196"/>
                  </a:lnTo>
                  <a:lnTo>
                    <a:pt x="13" y="225"/>
                  </a:lnTo>
                  <a:lnTo>
                    <a:pt x="5" y="239"/>
                  </a:lnTo>
                  <a:lnTo>
                    <a:pt x="3" y="247"/>
                  </a:lnTo>
                  <a:lnTo>
                    <a:pt x="0" y="255"/>
                  </a:lnTo>
                  <a:lnTo>
                    <a:pt x="0" y="255"/>
                  </a:lnTo>
                  <a:lnTo>
                    <a:pt x="0" y="258"/>
                  </a:lnTo>
                  <a:lnTo>
                    <a:pt x="1" y="260"/>
                  </a:lnTo>
                  <a:lnTo>
                    <a:pt x="5" y="263"/>
                  </a:lnTo>
                  <a:lnTo>
                    <a:pt x="7" y="263"/>
                  </a:lnTo>
                  <a:lnTo>
                    <a:pt x="9" y="262"/>
                  </a:lnTo>
                  <a:lnTo>
                    <a:pt x="10" y="260"/>
                  </a:lnTo>
                  <a:lnTo>
                    <a:pt x="12" y="259"/>
                  </a:lnTo>
                  <a:lnTo>
                    <a:pt x="12" y="259"/>
                  </a:lnTo>
                  <a:lnTo>
                    <a:pt x="13" y="251"/>
                  </a:lnTo>
                  <a:lnTo>
                    <a:pt x="16" y="243"/>
                  </a:lnTo>
                  <a:lnTo>
                    <a:pt x="24" y="229"/>
                  </a:lnTo>
                  <a:lnTo>
                    <a:pt x="41" y="201"/>
                  </a:lnTo>
                  <a:lnTo>
                    <a:pt x="41" y="201"/>
                  </a:lnTo>
                  <a:lnTo>
                    <a:pt x="52" y="183"/>
                  </a:lnTo>
                  <a:lnTo>
                    <a:pt x="64" y="165"/>
                  </a:lnTo>
                  <a:lnTo>
                    <a:pt x="92" y="131"/>
                  </a:lnTo>
                  <a:lnTo>
                    <a:pt x="92" y="131"/>
                  </a:lnTo>
                  <a:lnTo>
                    <a:pt x="115" y="99"/>
                  </a:lnTo>
                  <a:lnTo>
                    <a:pt x="137" y="69"/>
                  </a:lnTo>
                  <a:lnTo>
                    <a:pt x="161" y="39"/>
                  </a:lnTo>
                  <a:lnTo>
                    <a:pt x="174" y="24"/>
                  </a:lnTo>
                  <a:lnTo>
                    <a:pt x="187" y="10"/>
                  </a:lnTo>
                  <a:lnTo>
                    <a:pt x="187" y="10"/>
                  </a:lnTo>
                  <a:lnTo>
                    <a:pt x="188" y="8"/>
                  </a:lnTo>
                  <a:lnTo>
                    <a:pt x="188" y="5"/>
                  </a:lnTo>
                  <a:lnTo>
                    <a:pt x="187" y="1"/>
                  </a:lnTo>
                  <a:lnTo>
                    <a:pt x="183" y="0"/>
                  </a:lnTo>
                  <a:lnTo>
                    <a:pt x="181" y="0"/>
                  </a:lnTo>
                  <a:lnTo>
                    <a:pt x="179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1" name="Freeform 426"/>
            <p:cNvSpPr/>
            <p:nvPr/>
          </p:nvSpPr>
          <p:spPr bwMode="auto">
            <a:xfrm>
              <a:off x="6626226" y="1341438"/>
              <a:ext cx="42863" cy="63500"/>
            </a:xfrm>
            <a:custGeom>
              <a:avLst/>
              <a:gdLst/>
              <a:ahLst/>
              <a:cxnLst>
                <a:cxn ang="0">
                  <a:pos x="97" y="4"/>
                </a:cxn>
                <a:cxn ang="0">
                  <a:pos x="97" y="4"/>
                </a:cxn>
                <a:cxn ang="0">
                  <a:pos x="93" y="15"/>
                </a:cxn>
                <a:cxn ang="0">
                  <a:pos x="87" y="24"/>
                </a:cxn>
                <a:cxn ang="0">
                  <a:pos x="80" y="33"/>
                </a:cxn>
                <a:cxn ang="0">
                  <a:pos x="73" y="41"/>
                </a:cxn>
                <a:cxn ang="0">
                  <a:pos x="57" y="57"/>
                </a:cxn>
                <a:cxn ang="0">
                  <a:pos x="50" y="66"/>
                </a:cxn>
                <a:cxn ang="0">
                  <a:pos x="43" y="75"/>
                </a:cxn>
                <a:cxn ang="0">
                  <a:pos x="43" y="75"/>
                </a:cxn>
                <a:cxn ang="0">
                  <a:pos x="30" y="93"/>
                </a:cxn>
                <a:cxn ang="0">
                  <a:pos x="18" y="111"/>
                </a:cxn>
                <a:cxn ang="0">
                  <a:pos x="12" y="121"/>
                </a:cxn>
                <a:cxn ang="0">
                  <a:pos x="8" y="131"/>
                </a:cxn>
                <a:cxn ang="0">
                  <a:pos x="4" y="142"/>
                </a:cxn>
                <a:cxn ang="0">
                  <a:pos x="0" y="152"/>
                </a:cxn>
                <a:cxn ang="0">
                  <a:pos x="0" y="152"/>
                </a:cxn>
                <a:cxn ang="0">
                  <a:pos x="0" y="155"/>
                </a:cxn>
                <a:cxn ang="0">
                  <a:pos x="1" y="157"/>
                </a:cxn>
                <a:cxn ang="0">
                  <a:pos x="5" y="160"/>
                </a:cxn>
                <a:cxn ang="0">
                  <a:pos x="9" y="160"/>
                </a:cxn>
                <a:cxn ang="0">
                  <a:pos x="10" y="157"/>
                </a:cxn>
                <a:cxn ang="0">
                  <a:pos x="12" y="156"/>
                </a:cxn>
                <a:cxn ang="0">
                  <a:pos x="12" y="156"/>
                </a:cxn>
                <a:cxn ang="0">
                  <a:pos x="14" y="144"/>
                </a:cxn>
                <a:cxn ang="0">
                  <a:pos x="19" y="132"/>
                </a:cxn>
                <a:cxn ang="0">
                  <a:pos x="25" y="122"/>
                </a:cxn>
                <a:cxn ang="0">
                  <a:pos x="30" y="113"/>
                </a:cxn>
                <a:cxn ang="0">
                  <a:pos x="43" y="92"/>
                </a:cxn>
                <a:cxn ang="0">
                  <a:pos x="57" y="72"/>
                </a:cxn>
                <a:cxn ang="0">
                  <a:pos x="57" y="72"/>
                </a:cxn>
                <a:cxn ang="0">
                  <a:pos x="64" y="64"/>
                </a:cxn>
                <a:cxn ang="0">
                  <a:pos x="70" y="57"/>
                </a:cxn>
                <a:cxn ang="0">
                  <a:pos x="85" y="42"/>
                </a:cxn>
                <a:cxn ang="0">
                  <a:pos x="93" y="34"/>
                </a:cxn>
                <a:cxn ang="0">
                  <a:pos x="98" y="26"/>
                </a:cxn>
                <a:cxn ang="0">
                  <a:pos x="104" y="17"/>
                </a:cxn>
                <a:cxn ang="0">
                  <a:pos x="108" y="7"/>
                </a:cxn>
                <a:cxn ang="0">
                  <a:pos x="108" y="7"/>
                </a:cxn>
                <a:cxn ang="0">
                  <a:pos x="108" y="4"/>
                </a:cxn>
                <a:cxn ang="0">
                  <a:pos x="108" y="3"/>
                </a:cxn>
                <a:cxn ang="0">
                  <a:pos x="104" y="0"/>
                </a:cxn>
                <a:cxn ang="0">
                  <a:pos x="101" y="0"/>
                </a:cxn>
                <a:cxn ang="0">
                  <a:pos x="98" y="2"/>
                </a:cxn>
                <a:cxn ang="0">
                  <a:pos x="97" y="4"/>
                </a:cxn>
                <a:cxn ang="0">
                  <a:pos x="97" y="4"/>
                </a:cxn>
              </a:cxnLst>
              <a:rect l="0" t="0" r="r" b="b"/>
              <a:pathLst>
                <a:path w="108" h="160">
                  <a:moveTo>
                    <a:pt x="97" y="4"/>
                  </a:moveTo>
                  <a:lnTo>
                    <a:pt x="97" y="4"/>
                  </a:lnTo>
                  <a:lnTo>
                    <a:pt x="93" y="15"/>
                  </a:lnTo>
                  <a:lnTo>
                    <a:pt x="87" y="24"/>
                  </a:lnTo>
                  <a:lnTo>
                    <a:pt x="80" y="33"/>
                  </a:lnTo>
                  <a:lnTo>
                    <a:pt x="73" y="41"/>
                  </a:lnTo>
                  <a:lnTo>
                    <a:pt x="57" y="57"/>
                  </a:lnTo>
                  <a:lnTo>
                    <a:pt x="50" y="66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30" y="93"/>
                  </a:lnTo>
                  <a:lnTo>
                    <a:pt x="18" y="111"/>
                  </a:lnTo>
                  <a:lnTo>
                    <a:pt x="12" y="121"/>
                  </a:lnTo>
                  <a:lnTo>
                    <a:pt x="8" y="131"/>
                  </a:lnTo>
                  <a:lnTo>
                    <a:pt x="4" y="142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55"/>
                  </a:lnTo>
                  <a:lnTo>
                    <a:pt x="1" y="157"/>
                  </a:lnTo>
                  <a:lnTo>
                    <a:pt x="5" y="160"/>
                  </a:lnTo>
                  <a:lnTo>
                    <a:pt x="9" y="160"/>
                  </a:lnTo>
                  <a:lnTo>
                    <a:pt x="10" y="157"/>
                  </a:lnTo>
                  <a:lnTo>
                    <a:pt x="12" y="156"/>
                  </a:lnTo>
                  <a:lnTo>
                    <a:pt x="12" y="156"/>
                  </a:lnTo>
                  <a:lnTo>
                    <a:pt x="14" y="144"/>
                  </a:lnTo>
                  <a:lnTo>
                    <a:pt x="19" y="132"/>
                  </a:lnTo>
                  <a:lnTo>
                    <a:pt x="25" y="122"/>
                  </a:lnTo>
                  <a:lnTo>
                    <a:pt x="30" y="113"/>
                  </a:lnTo>
                  <a:lnTo>
                    <a:pt x="43" y="92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64" y="64"/>
                  </a:lnTo>
                  <a:lnTo>
                    <a:pt x="70" y="57"/>
                  </a:lnTo>
                  <a:lnTo>
                    <a:pt x="85" y="42"/>
                  </a:lnTo>
                  <a:lnTo>
                    <a:pt x="93" y="34"/>
                  </a:lnTo>
                  <a:lnTo>
                    <a:pt x="98" y="26"/>
                  </a:lnTo>
                  <a:lnTo>
                    <a:pt x="104" y="17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8" y="4"/>
                  </a:lnTo>
                  <a:lnTo>
                    <a:pt x="108" y="3"/>
                  </a:lnTo>
                  <a:lnTo>
                    <a:pt x="104" y="0"/>
                  </a:lnTo>
                  <a:lnTo>
                    <a:pt x="101" y="0"/>
                  </a:lnTo>
                  <a:lnTo>
                    <a:pt x="98" y="2"/>
                  </a:lnTo>
                  <a:lnTo>
                    <a:pt x="97" y="4"/>
                  </a:lnTo>
                  <a:lnTo>
                    <a:pt x="97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2" name="Freeform 427"/>
            <p:cNvSpPr/>
            <p:nvPr/>
          </p:nvSpPr>
          <p:spPr bwMode="auto">
            <a:xfrm>
              <a:off x="6696076" y="1203325"/>
              <a:ext cx="101600" cy="127000"/>
            </a:xfrm>
            <a:custGeom>
              <a:avLst/>
              <a:gdLst/>
              <a:ahLst/>
              <a:cxnLst>
                <a:cxn ang="0">
                  <a:pos x="248" y="2"/>
                </a:cxn>
                <a:cxn ang="0">
                  <a:pos x="248" y="2"/>
                </a:cxn>
                <a:cxn ang="0">
                  <a:pos x="231" y="17"/>
                </a:cxn>
                <a:cxn ang="0">
                  <a:pos x="212" y="34"/>
                </a:cxn>
                <a:cxn ang="0">
                  <a:pos x="180" y="68"/>
                </a:cxn>
                <a:cxn ang="0">
                  <a:pos x="147" y="105"/>
                </a:cxn>
                <a:cxn ang="0">
                  <a:pos x="116" y="140"/>
                </a:cxn>
                <a:cxn ang="0">
                  <a:pos x="116" y="140"/>
                </a:cxn>
                <a:cxn ang="0">
                  <a:pos x="81" y="182"/>
                </a:cxn>
                <a:cxn ang="0">
                  <a:pos x="64" y="203"/>
                </a:cxn>
                <a:cxn ang="0">
                  <a:pos x="47" y="225"/>
                </a:cxn>
                <a:cxn ang="0">
                  <a:pos x="47" y="225"/>
                </a:cxn>
                <a:cxn ang="0">
                  <a:pos x="33" y="246"/>
                </a:cxn>
                <a:cxn ang="0">
                  <a:pos x="19" y="267"/>
                </a:cxn>
                <a:cxn ang="0">
                  <a:pos x="12" y="278"/>
                </a:cxn>
                <a:cxn ang="0">
                  <a:pos x="7" y="289"/>
                </a:cxn>
                <a:cxn ang="0">
                  <a:pos x="3" y="301"/>
                </a:cxn>
                <a:cxn ang="0">
                  <a:pos x="0" y="314"/>
                </a:cxn>
                <a:cxn ang="0">
                  <a:pos x="0" y="314"/>
                </a:cxn>
                <a:cxn ang="0">
                  <a:pos x="2" y="316"/>
                </a:cxn>
                <a:cxn ang="0">
                  <a:pos x="2" y="318"/>
                </a:cxn>
                <a:cxn ang="0">
                  <a:pos x="4" y="320"/>
                </a:cxn>
                <a:cxn ang="0">
                  <a:pos x="6" y="320"/>
                </a:cxn>
                <a:cxn ang="0">
                  <a:pos x="10" y="318"/>
                </a:cxn>
                <a:cxn ang="0">
                  <a:pos x="12" y="316"/>
                </a:cxn>
                <a:cxn ang="0">
                  <a:pos x="12" y="314"/>
                </a:cxn>
                <a:cxn ang="0">
                  <a:pos x="12" y="314"/>
                </a:cxn>
                <a:cxn ang="0">
                  <a:pos x="15" y="301"/>
                </a:cxn>
                <a:cxn ang="0">
                  <a:pos x="19" y="289"/>
                </a:cxn>
                <a:cxn ang="0">
                  <a:pos x="25" y="278"/>
                </a:cxn>
                <a:cxn ang="0">
                  <a:pos x="33" y="266"/>
                </a:cxn>
                <a:cxn ang="0">
                  <a:pos x="49" y="244"/>
                </a:cxn>
                <a:cxn ang="0">
                  <a:pos x="64" y="223"/>
                </a:cxn>
                <a:cxn ang="0">
                  <a:pos x="64" y="223"/>
                </a:cxn>
                <a:cxn ang="0">
                  <a:pos x="81" y="199"/>
                </a:cxn>
                <a:cxn ang="0">
                  <a:pos x="100" y="177"/>
                </a:cxn>
                <a:cxn ang="0">
                  <a:pos x="138" y="132"/>
                </a:cxn>
                <a:cxn ang="0">
                  <a:pos x="138" y="132"/>
                </a:cxn>
                <a:cxn ang="0">
                  <a:pos x="167" y="101"/>
                </a:cxn>
                <a:cxn ang="0">
                  <a:pos x="195" y="68"/>
                </a:cxn>
                <a:cxn ang="0">
                  <a:pos x="225" y="38"/>
                </a:cxn>
                <a:cxn ang="0">
                  <a:pos x="257" y="10"/>
                </a:cxn>
                <a:cxn ang="0">
                  <a:pos x="257" y="10"/>
                </a:cxn>
                <a:cxn ang="0">
                  <a:pos x="258" y="8"/>
                </a:cxn>
                <a:cxn ang="0">
                  <a:pos x="258" y="6"/>
                </a:cxn>
                <a:cxn ang="0">
                  <a:pos x="258" y="3"/>
                </a:cxn>
                <a:cxn ang="0">
                  <a:pos x="257" y="2"/>
                </a:cxn>
                <a:cxn ang="0">
                  <a:pos x="253" y="0"/>
                </a:cxn>
                <a:cxn ang="0">
                  <a:pos x="250" y="0"/>
                </a:cxn>
                <a:cxn ang="0">
                  <a:pos x="248" y="2"/>
                </a:cxn>
                <a:cxn ang="0">
                  <a:pos x="248" y="2"/>
                </a:cxn>
              </a:cxnLst>
              <a:rect l="0" t="0" r="r" b="b"/>
              <a:pathLst>
                <a:path w="258" h="320">
                  <a:moveTo>
                    <a:pt x="248" y="2"/>
                  </a:moveTo>
                  <a:lnTo>
                    <a:pt x="248" y="2"/>
                  </a:lnTo>
                  <a:lnTo>
                    <a:pt x="231" y="17"/>
                  </a:lnTo>
                  <a:lnTo>
                    <a:pt x="212" y="34"/>
                  </a:lnTo>
                  <a:lnTo>
                    <a:pt x="180" y="68"/>
                  </a:lnTo>
                  <a:lnTo>
                    <a:pt x="147" y="105"/>
                  </a:lnTo>
                  <a:lnTo>
                    <a:pt x="116" y="140"/>
                  </a:lnTo>
                  <a:lnTo>
                    <a:pt x="116" y="140"/>
                  </a:lnTo>
                  <a:lnTo>
                    <a:pt x="81" y="182"/>
                  </a:lnTo>
                  <a:lnTo>
                    <a:pt x="64" y="203"/>
                  </a:lnTo>
                  <a:lnTo>
                    <a:pt x="47" y="225"/>
                  </a:lnTo>
                  <a:lnTo>
                    <a:pt x="47" y="225"/>
                  </a:lnTo>
                  <a:lnTo>
                    <a:pt x="33" y="246"/>
                  </a:lnTo>
                  <a:lnTo>
                    <a:pt x="19" y="267"/>
                  </a:lnTo>
                  <a:lnTo>
                    <a:pt x="12" y="278"/>
                  </a:lnTo>
                  <a:lnTo>
                    <a:pt x="7" y="289"/>
                  </a:lnTo>
                  <a:lnTo>
                    <a:pt x="3" y="301"/>
                  </a:lnTo>
                  <a:lnTo>
                    <a:pt x="0" y="314"/>
                  </a:lnTo>
                  <a:lnTo>
                    <a:pt x="0" y="314"/>
                  </a:lnTo>
                  <a:lnTo>
                    <a:pt x="2" y="316"/>
                  </a:lnTo>
                  <a:lnTo>
                    <a:pt x="2" y="318"/>
                  </a:lnTo>
                  <a:lnTo>
                    <a:pt x="4" y="320"/>
                  </a:lnTo>
                  <a:lnTo>
                    <a:pt x="6" y="320"/>
                  </a:lnTo>
                  <a:lnTo>
                    <a:pt x="10" y="318"/>
                  </a:lnTo>
                  <a:lnTo>
                    <a:pt x="12" y="316"/>
                  </a:lnTo>
                  <a:lnTo>
                    <a:pt x="12" y="314"/>
                  </a:lnTo>
                  <a:lnTo>
                    <a:pt x="12" y="314"/>
                  </a:lnTo>
                  <a:lnTo>
                    <a:pt x="15" y="301"/>
                  </a:lnTo>
                  <a:lnTo>
                    <a:pt x="19" y="289"/>
                  </a:lnTo>
                  <a:lnTo>
                    <a:pt x="25" y="278"/>
                  </a:lnTo>
                  <a:lnTo>
                    <a:pt x="33" y="266"/>
                  </a:lnTo>
                  <a:lnTo>
                    <a:pt x="49" y="244"/>
                  </a:lnTo>
                  <a:lnTo>
                    <a:pt x="64" y="223"/>
                  </a:lnTo>
                  <a:lnTo>
                    <a:pt x="64" y="223"/>
                  </a:lnTo>
                  <a:lnTo>
                    <a:pt x="81" y="199"/>
                  </a:lnTo>
                  <a:lnTo>
                    <a:pt x="100" y="177"/>
                  </a:lnTo>
                  <a:lnTo>
                    <a:pt x="138" y="132"/>
                  </a:lnTo>
                  <a:lnTo>
                    <a:pt x="138" y="132"/>
                  </a:lnTo>
                  <a:lnTo>
                    <a:pt x="167" y="101"/>
                  </a:lnTo>
                  <a:lnTo>
                    <a:pt x="195" y="68"/>
                  </a:lnTo>
                  <a:lnTo>
                    <a:pt x="225" y="38"/>
                  </a:lnTo>
                  <a:lnTo>
                    <a:pt x="257" y="10"/>
                  </a:lnTo>
                  <a:lnTo>
                    <a:pt x="257" y="10"/>
                  </a:lnTo>
                  <a:lnTo>
                    <a:pt x="258" y="8"/>
                  </a:lnTo>
                  <a:lnTo>
                    <a:pt x="258" y="6"/>
                  </a:lnTo>
                  <a:lnTo>
                    <a:pt x="258" y="3"/>
                  </a:lnTo>
                  <a:lnTo>
                    <a:pt x="257" y="2"/>
                  </a:lnTo>
                  <a:lnTo>
                    <a:pt x="253" y="0"/>
                  </a:lnTo>
                  <a:lnTo>
                    <a:pt x="250" y="0"/>
                  </a:lnTo>
                  <a:lnTo>
                    <a:pt x="248" y="2"/>
                  </a:lnTo>
                  <a:lnTo>
                    <a:pt x="248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3" name="Freeform 428"/>
            <p:cNvSpPr/>
            <p:nvPr/>
          </p:nvSpPr>
          <p:spPr bwMode="auto">
            <a:xfrm>
              <a:off x="6713538" y="1211263"/>
              <a:ext cx="161925" cy="195263"/>
            </a:xfrm>
            <a:custGeom>
              <a:avLst/>
              <a:gdLst/>
              <a:ahLst/>
              <a:cxnLst>
                <a:cxn ang="0">
                  <a:pos x="398" y="1"/>
                </a:cxn>
                <a:cxn ang="0">
                  <a:pos x="370" y="21"/>
                </a:cxn>
                <a:cxn ang="0">
                  <a:pos x="346" y="44"/>
                </a:cxn>
                <a:cxn ang="0">
                  <a:pos x="298" y="94"/>
                </a:cxn>
                <a:cxn ang="0">
                  <a:pos x="241" y="158"/>
                </a:cxn>
                <a:cxn ang="0">
                  <a:pos x="189" y="226"/>
                </a:cxn>
                <a:cxn ang="0">
                  <a:pos x="135" y="290"/>
                </a:cxn>
                <a:cxn ang="0">
                  <a:pos x="97" y="340"/>
                </a:cxn>
                <a:cxn ang="0">
                  <a:pos x="85" y="357"/>
                </a:cxn>
                <a:cxn ang="0">
                  <a:pos x="52" y="404"/>
                </a:cxn>
                <a:cxn ang="0">
                  <a:pos x="39" y="419"/>
                </a:cxn>
                <a:cxn ang="0">
                  <a:pos x="29" y="434"/>
                </a:cxn>
                <a:cxn ang="0">
                  <a:pos x="12" y="467"/>
                </a:cxn>
                <a:cxn ang="0">
                  <a:pos x="3" y="481"/>
                </a:cxn>
                <a:cxn ang="0">
                  <a:pos x="1" y="484"/>
                </a:cxn>
                <a:cxn ang="0">
                  <a:pos x="3" y="489"/>
                </a:cxn>
                <a:cxn ang="0">
                  <a:pos x="7" y="491"/>
                </a:cxn>
                <a:cxn ang="0">
                  <a:pos x="11" y="489"/>
                </a:cxn>
                <a:cxn ang="0">
                  <a:pos x="18" y="477"/>
                </a:cxn>
                <a:cxn ang="0">
                  <a:pos x="38" y="439"/>
                </a:cxn>
                <a:cxn ang="0">
                  <a:pos x="47" y="426"/>
                </a:cxn>
                <a:cxn ang="0">
                  <a:pos x="70" y="401"/>
                </a:cxn>
                <a:cxn ang="0">
                  <a:pos x="79" y="388"/>
                </a:cxn>
                <a:cxn ang="0">
                  <a:pos x="104" y="351"/>
                </a:cxn>
                <a:cxn ang="0">
                  <a:pos x="183" y="251"/>
                </a:cxn>
                <a:cxn ang="0">
                  <a:pos x="233" y="187"/>
                </a:cxn>
                <a:cxn ang="0">
                  <a:pos x="285" y="124"/>
                </a:cxn>
                <a:cxn ang="0">
                  <a:pos x="338" y="70"/>
                </a:cxn>
                <a:cxn ang="0">
                  <a:pos x="369" y="38"/>
                </a:cxn>
                <a:cxn ang="0">
                  <a:pos x="394" y="17"/>
                </a:cxn>
                <a:cxn ang="0">
                  <a:pos x="403" y="10"/>
                </a:cxn>
                <a:cxn ang="0">
                  <a:pos x="406" y="6"/>
                </a:cxn>
                <a:cxn ang="0">
                  <a:pos x="402" y="0"/>
                </a:cxn>
                <a:cxn ang="0">
                  <a:pos x="398" y="1"/>
                </a:cxn>
              </a:cxnLst>
              <a:rect l="0" t="0" r="r" b="b"/>
              <a:pathLst>
                <a:path w="406" h="491">
                  <a:moveTo>
                    <a:pt x="398" y="1"/>
                  </a:moveTo>
                  <a:lnTo>
                    <a:pt x="398" y="1"/>
                  </a:lnTo>
                  <a:lnTo>
                    <a:pt x="383" y="10"/>
                  </a:lnTo>
                  <a:lnTo>
                    <a:pt x="370" y="21"/>
                  </a:lnTo>
                  <a:lnTo>
                    <a:pt x="357" y="31"/>
                  </a:lnTo>
                  <a:lnTo>
                    <a:pt x="346" y="44"/>
                  </a:lnTo>
                  <a:lnTo>
                    <a:pt x="298" y="94"/>
                  </a:lnTo>
                  <a:lnTo>
                    <a:pt x="298" y="94"/>
                  </a:lnTo>
                  <a:lnTo>
                    <a:pt x="268" y="125"/>
                  </a:lnTo>
                  <a:lnTo>
                    <a:pt x="241" y="158"/>
                  </a:lnTo>
                  <a:lnTo>
                    <a:pt x="189" y="226"/>
                  </a:lnTo>
                  <a:lnTo>
                    <a:pt x="189" y="226"/>
                  </a:lnTo>
                  <a:lnTo>
                    <a:pt x="161" y="257"/>
                  </a:lnTo>
                  <a:lnTo>
                    <a:pt x="135" y="290"/>
                  </a:lnTo>
                  <a:lnTo>
                    <a:pt x="109" y="323"/>
                  </a:lnTo>
                  <a:lnTo>
                    <a:pt x="97" y="340"/>
                  </a:lnTo>
                  <a:lnTo>
                    <a:pt x="85" y="357"/>
                  </a:lnTo>
                  <a:lnTo>
                    <a:pt x="85" y="357"/>
                  </a:lnTo>
                  <a:lnTo>
                    <a:pt x="63" y="388"/>
                  </a:lnTo>
                  <a:lnTo>
                    <a:pt x="52" y="404"/>
                  </a:lnTo>
                  <a:lnTo>
                    <a:pt x="39" y="419"/>
                  </a:lnTo>
                  <a:lnTo>
                    <a:pt x="39" y="419"/>
                  </a:lnTo>
                  <a:lnTo>
                    <a:pt x="34" y="426"/>
                  </a:lnTo>
                  <a:lnTo>
                    <a:pt x="29" y="434"/>
                  </a:lnTo>
                  <a:lnTo>
                    <a:pt x="21" y="450"/>
                  </a:lnTo>
                  <a:lnTo>
                    <a:pt x="12" y="467"/>
                  </a:lnTo>
                  <a:lnTo>
                    <a:pt x="8" y="473"/>
                  </a:lnTo>
                  <a:lnTo>
                    <a:pt x="3" y="481"/>
                  </a:lnTo>
                  <a:lnTo>
                    <a:pt x="3" y="481"/>
                  </a:lnTo>
                  <a:lnTo>
                    <a:pt x="1" y="484"/>
                  </a:lnTo>
                  <a:lnTo>
                    <a:pt x="0" y="485"/>
                  </a:lnTo>
                  <a:lnTo>
                    <a:pt x="3" y="489"/>
                  </a:lnTo>
                  <a:lnTo>
                    <a:pt x="4" y="490"/>
                  </a:lnTo>
                  <a:lnTo>
                    <a:pt x="7" y="491"/>
                  </a:lnTo>
                  <a:lnTo>
                    <a:pt x="8" y="490"/>
                  </a:lnTo>
                  <a:lnTo>
                    <a:pt x="11" y="489"/>
                  </a:lnTo>
                  <a:lnTo>
                    <a:pt x="11" y="489"/>
                  </a:lnTo>
                  <a:lnTo>
                    <a:pt x="18" y="477"/>
                  </a:lnTo>
                  <a:lnTo>
                    <a:pt x="25" y="465"/>
                  </a:lnTo>
                  <a:lnTo>
                    <a:pt x="38" y="439"/>
                  </a:lnTo>
                  <a:lnTo>
                    <a:pt x="38" y="439"/>
                  </a:lnTo>
                  <a:lnTo>
                    <a:pt x="47" y="426"/>
                  </a:lnTo>
                  <a:lnTo>
                    <a:pt x="59" y="414"/>
                  </a:lnTo>
                  <a:lnTo>
                    <a:pt x="70" y="401"/>
                  </a:lnTo>
                  <a:lnTo>
                    <a:pt x="79" y="388"/>
                  </a:lnTo>
                  <a:lnTo>
                    <a:pt x="79" y="388"/>
                  </a:lnTo>
                  <a:lnTo>
                    <a:pt x="90" y="370"/>
                  </a:lnTo>
                  <a:lnTo>
                    <a:pt x="104" y="351"/>
                  </a:lnTo>
                  <a:lnTo>
                    <a:pt x="128" y="317"/>
                  </a:lnTo>
                  <a:lnTo>
                    <a:pt x="183" y="251"/>
                  </a:lnTo>
                  <a:lnTo>
                    <a:pt x="183" y="251"/>
                  </a:lnTo>
                  <a:lnTo>
                    <a:pt x="233" y="187"/>
                  </a:lnTo>
                  <a:lnTo>
                    <a:pt x="285" y="124"/>
                  </a:lnTo>
                  <a:lnTo>
                    <a:pt x="285" y="124"/>
                  </a:lnTo>
                  <a:lnTo>
                    <a:pt x="311" y="96"/>
                  </a:lnTo>
                  <a:lnTo>
                    <a:pt x="338" y="70"/>
                  </a:lnTo>
                  <a:lnTo>
                    <a:pt x="338" y="70"/>
                  </a:lnTo>
                  <a:lnTo>
                    <a:pt x="369" y="38"/>
                  </a:lnTo>
                  <a:lnTo>
                    <a:pt x="385" y="23"/>
                  </a:lnTo>
                  <a:lnTo>
                    <a:pt x="394" y="17"/>
                  </a:lnTo>
                  <a:lnTo>
                    <a:pt x="403" y="10"/>
                  </a:lnTo>
                  <a:lnTo>
                    <a:pt x="403" y="10"/>
                  </a:lnTo>
                  <a:lnTo>
                    <a:pt x="404" y="9"/>
                  </a:lnTo>
                  <a:lnTo>
                    <a:pt x="406" y="6"/>
                  </a:lnTo>
                  <a:lnTo>
                    <a:pt x="404" y="2"/>
                  </a:lnTo>
                  <a:lnTo>
                    <a:pt x="402" y="0"/>
                  </a:lnTo>
                  <a:lnTo>
                    <a:pt x="399" y="0"/>
                  </a:lnTo>
                  <a:lnTo>
                    <a:pt x="398" y="1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4" name="Freeform 429"/>
            <p:cNvSpPr/>
            <p:nvPr/>
          </p:nvSpPr>
          <p:spPr bwMode="auto">
            <a:xfrm>
              <a:off x="6775451" y="1270000"/>
              <a:ext cx="119063" cy="142875"/>
            </a:xfrm>
            <a:custGeom>
              <a:avLst/>
              <a:gdLst/>
              <a:ahLst/>
              <a:cxnLst>
                <a:cxn ang="0">
                  <a:pos x="293" y="3"/>
                </a:cxn>
                <a:cxn ang="0">
                  <a:pos x="293" y="3"/>
                </a:cxn>
                <a:cxn ang="0">
                  <a:pos x="273" y="24"/>
                </a:cxn>
                <a:cxn ang="0">
                  <a:pos x="252" y="45"/>
                </a:cxn>
                <a:cxn ang="0">
                  <a:pos x="230" y="65"/>
                </a:cxn>
                <a:cxn ang="0">
                  <a:pos x="208" y="83"/>
                </a:cxn>
                <a:cxn ang="0">
                  <a:pos x="208" y="83"/>
                </a:cxn>
                <a:cxn ang="0">
                  <a:pos x="196" y="93"/>
                </a:cxn>
                <a:cxn ang="0">
                  <a:pos x="185" y="106"/>
                </a:cxn>
                <a:cxn ang="0">
                  <a:pos x="166" y="131"/>
                </a:cxn>
                <a:cxn ang="0">
                  <a:pos x="166" y="131"/>
                </a:cxn>
                <a:cxn ang="0">
                  <a:pos x="125" y="181"/>
                </a:cxn>
                <a:cxn ang="0">
                  <a:pos x="125" y="181"/>
                </a:cxn>
                <a:cxn ang="0">
                  <a:pos x="86" y="229"/>
                </a:cxn>
                <a:cxn ang="0">
                  <a:pos x="48" y="278"/>
                </a:cxn>
                <a:cxn ang="0">
                  <a:pos x="48" y="278"/>
                </a:cxn>
                <a:cxn ang="0">
                  <a:pos x="34" y="296"/>
                </a:cxn>
                <a:cxn ang="0">
                  <a:pos x="18" y="314"/>
                </a:cxn>
                <a:cxn ang="0">
                  <a:pos x="11" y="323"/>
                </a:cxn>
                <a:cxn ang="0">
                  <a:pos x="6" y="334"/>
                </a:cxn>
                <a:cxn ang="0">
                  <a:pos x="2" y="344"/>
                </a:cxn>
                <a:cxn ang="0">
                  <a:pos x="0" y="355"/>
                </a:cxn>
                <a:cxn ang="0">
                  <a:pos x="0" y="355"/>
                </a:cxn>
                <a:cxn ang="0">
                  <a:pos x="0" y="357"/>
                </a:cxn>
                <a:cxn ang="0">
                  <a:pos x="1" y="359"/>
                </a:cxn>
                <a:cxn ang="0">
                  <a:pos x="2" y="360"/>
                </a:cxn>
                <a:cxn ang="0">
                  <a:pos x="5" y="360"/>
                </a:cxn>
                <a:cxn ang="0">
                  <a:pos x="9" y="359"/>
                </a:cxn>
                <a:cxn ang="0">
                  <a:pos x="10" y="357"/>
                </a:cxn>
                <a:cxn ang="0">
                  <a:pos x="11" y="355"/>
                </a:cxn>
                <a:cxn ang="0">
                  <a:pos x="11" y="355"/>
                </a:cxn>
                <a:cxn ang="0">
                  <a:pos x="13" y="348"/>
                </a:cxn>
                <a:cxn ang="0">
                  <a:pos x="15" y="342"/>
                </a:cxn>
                <a:cxn ang="0">
                  <a:pos x="18" y="335"/>
                </a:cxn>
                <a:cxn ang="0">
                  <a:pos x="22" y="330"/>
                </a:cxn>
                <a:cxn ang="0">
                  <a:pos x="31" y="320"/>
                </a:cxn>
                <a:cxn ang="0">
                  <a:pos x="39" y="309"/>
                </a:cxn>
                <a:cxn ang="0">
                  <a:pos x="39" y="309"/>
                </a:cxn>
                <a:cxn ang="0">
                  <a:pos x="57" y="284"/>
                </a:cxn>
                <a:cxn ang="0">
                  <a:pos x="77" y="259"/>
                </a:cxn>
                <a:cxn ang="0">
                  <a:pos x="77" y="259"/>
                </a:cxn>
                <a:cxn ang="0">
                  <a:pos x="154" y="164"/>
                </a:cxn>
                <a:cxn ang="0">
                  <a:pos x="154" y="164"/>
                </a:cxn>
                <a:cxn ang="0">
                  <a:pos x="185" y="122"/>
                </a:cxn>
                <a:cxn ang="0">
                  <a:pos x="204" y="102"/>
                </a:cxn>
                <a:cxn ang="0">
                  <a:pos x="213" y="93"/>
                </a:cxn>
                <a:cxn ang="0">
                  <a:pos x="222" y="85"/>
                </a:cxn>
                <a:cxn ang="0">
                  <a:pos x="222" y="85"/>
                </a:cxn>
                <a:cxn ang="0">
                  <a:pos x="243" y="67"/>
                </a:cxn>
                <a:cxn ang="0">
                  <a:pos x="264" y="50"/>
                </a:cxn>
                <a:cxn ang="0">
                  <a:pos x="282" y="30"/>
                </a:cxn>
                <a:cxn ang="0">
                  <a:pos x="300" y="11"/>
                </a:cxn>
                <a:cxn ang="0">
                  <a:pos x="300" y="11"/>
                </a:cxn>
                <a:cxn ang="0">
                  <a:pos x="302" y="8"/>
                </a:cxn>
                <a:cxn ang="0">
                  <a:pos x="302" y="7"/>
                </a:cxn>
                <a:cxn ang="0">
                  <a:pos x="300" y="3"/>
                </a:cxn>
                <a:cxn ang="0">
                  <a:pos x="298" y="2"/>
                </a:cxn>
                <a:cxn ang="0">
                  <a:pos x="296" y="0"/>
                </a:cxn>
                <a:cxn ang="0">
                  <a:pos x="294" y="2"/>
                </a:cxn>
                <a:cxn ang="0">
                  <a:pos x="293" y="3"/>
                </a:cxn>
                <a:cxn ang="0">
                  <a:pos x="293" y="3"/>
                </a:cxn>
              </a:cxnLst>
              <a:rect l="0" t="0" r="r" b="b"/>
              <a:pathLst>
                <a:path w="302" h="360">
                  <a:moveTo>
                    <a:pt x="293" y="3"/>
                  </a:moveTo>
                  <a:lnTo>
                    <a:pt x="293" y="3"/>
                  </a:lnTo>
                  <a:lnTo>
                    <a:pt x="273" y="24"/>
                  </a:lnTo>
                  <a:lnTo>
                    <a:pt x="252" y="45"/>
                  </a:lnTo>
                  <a:lnTo>
                    <a:pt x="230" y="65"/>
                  </a:lnTo>
                  <a:lnTo>
                    <a:pt x="208" y="83"/>
                  </a:lnTo>
                  <a:lnTo>
                    <a:pt x="208" y="83"/>
                  </a:lnTo>
                  <a:lnTo>
                    <a:pt x="196" y="93"/>
                  </a:lnTo>
                  <a:lnTo>
                    <a:pt x="185" y="106"/>
                  </a:lnTo>
                  <a:lnTo>
                    <a:pt x="166" y="131"/>
                  </a:lnTo>
                  <a:lnTo>
                    <a:pt x="166" y="131"/>
                  </a:lnTo>
                  <a:lnTo>
                    <a:pt x="125" y="181"/>
                  </a:lnTo>
                  <a:lnTo>
                    <a:pt x="125" y="181"/>
                  </a:lnTo>
                  <a:lnTo>
                    <a:pt x="86" y="229"/>
                  </a:lnTo>
                  <a:lnTo>
                    <a:pt x="48" y="278"/>
                  </a:lnTo>
                  <a:lnTo>
                    <a:pt x="48" y="278"/>
                  </a:lnTo>
                  <a:lnTo>
                    <a:pt x="34" y="296"/>
                  </a:lnTo>
                  <a:lnTo>
                    <a:pt x="18" y="314"/>
                  </a:lnTo>
                  <a:lnTo>
                    <a:pt x="11" y="323"/>
                  </a:lnTo>
                  <a:lnTo>
                    <a:pt x="6" y="334"/>
                  </a:lnTo>
                  <a:lnTo>
                    <a:pt x="2" y="344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0" y="357"/>
                  </a:lnTo>
                  <a:lnTo>
                    <a:pt x="1" y="359"/>
                  </a:lnTo>
                  <a:lnTo>
                    <a:pt x="2" y="360"/>
                  </a:lnTo>
                  <a:lnTo>
                    <a:pt x="5" y="360"/>
                  </a:lnTo>
                  <a:lnTo>
                    <a:pt x="9" y="359"/>
                  </a:lnTo>
                  <a:lnTo>
                    <a:pt x="10" y="357"/>
                  </a:lnTo>
                  <a:lnTo>
                    <a:pt x="11" y="355"/>
                  </a:lnTo>
                  <a:lnTo>
                    <a:pt x="11" y="355"/>
                  </a:lnTo>
                  <a:lnTo>
                    <a:pt x="13" y="348"/>
                  </a:lnTo>
                  <a:lnTo>
                    <a:pt x="15" y="342"/>
                  </a:lnTo>
                  <a:lnTo>
                    <a:pt x="18" y="335"/>
                  </a:lnTo>
                  <a:lnTo>
                    <a:pt x="22" y="330"/>
                  </a:lnTo>
                  <a:lnTo>
                    <a:pt x="31" y="320"/>
                  </a:lnTo>
                  <a:lnTo>
                    <a:pt x="39" y="309"/>
                  </a:lnTo>
                  <a:lnTo>
                    <a:pt x="39" y="309"/>
                  </a:lnTo>
                  <a:lnTo>
                    <a:pt x="57" y="284"/>
                  </a:lnTo>
                  <a:lnTo>
                    <a:pt x="77" y="259"/>
                  </a:lnTo>
                  <a:lnTo>
                    <a:pt x="77" y="259"/>
                  </a:lnTo>
                  <a:lnTo>
                    <a:pt x="154" y="164"/>
                  </a:lnTo>
                  <a:lnTo>
                    <a:pt x="154" y="164"/>
                  </a:lnTo>
                  <a:lnTo>
                    <a:pt x="185" y="122"/>
                  </a:lnTo>
                  <a:lnTo>
                    <a:pt x="204" y="102"/>
                  </a:lnTo>
                  <a:lnTo>
                    <a:pt x="213" y="93"/>
                  </a:lnTo>
                  <a:lnTo>
                    <a:pt x="222" y="85"/>
                  </a:lnTo>
                  <a:lnTo>
                    <a:pt x="222" y="85"/>
                  </a:lnTo>
                  <a:lnTo>
                    <a:pt x="243" y="67"/>
                  </a:lnTo>
                  <a:lnTo>
                    <a:pt x="264" y="50"/>
                  </a:lnTo>
                  <a:lnTo>
                    <a:pt x="282" y="30"/>
                  </a:lnTo>
                  <a:lnTo>
                    <a:pt x="300" y="11"/>
                  </a:lnTo>
                  <a:lnTo>
                    <a:pt x="300" y="11"/>
                  </a:lnTo>
                  <a:lnTo>
                    <a:pt x="302" y="8"/>
                  </a:lnTo>
                  <a:lnTo>
                    <a:pt x="302" y="7"/>
                  </a:lnTo>
                  <a:lnTo>
                    <a:pt x="300" y="3"/>
                  </a:lnTo>
                  <a:lnTo>
                    <a:pt x="298" y="2"/>
                  </a:lnTo>
                  <a:lnTo>
                    <a:pt x="296" y="0"/>
                  </a:lnTo>
                  <a:lnTo>
                    <a:pt x="294" y="2"/>
                  </a:lnTo>
                  <a:lnTo>
                    <a:pt x="293" y="3"/>
                  </a:lnTo>
                  <a:lnTo>
                    <a:pt x="293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5" name="Freeform 430"/>
            <p:cNvSpPr/>
            <p:nvPr/>
          </p:nvSpPr>
          <p:spPr bwMode="auto">
            <a:xfrm>
              <a:off x="6805613" y="1320800"/>
              <a:ext cx="87313" cy="92075"/>
            </a:xfrm>
            <a:custGeom>
              <a:avLst/>
              <a:gdLst/>
              <a:ahLst/>
              <a:cxnLst>
                <a:cxn ang="0">
                  <a:pos x="215" y="1"/>
                </a:cxn>
                <a:cxn ang="0">
                  <a:pos x="215" y="1"/>
                </a:cxn>
                <a:cxn ang="0">
                  <a:pos x="200" y="12"/>
                </a:cxn>
                <a:cxn ang="0">
                  <a:pos x="188" y="24"/>
                </a:cxn>
                <a:cxn ang="0">
                  <a:pos x="177" y="37"/>
                </a:cxn>
                <a:cxn ang="0">
                  <a:pos x="165" y="50"/>
                </a:cxn>
                <a:cxn ang="0">
                  <a:pos x="143" y="76"/>
                </a:cxn>
                <a:cxn ang="0">
                  <a:pos x="132" y="89"/>
                </a:cxn>
                <a:cxn ang="0">
                  <a:pos x="119" y="101"/>
                </a:cxn>
                <a:cxn ang="0">
                  <a:pos x="119" y="101"/>
                </a:cxn>
                <a:cxn ang="0">
                  <a:pos x="103" y="115"/>
                </a:cxn>
                <a:cxn ang="0">
                  <a:pos x="89" y="131"/>
                </a:cxn>
                <a:cxn ang="0">
                  <a:pos x="59" y="162"/>
                </a:cxn>
                <a:cxn ang="0">
                  <a:pos x="31" y="194"/>
                </a:cxn>
                <a:cxn ang="0">
                  <a:pos x="1" y="225"/>
                </a:cxn>
                <a:cxn ang="0">
                  <a:pos x="1" y="225"/>
                </a:cxn>
                <a:cxn ang="0">
                  <a:pos x="0" y="228"/>
                </a:cxn>
                <a:cxn ang="0">
                  <a:pos x="0" y="229"/>
                </a:cxn>
                <a:cxn ang="0">
                  <a:pos x="1" y="233"/>
                </a:cxn>
                <a:cxn ang="0">
                  <a:pos x="5" y="234"/>
                </a:cxn>
                <a:cxn ang="0">
                  <a:pos x="8" y="234"/>
                </a:cxn>
                <a:cxn ang="0">
                  <a:pos x="9" y="233"/>
                </a:cxn>
                <a:cxn ang="0">
                  <a:pos x="9" y="233"/>
                </a:cxn>
                <a:cxn ang="0">
                  <a:pos x="37" y="204"/>
                </a:cxn>
                <a:cxn ang="0">
                  <a:pos x="64" y="174"/>
                </a:cxn>
                <a:cxn ang="0">
                  <a:pos x="92" y="145"/>
                </a:cxn>
                <a:cxn ang="0">
                  <a:pos x="119" y="116"/>
                </a:cxn>
                <a:cxn ang="0">
                  <a:pos x="119" y="116"/>
                </a:cxn>
                <a:cxn ang="0">
                  <a:pos x="132" y="103"/>
                </a:cxn>
                <a:cxn ang="0">
                  <a:pos x="144" y="89"/>
                </a:cxn>
                <a:cxn ang="0">
                  <a:pos x="168" y="61"/>
                </a:cxn>
                <a:cxn ang="0">
                  <a:pos x="181" y="48"/>
                </a:cxn>
                <a:cxn ang="0">
                  <a:pos x="192" y="35"/>
                </a:cxn>
                <a:cxn ang="0">
                  <a:pos x="205" y="22"/>
                </a:cxn>
                <a:cxn ang="0">
                  <a:pos x="220" y="12"/>
                </a:cxn>
                <a:cxn ang="0">
                  <a:pos x="220" y="12"/>
                </a:cxn>
                <a:cxn ang="0">
                  <a:pos x="221" y="9"/>
                </a:cxn>
                <a:cxn ang="0">
                  <a:pos x="222" y="8"/>
                </a:cxn>
                <a:cxn ang="0">
                  <a:pos x="221" y="3"/>
                </a:cxn>
                <a:cxn ang="0">
                  <a:pos x="220" y="1"/>
                </a:cxn>
                <a:cxn ang="0">
                  <a:pos x="219" y="0"/>
                </a:cxn>
                <a:cxn ang="0">
                  <a:pos x="216" y="0"/>
                </a:cxn>
                <a:cxn ang="0">
                  <a:pos x="215" y="1"/>
                </a:cxn>
                <a:cxn ang="0">
                  <a:pos x="215" y="1"/>
                </a:cxn>
              </a:cxnLst>
              <a:rect l="0" t="0" r="r" b="b"/>
              <a:pathLst>
                <a:path w="222" h="234">
                  <a:moveTo>
                    <a:pt x="215" y="1"/>
                  </a:moveTo>
                  <a:lnTo>
                    <a:pt x="215" y="1"/>
                  </a:lnTo>
                  <a:lnTo>
                    <a:pt x="200" y="12"/>
                  </a:lnTo>
                  <a:lnTo>
                    <a:pt x="188" y="24"/>
                  </a:lnTo>
                  <a:lnTo>
                    <a:pt x="177" y="37"/>
                  </a:lnTo>
                  <a:lnTo>
                    <a:pt x="165" y="50"/>
                  </a:lnTo>
                  <a:lnTo>
                    <a:pt x="143" y="76"/>
                  </a:lnTo>
                  <a:lnTo>
                    <a:pt x="132" y="89"/>
                  </a:lnTo>
                  <a:lnTo>
                    <a:pt x="119" y="101"/>
                  </a:lnTo>
                  <a:lnTo>
                    <a:pt x="119" y="101"/>
                  </a:lnTo>
                  <a:lnTo>
                    <a:pt x="103" y="115"/>
                  </a:lnTo>
                  <a:lnTo>
                    <a:pt x="89" y="131"/>
                  </a:lnTo>
                  <a:lnTo>
                    <a:pt x="59" y="162"/>
                  </a:lnTo>
                  <a:lnTo>
                    <a:pt x="31" y="194"/>
                  </a:lnTo>
                  <a:lnTo>
                    <a:pt x="1" y="225"/>
                  </a:lnTo>
                  <a:lnTo>
                    <a:pt x="1" y="225"/>
                  </a:lnTo>
                  <a:lnTo>
                    <a:pt x="0" y="228"/>
                  </a:lnTo>
                  <a:lnTo>
                    <a:pt x="0" y="229"/>
                  </a:lnTo>
                  <a:lnTo>
                    <a:pt x="1" y="233"/>
                  </a:lnTo>
                  <a:lnTo>
                    <a:pt x="5" y="234"/>
                  </a:lnTo>
                  <a:lnTo>
                    <a:pt x="8" y="234"/>
                  </a:lnTo>
                  <a:lnTo>
                    <a:pt x="9" y="233"/>
                  </a:lnTo>
                  <a:lnTo>
                    <a:pt x="9" y="233"/>
                  </a:lnTo>
                  <a:lnTo>
                    <a:pt x="37" y="204"/>
                  </a:lnTo>
                  <a:lnTo>
                    <a:pt x="64" y="174"/>
                  </a:lnTo>
                  <a:lnTo>
                    <a:pt x="92" y="145"/>
                  </a:lnTo>
                  <a:lnTo>
                    <a:pt x="119" y="116"/>
                  </a:lnTo>
                  <a:lnTo>
                    <a:pt x="119" y="116"/>
                  </a:lnTo>
                  <a:lnTo>
                    <a:pt x="132" y="103"/>
                  </a:lnTo>
                  <a:lnTo>
                    <a:pt x="144" y="89"/>
                  </a:lnTo>
                  <a:lnTo>
                    <a:pt x="168" y="61"/>
                  </a:lnTo>
                  <a:lnTo>
                    <a:pt x="181" y="48"/>
                  </a:lnTo>
                  <a:lnTo>
                    <a:pt x="192" y="35"/>
                  </a:lnTo>
                  <a:lnTo>
                    <a:pt x="205" y="22"/>
                  </a:lnTo>
                  <a:lnTo>
                    <a:pt x="220" y="12"/>
                  </a:lnTo>
                  <a:lnTo>
                    <a:pt x="220" y="12"/>
                  </a:lnTo>
                  <a:lnTo>
                    <a:pt x="221" y="9"/>
                  </a:lnTo>
                  <a:lnTo>
                    <a:pt x="222" y="8"/>
                  </a:lnTo>
                  <a:lnTo>
                    <a:pt x="221" y="3"/>
                  </a:lnTo>
                  <a:lnTo>
                    <a:pt x="220" y="1"/>
                  </a:lnTo>
                  <a:lnTo>
                    <a:pt x="219" y="0"/>
                  </a:lnTo>
                  <a:lnTo>
                    <a:pt x="216" y="0"/>
                  </a:lnTo>
                  <a:lnTo>
                    <a:pt x="215" y="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6" name="Freeform 431"/>
            <p:cNvSpPr/>
            <p:nvPr/>
          </p:nvSpPr>
          <p:spPr bwMode="auto">
            <a:xfrm>
              <a:off x="6845301" y="1349375"/>
              <a:ext cx="57150" cy="55563"/>
            </a:xfrm>
            <a:custGeom>
              <a:avLst/>
              <a:gdLst/>
              <a:ahLst/>
              <a:cxnLst>
                <a:cxn ang="0">
                  <a:pos x="133" y="2"/>
                </a:cxn>
                <a:cxn ang="0">
                  <a:pos x="133" y="2"/>
                </a:cxn>
                <a:cxn ang="0">
                  <a:pos x="99" y="32"/>
                </a:cxn>
                <a:cxn ang="0">
                  <a:pos x="65" y="62"/>
                </a:cxn>
                <a:cxn ang="0">
                  <a:pos x="32" y="94"/>
                </a:cxn>
                <a:cxn ang="0">
                  <a:pos x="2" y="128"/>
                </a:cxn>
                <a:cxn ang="0">
                  <a:pos x="2" y="128"/>
                </a:cxn>
                <a:cxn ang="0">
                  <a:pos x="0" y="129"/>
                </a:cxn>
                <a:cxn ang="0">
                  <a:pos x="0" y="132"/>
                </a:cxn>
                <a:cxn ang="0">
                  <a:pos x="2" y="136"/>
                </a:cxn>
                <a:cxn ang="0">
                  <a:pos x="6" y="137"/>
                </a:cxn>
                <a:cxn ang="0">
                  <a:pos x="7" y="137"/>
                </a:cxn>
                <a:cxn ang="0">
                  <a:pos x="10" y="136"/>
                </a:cxn>
                <a:cxn ang="0">
                  <a:pos x="10" y="136"/>
                </a:cxn>
                <a:cxn ang="0">
                  <a:pos x="41" y="102"/>
                </a:cxn>
                <a:cxn ang="0">
                  <a:pos x="74" y="70"/>
                </a:cxn>
                <a:cxn ang="0">
                  <a:pos x="106" y="40"/>
                </a:cxn>
                <a:cxn ang="0">
                  <a:pos x="140" y="10"/>
                </a:cxn>
                <a:cxn ang="0">
                  <a:pos x="140" y="10"/>
                </a:cxn>
                <a:cxn ang="0">
                  <a:pos x="142" y="7"/>
                </a:cxn>
                <a:cxn ang="0">
                  <a:pos x="143" y="6"/>
                </a:cxn>
                <a:cxn ang="0">
                  <a:pos x="142" y="3"/>
                </a:cxn>
                <a:cxn ang="0">
                  <a:pos x="140" y="2"/>
                </a:cxn>
                <a:cxn ang="0">
                  <a:pos x="136" y="0"/>
                </a:cxn>
                <a:cxn ang="0">
                  <a:pos x="135" y="1"/>
                </a:cxn>
                <a:cxn ang="0">
                  <a:pos x="133" y="2"/>
                </a:cxn>
                <a:cxn ang="0">
                  <a:pos x="133" y="2"/>
                </a:cxn>
              </a:cxnLst>
              <a:rect l="0" t="0" r="r" b="b"/>
              <a:pathLst>
                <a:path w="143" h="137">
                  <a:moveTo>
                    <a:pt x="133" y="2"/>
                  </a:moveTo>
                  <a:lnTo>
                    <a:pt x="133" y="2"/>
                  </a:lnTo>
                  <a:lnTo>
                    <a:pt x="99" y="32"/>
                  </a:lnTo>
                  <a:lnTo>
                    <a:pt x="65" y="62"/>
                  </a:lnTo>
                  <a:lnTo>
                    <a:pt x="32" y="94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0" y="129"/>
                  </a:lnTo>
                  <a:lnTo>
                    <a:pt x="0" y="132"/>
                  </a:lnTo>
                  <a:lnTo>
                    <a:pt x="2" y="136"/>
                  </a:lnTo>
                  <a:lnTo>
                    <a:pt x="6" y="137"/>
                  </a:lnTo>
                  <a:lnTo>
                    <a:pt x="7" y="137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41" y="102"/>
                  </a:lnTo>
                  <a:lnTo>
                    <a:pt x="74" y="70"/>
                  </a:lnTo>
                  <a:lnTo>
                    <a:pt x="106" y="40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2" y="7"/>
                  </a:lnTo>
                  <a:lnTo>
                    <a:pt x="143" y="6"/>
                  </a:lnTo>
                  <a:lnTo>
                    <a:pt x="142" y="3"/>
                  </a:lnTo>
                  <a:lnTo>
                    <a:pt x="140" y="2"/>
                  </a:lnTo>
                  <a:lnTo>
                    <a:pt x="136" y="0"/>
                  </a:lnTo>
                  <a:lnTo>
                    <a:pt x="135" y="1"/>
                  </a:lnTo>
                  <a:lnTo>
                    <a:pt x="133" y="2"/>
                  </a:lnTo>
                  <a:lnTo>
                    <a:pt x="133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7" name="Freeform 432"/>
            <p:cNvSpPr/>
            <p:nvPr/>
          </p:nvSpPr>
          <p:spPr bwMode="auto">
            <a:xfrm>
              <a:off x="6569076" y="1028700"/>
              <a:ext cx="98425" cy="95250"/>
            </a:xfrm>
            <a:custGeom>
              <a:avLst/>
              <a:gdLst/>
              <a:ahLst/>
              <a:cxnLst>
                <a:cxn ang="0">
                  <a:pos x="237" y="1"/>
                </a:cxn>
                <a:cxn ang="0">
                  <a:pos x="237" y="1"/>
                </a:cxn>
                <a:cxn ang="0">
                  <a:pos x="219" y="11"/>
                </a:cxn>
                <a:cxn ang="0">
                  <a:pos x="203" y="25"/>
                </a:cxn>
                <a:cxn ang="0">
                  <a:pos x="186" y="39"/>
                </a:cxn>
                <a:cxn ang="0">
                  <a:pos x="170" y="53"/>
                </a:cxn>
                <a:cxn ang="0">
                  <a:pos x="141" y="83"/>
                </a:cxn>
                <a:cxn ang="0">
                  <a:pos x="113" y="115"/>
                </a:cxn>
                <a:cxn ang="0">
                  <a:pos x="113" y="115"/>
                </a:cxn>
                <a:cxn ang="0">
                  <a:pos x="94" y="130"/>
                </a:cxn>
                <a:cxn ang="0">
                  <a:pos x="75" y="147"/>
                </a:cxn>
                <a:cxn ang="0">
                  <a:pos x="55" y="163"/>
                </a:cxn>
                <a:cxn ang="0">
                  <a:pos x="37" y="180"/>
                </a:cxn>
                <a:cxn ang="0">
                  <a:pos x="37" y="180"/>
                </a:cxn>
                <a:cxn ang="0">
                  <a:pos x="26" y="192"/>
                </a:cxn>
                <a:cxn ang="0">
                  <a:pos x="15" y="205"/>
                </a:cxn>
                <a:cxn ang="0">
                  <a:pos x="5" y="218"/>
                </a:cxn>
                <a:cxn ang="0">
                  <a:pos x="3" y="226"/>
                </a:cxn>
                <a:cxn ang="0">
                  <a:pos x="0" y="232"/>
                </a:cxn>
                <a:cxn ang="0">
                  <a:pos x="0" y="232"/>
                </a:cxn>
                <a:cxn ang="0">
                  <a:pos x="0" y="235"/>
                </a:cxn>
                <a:cxn ang="0">
                  <a:pos x="2" y="238"/>
                </a:cxn>
                <a:cxn ang="0">
                  <a:pos x="4" y="240"/>
                </a:cxn>
                <a:cxn ang="0">
                  <a:pos x="7" y="240"/>
                </a:cxn>
                <a:cxn ang="0">
                  <a:pos x="9" y="239"/>
                </a:cxn>
                <a:cxn ang="0">
                  <a:pos x="11" y="238"/>
                </a:cxn>
                <a:cxn ang="0">
                  <a:pos x="12" y="236"/>
                </a:cxn>
                <a:cxn ang="0">
                  <a:pos x="12" y="236"/>
                </a:cxn>
                <a:cxn ang="0">
                  <a:pos x="15" y="227"/>
                </a:cxn>
                <a:cxn ang="0">
                  <a:pos x="19" y="219"/>
                </a:cxn>
                <a:cxn ang="0">
                  <a:pos x="24" y="210"/>
                </a:cxn>
                <a:cxn ang="0">
                  <a:pos x="32" y="202"/>
                </a:cxn>
                <a:cxn ang="0">
                  <a:pos x="46" y="188"/>
                </a:cxn>
                <a:cxn ang="0">
                  <a:pos x="59" y="175"/>
                </a:cxn>
                <a:cxn ang="0">
                  <a:pos x="59" y="175"/>
                </a:cxn>
                <a:cxn ang="0">
                  <a:pos x="73" y="161"/>
                </a:cxn>
                <a:cxn ang="0">
                  <a:pos x="89" y="149"/>
                </a:cxn>
                <a:cxn ang="0">
                  <a:pos x="105" y="136"/>
                </a:cxn>
                <a:cxn ang="0">
                  <a:pos x="121" y="123"/>
                </a:cxn>
                <a:cxn ang="0">
                  <a:pos x="121" y="123"/>
                </a:cxn>
                <a:cxn ang="0">
                  <a:pos x="149" y="93"/>
                </a:cxn>
                <a:cxn ang="0">
                  <a:pos x="178" y="62"/>
                </a:cxn>
                <a:cxn ang="0">
                  <a:pos x="193" y="48"/>
                </a:cxn>
                <a:cxn ang="0">
                  <a:pos x="210" y="34"/>
                </a:cxn>
                <a:cxn ang="0">
                  <a:pos x="225" y="22"/>
                </a:cxn>
                <a:cxn ang="0">
                  <a:pos x="242" y="11"/>
                </a:cxn>
                <a:cxn ang="0">
                  <a:pos x="242" y="11"/>
                </a:cxn>
                <a:cxn ang="0">
                  <a:pos x="245" y="9"/>
                </a:cxn>
                <a:cxn ang="0">
                  <a:pos x="246" y="8"/>
                </a:cxn>
                <a:cxn ang="0">
                  <a:pos x="245" y="4"/>
                </a:cxn>
                <a:cxn ang="0">
                  <a:pos x="242" y="1"/>
                </a:cxn>
                <a:cxn ang="0">
                  <a:pos x="240" y="0"/>
                </a:cxn>
                <a:cxn ang="0">
                  <a:pos x="237" y="1"/>
                </a:cxn>
                <a:cxn ang="0">
                  <a:pos x="237" y="1"/>
                </a:cxn>
              </a:cxnLst>
              <a:rect l="0" t="0" r="r" b="b"/>
              <a:pathLst>
                <a:path w="246" h="240">
                  <a:moveTo>
                    <a:pt x="237" y="1"/>
                  </a:moveTo>
                  <a:lnTo>
                    <a:pt x="237" y="1"/>
                  </a:lnTo>
                  <a:lnTo>
                    <a:pt x="219" y="11"/>
                  </a:lnTo>
                  <a:lnTo>
                    <a:pt x="203" y="25"/>
                  </a:lnTo>
                  <a:lnTo>
                    <a:pt x="186" y="39"/>
                  </a:lnTo>
                  <a:lnTo>
                    <a:pt x="170" y="53"/>
                  </a:lnTo>
                  <a:lnTo>
                    <a:pt x="141" y="83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94" y="130"/>
                  </a:lnTo>
                  <a:lnTo>
                    <a:pt x="75" y="147"/>
                  </a:lnTo>
                  <a:lnTo>
                    <a:pt x="55" y="163"/>
                  </a:lnTo>
                  <a:lnTo>
                    <a:pt x="37" y="180"/>
                  </a:lnTo>
                  <a:lnTo>
                    <a:pt x="37" y="180"/>
                  </a:lnTo>
                  <a:lnTo>
                    <a:pt x="26" y="192"/>
                  </a:lnTo>
                  <a:lnTo>
                    <a:pt x="15" y="205"/>
                  </a:lnTo>
                  <a:lnTo>
                    <a:pt x="5" y="218"/>
                  </a:lnTo>
                  <a:lnTo>
                    <a:pt x="3" y="226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0" y="235"/>
                  </a:lnTo>
                  <a:lnTo>
                    <a:pt x="2" y="238"/>
                  </a:lnTo>
                  <a:lnTo>
                    <a:pt x="4" y="240"/>
                  </a:lnTo>
                  <a:lnTo>
                    <a:pt x="7" y="240"/>
                  </a:lnTo>
                  <a:lnTo>
                    <a:pt x="9" y="239"/>
                  </a:lnTo>
                  <a:lnTo>
                    <a:pt x="11" y="238"/>
                  </a:lnTo>
                  <a:lnTo>
                    <a:pt x="12" y="236"/>
                  </a:lnTo>
                  <a:lnTo>
                    <a:pt x="12" y="236"/>
                  </a:lnTo>
                  <a:lnTo>
                    <a:pt x="15" y="227"/>
                  </a:lnTo>
                  <a:lnTo>
                    <a:pt x="19" y="219"/>
                  </a:lnTo>
                  <a:lnTo>
                    <a:pt x="24" y="210"/>
                  </a:lnTo>
                  <a:lnTo>
                    <a:pt x="32" y="202"/>
                  </a:lnTo>
                  <a:lnTo>
                    <a:pt x="46" y="188"/>
                  </a:lnTo>
                  <a:lnTo>
                    <a:pt x="59" y="175"/>
                  </a:lnTo>
                  <a:lnTo>
                    <a:pt x="59" y="175"/>
                  </a:lnTo>
                  <a:lnTo>
                    <a:pt x="73" y="161"/>
                  </a:lnTo>
                  <a:lnTo>
                    <a:pt x="89" y="149"/>
                  </a:lnTo>
                  <a:lnTo>
                    <a:pt x="105" y="136"/>
                  </a:lnTo>
                  <a:lnTo>
                    <a:pt x="121" y="123"/>
                  </a:lnTo>
                  <a:lnTo>
                    <a:pt x="121" y="123"/>
                  </a:lnTo>
                  <a:lnTo>
                    <a:pt x="149" y="93"/>
                  </a:lnTo>
                  <a:lnTo>
                    <a:pt x="178" y="62"/>
                  </a:lnTo>
                  <a:lnTo>
                    <a:pt x="193" y="48"/>
                  </a:lnTo>
                  <a:lnTo>
                    <a:pt x="210" y="34"/>
                  </a:lnTo>
                  <a:lnTo>
                    <a:pt x="225" y="22"/>
                  </a:lnTo>
                  <a:lnTo>
                    <a:pt x="242" y="11"/>
                  </a:lnTo>
                  <a:lnTo>
                    <a:pt x="242" y="11"/>
                  </a:lnTo>
                  <a:lnTo>
                    <a:pt x="245" y="9"/>
                  </a:lnTo>
                  <a:lnTo>
                    <a:pt x="246" y="8"/>
                  </a:lnTo>
                  <a:lnTo>
                    <a:pt x="245" y="4"/>
                  </a:lnTo>
                  <a:lnTo>
                    <a:pt x="242" y="1"/>
                  </a:lnTo>
                  <a:lnTo>
                    <a:pt x="240" y="0"/>
                  </a:lnTo>
                  <a:lnTo>
                    <a:pt x="237" y="1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8" name="Freeform 433"/>
            <p:cNvSpPr/>
            <p:nvPr/>
          </p:nvSpPr>
          <p:spPr bwMode="auto">
            <a:xfrm>
              <a:off x="6599238" y="1033463"/>
              <a:ext cx="157163" cy="158750"/>
            </a:xfrm>
            <a:custGeom>
              <a:avLst/>
              <a:gdLst/>
              <a:ahLst/>
              <a:cxnLst>
                <a:cxn ang="0">
                  <a:pos x="388" y="2"/>
                </a:cxn>
                <a:cxn ang="0">
                  <a:pos x="383" y="10"/>
                </a:cxn>
                <a:cxn ang="0">
                  <a:pos x="378" y="12"/>
                </a:cxn>
                <a:cxn ang="0">
                  <a:pos x="349" y="40"/>
                </a:cxn>
                <a:cxn ang="0">
                  <a:pos x="336" y="52"/>
                </a:cxn>
                <a:cxn ang="0">
                  <a:pos x="294" y="85"/>
                </a:cxn>
                <a:cxn ang="0">
                  <a:pos x="267" y="108"/>
                </a:cxn>
                <a:cxn ang="0">
                  <a:pos x="188" y="184"/>
                </a:cxn>
                <a:cxn ang="0">
                  <a:pos x="165" y="209"/>
                </a:cxn>
                <a:cxn ang="0">
                  <a:pos x="93" y="286"/>
                </a:cxn>
                <a:cxn ang="0">
                  <a:pos x="72" y="308"/>
                </a:cxn>
                <a:cxn ang="0">
                  <a:pos x="51" y="331"/>
                </a:cxn>
                <a:cxn ang="0">
                  <a:pos x="40" y="346"/>
                </a:cxn>
                <a:cxn ang="0">
                  <a:pos x="27" y="370"/>
                </a:cxn>
                <a:cxn ang="0">
                  <a:pos x="14" y="383"/>
                </a:cxn>
                <a:cxn ang="0">
                  <a:pos x="4" y="387"/>
                </a:cxn>
                <a:cxn ang="0">
                  <a:pos x="0" y="389"/>
                </a:cxn>
                <a:cxn ang="0">
                  <a:pos x="2" y="397"/>
                </a:cxn>
                <a:cxn ang="0">
                  <a:pos x="6" y="399"/>
                </a:cxn>
                <a:cxn ang="0">
                  <a:pos x="14" y="395"/>
                </a:cxn>
                <a:cxn ang="0">
                  <a:pos x="31" y="383"/>
                </a:cxn>
                <a:cxn ang="0">
                  <a:pos x="48" y="362"/>
                </a:cxn>
                <a:cxn ang="0">
                  <a:pos x="72" y="327"/>
                </a:cxn>
                <a:cxn ang="0">
                  <a:pos x="81" y="316"/>
                </a:cxn>
                <a:cxn ang="0">
                  <a:pos x="136" y="257"/>
                </a:cxn>
                <a:cxn ang="0">
                  <a:pos x="189" y="200"/>
                </a:cxn>
                <a:cxn ang="0">
                  <a:pos x="248" y="141"/>
                </a:cxn>
                <a:cxn ang="0">
                  <a:pos x="310" y="86"/>
                </a:cxn>
                <a:cxn ang="0">
                  <a:pos x="341" y="60"/>
                </a:cxn>
                <a:cxn ang="0">
                  <a:pos x="371" y="34"/>
                </a:cxn>
                <a:cxn ang="0">
                  <a:pos x="379" y="27"/>
                </a:cxn>
                <a:cxn ang="0">
                  <a:pos x="394" y="14"/>
                </a:cxn>
                <a:cxn ang="0">
                  <a:pos x="399" y="6"/>
                </a:cxn>
                <a:cxn ang="0">
                  <a:pos x="399" y="4"/>
                </a:cxn>
                <a:cxn ang="0">
                  <a:pos x="395" y="0"/>
                </a:cxn>
                <a:cxn ang="0">
                  <a:pos x="390" y="1"/>
                </a:cxn>
                <a:cxn ang="0">
                  <a:pos x="388" y="2"/>
                </a:cxn>
              </a:cxnLst>
              <a:rect l="0" t="0" r="r" b="b"/>
              <a:pathLst>
                <a:path w="399" h="399">
                  <a:moveTo>
                    <a:pt x="388" y="2"/>
                  </a:moveTo>
                  <a:lnTo>
                    <a:pt x="388" y="2"/>
                  </a:lnTo>
                  <a:lnTo>
                    <a:pt x="386" y="8"/>
                  </a:lnTo>
                  <a:lnTo>
                    <a:pt x="383" y="10"/>
                  </a:lnTo>
                  <a:lnTo>
                    <a:pt x="380" y="10"/>
                  </a:lnTo>
                  <a:lnTo>
                    <a:pt x="378" y="12"/>
                  </a:lnTo>
                  <a:lnTo>
                    <a:pt x="378" y="12"/>
                  </a:lnTo>
                  <a:lnTo>
                    <a:pt x="349" y="40"/>
                  </a:lnTo>
                  <a:lnTo>
                    <a:pt x="349" y="40"/>
                  </a:lnTo>
                  <a:lnTo>
                    <a:pt x="336" y="52"/>
                  </a:lnTo>
                  <a:lnTo>
                    <a:pt x="322" y="63"/>
                  </a:lnTo>
                  <a:lnTo>
                    <a:pt x="294" y="85"/>
                  </a:lnTo>
                  <a:lnTo>
                    <a:pt x="294" y="85"/>
                  </a:lnTo>
                  <a:lnTo>
                    <a:pt x="267" y="108"/>
                  </a:lnTo>
                  <a:lnTo>
                    <a:pt x="240" y="133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65" y="209"/>
                  </a:lnTo>
                  <a:lnTo>
                    <a:pt x="140" y="235"/>
                  </a:lnTo>
                  <a:lnTo>
                    <a:pt x="93" y="286"/>
                  </a:lnTo>
                  <a:lnTo>
                    <a:pt x="93" y="286"/>
                  </a:lnTo>
                  <a:lnTo>
                    <a:pt x="72" y="308"/>
                  </a:lnTo>
                  <a:lnTo>
                    <a:pt x="51" y="331"/>
                  </a:lnTo>
                  <a:lnTo>
                    <a:pt x="51" y="331"/>
                  </a:lnTo>
                  <a:lnTo>
                    <a:pt x="46" y="338"/>
                  </a:lnTo>
                  <a:lnTo>
                    <a:pt x="40" y="346"/>
                  </a:lnTo>
                  <a:lnTo>
                    <a:pt x="32" y="363"/>
                  </a:lnTo>
                  <a:lnTo>
                    <a:pt x="27" y="370"/>
                  </a:lnTo>
                  <a:lnTo>
                    <a:pt x="22" y="376"/>
                  </a:lnTo>
                  <a:lnTo>
                    <a:pt x="14" y="383"/>
                  </a:lnTo>
                  <a:lnTo>
                    <a:pt x="4" y="387"/>
                  </a:lnTo>
                  <a:lnTo>
                    <a:pt x="4" y="387"/>
                  </a:lnTo>
                  <a:lnTo>
                    <a:pt x="1" y="388"/>
                  </a:lnTo>
                  <a:lnTo>
                    <a:pt x="0" y="389"/>
                  </a:lnTo>
                  <a:lnTo>
                    <a:pt x="0" y="395"/>
                  </a:lnTo>
                  <a:lnTo>
                    <a:pt x="2" y="397"/>
                  </a:lnTo>
                  <a:lnTo>
                    <a:pt x="4" y="399"/>
                  </a:lnTo>
                  <a:lnTo>
                    <a:pt x="6" y="399"/>
                  </a:lnTo>
                  <a:lnTo>
                    <a:pt x="6" y="399"/>
                  </a:lnTo>
                  <a:lnTo>
                    <a:pt x="14" y="395"/>
                  </a:lnTo>
                  <a:lnTo>
                    <a:pt x="19" y="392"/>
                  </a:lnTo>
                  <a:lnTo>
                    <a:pt x="31" y="383"/>
                  </a:lnTo>
                  <a:lnTo>
                    <a:pt x="40" y="374"/>
                  </a:lnTo>
                  <a:lnTo>
                    <a:pt x="48" y="362"/>
                  </a:lnTo>
                  <a:lnTo>
                    <a:pt x="64" y="338"/>
                  </a:lnTo>
                  <a:lnTo>
                    <a:pt x="72" y="327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108" y="287"/>
                  </a:lnTo>
                  <a:lnTo>
                    <a:pt x="136" y="257"/>
                  </a:lnTo>
                  <a:lnTo>
                    <a:pt x="162" y="227"/>
                  </a:lnTo>
                  <a:lnTo>
                    <a:pt x="189" y="200"/>
                  </a:lnTo>
                  <a:lnTo>
                    <a:pt x="189" y="200"/>
                  </a:lnTo>
                  <a:lnTo>
                    <a:pt x="248" y="141"/>
                  </a:lnTo>
                  <a:lnTo>
                    <a:pt x="280" y="114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41" y="60"/>
                  </a:lnTo>
                  <a:lnTo>
                    <a:pt x="357" y="48"/>
                  </a:lnTo>
                  <a:lnTo>
                    <a:pt x="371" y="34"/>
                  </a:lnTo>
                  <a:lnTo>
                    <a:pt x="371" y="34"/>
                  </a:lnTo>
                  <a:lnTo>
                    <a:pt x="379" y="27"/>
                  </a:lnTo>
                  <a:lnTo>
                    <a:pt x="387" y="22"/>
                  </a:lnTo>
                  <a:lnTo>
                    <a:pt x="394" y="14"/>
                  </a:lnTo>
                  <a:lnTo>
                    <a:pt x="397" y="10"/>
                  </a:lnTo>
                  <a:lnTo>
                    <a:pt x="399" y="6"/>
                  </a:lnTo>
                  <a:lnTo>
                    <a:pt x="399" y="6"/>
                  </a:lnTo>
                  <a:lnTo>
                    <a:pt x="399" y="4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390" y="1"/>
                  </a:lnTo>
                  <a:lnTo>
                    <a:pt x="388" y="2"/>
                  </a:lnTo>
                  <a:lnTo>
                    <a:pt x="388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9" name="Freeform 434"/>
            <p:cNvSpPr/>
            <p:nvPr/>
          </p:nvSpPr>
          <p:spPr bwMode="auto">
            <a:xfrm>
              <a:off x="6678613" y="1082675"/>
              <a:ext cx="107950" cy="120650"/>
            </a:xfrm>
            <a:custGeom>
              <a:avLst/>
              <a:gdLst/>
              <a:ahLst/>
              <a:cxnLst>
                <a:cxn ang="0">
                  <a:pos x="264" y="1"/>
                </a:cxn>
                <a:cxn ang="0">
                  <a:pos x="264" y="1"/>
                </a:cxn>
                <a:cxn ang="0">
                  <a:pos x="245" y="14"/>
                </a:cxn>
                <a:cxn ang="0">
                  <a:pos x="228" y="30"/>
                </a:cxn>
                <a:cxn ang="0">
                  <a:pos x="211" y="47"/>
                </a:cxn>
                <a:cxn ang="0">
                  <a:pos x="195" y="65"/>
                </a:cxn>
                <a:cxn ang="0">
                  <a:pos x="195" y="65"/>
                </a:cxn>
                <a:cxn ang="0">
                  <a:pos x="177" y="86"/>
                </a:cxn>
                <a:cxn ang="0">
                  <a:pos x="158" y="107"/>
                </a:cxn>
                <a:cxn ang="0">
                  <a:pos x="139" y="129"/>
                </a:cxn>
                <a:cxn ang="0">
                  <a:pos x="120" y="150"/>
                </a:cxn>
                <a:cxn ang="0">
                  <a:pos x="120" y="150"/>
                </a:cxn>
                <a:cxn ang="0">
                  <a:pos x="103" y="173"/>
                </a:cxn>
                <a:cxn ang="0">
                  <a:pos x="86" y="195"/>
                </a:cxn>
                <a:cxn ang="0">
                  <a:pos x="69" y="217"/>
                </a:cxn>
                <a:cxn ang="0">
                  <a:pos x="51" y="239"/>
                </a:cxn>
                <a:cxn ang="0">
                  <a:pos x="51" y="239"/>
                </a:cxn>
                <a:cxn ang="0">
                  <a:pos x="44" y="246"/>
                </a:cxn>
                <a:cxn ang="0">
                  <a:pos x="37" y="251"/>
                </a:cxn>
                <a:cxn ang="0">
                  <a:pos x="21" y="264"/>
                </a:cxn>
                <a:cxn ang="0">
                  <a:pos x="13" y="271"/>
                </a:cxn>
                <a:cxn ang="0">
                  <a:pos x="6" y="279"/>
                </a:cxn>
                <a:cxn ang="0">
                  <a:pos x="3" y="286"/>
                </a:cxn>
                <a:cxn ang="0">
                  <a:pos x="0" y="296"/>
                </a:cxn>
                <a:cxn ang="0">
                  <a:pos x="0" y="296"/>
                </a:cxn>
                <a:cxn ang="0">
                  <a:pos x="0" y="298"/>
                </a:cxn>
                <a:cxn ang="0">
                  <a:pos x="0" y="299"/>
                </a:cxn>
                <a:cxn ang="0">
                  <a:pos x="4" y="302"/>
                </a:cxn>
                <a:cxn ang="0">
                  <a:pos x="6" y="302"/>
                </a:cxn>
                <a:cxn ang="0">
                  <a:pos x="8" y="302"/>
                </a:cxn>
                <a:cxn ang="0">
                  <a:pos x="9" y="301"/>
                </a:cxn>
                <a:cxn ang="0">
                  <a:pos x="10" y="298"/>
                </a:cxn>
                <a:cxn ang="0">
                  <a:pos x="10" y="298"/>
                </a:cxn>
                <a:cxn ang="0">
                  <a:pos x="13" y="290"/>
                </a:cxn>
                <a:cxn ang="0">
                  <a:pos x="18" y="282"/>
                </a:cxn>
                <a:cxn ang="0">
                  <a:pos x="26" y="275"/>
                </a:cxn>
                <a:cxn ang="0">
                  <a:pos x="34" y="267"/>
                </a:cxn>
                <a:cxn ang="0">
                  <a:pos x="51" y="252"/>
                </a:cxn>
                <a:cxn ang="0">
                  <a:pos x="65" y="239"/>
                </a:cxn>
                <a:cxn ang="0">
                  <a:pos x="65" y="239"/>
                </a:cxn>
                <a:cxn ang="0">
                  <a:pos x="81" y="222"/>
                </a:cxn>
                <a:cxn ang="0">
                  <a:pos x="95" y="204"/>
                </a:cxn>
                <a:cxn ang="0">
                  <a:pos x="124" y="166"/>
                </a:cxn>
                <a:cxn ang="0">
                  <a:pos x="124" y="166"/>
                </a:cxn>
                <a:cxn ang="0">
                  <a:pos x="141" y="144"/>
                </a:cxn>
                <a:cxn ang="0">
                  <a:pos x="160" y="123"/>
                </a:cxn>
                <a:cxn ang="0">
                  <a:pos x="196" y="81"/>
                </a:cxn>
                <a:cxn ang="0">
                  <a:pos x="196" y="81"/>
                </a:cxn>
                <a:cxn ang="0">
                  <a:pos x="213" y="61"/>
                </a:cxn>
                <a:cxn ang="0">
                  <a:pos x="230" y="43"/>
                </a:cxn>
                <a:cxn ang="0">
                  <a:pos x="250" y="26"/>
                </a:cxn>
                <a:cxn ang="0">
                  <a:pos x="259" y="18"/>
                </a:cxn>
                <a:cxn ang="0">
                  <a:pos x="271" y="10"/>
                </a:cxn>
                <a:cxn ang="0">
                  <a:pos x="271" y="10"/>
                </a:cxn>
                <a:cxn ang="0">
                  <a:pos x="272" y="9"/>
                </a:cxn>
                <a:cxn ang="0">
                  <a:pos x="273" y="7"/>
                </a:cxn>
                <a:cxn ang="0">
                  <a:pos x="272" y="3"/>
                </a:cxn>
                <a:cxn ang="0">
                  <a:pos x="269" y="0"/>
                </a:cxn>
                <a:cxn ang="0">
                  <a:pos x="267" y="0"/>
                </a:cxn>
                <a:cxn ang="0">
                  <a:pos x="264" y="1"/>
                </a:cxn>
                <a:cxn ang="0">
                  <a:pos x="264" y="1"/>
                </a:cxn>
              </a:cxnLst>
              <a:rect l="0" t="0" r="r" b="b"/>
              <a:pathLst>
                <a:path w="273" h="302">
                  <a:moveTo>
                    <a:pt x="264" y="1"/>
                  </a:moveTo>
                  <a:lnTo>
                    <a:pt x="264" y="1"/>
                  </a:lnTo>
                  <a:lnTo>
                    <a:pt x="245" y="14"/>
                  </a:lnTo>
                  <a:lnTo>
                    <a:pt x="228" y="30"/>
                  </a:lnTo>
                  <a:lnTo>
                    <a:pt x="211" y="47"/>
                  </a:lnTo>
                  <a:lnTo>
                    <a:pt x="195" y="65"/>
                  </a:lnTo>
                  <a:lnTo>
                    <a:pt x="195" y="65"/>
                  </a:lnTo>
                  <a:lnTo>
                    <a:pt x="177" y="86"/>
                  </a:lnTo>
                  <a:lnTo>
                    <a:pt x="158" y="107"/>
                  </a:lnTo>
                  <a:lnTo>
                    <a:pt x="139" y="129"/>
                  </a:lnTo>
                  <a:lnTo>
                    <a:pt x="120" y="150"/>
                  </a:lnTo>
                  <a:lnTo>
                    <a:pt x="120" y="150"/>
                  </a:lnTo>
                  <a:lnTo>
                    <a:pt x="103" y="173"/>
                  </a:lnTo>
                  <a:lnTo>
                    <a:pt x="86" y="195"/>
                  </a:lnTo>
                  <a:lnTo>
                    <a:pt x="69" y="217"/>
                  </a:lnTo>
                  <a:lnTo>
                    <a:pt x="51" y="239"/>
                  </a:lnTo>
                  <a:lnTo>
                    <a:pt x="51" y="239"/>
                  </a:lnTo>
                  <a:lnTo>
                    <a:pt x="44" y="246"/>
                  </a:lnTo>
                  <a:lnTo>
                    <a:pt x="37" y="251"/>
                  </a:lnTo>
                  <a:lnTo>
                    <a:pt x="21" y="264"/>
                  </a:lnTo>
                  <a:lnTo>
                    <a:pt x="13" y="271"/>
                  </a:lnTo>
                  <a:lnTo>
                    <a:pt x="6" y="279"/>
                  </a:lnTo>
                  <a:lnTo>
                    <a:pt x="3" y="28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8"/>
                  </a:lnTo>
                  <a:lnTo>
                    <a:pt x="0" y="299"/>
                  </a:lnTo>
                  <a:lnTo>
                    <a:pt x="4" y="302"/>
                  </a:lnTo>
                  <a:lnTo>
                    <a:pt x="6" y="302"/>
                  </a:lnTo>
                  <a:lnTo>
                    <a:pt x="8" y="302"/>
                  </a:lnTo>
                  <a:lnTo>
                    <a:pt x="9" y="301"/>
                  </a:lnTo>
                  <a:lnTo>
                    <a:pt x="10" y="298"/>
                  </a:lnTo>
                  <a:lnTo>
                    <a:pt x="10" y="298"/>
                  </a:lnTo>
                  <a:lnTo>
                    <a:pt x="13" y="290"/>
                  </a:lnTo>
                  <a:lnTo>
                    <a:pt x="18" y="282"/>
                  </a:lnTo>
                  <a:lnTo>
                    <a:pt x="26" y="275"/>
                  </a:lnTo>
                  <a:lnTo>
                    <a:pt x="34" y="267"/>
                  </a:lnTo>
                  <a:lnTo>
                    <a:pt x="51" y="252"/>
                  </a:lnTo>
                  <a:lnTo>
                    <a:pt x="65" y="239"/>
                  </a:lnTo>
                  <a:lnTo>
                    <a:pt x="65" y="239"/>
                  </a:lnTo>
                  <a:lnTo>
                    <a:pt x="81" y="222"/>
                  </a:lnTo>
                  <a:lnTo>
                    <a:pt x="95" y="204"/>
                  </a:lnTo>
                  <a:lnTo>
                    <a:pt x="124" y="166"/>
                  </a:lnTo>
                  <a:lnTo>
                    <a:pt x="124" y="166"/>
                  </a:lnTo>
                  <a:lnTo>
                    <a:pt x="141" y="144"/>
                  </a:lnTo>
                  <a:lnTo>
                    <a:pt x="160" y="123"/>
                  </a:lnTo>
                  <a:lnTo>
                    <a:pt x="196" y="81"/>
                  </a:lnTo>
                  <a:lnTo>
                    <a:pt x="196" y="81"/>
                  </a:lnTo>
                  <a:lnTo>
                    <a:pt x="213" y="61"/>
                  </a:lnTo>
                  <a:lnTo>
                    <a:pt x="230" y="43"/>
                  </a:lnTo>
                  <a:lnTo>
                    <a:pt x="250" y="26"/>
                  </a:lnTo>
                  <a:lnTo>
                    <a:pt x="259" y="18"/>
                  </a:lnTo>
                  <a:lnTo>
                    <a:pt x="271" y="10"/>
                  </a:lnTo>
                  <a:lnTo>
                    <a:pt x="271" y="10"/>
                  </a:lnTo>
                  <a:lnTo>
                    <a:pt x="272" y="9"/>
                  </a:lnTo>
                  <a:lnTo>
                    <a:pt x="273" y="7"/>
                  </a:lnTo>
                  <a:lnTo>
                    <a:pt x="272" y="3"/>
                  </a:lnTo>
                  <a:lnTo>
                    <a:pt x="269" y="0"/>
                  </a:lnTo>
                  <a:lnTo>
                    <a:pt x="267" y="0"/>
                  </a:lnTo>
                  <a:lnTo>
                    <a:pt x="264" y="1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0" name="Freeform 435"/>
            <p:cNvSpPr/>
            <p:nvPr/>
          </p:nvSpPr>
          <p:spPr bwMode="auto">
            <a:xfrm>
              <a:off x="6707188" y="1125538"/>
              <a:ext cx="69850" cy="77788"/>
            </a:xfrm>
            <a:custGeom>
              <a:avLst/>
              <a:gdLst/>
              <a:ahLst/>
              <a:cxnLst>
                <a:cxn ang="0">
                  <a:pos x="166" y="3"/>
                </a:cxn>
                <a:cxn ang="0">
                  <a:pos x="160" y="17"/>
                </a:cxn>
                <a:cxn ang="0">
                  <a:pos x="148" y="27"/>
                </a:cxn>
                <a:cxn ang="0">
                  <a:pos x="124" y="48"/>
                </a:cxn>
                <a:cxn ang="0">
                  <a:pos x="79" y="98"/>
                </a:cxn>
                <a:cxn ang="0">
                  <a:pos x="54" y="126"/>
                </a:cxn>
                <a:cxn ang="0">
                  <a:pos x="30" y="155"/>
                </a:cxn>
                <a:cxn ang="0">
                  <a:pos x="12" y="173"/>
                </a:cxn>
                <a:cxn ang="0">
                  <a:pos x="8" y="177"/>
                </a:cxn>
                <a:cxn ang="0">
                  <a:pos x="11" y="183"/>
                </a:cxn>
                <a:cxn ang="0">
                  <a:pos x="12" y="187"/>
                </a:cxn>
                <a:cxn ang="0">
                  <a:pos x="9" y="183"/>
                </a:cxn>
                <a:cxn ang="0">
                  <a:pos x="5" y="183"/>
                </a:cxn>
                <a:cxn ang="0">
                  <a:pos x="0" y="187"/>
                </a:cxn>
                <a:cxn ang="0">
                  <a:pos x="0" y="189"/>
                </a:cxn>
                <a:cxn ang="0">
                  <a:pos x="4" y="194"/>
                </a:cxn>
                <a:cxn ang="0">
                  <a:pos x="7" y="196"/>
                </a:cxn>
                <a:cxn ang="0">
                  <a:pos x="11" y="196"/>
                </a:cxn>
                <a:cxn ang="0">
                  <a:pos x="25" y="180"/>
                </a:cxn>
                <a:cxn ang="0">
                  <a:pos x="38" y="163"/>
                </a:cxn>
                <a:cxn ang="0">
                  <a:pos x="54" y="149"/>
                </a:cxn>
                <a:cxn ang="0">
                  <a:pos x="80" y="115"/>
                </a:cxn>
                <a:cxn ang="0">
                  <a:pos x="93" y="98"/>
                </a:cxn>
                <a:cxn ang="0">
                  <a:pos x="145" y="43"/>
                </a:cxn>
                <a:cxn ang="0">
                  <a:pos x="156" y="35"/>
                </a:cxn>
                <a:cxn ang="0">
                  <a:pos x="169" y="23"/>
                </a:cxn>
                <a:cxn ang="0">
                  <a:pos x="175" y="13"/>
                </a:cxn>
                <a:cxn ang="0">
                  <a:pos x="177" y="7"/>
                </a:cxn>
                <a:cxn ang="0">
                  <a:pos x="177" y="2"/>
                </a:cxn>
                <a:cxn ang="0">
                  <a:pos x="170" y="0"/>
                </a:cxn>
                <a:cxn ang="0">
                  <a:pos x="168" y="2"/>
                </a:cxn>
                <a:cxn ang="0">
                  <a:pos x="166" y="3"/>
                </a:cxn>
              </a:cxnLst>
              <a:rect l="0" t="0" r="r" b="b"/>
              <a:pathLst>
                <a:path w="177" h="196">
                  <a:moveTo>
                    <a:pt x="166" y="3"/>
                  </a:moveTo>
                  <a:lnTo>
                    <a:pt x="166" y="3"/>
                  </a:lnTo>
                  <a:lnTo>
                    <a:pt x="164" y="10"/>
                  </a:lnTo>
                  <a:lnTo>
                    <a:pt x="160" y="17"/>
                  </a:lnTo>
                  <a:lnTo>
                    <a:pt x="155" y="22"/>
                  </a:lnTo>
                  <a:lnTo>
                    <a:pt x="148" y="27"/>
                  </a:lnTo>
                  <a:lnTo>
                    <a:pt x="136" y="39"/>
                  </a:lnTo>
                  <a:lnTo>
                    <a:pt x="124" y="48"/>
                  </a:lnTo>
                  <a:lnTo>
                    <a:pt x="124" y="48"/>
                  </a:lnTo>
                  <a:lnTo>
                    <a:pt x="79" y="98"/>
                  </a:lnTo>
                  <a:lnTo>
                    <a:pt x="79" y="98"/>
                  </a:lnTo>
                  <a:lnTo>
                    <a:pt x="54" y="126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21" y="164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8" y="177"/>
                  </a:lnTo>
                  <a:lnTo>
                    <a:pt x="8" y="180"/>
                  </a:lnTo>
                  <a:lnTo>
                    <a:pt x="11" y="183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" y="184"/>
                  </a:lnTo>
                  <a:lnTo>
                    <a:pt x="9" y="183"/>
                  </a:lnTo>
                  <a:lnTo>
                    <a:pt x="7" y="183"/>
                  </a:lnTo>
                  <a:lnTo>
                    <a:pt x="5" y="183"/>
                  </a:lnTo>
                  <a:lnTo>
                    <a:pt x="1" y="185"/>
                  </a:lnTo>
                  <a:lnTo>
                    <a:pt x="0" y="187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1" y="193"/>
                  </a:lnTo>
                  <a:lnTo>
                    <a:pt x="4" y="194"/>
                  </a:lnTo>
                  <a:lnTo>
                    <a:pt x="4" y="194"/>
                  </a:lnTo>
                  <a:lnTo>
                    <a:pt x="7" y="196"/>
                  </a:lnTo>
                  <a:lnTo>
                    <a:pt x="11" y="196"/>
                  </a:lnTo>
                  <a:lnTo>
                    <a:pt x="11" y="196"/>
                  </a:lnTo>
                  <a:lnTo>
                    <a:pt x="18" y="189"/>
                  </a:lnTo>
                  <a:lnTo>
                    <a:pt x="25" y="180"/>
                  </a:lnTo>
                  <a:lnTo>
                    <a:pt x="32" y="172"/>
                  </a:lnTo>
                  <a:lnTo>
                    <a:pt x="38" y="163"/>
                  </a:lnTo>
                  <a:lnTo>
                    <a:pt x="38" y="163"/>
                  </a:lnTo>
                  <a:lnTo>
                    <a:pt x="54" y="149"/>
                  </a:lnTo>
                  <a:lnTo>
                    <a:pt x="67" y="132"/>
                  </a:lnTo>
                  <a:lnTo>
                    <a:pt x="80" y="115"/>
                  </a:lnTo>
                  <a:lnTo>
                    <a:pt x="93" y="98"/>
                  </a:lnTo>
                  <a:lnTo>
                    <a:pt x="93" y="98"/>
                  </a:lnTo>
                  <a:lnTo>
                    <a:pt x="119" y="70"/>
                  </a:lnTo>
                  <a:lnTo>
                    <a:pt x="145" y="43"/>
                  </a:lnTo>
                  <a:lnTo>
                    <a:pt x="145" y="43"/>
                  </a:lnTo>
                  <a:lnTo>
                    <a:pt x="156" y="35"/>
                  </a:lnTo>
                  <a:lnTo>
                    <a:pt x="165" y="27"/>
                  </a:lnTo>
                  <a:lnTo>
                    <a:pt x="169" y="23"/>
                  </a:lnTo>
                  <a:lnTo>
                    <a:pt x="173" y="18"/>
                  </a:lnTo>
                  <a:lnTo>
                    <a:pt x="175" y="13"/>
                  </a:lnTo>
                  <a:lnTo>
                    <a:pt x="177" y="7"/>
                  </a:lnTo>
                  <a:lnTo>
                    <a:pt x="177" y="7"/>
                  </a:lnTo>
                  <a:lnTo>
                    <a:pt x="177" y="5"/>
                  </a:lnTo>
                  <a:lnTo>
                    <a:pt x="177" y="2"/>
                  </a:lnTo>
                  <a:lnTo>
                    <a:pt x="173" y="0"/>
                  </a:lnTo>
                  <a:lnTo>
                    <a:pt x="170" y="0"/>
                  </a:lnTo>
                  <a:lnTo>
                    <a:pt x="169" y="1"/>
                  </a:lnTo>
                  <a:lnTo>
                    <a:pt x="168" y="2"/>
                  </a:lnTo>
                  <a:lnTo>
                    <a:pt x="166" y="3"/>
                  </a:lnTo>
                  <a:lnTo>
                    <a:pt x="166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1" name="Freeform 436"/>
            <p:cNvSpPr/>
            <p:nvPr/>
          </p:nvSpPr>
          <p:spPr bwMode="auto">
            <a:xfrm>
              <a:off x="6734176" y="1155700"/>
              <a:ext cx="42863" cy="50800"/>
            </a:xfrm>
            <a:custGeom>
              <a:avLst/>
              <a:gdLst/>
              <a:ahLst/>
              <a:cxnLst>
                <a:cxn ang="0">
                  <a:pos x="97" y="3"/>
                </a:cxn>
                <a:cxn ang="0">
                  <a:pos x="97" y="3"/>
                </a:cxn>
                <a:cxn ang="0">
                  <a:pos x="92" y="12"/>
                </a:cxn>
                <a:cxn ang="0">
                  <a:pos x="86" y="21"/>
                </a:cxn>
                <a:cxn ang="0">
                  <a:pos x="72" y="38"/>
                </a:cxn>
                <a:cxn ang="0">
                  <a:pos x="42" y="71"/>
                </a:cxn>
                <a:cxn ang="0">
                  <a:pos x="42" y="71"/>
                </a:cxn>
                <a:cxn ang="0">
                  <a:pos x="37" y="77"/>
                </a:cxn>
                <a:cxn ang="0">
                  <a:pos x="32" y="86"/>
                </a:cxn>
                <a:cxn ang="0">
                  <a:pos x="27" y="94"/>
                </a:cxn>
                <a:cxn ang="0">
                  <a:pos x="21" y="102"/>
                </a:cxn>
                <a:cxn ang="0">
                  <a:pos x="21" y="102"/>
                </a:cxn>
                <a:cxn ang="0">
                  <a:pos x="10" y="111"/>
                </a:cxn>
                <a:cxn ang="0">
                  <a:pos x="6" y="116"/>
                </a:cxn>
                <a:cxn ang="0">
                  <a:pos x="0" y="123"/>
                </a:cxn>
                <a:cxn ang="0">
                  <a:pos x="0" y="123"/>
                </a:cxn>
                <a:cxn ang="0">
                  <a:pos x="0" y="124"/>
                </a:cxn>
                <a:cxn ang="0">
                  <a:pos x="0" y="127"/>
                </a:cxn>
                <a:cxn ang="0">
                  <a:pos x="3" y="130"/>
                </a:cxn>
                <a:cxn ang="0">
                  <a:pos x="7" y="131"/>
                </a:cxn>
                <a:cxn ang="0">
                  <a:pos x="8" y="130"/>
                </a:cxn>
                <a:cxn ang="0">
                  <a:pos x="11" y="128"/>
                </a:cxn>
                <a:cxn ang="0">
                  <a:pos x="11" y="128"/>
                </a:cxn>
                <a:cxn ang="0">
                  <a:pos x="15" y="122"/>
                </a:cxn>
                <a:cxn ang="0">
                  <a:pos x="20" y="116"/>
                </a:cxn>
                <a:cxn ang="0">
                  <a:pos x="32" y="107"/>
                </a:cxn>
                <a:cxn ang="0">
                  <a:pos x="32" y="107"/>
                </a:cxn>
                <a:cxn ang="0">
                  <a:pos x="38" y="99"/>
                </a:cxn>
                <a:cxn ang="0">
                  <a:pos x="44" y="90"/>
                </a:cxn>
                <a:cxn ang="0">
                  <a:pos x="49" y="81"/>
                </a:cxn>
                <a:cxn ang="0">
                  <a:pos x="55" y="72"/>
                </a:cxn>
                <a:cxn ang="0">
                  <a:pos x="55" y="72"/>
                </a:cxn>
                <a:cxn ang="0">
                  <a:pos x="83" y="42"/>
                </a:cxn>
                <a:cxn ang="0">
                  <a:pos x="96" y="26"/>
                </a:cxn>
                <a:cxn ang="0">
                  <a:pos x="108" y="8"/>
                </a:cxn>
                <a:cxn ang="0">
                  <a:pos x="108" y="8"/>
                </a:cxn>
                <a:cxn ang="0">
                  <a:pos x="108" y="7"/>
                </a:cxn>
                <a:cxn ang="0">
                  <a:pos x="108" y="4"/>
                </a:cxn>
                <a:cxn ang="0">
                  <a:pos x="105" y="1"/>
                </a:cxn>
                <a:cxn ang="0">
                  <a:pos x="101" y="0"/>
                </a:cxn>
                <a:cxn ang="0">
                  <a:pos x="100" y="1"/>
                </a:cxn>
                <a:cxn ang="0">
                  <a:pos x="97" y="3"/>
                </a:cxn>
                <a:cxn ang="0">
                  <a:pos x="97" y="3"/>
                </a:cxn>
              </a:cxnLst>
              <a:rect l="0" t="0" r="r" b="b"/>
              <a:pathLst>
                <a:path w="108" h="131">
                  <a:moveTo>
                    <a:pt x="97" y="3"/>
                  </a:moveTo>
                  <a:lnTo>
                    <a:pt x="97" y="3"/>
                  </a:lnTo>
                  <a:lnTo>
                    <a:pt x="92" y="12"/>
                  </a:lnTo>
                  <a:lnTo>
                    <a:pt x="86" y="21"/>
                  </a:lnTo>
                  <a:lnTo>
                    <a:pt x="72" y="38"/>
                  </a:lnTo>
                  <a:lnTo>
                    <a:pt x="42" y="71"/>
                  </a:lnTo>
                  <a:lnTo>
                    <a:pt x="42" y="71"/>
                  </a:lnTo>
                  <a:lnTo>
                    <a:pt x="37" y="77"/>
                  </a:lnTo>
                  <a:lnTo>
                    <a:pt x="32" y="86"/>
                  </a:lnTo>
                  <a:lnTo>
                    <a:pt x="27" y="94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10" y="111"/>
                  </a:lnTo>
                  <a:lnTo>
                    <a:pt x="6" y="116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0" y="124"/>
                  </a:lnTo>
                  <a:lnTo>
                    <a:pt x="0" y="127"/>
                  </a:lnTo>
                  <a:lnTo>
                    <a:pt x="3" y="130"/>
                  </a:lnTo>
                  <a:lnTo>
                    <a:pt x="7" y="131"/>
                  </a:lnTo>
                  <a:lnTo>
                    <a:pt x="8" y="130"/>
                  </a:lnTo>
                  <a:lnTo>
                    <a:pt x="11" y="128"/>
                  </a:lnTo>
                  <a:lnTo>
                    <a:pt x="11" y="128"/>
                  </a:lnTo>
                  <a:lnTo>
                    <a:pt x="15" y="122"/>
                  </a:lnTo>
                  <a:lnTo>
                    <a:pt x="20" y="116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8" y="99"/>
                  </a:lnTo>
                  <a:lnTo>
                    <a:pt x="44" y="90"/>
                  </a:lnTo>
                  <a:lnTo>
                    <a:pt x="49" y="81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83" y="42"/>
                  </a:lnTo>
                  <a:lnTo>
                    <a:pt x="96" y="26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7"/>
                  </a:lnTo>
                  <a:lnTo>
                    <a:pt x="108" y="4"/>
                  </a:lnTo>
                  <a:lnTo>
                    <a:pt x="105" y="1"/>
                  </a:lnTo>
                  <a:lnTo>
                    <a:pt x="101" y="0"/>
                  </a:lnTo>
                  <a:lnTo>
                    <a:pt x="100" y="1"/>
                  </a:lnTo>
                  <a:lnTo>
                    <a:pt x="97" y="3"/>
                  </a:lnTo>
                  <a:lnTo>
                    <a:pt x="97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2" name="Freeform 437"/>
            <p:cNvSpPr/>
            <p:nvPr/>
          </p:nvSpPr>
          <p:spPr bwMode="auto">
            <a:xfrm>
              <a:off x="6451601" y="1363663"/>
              <a:ext cx="28575" cy="38100"/>
            </a:xfrm>
            <a:custGeom>
              <a:avLst/>
              <a:gdLst/>
              <a:ahLst/>
              <a:cxnLst>
                <a:cxn ang="0">
                  <a:pos x="64" y="2"/>
                </a:cxn>
                <a:cxn ang="0">
                  <a:pos x="64" y="2"/>
                </a:cxn>
                <a:cxn ang="0">
                  <a:pos x="46" y="22"/>
                </a:cxn>
                <a:cxn ang="0">
                  <a:pos x="28" y="43"/>
                </a:cxn>
                <a:cxn ang="0">
                  <a:pos x="20" y="53"/>
                </a:cxn>
                <a:cxn ang="0">
                  <a:pos x="12" y="65"/>
                </a:cxn>
                <a:cxn ang="0">
                  <a:pos x="6" y="77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0" y="92"/>
                </a:cxn>
                <a:cxn ang="0">
                  <a:pos x="0" y="94"/>
                </a:cxn>
                <a:cxn ang="0">
                  <a:pos x="2" y="96"/>
                </a:cxn>
                <a:cxn ang="0">
                  <a:pos x="4" y="96"/>
                </a:cxn>
                <a:cxn ang="0">
                  <a:pos x="8" y="96"/>
                </a:cxn>
                <a:cxn ang="0">
                  <a:pos x="11" y="95"/>
                </a:cxn>
                <a:cxn ang="0">
                  <a:pos x="12" y="92"/>
                </a:cxn>
                <a:cxn ang="0">
                  <a:pos x="12" y="92"/>
                </a:cxn>
                <a:cxn ang="0">
                  <a:pos x="16" y="81"/>
                </a:cxn>
                <a:cxn ang="0">
                  <a:pos x="23" y="69"/>
                </a:cxn>
                <a:cxn ang="0">
                  <a:pos x="29" y="58"/>
                </a:cxn>
                <a:cxn ang="0">
                  <a:pos x="37" y="48"/>
                </a:cxn>
                <a:cxn ang="0">
                  <a:pos x="55" y="28"/>
                </a:cxn>
                <a:cxn ang="0">
                  <a:pos x="72" y="10"/>
                </a:cxn>
                <a:cxn ang="0">
                  <a:pos x="72" y="10"/>
                </a:cxn>
                <a:cxn ang="0">
                  <a:pos x="74" y="7"/>
                </a:cxn>
                <a:cxn ang="0">
                  <a:pos x="75" y="6"/>
                </a:cxn>
                <a:cxn ang="0">
                  <a:pos x="72" y="2"/>
                </a:cxn>
                <a:cxn ang="0">
                  <a:pos x="68" y="0"/>
                </a:cxn>
                <a:cxn ang="0">
                  <a:pos x="67" y="1"/>
                </a:cxn>
                <a:cxn ang="0">
                  <a:pos x="64" y="2"/>
                </a:cxn>
                <a:cxn ang="0">
                  <a:pos x="64" y="2"/>
                </a:cxn>
              </a:cxnLst>
              <a:rect l="0" t="0" r="r" b="b"/>
              <a:pathLst>
                <a:path w="75" h="96">
                  <a:moveTo>
                    <a:pt x="64" y="2"/>
                  </a:moveTo>
                  <a:lnTo>
                    <a:pt x="64" y="2"/>
                  </a:lnTo>
                  <a:lnTo>
                    <a:pt x="46" y="22"/>
                  </a:lnTo>
                  <a:lnTo>
                    <a:pt x="28" y="43"/>
                  </a:lnTo>
                  <a:lnTo>
                    <a:pt x="20" y="53"/>
                  </a:lnTo>
                  <a:lnTo>
                    <a:pt x="12" y="65"/>
                  </a:lnTo>
                  <a:lnTo>
                    <a:pt x="6" y="7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2" y="96"/>
                  </a:lnTo>
                  <a:lnTo>
                    <a:pt x="4" y="96"/>
                  </a:lnTo>
                  <a:lnTo>
                    <a:pt x="8" y="96"/>
                  </a:lnTo>
                  <a:lnTo>
                    <a:pt x="11" y="95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6" y="81"/>
                  </a:lnTo>
                  <a:lnTo>
                    <a:pt x="23" y="69"/>
                  </a:lnTo>
                  <a:lnTo>
                    <a:pt x="29" y="58"/>
                  </a:lnTo>
                  <a:lnTo>
                    <a:pt x="37" y="48"/>
                  </a:lnTo>
                  <a:lnTo>
                    <a:pt x="55" y="28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4" y="7"/>
                  </a:lnTo>
                  <a:lnTo>
                    <a:pt x="75" y="6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4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3" name="Freeform 438"/>
            <p:cNvSpPr/>
            <p:nvPr/>
          </p:nvSpPr>
          <p:spPr bwMode="auto">
            <a:xfrm>
              <a:off x="6511926" y="1363663"/>
              <a:ext cx="30163" cy="34925"/>
            </a:xfrm>
            <a:custGeom>
              <a:avLst/>
              <a:gdLst/>
              <a:ahLst/>
              <a:cxnLst>
                <a:cxn ang="0">
                  <a:pos x="64" y="2"/>
                </a:cxn>
                <a:cxn ang="0">
                  <a:pos x="64" y="2"/>
                </a:cxn>
                <a:cxn ang="0">
                  <a:pos x="44" y="22"/>
                </a:cxn>
                <a:cxn ang="0">
                  <a:pos x="34" y="32"/>
                </a:cxn>
                <a:cxn ang="0">
                  <a:pos x="24" y="43"/>
                </a:cxn>
                <a:cxn ang="0">
                  <a:pos x="24" y="43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5" y="70"/>
                </a:cxn>
                <a:cxn ang="0">
                  <a:pos x="5" y="70"/>
                </a:cxn>
                <a:cxn ang="0">
                  <a:pos x="2" y="75"/>
                </a:cxn>
                <a:cxn ang="0">
                  <a:pos x="2" y="75"/>
                </a:cxn>
                <a:cxn ang="0">
                  <a:pos x="2" y="75"/>
                </a:cxn>
                <a:cxn ang="0">
                  <a:pos x="2" y="75"/>
                </a:cxn>
                <a:cxn ang="0">
                  <a:pos x="0" y="78"/>
                </a:cxn>
                <a:cxn ang="0">
                  <a:pos x="0" y="82"/>
                </a:cxn>
                <a:cxn ang="0">
                  <a:pos x="0" y="82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1" y="85"/>
                </a:cxn>
                <a:cxn ang="0">
                  <a:pos x="2" y="86"/>
                </a:cxn>
                <a:cxn ang="0">
                  <a:pos x="6" y="87"/>
                </a:cxn>
                <a:cxn ang="0">
                  <a:pos x="6" y="87"/>
                </a:cxn>
                <a:cxn ang="0">
                  <a:pos x="9" y="86"/>
                </a:cxn>
                <a:cxn ang="0">
                  <a:pos x="11" y="83"/>
                </a:cxn>
                <a:cxn ang="0">
                  <a:pos x="14" y="78"/>
                </a:cxn>
                <a:cxn ang="0">
                  <a:pos x="14" y="78"/>
                </a:cxn>
                <a:cxn ang="0">
                  <a:pos x="19" y="70"/>
                </a:cxn>
                <a:cxn ang="0">
                  <a:pos x="26" y="61"/>
                </a:cxn>
                <a:cxn ang="0">
                  <a:pos x="26" y="61"/>
                </a:cxn>
                <a:cxn ang="0">
                  <a:pos x="36" y="48"/>
                </a:cxn>
                <a:cxn ang="0">
                  <a:pos x="48" y="35"/>
                </a:cxn>
                <a:cxn ang="0">
                  <a:pos x="72" y="10"/>
                </a:cxn>
                <a:cxn ang="0">
                  <a:pos x="72" y="10"/>
                </a:cxn>
                <a:cxn ang="0">
                  <a:pos x="73" y="7"/>
                </a:cxn>
                <a:cxn ang="0">
                  <a:pos x="74" y="6"/>
                </a:cxn>
                <a:cxn ang="0">
                  <a:pos x="72" y="2"/>
                </a:cxn>
                <a:cxn ang="0">
                  <a:pos x="68" y="0"/>
                </a:cxn>
                <a:cxn ang="0">
                  <a:pos x="66" y="1"/>
                </a:cxn>
                <a:cxn ang="0">
                  <a:pos x="64" y="2"/>
                </a:cxn>
                <a:cxn ang="0">
                  <a:pos x="64" y="2"/>
                </a:cxn>
              </a:cxnLst>
              <a:rect l="0" t="0" r="r" b="b"/>
              <a:pathLst>
                <a:path w="74" h="87">
                  <a:moveTo>
                    <a:pt x="64" y="2"/>
                  </a:moveTo>
                  <a:lnTo>
                    <a:pt x="64" y="2"/>
                  </a:lnTo>
                  <a:lnTo>
                    <a:pt x="44" y="22"/>
                  </a:lnTo>
                  <a:lnTo>
                    <a:pt x="34" y="3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5" y="70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1" y="85"/>
                  </a:lnTo>
                  <a:lnTo>
                    <a:pt x="2" y="86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9" y="70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36" y="48"/>
                  </a:lnTo>
                  <a:lnTo>
                    <a:pt x="48" y="35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66" y="1"/>
                  </a:lnTo>
                  <a:lnTo>
                    <a:pt x="64" y="2"/>
                  </a:lnTo>
                  <a:lnTo>
                    <a:pt x="64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4" name="Freeform 439"/>
            <p:cNvSpPr/>
            <p:nvPr/>
          </p:nvSpPr>
          <p:spPr bwMode="auto">
            <a:xfrm>
              <a:off x="6542088" y="1370013"/>
              <a:ext cx="17463" cy="30163"/>
            </a:xfrm>
            <a:custGeom>
              <a:avLst/>
              <a:gdLst/>
              <a:ahLst/>
              <a:cxnLst>
                <a:cxn ang="0">
                  <a:pos x="34" y="5"/>
                </a:cxn>
                <a:cxn ang="0">
                  <a:pos x="34" y="5"/>
                </a:cxn>
                <a:cxn ang="0">
                  <a:pos x="32" y="13"/>
                </a:cxn>
                <a:cxn ang="0">
                  <a:pos x="28" y="21"/>
                </a:cxn>
                <a:cxn ang="0">
                  <a:pos x="17" y="36"/>
                </a:cxn>
                <a:cxn ang="0">
                  <a:pos x="17" y="36"/>
                </a:cxn>
                <a:cxn ang="0">
                  <a:pos x="9" y="51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0" y="68"/>
                </a:cxn>
                <a:cxn ang="0">
                  <a:pos x="0" y="69"/>
                </a:cxn>
                <a:cxn ang="0">
                  <a:pos x="3" y="73"/>
                </a:cxn>
                <a:cxn ang="0">
                  <a:pos x="7" y="73"/>
                </a:cxn>
                <a:cxn ang="0">
                  <a:pos x="9" y="73"/>
                </a:cxn>
                <a:cxn ang="0">
                  <a:pos x="11" y="70"/>
                </a:cxn>
                <a:cxn ang="0">
                  <a:pos x="11" y="70"/>
                </a:cxn>
                <a:cxn ang="0">
                  <a:pos x="21" y="52"/>
                </a:cxn>
                <a:cxn ang="0">
                  <a:pos x="32" y="35"/>
                </a:cxn>
                <a:cxn ang="0">
                  <a:pos x="32" y="35"/>
                </a:cxn>
                <a:cxn ang="0">
                  <a:pos x="41" y="21"/>
                </a:cxn>
                <a:cxn ang="0">
                  <a:pos x="43" y="13"/>
                </a:cxn>
                <a:cxn ang="0">
                  <a:pos x="45" y="5"/>
                </a:cxn>
                <a:cxn ang="0">
                  <a:pos x="45" y="5"/>
                </a:cxn>
                <a:cxn ang="0">
                  <a:pos x="45" y="2"/>
                </a:cxn>
                <a:cxn ang="0">
                  <a:pos x="43" y="1"/>
                </a:cxn>
                <a:cxn ang="0">
                  <a:pos x="42" y="0"/>
                </a:cxn>
                <a:cxn ang="0">
                  <a:pos x="41" y="0"/>
                </a:cxn>
                <a:cxn ang="0">
                  <a:pos x="36" y="1"/>
                </a:cxn>
                <a:cxn ang="0">
                  <a:pos x="34" y="2"/>
                </a:cxn>
                <a:cxn ang="0">
                  <a:pos x="34" y="5"/>
                </a:cxn>
                <a:cxn ang="0">
                  <a:pos x="34" y="5"/>
                </a:cxn>
              </a:cxnLst>
              <a:rect l="0" t="0" r="r" b="b"/>
              <a:pathLst>
                <a:path w="45" h="73">
                  <a:moveTo>
                    <a:pt x="34" y="5"/>
                  </a:moveTo>
                  <a:lnTo>
                    <a:pt x="34" y="5"/>
                  </a:lnTo>
                  <a:lnTo>
                    <a:pt x="32" y="13"/>
                  </a:lnTo>
                  <a:lnTo>
                    <a:pt x="28" y="21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9" y="51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69"/>
                  </a:lnTo>
                  <a:lnTo>
                    <a:pt x="3" y="73"/>
                  </a:lnTo>
                  <a:lnTo>
                    <a:pt x="7" y="73"/>
                  </a:lnTo>
                  <a:lnTo>
                    <a:pt x="9" y="73"/>
                  </a:lnTo>
                  <a:lnTo>
                    <a:pt x="11" y="70"/>
                  </a:lnTo>
                  <a:lnTo>
                    <a:pt x="11" y="70"/>
                  </a:lnTo>
                  <a:lnTo>
                    <a:pt x="21" y="52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21"/>
                  </a:lnTo>
                  <a:lnTo>
                    <a:pt x="43" y="13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36" y="1"/>
                  </a:lnTo>
                  <a:lnTo>
                    <a:pt x="34" y="2"/>
                  </a:lnTo>
                  <a:lnTo>
                    <a:pt x="34" y="5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5" name="Freeform 440"/>
            <p:cNvSpPr/>
            <p:nvPr/>
          </p:nvSpPr>
          <p:spPr bwMode="auto">
            <a:xfrm>
              <a:off x="6562726" y="1368425"/>
              <a:ext cx="23813" cy="28575"/>
            </a:xfrm>
            <a:custGeom>
              <a:avLst/>
              <a:gdLst/>
              <a:ahLst/>
              <a:cxnLst>
                <a:cxn ang="0">
                  <a:pos x="53" y="2"/>
                </a:cxn>
                <a:cxn ang="0">
                  <a:pos x="53" y="2"/>
                </a:cxn>
                <a:cxn ang="0">
                  <a:pos x="42" y="12"/>
                </a:cxn>
                <a:cxn ang="0">
                  <a:pos x="42" y="12"/>
                </a:cxn>
                <a:cxn ang="0">
                  <a:pos x="38" y="15"/>
                </a:cxn>
                <a:cxn ang="0">
                  <a:pos x="34" y="20"/>
                </a:cxn>
                <a:cxn ang="0">
                  <a:pos x="28" y="28"/>
                </a:cxn>
                <a:cxn ang="0">
                  <a:pos x="28" y="28"/>
                </a:cxn>
                <a:cxn ang="0">
                  <a:pos x="21" y="37"/>
                </a:cxn>
                <a:cxn ang="0">
                  <a:pos x="15" y="46"/>
                </a:cxn>
                <a:cxn ang="0">
                  <a:pos x="8" y="57"/>
                </a:cxn>
                <a:cxn ang="0">
                  <a:pos x="2" y="64"/>
                </a:cxn>
                <a:cxn ang="0">
                  <a:pos x="2" y="64"/>
                </a:cxn>
                <a:cxn ang="0">
                  <a:pos x="0" y="67"/>
                </a:cxn>
                <a:cxn ang="0">
                  <a:pos x="0" y="70"/>
                </a:cxn>
                <a:cxn ang="0">
                  <a:pos x="2" y="74"/>
                </a:cxn>
                <a:cxn ang="0">
                  <a:pos x="5" y="75"/>
                </a:cxn>
                <a:cxn ang="0">
                  <a:pos x="8" y="75"/>
                </a:cxn>
                <a:cxn ang="0">
                  <a:pos x="9" y="74"/>
                </a:cxn>
                <a:cxn ang="0">
                  <a:pos x="9" y="74"/>
                </a:cxn>
                <a:cxn ang="0">
                  <a:pos x="16" y="66"/>
                </a:cxn>
                <a:cxn ang="0">
                  <a:pos x="21" y="58"/>
                </a:cxn>
                <a:cxn ang="0">
                  <a:pos x="32" y="41"/>
                </a:cxn>
                <a:cxn ang="0">
                  <a:pos x="32" y="41"/>
                </a:cxn>
                <a:cxn ang="0">
                  <a:pos x="38" y="32"/>
                </a:cxn>
                <a:cxn ang="0">
                  <a:pos x="46" y="25"/>
                </a:cxn>
                <a:cxn ang="0">
                  <a:pos x="62" y="11"/>
                </a:cxn>
                <a:cxn ang="0">
                  <a:pos x="62" y="11"/>
                </a:cxn>
                <a:cxn ang="0">
                  <a:pos x="63" y="8"/>
                </a:cxn>
                <a:cxn ang="0">
                  <a:pos x="63" y="7"/>
                </a:cxn>
                <a:cxn ang="0">
                  <a:pos x="62" y="3"/>
                </a:cxn>
                <a:cxn ang="0">
                  <a:pos x="58" y="0"/>
                </a:cxn>
                <a:cxn ang="0">
                  <a:pos x="55" y="0"/>
                </a:cxn>
                <a:cxn ang="0">
                  <a:pos x="53" y="2"/>
                </a:cxn>
                <a:cxn ang="0">
                  <a:pos x="53" y="2"/>
                </a:cxn>
              </a:cxnLst>
              <a:rect l="0" t="0" r="r" b="b"/>
              <a:pathLst>
                <a:path w="63" h="75">
                  <a:moveTo>
                    <a:pt x="53" y="2"/>
                  </a:moveTo>
                  <a:lnTo>
                    <a:pt x="53" y="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38" y="15"/>
                  </a:lnTo>
                  <a:lnTo>
                    <a:pt x="34" y="20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1" y="37"/>
                  </a:lnTo>
                  <a:lnTo>
                    <a:pt x="15" y="46"/>
                  </a:lnTo>
                  <a:lnTo>
                    <a:pt x="8" y="57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2" y="74"/>
                  </a:lnTo>
                  <a:lnTo>
                    <a:pt x="5" y="75"/>
                  </a:lnTo>
                  <a:lnTo>
                    <a:pt x="8" y="75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16" y="66"/>
                  </a:lnTo>
                  <a:lnTo>
                    <a:pt x="21" y="58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8" y="32"/>
                  </a:lnTo>
                  <a:lnTo>
                    <a:pt x="46" y="25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3" y="2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6" name="Freeform 441"/>
            <p:cNvSpPr/>
            <p:nvPr/>
          </p:nvSpPr>
          <p:spPr bwMode="auto">
            <a:xfrm>
              <a:off x="6650038" y="1374775"/>
              <a:ext cx="20638" cy="25400"/>
            </a:xfrm>
            <a:custGeom>
              <a:avLst/>
              <a:gdLst/>
              <a:ahLst/>
              <a:cxnLst>
                <a:cxn ang="0">
                  <a:pos x="40" y="4"/>
                </a:cxn>
                <a:cxn ang="0">
                  <a:pos x="40" y="4"/>
                </a:cxn>
                <a:cxn ang="0">
                  <a:pos x="39" y="8"/>
                </a:cxn>
                <a:cxn ang="0">
                  <a:pos x="36" y="11"/>
                </a:cxn>
                <a:cxn ang="0">
                  <a:pos x="31" y="16"/>
                </a:cxn>
                <a:cxn ang="0">
                  <a:pos x="18" y="25"/>
                </a:cxn>
                <a:cxn ang="0">
                  <a:pos x="18" y="25"/>
                </a:cxn>
                <a:cxn ang="0">
                  <a:pos x="15" y="29"/>
                </a:cxn>
                <a:cxn ang="0">
                  <a:pos x="13" y="33"/>
                </a:cxn>
                <a:cxn ang="0">
                  <a:pos x="7" y="42"/>
                </a:cxn>
                <a:cxn ang="0">
                  <a:pos x="7" y="42"/>
                </a:cxn>
                <a:cxn ang="0">
                  <a:pos x="2" y="49"/>
                </a:cxn>
                <a:cxn ang="0">
                  <a:pos x="1" y="5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59"/>
                </a:cxn>
                <a:cxn ang="0">
                  <a:pos x="1" y="60"/>
                </a:cxn>
                <a:cxn ang="0">
                  <a:pos x="5" y="63"/>
                </a:cxn>
                <a:cxn ang="0">
                  <a:pos x="6" y="63"/>
                </a:cxn>
                <a:cxn ang="0">
                  <a:pos x="9" y="63"/>
                </a:cxn>
                <a:cxn ang="0">
                  <a:pos x="10" y="62"/>
                </a:cxn>
                <a:cxn ang="0">
                  <a:pos x="11" y="59"/>
                </a:cxn>
                <a:cxn ang="0">
                  <a:pos x="11" y="59"/>
                </a:cxn>
                <a:cxn ang="0">
                  <a:pos x="13" y="55"/>
                </a:cxn>
                <a:cxn ang="0">
                  <a:pos x="15" y="51"/>
                </a:cxn>
                <a:cxn ang="0">
                  <a:pos x="21" y="43"/>
                </a:cxn>
                <a:cxn ang="0">
                  <a:pos x="21" y="43"/>
                </a:cxn>
                <a:cxn ang="0">
                  <a:pos x="26" y="36"/>
                </a:cxn>
                <a:cxn ang="0">
                  <a:pos x="32" y="28"/>
                </a:cxn>
                <a:cxn ang="0">
                  <a:pos x="32" y="28"/>
                </a:cxn>
                <a:cxn ang="0">
                  <a:pos x="44" y="20"/>
                </a:cxn>
                <a:cxn ang="0">
                  <a:pos x="48" y="13"/>
                </a:cxn>
                <a:cxn ang="0">
                  <a:pos x="51" y="8"/>
                </a:cxn>
                <a:cxn ang="0">
                  <a:pos x="51" y="8"/>
                </a:cxn>
                <a:cxn ang="0">
                  <a:pos x="51" y="6"/>
                </a:cxn>
                <a:cxn ang="0">
                  <a:pos x="49" y="3"/>
                </a:cxn>
                <a:cxn ang="0">
                  <a:pos x="47" y="0"/>
                </a:cxn>
                <a:cxn ang="0">
                  <a:pos x="44" y="0"/>
                </a:cxn>
                <a:cxn ang="0">
                  <a:pos x="43" y="2"/>
                </a:cxn>
                <a:cxn ang="0">
                  <a:pos x="40" y="3"/>
                </a:cxn>
                <a:cxn ang="0">
                  <a:pos x="40" y="4"/>
                </a:cxn>
                <a:cxn ang="0">
                  <a:pos x="40" y="4"/>
                </a:cxn>
              </a:cxnLst>
              <a:rect l="0" t="0" r="r" b="b"/>
              <a:pathLst>
                <a:path w="51" h="63">
                  <a:moveTo>
                    <a:pt x="40" y="4"/>
                  </a:moveTo>
                  <a:lnTo>
                    <a:pt x="40" y="4"/>
                  </a:lnTo>
                  <a:lnTo>
                    <a:pt x="39" y="8"/>
                  </a:lnTo>
                  <a:lnTo>
                    <a:pt x="36" y="11"/>
                  </a:lnTo>
                  <a:lnTo>
                    <a:pt x="31" y="16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5" y="29"/>
                  </a:lnTo>
                  <a:lnTo>
                    <a:pt x="13" y="33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2" y="49"/>
                  </a:lnTo>
                  <a:lnTo>
                    <a:pt x="1" y="5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1" y="60"/>
                  </a:lnTo>
                  <a:lnTo>
                    <a:pt x="5" y="63"/>
                  </a:lnTo>
                  <a:lnTo>
                    <a:pt x="6" y="63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3" y="55"/>
                  </a:lnTo>
                  <a:lnTo>
                    <a:pt x="15" y="51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6" y="36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44" y="20"/>
                  </a:lnTo>
                  <a:lnTo>
                    <a:pt x="48" y="13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49" y="3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3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7" name="Freeform 442"/>
            <p:cNvSpPr/>
            <p:nvPr/>
          </p:nvSpPr>
          <p:spPr bwMode="auto">
            <a:xfrm>
              <a:off x="6678613" y="1373188"/>
              <a:ext cx="22225" cy="28575"/>
            </a:xfrm>
            <a:custGeom>
              <a:avLst/>
              <a:gdLst/>
              <a:ahLst/>
              <a:cxnLst>
                <a:cxn ang="0">
                  <a:pos x="47" y="1"/>
                </a:cxn>
                <a:cxn ang="0">
                  <a:pos x="47" y="1"/>
                </a:cxn>
                <a:cxn ang="0">
                  <a:pos x="40" y="9"/>
                </a:cxn>
                <a:cxn ang="0">
                  <a:pos x="34" y="17"/>
                </a:cxn>
                <a:cxn ang="0">
                  <a:pos x="23" y="33"/>
                </a:cxn>
                <a:cxn ang="0">
                  <a:pos x="13" y="50"/>
                </a:cxn>
                <a:cxn ang="0">
                  <a:pos x="8" y="58"/>
                </a:cxn>
                <a:cxn ang="0">
                  <a:pos x="1" y="64"/>
                </a:cxn>
                <a:cxn ang="0">
                  <a:pos x="1" y="64"/>
                </a:cxn>
                <a:cxn ang="0">
                  <a:pos x="0" y="67"/>
                </a:cxn>
                <a:cxn ang="0">
                  <a:pos x="0" y="68"/>
                </a:cxn>
                <a:cxn ang="0">
                  <a:pos x="1" y="72"/>
                </a:cxn>
                <a:cxn ang="0">
                  <a:pos x="5" y="75"/>
                </a:cxn>
                <a:cxn ang="0">
                  <a:pos x="6" y="73"/>
                </a:cxn>
                <a:cxn ang="0">
                  <a:pos x="9" y="72"/>
                </a:cxn>
                <a:cxn ang="0">
                  <a:pos x="9" y="72"/>
                </a:cxn>
                <a:cxn ang="0">
                  <a:pos x="16" y="65"/>
                </a:cxn>
                <a:cxn ang="0">
                  <a:pos x="21" y="58"/>
                </a:cxn>
                <a:cxn ang="0">
                  <a:pos x="31" y="41"/>
                </a:cxn>
                <a:cxn ang="0">
                  <a:pos x="42" y="25"/>
                </a:cxn>
                <a:cxn ang="0">
                  <a:pos x="48" y="17"/>
                </a:cxn>
                <a:cxn ang="0">
                  <a:pos x="55" y="9"/>
                </a:cxn>
                <a:cxn ang="0">
                  <a:pos x="55" y="9"/>
                </a:cxn>
                <a:cxn ang="0">
                  <a:pos x="56" y="8"/>
                </a:cxn>
                <a:cxn ang="0">
                  <a:pos x="56" y="5"/>
                </a:cxn>
                <a:cxn ang="0">
                  <a:pos x="55" y="1"/>
                </a:cxn>
                <a:cxn ang="0">
                  <a:pos x="51" y="0"/>
                </a:cxn>
                <a:cxn ang="0">
                  <a:pos x="48" y="0"/>
                </a:cxn>
                <a:cxn ang="0">
                  <a:pos x="47" y="1"/>
                </a:cxn>
                <a:cxn ang="0">
                  <a:pos x="47" y="1"/>
                </a:cxn>
              </a:cxnLst>
              <a:rect l="0" t="0" r="r" b="b"/>
              <a:pathLst>
                <a:path w="56" h="75">
                  <a:moveTo>
                    <a:pt x="47" y="1"/>
                  </a:moveTo>
                  <a:lnTo>
                    <a:pt x="47" y="1"/>
                  </a:lnTo>
                  <a:lnTo>
                    <a:pt x="40" y="9"/>
                  </a:lnTo>
                  <a:lnTo>
                    <a:pt x="34" y="17"/>
                  </a:lnTo>
                  <a:lnTo>
                    <a:pt x="23" y="33"/>
                  </a:lnTo>
                  <a:lnTo>
                    <a:pt x="13" y="50"/>
                  </a:lnTo>
                  <a:lnTo>
                    <a:pt x="8" y="5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0" y="67"/>
                  </a:lnTo>
                  <a:lnTo>
                    <a:pt x="0" y="68"/>
                  </a:lnTo>
                  <a:lnTo>
                    <a:pt x="1" y="72"/>
                  </a:lnTo>
                  <a:lnTo>
                    <a:pt x="5" y="75"/>
                  </a:lnTo>
                  <a:lnTo>
                    <a:pt x="6" y="73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16" y="65"/>
                  </a:lnTo>
                  <a:lnTo>
                    <a:pt x="21" y="58"/>
                  </a:lnTo>
                  <a:lnTo>
                    <a:pt x="31" y="41"/>
                  </a:lnTo>
                  <a:lnTo>
                    <a:pt x="42" y="25"/>
                  </a:lnTo>
                  <a:lnTo>
                    <a:pt x="48" y="17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6" y="8"/>
                  </a:lnTo>
                  <a:lnTo>
                    <a:pt x="56" y="5"/>
                  </a:lnTo>
                  <a:lnTo>
                    <a:pt x="55" y="1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8" name="Freeform 443"/>
            <p:cNvSpPr/>
            <p:nvPr/>
          </p:nvSpPr>
          <p:spPr bwMode="auto">
            <a:xfrm>
              <a:off x="6702426" y="1374775"/>
              <a:ext cx="19050" cy="25400"/>
            </a:xfrm>
            <a:custGeom>
              <a:avLst/>
              <a:gdLst/>
              <a:ahLst/>
              <a:cxnLst>
                <a:cxn ang="0">
                  <a:pos x="36" y="3"/>
                </a:cxn>
                <a:cxn ang="0">
                  <a:pos x="2" y="55"/>
                </a:cxn>
                <a:cxn ang="0">
                  <a:pos x="2" y="55"/>
                </a:cxn>
                <a:cxn ang="0">
                  <a:pos x="0" y="57"/>
                </a:cxn>
                <a:cxn ang="0">
                  <a:pos x="0" y="59"/>
                </a:cxn>
                <a:cxn ang="0">
                  <a:pos x="3" y="62"/>
                </a:cxn>
                <a:cxn ang="0">
                  <a:pos x="8" y="63"/>
                </a:cxn>
                <a:cxn ang="0">
                  <a:pos x="10" y="62"/>
                </a:cxn>
                <a:cxn ang="0">
                  <a:pos x="12" y="60"/>
                </a:cxn>
                <a:cxn ang="0">
                  <a:pos x="46" y="9"/>
                </a:cxn>
                <a:cxn ang="0">
                  <a:pos x="46" y="9"/>
                </a:cxn>
                <a:cxn ang="0">
                  <a:pos x="46" y="7"/>
                </a:cxn>
                <a:cxn ang="0">
                  <a:pos x="46" y="4"/>
                </a:cxn>
                <a:cxn ang="0">
                  <a:pos x="46" y="3"/>
                </a:cxn>
                <a:cxn ang="0">
                  <a:pos x="44" y="2"/>
                </a:cxn>
                <a:cxn ang="0">
                  <a:pos x="40" y="0"/>
                </a:cxn>
                <a:cxn ang="0">
                  <a:pos x="38" y="2"/>
                </a:cxn>
                <a:cxn ang="0">
                  <a:pos x="36" y="3"/>
                </a:cxn>
                <a:cxn ang="0">
                  <a:pos x="36" y="3"/>
                </a:cxn>
              </a:cxnLst>
              <a:rect l="0" t="0" r="r" b="b"/>
              <a:pathLst>
                <a:path w="46" h="63">
                  <a:moveTo>
                    <a:pt x="36" y="3"/>
                  </a:moveTo>
                  <a:lnTo>
                    <a:pt x="2" y="55"/>
                  </a:lnTo>
                  <a:lnTo>
                    <a:pt x="2" y="55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3" y="62"/>
                  </a:lnTo>
                  <a:lnTo>
                    <a:pt x="8" y="63"/>
                  </a:lnTo>
                  <a:lnTo>
                    <a:pt x="10" y="62"/>
                  </a:lnTo>
                  <a:lnTo>
                    <a:pt x="12" y="60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7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8" y="2"/>
                  </a:lnTo>
                  <a:lnTo>
                    <a:pt x="36" y="3"/>
                  </a:lnTo>
                  <a:lnTo>
                    <a:pt x="36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9" name="Freeform 444"/>
            <p:cNvSpPr/>
            <p:nvPr/>
          </p:nvSpPr>
          <p:spPr bwMode="auto">
            <a:xfrm>
              <a:off x="6737351" y="1374775"/>
              <a:ext cx="22225" cy="30163"/>
            </a:xfrm>
            <a:custGeom>
              <a:avLst/>
              <a:gdLst/>
              <a:ahLst/>
              <a:cxnLst>
                <a:cxn ang="0">
                  <a:pos x="47" y="3"/>
                </a:cxn>
                <a:cxn ang="0">
                  <a:pos x="47" y="3"/>
                </a:cxn>
                <a:cxn ang="0">
                  <a:pos x="32" y="16"/>
                </a:cxn>
                <a:cxn ang="0">
                  <a:pos x="17" y="32"/>
                </a:cxn>
                <a:cxn ang="0">
                  <a:pos x="10" y="41"/>
                </a:cxn>
                <a:cxn ang="0">
                  <a:pos x="5" y="49"/>
                </a:cxn>
                <a:cxn ang="0">
                  <a:pos x="1" y="59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0" y="71"/>
                </a:cxn>
                <a:cxn ang="0">
                  <a:pos x="1" y="74"/>
                </a:cxn>
                <a:cxn ang="0">
                  <a:pos x="5" y="75"/>
                </a:cxn>
                <a:cxn ang="0">
                  <a:pos x="9" y="74"/>
                </a:cxn>
                <a:cxn ang="0">
                  <a:pos x="10" y="71"/>
                </a:cxn>
                <a:cxn ang="0">
                  <a:pos x="12" y="70"/>
                </a:cxn>
                <a:cxn ang="0">
                  <a:pos x="12" y="70"/>
                </a:cxn>
                <a:cxn ang="0">
                  <a:pos x="13" y="60"/>
                </a:cxn>
                <a:cxn ang="0">
                  <a:pos x="17" y="51"/>
                </a:cxn>
                <a:cxn ang="0">
                  <a:pos x="22" y="43"/>
                </a:cxn>
                <a:cxn ang="0">
                  <a:pos x="27" y="37"/>
                </a:cxn>
                <a:cxn ang="0">
                  <a:pos x="42" y="23"/>
                </a:cxn>
                <a:cxn ang="0">
                  <a:pos x="55" y="11"/>
                </a:cxn>
                <a:cxn ang="0">
                  <a:pos x="55" y="11"/>
                </a:cxn>
                <a:cxn ang="0">
                  <a:pos x="56" y="8"/>
                </a:cxn>
                <a:cxn ang="0">
                  <a:pos x="57" y="7"/>
                </a:cxn>
                <a:cxn ang="0">
                  <a:pos x="55" y="3"/>
                </a:cxn>
                <a:cxn ang="0">
                  <a:pos x="51" y="0"/>
                </a:cxn>
                <a:cxn ang="0">
                  <a:pos x="49" y="0"/>
                </a:cxn>
                <a:cxn ang="0">
                  <a:pos x="47" y="3"/>
                </a:cxn>
                <a:cxn ang="0">
                  <a:pos x="47" y="3"/>
                </a:cxn>
              </a:cxnLst>
              <a:rect l="0" t="0" r="r" b="b"/>
              <a:pathLst>
                <a:path w="57" h="75">
                  <a:moveTo>
                    <a:pt x="47" y="3"/>
                  </a:moveTo>
                  <a:lnTo>
                    <a:pt x="47" y="3"/>
                  </a:lnTo>
                  <a:lnTo>
                    <a:pt x="32" y="16"/>
                  </a:lnTo>
                  <a:lnTo>
                    <a:pt x="17" y="32"/>
                  </a:lnTo>
                  <a:lnTo>
                    <a:pt x="10" y="41"/>
                  </a:lnTo>
                  <a:lnTo>
                    <a:pt x="5" y="49"/>
                  </a:lnTo>
                  <a:lnTo>
                    <a:pt x="1" y="59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1"/>
                  </a:lnTo>
                  <a:lnTo>
                    <a:pt x="1" y="74"/>
                  </a:lnTo>
                  <a:lnTo>
                    <a:pt x="5" y="75"/>
                  </a:lnTo>
                  <a:lnTo>
                    <a:pt x="9" y="74"/>
                  </a:lnTo>
                  <a:lnTo>
                    <a:pt x="10" y="71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3" y="60"/>
                  </a:lnTo>
                  <a:lnTo>
                    <a:pt x="17" y="51"/>
                  </a:lnTo>
                  <a:lnTo>
                    <a:pt x="22" y="43"/>
                  </a:lnTo>
                  <a:lnTo>
                    <a:pt x="27" y="37"/>
                  </a:lnTo>
                  <a:lnTo>
                    <a:pt x="42" y="23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8"/>
                  </a:lnTo>
                  <a:lnTo>
                    <a:pt x="57" y="7"/>
                  </a:lnTo>
                  <a:lnTo>
                    <a:pt x="55" y="3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7" y="3"/>
                  </a:lnTo>
                  <a:lnTo>
                    <a:pt x="47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0" name="Freeform 445"/>
            <p:cNvSpPr/>
            <p:nvPr/>
          </p:nvSpPr>
          <p:spPr bwMode="auto">
            <a:xfrm>
              <a:off x="6764338" y="1374775"/>
              <a:ext cx="12700" cy="19050"/>
            </a:xfrm>
            <a:custGeom>
              <a:avLst/>
              <a:gdLst/>
              <a:ahLst/>
              <a:cxnLst>
                <a:cxn ang="0">
                  <a:pos x="25" y="3"/>
                </a:cxn>
                <a:cxn ang="0">
                  <a:pos x="25" y="3"/>
                </a:cxn>
                <a:cxn ang="0">
                  <a:pos x="18" y="11"/>
                </a:cxn>
                <a:cxn ang="0">
                  <a:pos x="12" y="19"/>
                </a:cxn>
                <a:cxn ang="0">
                  <a:pos x="1" y="38"/>
                </a:cxn>
                <a:cxn ang="0">
                  <a:pos x="1" y="38"/>
                </a:cxn>
                <a:cxn ang="0">
                  <a:pos x="0" y="40"/>
                </a:cxn>
                <a:cxn ang="0">
                  <a:pos x="1" y="42"/>
                </a:cxn>
                <a:cxn ang="0">
                  <a:pos x="4" y="46"/>
                </a:cxn>
                <a:cxn ang="0">
                  <a:pos x="8" y="46"/>
                </a:cxn>
                <a:cxn ang="0">
                  <a:pos x="9" y="45"/>
                </a:cxn>
                <a:cxn ang="0">
                  <a:pos x="10" y="43"/>
                </a:cxn>
                <a:cxn ang="0">
                  <a:pos x="10" y="43"/>
                </a:cxn>
                <a:cxn ang="0">
                  <a:pos x="21" y="26"/>
                </a:cxn>
                <a:cxn ang="0">
                  <a:pos x="26" y="19"/>
                </a:cxn>
                <a:cxn ang="0">
                  <a:pos x="32" y="11"/>
                </a:cxn>
                <a:cxn ang="0">
                  <a:pos x="32" y="11"/>
                </a:cxn>
                <a:cxn ang="0">
                  <a:pos x="34" y="8"/>
                </a:cxn>
                <a:cxn ang="0">
                  <a:pos x="34" y="6"/>
                </a:cxn>
                <a:cxn ang="0">
                  <a:pos x="32" y="3"/>
                </a:cxn>
                <a:cxn ang="0">
                  <a:pos x="29" y="0"/>
                </a:cxn>
                <a:cxn ang="0">
                  <a:pos x="27" y="0"/>
                </a:cxn>
                <a:cxn ang="0">
                  <a:pos x="25" y="3"/>
                </a:cxn>
                <a:cxn ang="0">
                  <a:pos x="25" y="3"/>
                </a:cxn>
              </a:cxnLst>
              <a:rect l="0" t="0" r="r" b="b"/>
              <a:pathLst>
                <a:path w="34" h="46">
                  <a:moveTo>
                    <a:pt x="25" y="3"/>
                  </a:moveTo>
                  <a:lnTo>
                    <a:pt x="25" y="3"/>
                  </a:lnTo>
                  <a:lnTo>
                    <a:pt x="18" y="11"/>
                  </a:lnTo>
                  <a:lnTo>
                    <a:pt x="12" y="19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4" y="46"/>
                  </a:lnTo>
                  <a:lnTo>
                    <a:pt x="8" y="46"/>
                  </a:lnTo>
                  <a:lnTo>
                    <a:pt x="9" y="45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21" y="26"/>
                  </a:lnTo>
                  <a:lnTo>
                    <a:pt x="26" y="19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2" y="3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3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1" name="Freeform 446"/>
            <p:cNvSpPr/>
            <p:nvPr/>
          </p:nvSpPr>
          <p:spPr bwMode="auto">
            <a:xfrm>
              <a:off x="6313488" y="1584325"/>
              <a:ext cx="31750" cy="33338"/>
            </a:xfrm>
            <a:custGeom>
              <a:avLst/>
              <a:gdLst/>
              <a:ahLst/>
              <a:cxnLst>
                <a:cxn ang="0">
                  <a:pos x="70" y="1"/>
                </a:cxn>
                <a:cxn ang="0">
                  <a:pos x="70" y="1"/>
                </a:cxn>
                <a:cxn ang="0">
                  <a:pos x="34" y="38"/>
                </a:cxn>
                <a:cxn ang="0">
                  <a:pos x="17" y="56"/>
                </a:cxn>
                <a:cxn ang="0">
                  <a:pos x="2" y="76"/>
                </a:cxn>
                <a:cxn ang="0">
                  <a:pos x="2" y="76"/>
                </a:cxn>
                <a:cxn ang="0">
                  <a:pos x="0" y="78"/>
                </a:cxn>
                <a:cxn ang="0">
                  <a:pos x="0" y="80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6" y="85"/>
                </a:cxn>
                <a:cxn ang="0">
                  <a:pos x="8" y="85"/>
                </a:cxn>
                <a:cxn ang="0">
                  <a:pos x="9" y="84"/>
                </a:cxn>
                <a:cxn ang="0">
                  <a:pos x="9" y="84"/>
                </a:cxn>
                <a:cxn ang="0">
                  <a:pos x="26" y="64"/>
                </a:cxn>
                <a:cxn ang="0">
                  <a:pos x="43" y="46"/>
                </a:cxn>
                <a:cxn ang="0">
                  <a:pos x="79" y="9"/>
                </a:cxn>
                <a:cxn ang="0">
                  <a:pos x="79" y="9"/>
                </a:cxn>
                <a:cxn ang="0">
                  <a:pos x="80" y="8"/>
                </a:cxn>
                <a:cxn ang="0">
                  <a:pos x="80" y="5"/>
                </a:cxn>
                <a:cxn ang="0">
                  <a:pos x="78" y="1"/>
                </a:cxn>
                <a:cxn ang="0">
                  <a:pos x="75" y="0"/>
                </a:cxn>
                <a:cxn ang="0">
                  <a:pos x="72" y="0"/>
                </a:cxn>
                <a:cxn ang="0">
                  <a:pos x="70" y="1"/>
                </a:cxn>
                <a:cxn ang="0">
                  <a:pos x="70" y="1"/>
                </a:cxn>
              </a:cxnLst>
              <a:rect l="0" t="0" r="r" b="b"/>
              <a:pathLst>
                <a:path w="80" h="85">
                  <a:moveTo>
                    <a:pt x="70" y="1"/>
                  </a:moveTo>
                  <a:lnTo>
                    <a:pt x="70" y="1"/>
                  </a:lnTo>
                  <a:lnTo>
                    <a:pt x="34" y="38"/>
                  </a:lnTo>
                  <a:lnTo>
                    <a:pt x="17" y="5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6" y="85"/>
                  </a:lnTo>
                  <a:lnTo>
                    <a:pt x="8" y="85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26" y="64"/>
                  </a:lnTo>
                  <a:lnTo>
                    <a:pt x="43" y="4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80" y="8"/>
                  </a:lnTo>
                  <a:lnTo>
                    <a:pt x="80" y="5"/>
                  </a:lnTo>
                  <a:lnTo>
                    <a:pt x="78" y="1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70" y="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2" name="Freeform 447"/>
            <p:cNvSpPr/>
            <p:nvPr/>
          </p:nvSpPr>
          <p:spPr bwMode="auto">
            <a:xfrm>
              <a:off x="6346826" y="1581150"/>
              <a:ext cx="20638" cy="33338"/>
            </a:xfrm>
            <a:custGeom>
              <a:avLst/>
              <a:gdLst/>
              <a:ahLst/>
              <a:cxnLst>
                <a:cxn ang="0">
                  <a:pos x="41" y="5"/>
                </a:cxn>
                <a:cxn ang="0">
                  <a:pos x="41" y="5"/>
                </a:cxn>
                <a:cxn ang="0">
                  <a:pos x="40" y="14"/>
                </a:cxn>
                <a:cxn ang="0">
                  <a:pos x="37" y="25"/>
                </a:cxn>
                <a:cxn ang="0">
                  <a:pos x="33" y="34"/>
                </a:cxn>
                <a:cxn ang="0">
                  <a:pos x="28" y="43"/>
                </a:cxn>
                <a:cxn ang="0">
                  <a:pos x="16" y="60"/>
                </a:cxn>
                <a:cxn ang="0">
                  <a:pos x="2" y="74"/>
                </a:cxn>
                <a:cxn ang="0">
                  <a:pos x="2" y="74"/>
                </a:cxn>
                <a:cxn ang="0">
                  <a:pos x="0" y="77"/>
                </a:cxn>
                <a:cxn ang="0">
                  <a:pos x="0" y="80"/>
                </a:cxn>
                <a:cxn ang="0">
                  <a:pos x="3" y="83"/>
                </a:cxn>
                <a:cxn ang="0">
                  <a:pos x="6" y="85"/>
                </a:cxn>
                <a:cxn ang="0">
                  <a:pos x="8" y="85"/>
                </a:cxn>
                <a:cxn ang="0">
                  <a:pos x="11" y="83"/>
                </a:cxn>
                <a:cxn ang="0">
                  <a:pos x="11" y="83"/>
                </a:cxn>
                <a:cxn ang="0">
                  <a:pos x="25" y="66"/>
                </a:cxn>
                <a:cxn ang="0">
                  <a:pos x="32" y="57"/>
                </a:cxn>
                <a:cxn ang="0">
                  <a:pos x="38" y="47"/>
                </a:cxn>
                <a:cxn ang="0">
                  <a:pos x="44" y="36"/>
                </a:cxn>
                <a:cxn ang="0">
                  <a:pos x="47" y="26"/>
                </a:cxn>
                <a:cxn ang="0">
                  <a:pos x="50" y="15"/>
                </a:cxn>
                <a:cxn ang="0">
                  <a:pos x="51" y="5"/>
                </a:cxn>
                <a:cxn ang="0">
                  <a:pos x="51" y="5"/>
                </a:cxn>
                <a:cxn ang="0">
                  <a:pos x="51" y="2"/>
                </a:cxn>
                <a:cxn ang="0">
                  <a:pos x="50" y="1"/>
                </a:cxn>
                <a:cxn ang="0">
                  <a:pos x="46" y="0"/>
                </a:cxn>
                <a:cxn ang="0">
                  <a:pos x="42" y="1"/>
                </a:cxn>
                <a:cxn ang="0">
                  <a:pos x="41" y="2"/>
                </a:cxn>
                <a:cxn ang="0">
                  <a:pos x="41" y="5"/>
                </a:cxn>
                <a:cxn ang="0">
                  <a:pos x="41" y="5"/>
                </a:cxn>
              </a:cxnLst>
              <a:rect l="0" t="0" r="r" b="b"/>
              <a:pathLst>
                <a:path w="51" h="85">
                  <a:moveTo>
                    <a:pt x="41" y="5"/>
                  </a:moveTo>
                  <a:lnTo>
                    <a:pt x="41" y="5"/>
                  </a:lnTo>
                  <a:lnTo>
                    <a:pt x="40" y="14"/>
                  </a:lnTo>
                  <a:lnTo>
                    <a:pt x="37" y="25"/>
                  </a:lnTo>
                  <a:lnTo>
                    <a:pt x="33" y="34"/>
                  </a:lnTo>
                  <a:lnTo>
                    <a:pt x="28" y="43"/>
                  </a:lnTo>
                  <a:lnTo>
                    <a:pt x="16" y="60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7"/>
                  </a:lnTo>
                  <a:lnTo>
                    <a:pt x="0" y="80"/>
                  </a:lnTo>
                  <a:lnTo>
                    <a:pt x="3" y="83"/>
                  </a:lnTo>
                  <a:lnTo>
                    <a:pt x="6" y="85"/>
                  </a:lnTo>
                  <a:lnTo>
                    <a:pt x="8" y="85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25" y="66"/>
                  </a:lnTo>
                  <a:lnTo>
                    <a:pt x="32" y="57"/>
                  </a:lnTo>
                  <a:lnTo>
                    <a:pt x="38" y="47"/>
                  </a:lnTo>
                  <a:lnTo>
                    <a:pt x="44" y="36"/>
                  </a:lnTo>
                  <a:lnTo>
                    <a:pt x="47" y="26"/>
                  </a:lnTo>
                  <a:lnTo>
                    <a:pt x="50" y="1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1" y="5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3" name="Freeform 448"/>
            <p:cNvSpPr/>
            <p:nvPr/>
          </p:nvSpPr>
          <p:spPr bwMode="auto">
            <a:xfrm>
              <a:off x="6376988" y="1584325"/>
              <a:ext cx="20638" cy="30163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51" y="4"/>
                </a:cxn>
                <a:cxn ang="0">
                  <a:pos x="50" y="1"/>
                </a:cxn>
                <a:cxn ang="0">
                  <a:pos x="48" y="0"/>
                </a:cxn>
                <a:cxn ang="0">
                  <a:pos x="47" y="0"/>
                </a:cxn>
                <a:cxn ang="0">
                  <a:pos x="44" y="0"/>
                </a:cxn>
                <a:cxn ang="0">
                  <a:pos x="40" y="3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0" y="7"/>
                </a:cxn>
                <a:cxn ang="0">
                  <a:pos x="40" y="16"/>
                </a:cxn>
                <a:cxn ang="0">
                  <a:pos x="38" y="25"/>
                </a:cxn>
                <a:cxn ang="0">
                  <a:pos x="34" y="34"/>
                </a:cxn>
                <a:cxn ang="0">
                  <a:pos x="29" y="42"/>
                </a:cxn>
                <a:cxn ang="0">
                  <a:pos x="14" y="58"/>
                </a:cxn>
                <a:cxn ang="0">
                  <a:pos x="1" y="69"/>
                </a:cxn>
                <a:cxn ang="0">
                  <a:pos x="1" y="69"/>
                </a:cxn>
                <a:cxn ang="0">
                  <a:pos x="0" y="72"/>
                </a:cxn>
                <a:cxn ang="0">
                  <a:pos x="0" y="75"/>
                </a:cxn>
                <a:cxn ang="0">
                  <a:pos x="1" y="78"/>
                </a:cxn>
                <a:cxn ang="0">
                  <a:pos x="5" y="80"/>
                </a:cxn>
                <a:cxn ang="0">
                  <a:pos x="8" y="80"/>
                </a:cxn>
                <a:cxn ang="0">
                  <a:pos x="9" y="78"/>
                </a:cxn>
                <a:cxn ang="0">
                  <a:pos x="9" y="78"/>
                </a:cxn>
                <a:cxn ang="0">
                  <a:pos x="25" y="63"/>
                </a:cxn>
                <a:cxn ang="0">
                  <a:pos x="33" y="54"/>
                </a:cxn>
                <a:cxn ang="0">
                  <a:pos x="39" y="44"/>
                </a:cxn>
                <a:cxn ang="0">
                  <a:pos x="46" y="35"/>
                </a:cxn>
                <a:cxn ang="0">
                  <a:pos x="50" y="25"/>
                </a:cxn>
                <a:cxn ang="0">
                  <a:pos x="52" y="14"/>
                </a:cxn>
                <a:cxn ang="0">
                  <a:pos x="51" y="4"/>
                </a:cxn>
                <a:cxn ang="0">
                  <a:pos x="51" y="4"/>
                </a:cxn>
              </a:cxnLst>
              <a:rect l="0" t="0" r="r" b="b"/>
              <a:pathLst>
                <a:path w="52" h="80">
                  <a:moveTo>
                    <a:pt x="51" y="4"/>
                  </a:moveTo>
                  <a:lnTo>
                    <a:pt x="51" y="4"/>
                  </a:lnTo>
                  <a:lnTo>
                    <a:pt x="50" y="1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16"/>
                  </a:lnTo>
                  <a:lnTo>
                    <a:pt x="38" y="25"/>
                  </a:lnTo>
                  <a:lnTo>
                    <a:pt x="34" y="34"/>
                  </a:lnTo>
                  <a:lnTo>
                    <a:pt x="29" y="42"/>
                  </a:lnTo>
                  <a:lnTo>
                    <a:pt x="14" y="58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5" y="80"/>
                  </a:lnTo>
                  <a:lnTo>
                    <a:pt x="8" y="80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25" y="63"/>
                  </a:lnTo>
                  <a:lnTo>
                    <a:pt x="33" y="54"/>
                  </a:lnTo>
                  <a:lnTo>
                    <a:pt x="39" y="44"/>
                  </a:lnTo>
                  <a:lnTo>
                    <a:pt x="46" y="35"/>
                  </a:lnTo>
                  <a:lnTo>
                    <a:pt x="50" y="25"/>
                  </a:lnTo>
                  <a:lnTo>
                    <a:pt x="52" y="14"/>
                  </a:lnTo>
                  <a:lnTo>
                    <a:pt x="51" y="4"/>
                  </a:lnTo>
                  <a:lnTo>
                    <a:pt x="51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4" name="Freeform 449"/>
            <p:cNvSpPr/>
            <p:nvPr/>
          </p:nvSpPr>
          <p:spPr bwMode="auto">
            <a:xfrm>
              <a:off x="6399213" y="1585913"/>
              <a:ext cx="28575" cy="36513"/>
            </a:xfrm>
            <a:custGeom>
              <a:avLst/>
              <a:gdLst/>
              <a:ahLst/>
              <a:cxnLst>
                <a:cxn ang="0">
                  <a:pos x="65" y="2"/>
                </a:cxn>
                <a:cxn ang="0">
                  <a:pos x="65" y="2"/>
                </a:cxn>
                <a:cxn ang="0">
                  <a:pos x="49" y="22"/>
                </a:cxn>
                <a:cxn ang="0">
                  <a:pos x="33" y="42"/>
                </a:cxn>
                <a:cxn ang="0">
                  <a:pos x="19" y="63"/>
                </a:cxn>
                <a:cxn ang="0">
                  <a:pos x="2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0" y="87"/>
                </a:cxn>
                <a:cxn ang="0">
                  <a:pos x="2" y="90"/>
                </a:cxn>
                <a:cxn ang="0">
                  <a:pos x="6" y="92"/>
                </a:cxn>
                <a:cxn ang="0">
                  <a:pos x="8" y="92"/>
                </a:cxn>
                <a:cxn ang="0">
                  <a:pos x="10" y="90"/>
                </a:cxn>
                <a:cxn ang="0">
                  <a:pos x="10" y="90"/>
                </a:cxn>
                <a:cxn ang="0">
                  <a:pos x="27" y="71"/>
                </a:cxn>
                <a:cxn ang="0">
                  <a:pos x="41" y="50"/>
                </a:cxn>
                <a:cxn ang="0">
                  <a:pos x="57" y="30"/>
                </a:cxn>
                <a:cxn ang="0">
                  <a:pos x="72" y="11"/>
                </a:cxn>
                <a:cxn ang="0">
                  <a:pos x="72" y="11"/>
                </a:cxn>
                <a:cxn ang="0">
                  <a:pos x="74" y="8"/>
                </a:cxn>
                <a:cxn ang="0">
                  <a:pos x="74" y="5"/>
                </a:cxn>
                <a:cxn ang="0">
                  <a:pos x="72" y="2"/>
                </a:cxn>
                <a:cxn ang="0">
                  <a:pos x="70" y="0"/>
                </a:cxn>
                <a:cxn ang="0">
                  <a:pos x="68" y="0"/>
                </a:cxn>
                <a:cxn ang="0">
                  <a:pos x="66" y="0"/>
                </a:cxn>
                <a:cxn ang="0">
                  <a:pos x="65" y="2"/>
                </a:cxn>
                <a:cxn ang="0">
                  <a:pos x="65" y="2"/>
                </a:cxn>
              </a:cxnLst>
              <a:rect l="0" t="0" r="r" b="b"/>
              <a:pathLst>
                <a:path w="74" h="92">
                  <a:moveTo>
                    <a:pt x="65" y="2"/>
                  </a:moveTo>
                  <a:lnTo>
                    <a:pt x="65" y="2"/>
                  </a:lnTo>
                  <a:lnTo>
                    <a:pt x="49" y="22"/>
                  </a:lnTo>
                  <a:lnTo>
                    <a:pt x="33" y="42"/>
                  </a:lnTo>
                  <a:lnTo>
                    <a:pt x="19" y="63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84"/>
                  </a:lnTo>
                  <a:lnTo>
                    <a:pt x="0" y="87"/>
                  </a:lnTo>
                  <a:lnTo>
                    <a:pt x="2" y="90"/>
                  </a:lnTo>
                  <a:lnTo>
                    <a:pt x="6" y="92"/>
                  </a:lnTo>
                  <a:lnTo>
                    <a:pt x="8" y="92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27" y="71"/>
                  </a:lnTo>
                  <a:lnTo>
                    <a:pt x="41" y="50"/>
                  </a:lnTo>
                  <a:lnTo>
                    <a:pt x="57" y="30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4" y="8"/>
                  </a:lnTo>
                  <a:lnTo>
                    <a:pt x="74" y="5"/>
                  </a:lnTo>
                  <a:lnTo>
                    <a:pt x="72" y="2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5" y="2"/>
                  </a:lnTo>
                  <a:lnTo>
                    <a:pt x="65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5" name="Freeform 450"/>
            <p:cNvSpPr/>
            <p:nvPr/>
          </p:nvSpPr>
          <p:spPr bwMode="auto">
            <a:xfrm>
              <a:off x="6527801" y="1592263"/>
              <a:ext cx="19050" cy="22225"/>
            </a:xfrm>
            <a:custGeom>
              <a:avLst/>
              <a:gdLst/>
              <a:ahLst/>
              <a:cxnLst>
                <a:cxn ang="0">
                  <a:pos x="35" y="4"/>
                </a:cxn>
                <a:cxn ang="0">
                  <a:pos x="35" y="4"/>
                </a:cxn>
                <a:cxn ang="0">
                  <a:pos x="34" y="8"/>
                </a:cxn>
                <a:cxn ang="0">
                  <a:pos x="31" y="11"/>
                </a:cxn>
                <a:cxn ang="0">
                  <a:pos x="26" y="16"/>
                </a:cxn>
                <a:cxn ang="0">
                  <a:pos x="26" y="16"/>
                </a:cxn>
                <a:cxn ang="0">
                  <a:pos x="21" y="2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16" y="29"/>
                </a:cxn>
                <a:cxn ang="0">
                  <a:pos x="13" y="32"/>
                </a:cxn>
                <a:cxn ang="0">
                  <a:pos x="6" y="36"/>
                </a:cxn>
                <a:cxn ang="0">
                  <a:pos x="6" y="36"/>
                </a:cxn>
                <a:cxn ang="0">
                  <a:pos x="4" y="39"/>
                </a:cxn>
                <a:cxn ang="0">
                  <a:pos x="2" y="43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1" y="54"/>
                </a:cxn>
                <a:cxn ang="0">
                  <a:pos x="2" y="56"/>
                </a:cxn>
                <a:cxn ang="0">
                  <a:pos x="5" y="58"/>
                </a:cxn>
                <a:cxn ang="0">
                  <a:pos x="10" y="56"/>
                </a:cxn>
                <a:cxn ang="0">
                  <a:pos x="12" y="54"/>
                </a:cxn>
                <a:cxn ang="0">
                  <a:pos x="12" y="53"/>
                </a:cxn>
                <a:cxn ang="0">
                  <a:pos x="12" y="53"/>
                </a:cxn>
                <a:cxn ang="0">
                  <a:pos x="13" y="47"/>
                </a:cxn>
                <a:cxn ang="0">
                  <a:pos x="16" y="45"/>
                </a:cxn>
                <a:cxn ang="0">
                  <a:pos x="21" y="38"/>
                </a:cxn>
                <a:cxn ang="0">
                  <a:pos x="21" y="38"/>
                </a:cxn>
                <a:cxn ang="0">
                  <a:pos x="26" y="34"/>
                </a:cxn>
                <a:cxn ang="0">
                  <a:pos x="30" y="29"/>
                </a:cxn>
                <a:cxn ang="0">
                  <a:pos x="30" y="29"/>
                </a:cxn>
                <a:cxn ang="0">
                  <a:pos x="34" y="24"/>
                </a:cxn>
                <a:cxn ang="0">
                  <a:pos x="39" y="19"/>
                </a:cxn>
                <a:cxn ang="0">
                  <a:pos x="43" y="13"/>
                </a:cxn>
                <a:cxn ang="0">
                  <a:pos x="44" y="11"/>
                </a:cxn>
                <a:cxn ang="0">
                  <a:pos x="46" y="8"/>
                </a:cxn>
                <a:cxn ang="0">
                  <a:pos x="46" y="8"/>
                </a:cxn>
                <a:cxn ang="0">
                  <a:pos x="46" y="5"/>
                </a:cxn>
                <a:cxn ang="0">
                  <a:pos x="44" y="3"/>
                </a:cxn>
                <a:cxn ang="0">
                  <a:pos x="42" y="0"/>
                </a:cxn>
                <a:cxn ang="0">
                  <a:pos x="39" y="0"/>
                </a:cxn>
                <a:cxn ang="0">
                  <a:pos x="38" y="2"/>
                </a:cxn>
                <a:cxn ang="0">
                  <a:pos x="35" y="3"/>
                </a:cxn>
                <a:cxn ang="0">
                  <a:pos x="35" y="4"/>
                </a:cxn>
                <a:cxn ang="0">
                  <a:pos x="35" y="4"/>
                </a:cxn>
              </a:cxnLst>
              <a:rect l="0" t="0" r="r" b="b"/>
              <a:pathLst>
                <a:path w="46" h="58">
                  <a:moveTo>
                    <a:pt x="35" y="4"/>
                  </a:moveTo>
                  <a:lnTo>
                    <a:pt x="35" y="4"/>
                  </a:lnTo>
                  <a:lnTo>
                    <a:pt x="34" y="8"/>
                  </a:lnTo>
                  <a:lnTo>
                    <a:pt x="31" y="11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1" y="21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2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4" y="39"/>
                  </a:lnTo>
                  <a:lnTo>
                    <a:pt x="2" y="4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4"/>
                  </a:lnTo>
                  <a:lnTo>
                    <a:pt x="2" y="56"/>
                  </a:lnTo>
                  <a:lnTo>
                    <a:pt x="5" y="58"/>
                  </a:lnTo>
                  <a:lnTo>
                    <a:pt x="10" y="56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47"/>
                  </a:lnTo>
                  <a:lnTo>
                    <a:pt x="16" y="4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6" y="34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4" y="24"/>
                  </a:lnTo>
                  <a:lnTo>
                    <a:pt x="39" y="19"/>
                  </a:lnTo>
                  <a:lnTo>
                    <a:pt x="43" y="13"/>
                  </a:lnTo>
                  <a:lnTo>
                    <a:pt x="44" y="11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5"/>
                  </a:lnTo>
                  <a:lnTo>
                    <a:pt x="44" y="3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8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6" name="Freeform 451"/>
            <p:cNvSpPr/>
            <p:nvPr/>
          </p:nvSpPr>
          <p:spPr bwMode="auto">
            <a:xfrm>
              <a:off x="6584951" y="1590675"/>
              <a:ext cx="30163" cy="31750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64" y="1"/>
                </a:cxn>
                <a:cxn ang="0">
                  <a:pos x="48" y="18"/>
                </a:cxn>
                <a:cxn ang="0">
                  <a:pos x="32" y="35"/>
                </a:cxn>
                <a:cxn ang="0">
                  <a:pos x="17" y="54"/>
                </a:cxn>
                <a:cxn ang="0">
                  <a:pos x="1" y="71"/>
                </a:cxn>
                <a:cxn ang="0">
                  <a:pos x="1" y="71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5" y="80"/>
                </a:cxn>
                <a:cxn ang="0">
                  <a:pos x="10" y="80"/>
                </a:cxn>
                <a:cxn ang="0">
                  <a:pos x="10" y="80"/>
                </a:cxn>
                <a:cxn ang="0">
                  <a:pos x="14" y="78"/>
                </a:cxn>
                <a:cxn ang="0">
                  <a:pos x="15" y="77"/>
                </a:cxn>
                <a:cxn ang="0">
                  <a:pos x="15" y="75"/>
                </a:cxn>
                <a:cxn ang="0">
                  <a:pos x="15" y="71"/>
                </a:cxn>
                <a:cxn ang="0">
                  <a:pos x="15" y="71"/>
                </a:cxn>
                <a:cxn ang="0">
                  <a:pos x="43" y="41"/>
                </a:cxn>
                <a:cxn ang="0">
                  <a:pos x="72" y="9"/>
                </a:cxn>
                <a:cxn ang="0">
                  <a:pos x="72" y="9"/>
                </a:cxn>
                <a:cxn ang="0">
                  <a:pos x="73" y="8"/>
                </a:cxn>
                <a:cxn ang="0">
                  <a:pos x="73" y="5"/>
                </a:cxn>
                <a:cxn ang="0">
                  <a:pos x="72" y="1"/>
                </a:cxn>
                <a:cxn ang="0">
                  <a:pos x="68" y="0"/>
                </a:cxn>
                <a:cxn ang="0">
                  <a:pos x="65" y="0"/>
                </a:cxn>
                <a:cxn ang="0">
                  <a:pos x="64" y="1"/>
                </a:cxn>
                <a:cxn ang="0">
                  <a:pos x="64" y="1"/>
                </a:cxn>
              </a:cxnLst>
              <a:rect l="0" t="0" r="r" b="b"/>
              <a:pathLst>
                <a:path w="73" h="80">
                  <a:moveTo>
                    <a:pt x="64" y="1"/>
                  </a:moveTo>
                  <a:lnTo>
                    <a:pt x="64" y="1"/>
                  </a:lnTo>
                  <a:lnTo>
                    <a:pt x="48" y="18"/>
                  </a:lnTo>
                  <a:lnTo>
                    <a:pt x="32" y="35"/>
                  </a:lnTo>
                  <a:lnTo>
                    <a:pt x="17" y="54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5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4" y="78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43" y="41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3" y="8"/>
                  </a:lnTo>
                  <a:lnTo>
                    <a:pt x="73" y="5"/>
                  </a:lnTo>
                  <a:lnTo>
                    <a:pt x="72" y="1"/>
                  </a:lnTo>
                  <a:lnTo>
                    <a:pt x="68" y="0"/>
                  </a:lnTo>
                  <a:lnTo>
                    <a:pt x="65" y="0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7" name="Freeform 452"/>
            <p:cNvSpPr/>
            <p:nvPr/>
          </p:nvSpPr>
          <p:spPr bwMode="auto">
            <a:xfrm>
              <a:off x="6611938" y="1590675"/>
              <a:ext cx="23813" cy="23813"/>
            </a:xfrm>
            <a:custGeom>
              <a:avLst/>
              <a:gdLst/>
              <a:ahLst/>
              <a:cxnLst>
                <a:cxn ang="0">
                  <a:pos x="46" y="5"/>
                </a:cxn>
                <a:cxn ang="0">
                  <a:pos x="46" y="5"/>
                </a:cxn>
                <a:cxn ang="0">
                  <a:pos x="44" y="13"/>
                </a:cxn>
                <a:cxn ang="0">
                  <a:pos x="40" y="21"/>
                </a:cxn>
                <a:cxn ang="0">
                  <a:pos x="35" y="26"/>
                </a:cxn>
                <a:cxn ang="0">
                  <a:pos x="29" y="33"/>
                </a:cxn>
                <a:cxn ang="0">
                  <a:pos x="14" y="43"/>
                </a:cxn>
                <a:cxn ang="0">
                  <a:pos x="1" y="52"/>
                </a:cxn>
                <a:cxn ang="0">
                  <a:pos x="1" y="52"/>
                </a:cxn>
                <a:cxn ang="0">
                  <a:pos x="0" y="55"/>
                </a:cxn>
                <a:cxn ang="0">
                  <a:pos x="0" y="58"/>
                </a:cxn>
                <a:cxn ang="0">
                  <a:pos x="1" y="60"/>
                </a:cxn>
                <a:cxn ang="0">
                  <a:pos x="5" y="63"/>
                </a:cxn>
                <a:cxn ang="0">
                  <a:pos x="8" y="63"/>
                </a:cxn>
                <a:cxn ang="0">
                  <a:pos x="9" y="61"/>
                </a:cxn>
                <a:cxn ang="0">
                  <a:pos x="9" y="61"/>
                </a:cxn>
                <a:cxn ang="0">
                  <a:pos x="23" y="50"/>
                </a:cxn>
                <a:cxn ang="0">
                  <a:pos x="39" y="38"/>
                </a:cxn>
                <a:cxn ang="0">
                  <a:pos x="46" y="31"/>
                </a:cxn>
                <a:cxn ang="0">
                  <a:pos x="51" y="24"/>
                </a:cxn>
                <a:cxn ang="0">
                  <a:pos x="55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56" y="3"/>
                </a:cxn>
                <a:cxn ang="0">
                  <a:pos x="55" y="1"/>
                </a:cxn>
                <a:cxn ang="0">
                  <a:pos x="51" y="0"/>
                </a:cxn>
                <a:cxn ang="0">
                  <a:pos x="47" y="1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5"/>
                </a:cxn>
              </a:cxnLst>
              <a:rect l="0" t="0" r="r" b="b"/>
              <a:pathLst>
                <a:path w="57" h="63">
                  <a:moveTo>
                    <a:pt x="46" y="5"/>
                  </a:moveTo>
                  <a:lnTo>
                    <a:pt x="46" y="5"/>
                  </a:lnTo>
                  <a:lnTo>
                    <a:pt x="44" y="13"/>
                  </a:lnTo>
                  <a:lnTo>
                    <a:pt x="40" y="21"/>
                  </a:lnTo>
                  <a:lnTo>
                    <a:pt x="35" y="26"/>
                  </a:lnTo>
                  <a:lnTo>
                    <a:pt x="29" y="33"/>
                  </a:lnTo>
                  <a:lnTo>
                    <a:pt x="14" y="43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1" y="60"/>
                  </a:lnTo>
                  <a:lnTo>
                    <a:pt x="5" y="63"/>
                  </a:lnTo>
                  <a:lnTo>
                    <a:pt x="8" y="63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23" y="50"/>
                  </a:lnTo>
                  <a:lnTo>
                    <a:pt x="39" y="38"/>
                  </a:lnTo>
                  <a:lnTo>
                    <a:pt x="46" y="31"/>
                  </a:lnTo>
                  <a:lnTo>
                    <a:pt x="51" y="24"/>
                  </a:lnTo>
                  <a:lnTo>
                    <a:pt x="55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6" y="3"/>
                  </a:lnTo>
                  <a:lnTo>
                    <a:pt x="55" y="1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8" name="Freeform 453"/>
            <p:cNvSpPr/>
            <p:nvPr/>
          </p:nvSpPr>
          <p:spPr bwMode="auto">
            <a:xfrm>
              <a:off x="6761163" y="1590675"/>
              <a:ext cx="19050" cy="23813"/>
            </a:xfrm>
            <a:custGeom>
              <a:avLst/>
              <a:gdLst/>
              <a:ahLst/>
              <a:cxnLst>
                <a:cxn ang="0">
                  <a:pos x="35" y="1"/>
                </a:cxn>
                <a:cxn ang="0">
                  <a:pos x="35" y="1"/>
                </a:cxn>
                <a:cxn ang="0">
                  <a:pos x="24" y="13"/>
                </a:cxn>
                <a:cxn ang="0">
                  <a:pos x="15" y="26"/>
                </a:cxn>
                <a:cxn ang="0">
                  <a:pos x="7" y="39"/>
                </a:cxn>
                <a:cxn ang="0">
                  <a:pos x="1" y="54"/>
                </a:cxn>
                <a:cxn ang="0">
                  <a:pos x="1" y="54"/>
                </a:cxn>
                <a:cxn ang="0">
                  <a:pos x="0" y="56"/>
                </a:cxn>
                <a:cxn ang="0">
                  <a:pos x="0" y="59"/>
                </a:cxn>
                <a:cxn ang="0">
                  <a:pos x="2" y="61"/>
                </a:cxn>
                <a:cxn ang="0">
                  <a:pos x="6" y="63"/>
                </a:cxn>
                <a:cxn ang="0">
                  <a:pos x="9" y="61"/>
                </a:cxn>
                <a:cxn ang="0">
                  <a:pos x="10" y="60"/>
                </a:cxn>
                <a:cxn ang="0">
                  <a:pos x="10" y="60"/>
                </a:cxn>
                <a:cxn ang="0">
                  <a:pos x="17" y="46"/>
                </a:cxn>
                <a:cxn ang="0">
                  <a:pos x="24" y="33"/>
                </a:cxn>
                <a:cxn ang="0">
                  <a:pos x="34" y="21"/>
                </a:cxn>
                <a:cxn ang="0">
                  <a:pos x="44" y="9"/>
                </a:cxn>
                <a:cxn ang="0">
                  <a:pos x="44" y="9"/>
                </a:cxn>
                <a:cxn ang="0">
                  <a:pos x="45" y="8"/>
                </a:cxn>
                <a:cxn ang="0">
                  <a:pos x="45" y="5"/>
                </a:cxn>
                <a:cxn ang="0">
                  <a:pos x="43" y="1"/>
                </a:cxn>
                <a:cxn ang="0">
                  <a:pos x="40" y="0"/>
                </a:cxn>
                <a:cxn ang="0">
                  <a:pos x="37" y="0"/>
                </a:cxn>
                <a:cxn ang="0">
                  <a:pos x="35" y="1"/>
                </a:cxn>
                <a:cxn ang="0">
                  <a:pos x="35" y="1"/>
                </a:cxn>
              </a:cxnLst>
              <a:rect l="0" t="0" r="r" b="b"/>
              <a:pathLst>
                <a:path w="45" h="63">
                  <a:moveTo>
                    <a:pt x="35" y="1"/>
                  </a:moveTo>
                  <a:lnTo>
                    <a:pt x="35" y="1"/>
                  </a:lnTo>
                  <a:lnTo>
                    <a:pt x="24" y="13"/>
                  </a:lnTo>
                  <a:lnTo>
                    <a:pt x="15" y="26"/>
                  </a:lnTo>
                  <a:lnTo>
                    <a:pt x="7" y="39"/>
                  </a:lnTo>
                  <a:lnTo>
                    <a:pt x="1" y="54"/>
                  </a:lnTo>
                  <a:lnTo>
                    <a:pt x="1" y="54"/>
                  </a:lnTo>
                  <a:lnTo>
                    <a:pt x="0" y="56"/>
                  </a:lnTo>
                  <a:lnTo>
                    <a:pt x="0" y="59"/>
                  </a:lnTo>
                  <a:lnTo>
                    <a:pt x="2" y="61"/>
                  </a:lnTo>
                  <a:lnTo>
                    <a:pt x="6" y="63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7" y="46"/>
                  </a:lnTo>
                  <a:lnTo>
                    <a:pt x="24" y="33"/>
                  </a:lnTo>
                  <a:lnTo>
                    <a:pt x="34" y="21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5" y="8"/>
                  </a:lnTo>
                  <a:lnTo>
                    <a:pt x="45" y="5"/>
                  </a:lnTo>
                  <a:lnTo>
                    <a:pt x="43" y="1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5" y="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9" name="Freeform 454"/>
            <p:cNvSpPr/>
            <p:nvPr/>
          </p:nvSpPr>
          <p:spPr bwMode="auto">
            <a:xfrm>
              <a:off x="6786563" y="1595438"/>
              <a:ext cx="20638" cy="22225"/>
            </a:xfrm>
            <a:custGeom>
              <a:avLst/>
              <a:gdLst/>
              <a:ahLst/>
              <a:cxnLst>
                <a:cxn ang="0">
                  <a:pos x="42" y="1"/>
                </a:cxn>
                <a:cxn ang="0">
                  <a:pos x="42" y="1"/>
                </a:cxn>
                <a:cxn ang="0">
                  <a:pos x="20" y="23"/>
                </a:cxn>
                <a:cxn ang="0">
                  <a:pos x="11" y="35"/>
                </a:cxn>
                <a:cxn ang="0">
                  <a:pos x="2" y="48"/>
                </a:cxn>
                <a:cxn ang="0">
                  <a:pos x="2" y="48"/>
                </a:cxn>
                <a:cxn ang="0">
                  <a:pos x="0" y="49"/>
                </a:cxn>
                <a:cxn ang="0">
                  <a:pos x="0" y="52"/>
                </a:cxn>
                <a:cxn ang="0">
                  <a:pos x="2" y="53"/>
                </a:cxn>
                <a:cxn ang="0">
                  <a:pos x="3" y="55"/>
                </a:cxn>
                <a:cxn ang="0">
                  <a:pos x="7" y="56"/>
                </a:cxn>
                <a:cxn ang="0">
                  <a:pos x="9" y="55"/>
                </a:cxn>
                <a:cxn ang="0">
                  <a:pos x="11" y="53"/>
                </a:cxn>
                <a:cxn ang="0">
                  <a:pos x="11" y="53"/>
                </a:cxn>
                <a:cxn ang="0">
                  <a:pos x="20" y="42"/>
                </a:cxn>
                <a:cxn ang="0">
                  <a:pos x="29" y="30"/>
                </a:cxn>
                <a:cxn ang="0">
                  <a:pos x="50" y="9"/>
                </a:cxn>
                <a:cxn ang="0">
                  <a:pos x="50" y="9"/>
                </a:cxn>
                <a:cxn ang="0">
                  <a:pos x="51" y="6"/>
                </a:cxn>
                <a:cxn ang="0">
                  <a:pos x="51" y="5"/>
                </a:cxn>
                <a:cxn ang="0">
                  <a:pos x="50" y="1"/>
                </a:cxn>
                <a:cxn ang="0">
                  <a:pos x="46" y="0"/>
                </a:cxn>
                <a:cxn ang="0">
                  <a:pos x="43" y="0"/>
                </a:cxn>
                <a:cxn ang="0">
                  <a:pos x="42" y="1"/>
                </a:cxn>
                <a:cxn ang="0">
                  <a:pos x="42" y="1"/>
                </a:cxn>
              </a:cxnLst>
              <a:rect l="0" t="0" r="r" b="b"/>
              <a:pathLst>
                <a:path w="51" h="56">
                  <a:moveTo>
                    <a:pt x="42" y="1"/>
                  </a:moveTo>
                  <a:lnTo>
                    <a:pt x="42" y="1"/>
                  </a:lnTo>
                  <a:lnTo>
                    <a:pt x="20" y="23"/>
                  </a:lnTo>
                  <a:lnTo>
                    <a:pt x="11" y="35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2" y="53"/>
                  </a:lnTo>
                  <a:lnTo>
                    <a:pt x="3" y="55"/>
                  </a:lnTo>
                  <a:lnTo>
                    <a:pt x="7" y="56"/>
                  </a:lnTo>
                  <a:lnTo>
                    <a:pt x="9" y="55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20" y="42"/>
                  </a:lnTo>
                  <a:lnTo>
                    <a:pt x="29" y="30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2" y="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0" name="Freeform 455"/>
            <p:cNvSpPr/>
            <p:nvPr/>
          </p:nvSpPr>
          <p:spPr bwMode="auto">
            <a:xfrm>
              <a:off x="6848476" y="1592263"/>
              <a:ext cx="23813" cy="26988"/>
            </a:xfrm>
            <a:custGeom>
              <a:avLst/>
              <a:gdLst/>
              <a:ahLst/>
              <a:cxnLst>
                <a:cxn ang="0">
                  <a:pos x="52" y="3"/>
                </a:cxn>
                <a:cxn ang="0">
                  <a:pos x="52" y="3"/>
                </a:cxn>
                <a:cxn ang="0">
                  <a:pos x="39" y="16"/>
                </a:cxn>
                <a:cxn ang="0">
                  <a:pos x="27" y="30"/>
                </a:cxn>
                <a:cxn ang="0">
                  <a:pos x="14" y="45"/>
                </a:cxn>
                <a:cxn ang="0">
                  <a:pos x="1" y="59"/>
                </a:cxn>
                <a:cxn ang="0">
                  <a:pos x="1" y="59"/>
                </a:cxn>
                <a:cxn ang="0">
                  <a:pos x="0" y="62"/>
                </a:cxn>
                <a:cxn ang="0">
                  <a:pos x="0" y="63"/>
                </a:cxn>
                <a:cxn ang="0">
                  <a:pos x="1" y="67"/>
                </a:cxn>
                <a:cxn ang="0">
                  <a:pos x="5" y="70"/>
                </a:cxn>
                <a:cxn ang="0">
                  <a:pos x="8" y="68"/>
                </a:cxn>
                <a:cxn ang="0">
                  <a:pos x="9" y="67"/>
                </a:cxn>
                <a:cxn ang="0">
                  <a:pos x="9" y="67"/>
                </a:cxn>
                <a:cxn ang="0">
                  <a:pos x="22" y="54"/>
                </a:cxn>
                <a:cxn ang="0">
                  <a:pos x="35" y="39"/>
                </a:cxn>
                <a:cxn ang="0">
                  <a:pos x="48" y="24"/>
                </a:cxn>
                <a:cxn ang="0">
                  <a:pos x="61" y="11"/>
                </a:cxn>
                <a:cxn ang="0">
                  <a:pos x="61" y="11"/>
                </a:cxn>
                <a:cxn ang="0">
                  <a:pos x="62" y="8"/>
                </a:cxn>
                <a:cxn ang="0">
                  <a:pos x="62" y="5"/>
                </a:cxn>
                <a:cxn ang="0">
                  <a:pos x="60" y="3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2" y="3"/>
                </a:cxn>
                <a:cxn ang="0">
                  <a:pos x="52" y="3"/>
                </a:cxn>
              </a:cxnLst>
              <a:rect l="0" t="0" r="r" b="b"/>
              <a:pathLst>
                <a:path w="62" h="70">
                  <a:moveTo>
                    <a:pt x="52" y="3"/>
                  </a:moveTo>
                  <a:lnTo>
                    <a:pt x="52" y="3"/>
                  </a:lnTo>
                  <a:lnTo>
                    <a:pt x="39" y="16"/>
                  </a:lnTo>
                  <a:lnTo>
                    <a:pt x="27" y="30"/>
                  </a:lnTo>
                  <a:lnTo>
                    <a:pt x="14" y="45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1" y="67"/>
                  </a:lnTo>
                  <a:lnTo>
                    <a:pt x="5" y="70"/>
                  </a:lnTo>
                  <a:lnTo>
                    <a:pt x="8" y="68"/>
                  </a:lnTo>
                  <a:lnTo>
                    <a:pt x="9" y="67"/>
                  </a:lnTo>
                  <a:lnTo>
                    <a:pt x="9" y="67"/>
                  </a:lnTo>
                  <a:lnTo>
                    <a:pt x="22" y="54"/>
                  </a:lnTo>
                  <a:lnTo>
                    <a:pt x="35" y="39"/>
                  </a:lnTo>
                  <a:lnTo>
                    <a:pt x="48" y="24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2" y="8"/>
                  </a:lnTo>
                  <a:lnTo>
                    <a:pt x="62" y="5"/>
                  </a:lnTo>
                  <a:lnTo>
                    <a:pt x="60" y="3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2" y="3"/>
                  </a:lnTo>
                  <a:lnTo>
                    <a:pt x="52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1" name="Freeform 456"/>
            <p:cNvSpPr/>
            <p:nvPr/>
          </p:nvSpPr>
          <p:spPr bwMode="auto">
            <a:xfrm>
              <a:off x="6907213" y="1587500"/>
              <a:ext cx="22225" cy="26988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48" y="2"/>
                </a:cxn>
                <a:cxn ang="0">
                  <a:pos x="42" y="10"/>
                </a:cxn>
                <a:cxn ang="0">
                  <a:pos x="36" y="17"/>
                </a:cxn>
                <a:cxn ang="0">
                  <a:pos x="23" y="30"/>
                </a:cxn>
                <a:cxn ang="0">
                  <a:pos x="16" y="36"/>
                </a:cxn>
                <a:cxn ang="0">
                  <a:pos x="10" y="44"/>
                </a:cxn>
                <a:cxn ang="0">
                  <a:pos x="4" y="52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0" y="63"/>
                </a:cxn>
                <a:cxn ang="0">
                  <a:pos x="2" y="65"/>
                </a:cxn>
                <a:cxn ang="0">
                  <a:pos x="4" y="68"/>
                </a:cxn>
                <a:cxn ang="0">
                  <a:pos x="10" y="66"/>
                </a:cxn>
                <a:cxn ang="0">
                  <a:pos x="11" y="65"/>
                </a:cxn>
                <a:cxn ang="0">
                  <a:pos x="12" y="64"/>
                </a:cxn>
                <a:cxn ang="0">
                  <a:pos x="12" y="64"/>
                </a:cxn>
                <a:cxn ang="0">
                  <a:pos x="15" y="55"/>
                </a:cxn>
                <a:cxn ang="0">
                  <a:pos x="20" y="48"/>
                </a:cxn>
                <a:cxn ang="0">
                  <a:pos x="27" y="42"/>
                </a:cxn>
                <a:cxn ang="0">
                  <a:pos x="33" y="35"/>
                </a:cxn>
                <a:cxn ang="0">
                  <a:pos x="46" y="22"/>
                </a:cxn>
                <a:cxn ang="0">
                  <a:pos x="53" y="15"/>
                </a:cxn>
                <a:cxn ang="0">
                  <a:pos x="57" y="8"/>
                </a:cxn>
                <a:cxn ang="0">
                  <a:pos x="57" y="8"/>
                </a:cxn>
                <a:cxn ang="0">
                  <a:pos x="58" y="5"/>
                </a:cxn>
                <a:cxn ang="0">
                  <a:pos x="58" y="4"/>
                </a:cxn>
                <a:cxn ang="0">
                  <a:pos x="55" y="0"/>
                </a:cxn>
                <a:cxn ang="0">
                  <a:pos x="50" y="0"/>
                </a:cxn>
                <a:cxn ang="0">
                  <a:pos x="49" y="0"/>
                </a:cxn>
                <a:cxn ang="0">
                  <a:pos x="48" y="2"/>
                </a:cxn>
                <a:cxn ang="0">
                  <a:pos x="48" y="2"/>
                </a:cxn>
              </a:cxnLst>
              <a:rect l="0" t="0" r="r" b="b"/>
              <a:pathLst>
                <a:path w="58" h="68">
                  <a:moveTo>
                    <a:pt x="48" y="2"/>
                  </a:moveTo>
                  <a:lnTo>
                    <a:pt x="48" y="2"/>
                  </a:lnTo>
                  <a:lnTo>
                    <a:pt x="42" y="10"/>
                  </a:lnTo>
                  <a:lnTo>
                    <a:pt x="36" y="17"/>
                  </a:lnTo>
                  <a:lnTo>
                    <a:pt x="23" y="30"/>
                  </a:lnTo>
                  <a:lnTo>
                    <a:pt x="16" y="36"/>
                  </a:lnTo>
                  <a:lnTo>
                    <a:pt x="10" y="44"/>
                  </a:lnTo>
                  <a:lnTo>
                    <a:pt x="4" y="5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3"/>
                  </a:lnTo>
                  <a:lnTo>
                    <a:pt x="2" y="65"/>
                  </a:lnTo>
                  <a:lnTo>
                    <a:pt x="4" y="68"/>
                  </a:lnTo>
                  <a:lnTo>
                    <a:pt x="10" y="66"/>
                  </a:lnTo>
                  <a:lnTo>
                    <a:pt x="11" y="65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5" y="55"/>
                  </a:lnTo>
                  <a:lnTo>
                    <a:pt x="20" y="48"/>
                  </a:lnTo>
                  <a:lnTo>
                    <a:pt x="27" y="42"/>
                  </a:lnTo>
                  <a:lnTo>
                    <a:pt x="33" y="35"/>
                  </a:lnTo>
                  <a:lnTo>
                    <a:pt x="46" y="22"/>
                  </a:lnTo>
                  <a:lnTo>
                    <a:pt x="53" y="15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8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2" name="Freeform 457"/>
            <p:cNvSpPr/>
            <p:nvPr/>
          </p:nvSpPr>
          <p:spPr bwMode="auto">
            <a:xfrm>
              <a:off x="6943726" y="1587500"/>
              <a:ext cx="19050" cy="23813"/>
            </a:xfrm>
            <a:custGeom>
              <a:avLst/>
              <a:gdLst/>
              <a:ahLst/>
              <a:cxnLst>
                <a:cxn ang="0">
                  <a:pos x="42" y="1"/>
                </a:cxn>
                <a:cxn ang="0">
                  <a:pos x="42" y="1"/>
                </a:cxn>
                <a:cxn ang="0">
                  <a:pos x="34" y="9"/>
                </a:cxn>
                <a:cxn ang="0">
                  <a:pos x="34" y="9"/>
                </a:cxn>
                <a:cxn ang="0">
                  <a:pos x="26" y="13"/>
                </a:cxn>
                <a:cxn ang="0">
                  <a:pos x="22" y="15"/>
                </a:cxn>
                <a:cxn ang="0">
                  <a:pos x="18" y="18"/>
                </a:cxn>
                <a:cxn ang="0">
                  <a:pos x="18" y="18"/>
                </a:cxn>
                <a:cxn ang="0">
                  <a:pos x="14" y="25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8" y="39"/>
                </a:cxn>
                <a:cxn ang="0">
                  <a:pos x="1" y="47"/>
                </a:cxn>
                <a:cxn ang="0">
                  <a:pos x="1" y="47"/>
                </a:cxn>
                <a:cxn ang="0">
                  <a:pos x="0" y="48"/>
                </a:cxn>
                <a:cxn ang="0">
                  <a:pos x="0" y="51"/>
                </a:cxn>
                <a:cxn ang="0">
                  <a:pos x="3" y="55"/>
                </a:cxn>
                <a:cxn ang="0">
                  <a:pos x="5" y="56"/>
                </a:cxn>
                <a:cxn ang="0">
                  <a:pos x="8" y="56"/>
                </a:cxn>
                <a:cxn ang="0">
                  <a:pos x="11" y="55"/>
                </a:cxn>
                <a:cxn ang="0">
                  <a:pos x="11" y="55"/>
                </a:cxn>
                <a:cxn ang="0">
                  <a:pos x="14" y="48"/>
                </a:cxn>
                <a:cxn ang="0">
                  <a:pos x="20" y="42"/>
                </a:cxn>
                <a:cxn ang="0">
                  <a:pos x="26" y="29"/>
                </a:cxn>
                <a:cxn ang="0">
                  <a:pos x="26" y="29"/>
                </a:cxn>
                <a:cxn ang="0">
                  <a:pos x="29" y="25"/>
                </a:cxn>
                <a:cxn ang="0">
                  <a:pos x="33" y="22"/>
                </a:cxn>
                <a:cxn ang="0">
                  <a:pos x="39" y="18"/>
                </a:cxn>
                <a:cxn ang="0">
                  <a:pos x="39" y="18"/>
                </a:cxn>
                <a:cxn ang="0">
                  <a:pos x="50" y="9"/>
                </a:cxn>
                <a:cxn ang="0">
                  <a:pos x="50" y="9"/>
                </a:cxn>
                <a:cxn ang="0">
                  <a:pos x="51" y="6"/>
                </a:cxn>
                <a:cxn ang="0">
                  <a:pos x="51" y="5"/>
                </a:cxn>
                <a:cxn ang="0">
                  <a:pos x="50" y="1"/>
                </a:cxn>
                <a:cxn ang="0">
                  <a:pos x="46" y="0"/>
                </a:cxn>
                <a:cxn ang="0">
                  <a:pos x="45" y="0"/>
                </a:cxn>
                <a:cxn ang="0">
                  <a:pos x="42" y="1"/>
                </a:cxn>
                <a:cxn ang="0">
                  <a:pos x="42" y="1"/>
                </a:cxn>
              </a:cxnLst>
              <a:rect l="0" t="0" r="r" b="b"/>
              <a:pathLst>
                <a:path w="51" h="56">
                  <a:moveTo>
                    <a:pt x="42" y="1"/>
                  </a:moveTo>
                  <a:lnTo>
                    <a:pt x="42" y="1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26" y="13"/>
                  </a:lnTo>
                  <a:lnTo>
                    <a:pt x="22" y="15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5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8" y="39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3" y="55"/>
                  </a:lnTo>
                  <a:lnTo>
                    <a:pt x="5" y="56"/>
                  </a:lnTo>
                  <a:lnTo>
                    <a:pt x="8" y="56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4" y="48"/>
                  </a:lnTo>
                  <a:lnTo>
                    <a:pt x="20" y="42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9" y="25"/>
                  </a:lnTo>
                  <a:lnTo>
                    <a:pt x="33" y="22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3" name="Freeform 458"/>
            <p:cNvSpPr/>
            <p:nvPr/>
          </p:nvSpPr>
          <p:spPr bwMode="auto">
            <a:xfrm>
              <a:off x="6286501" y="1403350"/>
              <a:ext cx="779463" cy="230188"/>
            </a:xfrm>
            <a:custGeom>
              <a:avLst/>
              <a:gdLst/>
              <a:ahLst/>
              <a:cxnLst>
                <a:cxn ang="0">
                  <a:pos x="1953" y="471"/>
                </a:cxn>
                <a:cxn ang="0">
                  <a:pos x="1915" y="288"/>
                </a:cxn>
                <a:cxn ang="0">
                  <a:pos x="1894" y="184"/>
                </a:cxn>
                <a:cxn ang="0">
                  <a:pos x="1872" y="118"/>
                </a:cxn>
                <a:cxn ang="0">
                  <a:pos x="1837" y="34"/>
                </a:cxn>
                <a:cxn ang="0">
                  <a:pos x="1830" y="8"/>
                </a:cxn>
                <a:cxn ang="0">
                  <a:pos x="1816" y="0"/>
                </a:cxn>
                <a:cxn ang="0">
                  <a:pos x="1791" y="14"/>
                </a:cxn>
                <a:cxn ang="0">
                  <a:pos x="1790" y="29"/>
                </a:cxn>
                <a:cxn ang="0">
                  <a:pos x="1805" y="77"/>
                </a:cxn>
                <a:cxn ang="0">
                  <a:pos x="1839" y="157"/>
                </a:cxn>
                <a:cxn ang="0">
                  <a:pos x="1864" y="260"/>
                </a:cxn>
                <a:cxn ang="0">
                  <a:pos x="1911" y="485"/>
                </a:cxn>
                <a:cxn ang="0">
                  <a:pos x="1877" y="514"/>
                </a:cxn>
                <a:cxn ang="0">
                  <a:pos x="1863" y="511"/>
                </a:cxn>
                <a:cxn ang="0">
                  <a:pos x="1737" y="513"/>
                </a:cxn>
                <a:cxn ang="0">
                  <a:pos x="1362" y="526"/>
                </a:cxn>
                <a:cxn ang="0">
                  <a:pos x="1187" y="532"/>
                </a:cxn>
                <a:cxn ang="0">
                  <a:pos x="932" y="533"/>
                </a:cxn>
                <a:cxn ang="0">
                  <a:pos x="741" y="535"/>
                </a:cxn>
                <a:cxn ang="0">
                  <a:pos x="615" y="528"/>
                </a:cxn>
                <a:cxn ang="0">
                  <a:pos x="471" y="528"/>
                </a:cxn>
                <a:cxn ang="0">
                  <a:pos x="386" y="522"/>
                </a:cxn>
                <a:cxn ang="0">
                  <a:pos x="283" y="516"/>
                </a:cxn>
                <a:cxn ang="0">
                  <a:pos x="180" y="520"/>
                </a:cxn>
                <a:cxn ang="0">
                  <a:pos x="70" y="510"/>
                </a:cxn>
                <a:cxn ang="0">
                  <a:pos x="49" y="506"/>
                </a:cxn>
                <a:cxn ang="0">
                  <a:pos x="57" y="479"/>
                </a:cxn>
                <a:cxn ang="0">
                  <a:pos x="66" y="412"/>
                </a:cxn>
                <a:cxn ang="0">
                  <a:pos x="68" y="361"/>
                </a:cxn>
                <a:cxn ang="0">
                  <a:pos x="79" y="322"/>
                </a:cxn>
                <a:cxn ang="0">
                  <a:pos x="105" y="251"/>
                </a:cxn>
                <a:cxn ang="0">
                  <a:pos x="127" y="154"/>
                </a:cxn>
                <a:cxn ang="0">
                  <a:pos x="160" y="30"/>
                </a:cxn>
                <a:cxn ang="0">
                  <a:pos x="156" y="17"/>
                </a:cxn>
                <a:cxn ang="0">
                  <a:pos x="139" y="9"/>
                </a:cxn>
                <a:cxn ang="0">
                  <a:pos x="117" y="21"/>
                </a:cxn>
                <a:cxn ang="0">
                  <a:pos x="111" y="47"/>
                </a:cxn>
                <a:cxn ang="0">
                  <a:pos x="79" y="159"/>
                </a:cxn>
                <a:cxn ang="0">
                  <a:pos x="46" y="282"/>
                </a:cxn>
                <a:cxn ang="0">
                  <a:pos x="32" y="322"/>
                </a:cxn>
                <a:cxn ang="0">
                  <a:pos x="20" y="417"/>
                </a:cxn>
                <a:cxn ang="0">
                  <a:pos x="8" y="489"/>
                </a:cxn>
                <a:cxn ang="0">
                  <a:pos x="9" y="506"/>
                </a:cxn>
                <a:cxn ang="0">
                  <a:pos x="0" y="524"/>
                </a:cxn>
                <a:cxn ang="0">
                  <a:pos x="15" y="547"/>
                </a:cxn>
                <a:cxn ang="0">
                  <a:pos x="45" y="552"/>
                </a:cxn>
                <a:cxn ang="0">
                  <a:pos x="97" y="557"/>
                </a:cxn>
                <a:cxn ang="0">
                  <a:pos x="180" y="566"/>
                </a:cxn>
                <a:cxn ang="0">
                  <a:pos x="394" y="570"/>
                </a:cxn>
                <a:cxn ang="0">
                  <a:pos x="505" y="571"/>
                </a:cxn>
                <a:cxn ang="0">
                  <a:pos x="615" y="574"/>
                </a:cxn>
                <a:cxn ang="0">
                  <a:pos x="866" y="579"/>
                </a:cxn>
                <a:cxn ang="0">
                  <a:pos x="1128" y="578"/>
                </a:cxn>
                <a:cxn ang="0">
                  <a:pos x="1303" y="571"/>
                </a:cxn>
                <a:cxn ang="0">
                  <a:pos x="1480" y="569"/>
                </a:cxn>
                <a:cxn ang="0">
                  <a:pos x="1847" y="556"/>
                </a:cxn>
                <a:cxn ang="0">
                  <a:pos x="1859" y="562"/>
                </a:cxn>
                <a:cxn ang="0">
                  <a:pos x="1925" y="562"/>
                </a:cxn>
                <a:cxn ang="0">
                  <a:pos x="1936" y="553"/>
                </a:cxn>
                <a:cxn ang="0">
                  <a:pos x="1956" y="550"/>
                </a:cxn>
                <a:cxn ang="0">
                  <a:pos x="1964" y="532"/>
                </a:cxn>
              </a:cxnLst>
              <a:rect l="0" t="0" r="r" b="b"/>
              <a:pathLst>
                <a:path w="1964" h="581">
                  <a:moveTo>
                    <a:pt x="1964" y="532"/>
                  </a:moveTo>
                  <a:lnTo>
                    <a:pt x="1964" y="532"/>
                  </a:lnTo>
                  <a:lnTo>
                    <a:pt x="1960" y="502"/>
                  </a:lnTo>
                  <a:lnTo>
                    <a:pt x="1953" y="471"/>
                  </a:lnTo>
                  <a:lnTo>
                    <a:pt x="1940" y="409"/>
                  </a:lnTo>
                  <a:lnTo>
                    <a:pt x="1926" y="349"/>
                  </a:lnTo>
                  <a:lnTo>
                    <a:pt x="1919" y="318"/>
                  </a:lnTo>
                  <a:lnTo>
                    <a:pt x="1915" y="288"/>
                  </a:lnTo>
                  <a:lnTo>
                    <a:pt x="1915" y="288"/>
                  </a:lnTo>
                  <a:lnTo>
                    <a:pt x="1909" y="252"/>
                  </a:lnTo>
                  <a:lnTo>
                    <a:pt x="1902" y="218"/>
                  </a:lnTo>
                  <a:lnTo>
                    <a:pt x="1894" y="184"/>
                  </a:lnTo>
                  <a:lnTo>
                    <a:pt x="1885" y="150"/>
                  </a:lnTo>
                  <a:lnTo>
                    <a:pt x="1885" y="150"/>
                  </a:lnTo>
                  <a:lnTo>
                    <a:pt x="1880" y="133"/>
                  </a:lnTo>
                  <a:lnTo>
                    <a:pt x="1872" y="118"/>
                  </a:lnTo>
                  <a:lnTo>
                    <a:pt x="1856" y="84"/>
                  </a:lnTo>
                  <a:lnTo>
                    <a:pt x="1849" y="67"/>
                  </a:lnTo>
                  <a:lnTo>
                    <a:pt x="1842" y="51"/>
                  </a:lnTo>
                  <a:lnTo>
                    <a:pt x="1837" y="34"/>
                  </a:lnTo>
                  <a:lnTo>
                    <a:pt x="1833" y="17"/>
                  </a:lnTo>
                  <a:lnTo>
                    <a:pt x="1833" y="17"/>
                  </a:lnTo>
                  <a:lnTo>
                    <a:pt x="1832" y="12"/>
                  </a:lnTo>
                  <a:lnTo>
                    <a:pt x="1830" y="8"/>
                  </a:lnTo>
                  <a:lnTo>
                    <a:pt x="1828" y="5"/>
                  </a:lnTo>
                  <a:lnTo>
                    <a:pt x="1824" y="3"/>
                  </a:lnTo>
                  <a:lnTo>
                    <a:pt x="1820" y="1"/>
                  </a:lnTo>
                  <a:lnTo>
                    <a:pt x="1816" y="0"/>
                  </a:lnTo>
                  <a:lnTo>
                    <a:pt x="1808" y="1"/>
                  </a:lnTo>
                  <a:lnTo>
                    <a:pt x="1800" y="5"/>
                  </a:lnTo>
                  <a:lnTo>
                    <a:pt x="1794" y="10"/>
                  </a:lnTo>
                  <a:lnTo>
                    <a:pt x="1791" y="14"/>
                  </a:lnTo>
                  <a:lnTo>
                    <a:pt x="1790" y="20"/>
                  </a:lnTo>
                  <a:lnTo>
                    <a:pt x="1788" y="23"/>
                  </a:lnTo>
                  <a:lnTo>
                    <a:pt x="1790" y="29"/>
                  </a:lnTo>
                  <a:lnTo>
                    <a:pt x="1790" y="29"/>
                  </a:lnTo>
                  <a:lnTo>
                    <a:pt x="1791" y="42"/>
                  </a:lnTo>
                  <a:lnTo>
                    <a:pt x="1795" y="54"/>
                  </a:lnTo>
                  <a:lnTo>
                    <a:pt x="1800" y="65"/>
                  </a:lnTo>
                  <a:lnTo>
                    <a:pt x="1805" y="77"/>
                  </a:lnTo>
                  <a:lnTo>
                    <a:pt x="1817" y="101"/>
                  </a:lnTo>
                  <a:lnTo>
                    <a:pt x="1828" y="124"/>
                  </a:lnTo>
                  <a:lnTo>
                    <a:pt x="1828" y="124"/>
                  </a:lnTo>
                  <a:lnTo>
                    <a:pt x="1839" y="157"/>
                  </a:lnTo>
                  <a:lnTo>
                    <a:pt x="1850" y="191"/>
                  </a:lnTo>
                  <a:lnTo>
                    <a:pt x="1858" y="226"/>
                  </a:lnTo>
                  <a:lnTo>
                    <a:pt x="1864" y="260"/>
                  </a:lnTo>
                  <a:lnTo>
                    <a:pt x="1864" y="260"/>
                  </a:lnTo>
                  <a:lnTo>
                    <a:pt x="1877" y="324"/>
                  </a:lnTo>
                  <a:lnTo>
                    <a:pt x="1892" y="388"/>
                  </a:lnTo>
                  <a:lnTo>
                    <a:pt x="1905" y="452"/>
                  </a:lnTo>
                  <a:lnTo>
                    <a:pt x="1911" y="485"/>
                  </a:lnTo>
                  <a:lnTo>
                    <a:pt x="1915" y="518"/>
                  </a:lnTo>
                  <a:lnTo>
                    <a:pt x="1881" y="518"/>
                  </a:lnTo>
                  <a:lnTo>
                    <a:pt x="1881" y="518"/>
                  </a:lnTo>
                  <a:lnTo>
                    <a:pt x="1877" y="514"/>
                  </a:lnTo>
                  <a:lnTo>
                    <a:pt x="1873" y="513"/>
                  </a:lnTo>
                  <a:lnTo>
                    <a:pt x="1868" y="511"/>
                  </a:lnTo>
                  <a:lnTo>
                    <a:pt x="1863" y="511"/>
                  </a:lnTo>
                  <a:lnTo>
                    <a:pt x="1863" y="511"/>
                  </a:lnTo>
                  <a:lnTo>
                    <a:pt x="1856" y="510"/>
                  </a:lnTo>
                  <a:lnTo>
                    <a:pt x="1856" y="510"/>
                  </a:lnTo>
                  <a:lnTo>
                    <a:pt x="1799" y="510"/>
                  </a:lnTo>
                  <a:lnTo>
                    <a:pt x="1737" y="513"/>
                  </a:lnTo>
                  <a:lnTo>
                    <a:pt x="1609" y="518"/>
                  </a:lnTo>
                  <a:lnTo>
                    <a:pt x="1481" y="523"/>
                  </a:lnTo>
                  <a:lnTo>
                    <a:pt x="1421" y="524"/>
                  </a:lnTo>
                  <a:lnTo>
                    <a:pt x="1362" y="526"/>
                  </a:lnTo>
                  <a:lnTo>
                    <a:pt x="1362" y="526"/>
                  </a:lnTo>
                  <a:lnTo>
                    <a:pt x="1303" y="527"/>
                  </a:lnTo>
                  <a:lnTo>
                    <a:pt x="1244" y="530"/>
                  </a:lnTo>
                  <a:lnTo>
                    <a:pt x="1187" y="532"/>
                  </a:lnTo>
                  <a:lnTo>
                    <a:pt x="1128" y="532"/>
                  </a:lnTo>
                  <a:lnTo>
                    <a:pt x="1128" y="532"/>
                  </a:lnTo>
                  <a:lnTo>
                    <a:pt x="997" y="532"/>
                  </a:lnTo>
                  <a:lnTo>
                    <a:pt x="932" y="533"/>
                  </a:lnTo>
                  <a:lnTo>
                    <a:pt x="866" y="533"/>
                  </a:lnTo>
                  <a:lnTo>
                    <a:pt x="866" y="533"/>
                  </a:lnTo>
                  <a:lnTo>
                    <a:pt x="803" y="535"/>
                  </a:lnTo>
                  <a:lnTo>
                    <a:pt x="741" y="535"/>
                  </a:lnTo>
                  <a:lnTo>
                    <a:pt x="678" y="532"/>
                  </a:lnTo>
                  <a:lnTo>
                    <a:pt x="647" y="531"/>
                  </a:lnTo>
                  <a:lnTo>
                    <a:pt x="615" y="528"/>
                  </a:lnTo>
                  <a:lnTo>
                    <a:pt x="615" y="528"/>
                  </a:lnTo>
                  <a:lnTo>
                    <a:pt x="586" y="526"/>
                  </a:lnTo>
                  <a:lnTo>
                    <a:pt x="558" y="526"/>
                  </a:lnTo>
                  <a:lnTo>
                    <a:pt x="500" y="527"/>
                  </a:lnTo>
                  <a:lnTo>
                    <a:pt x="471" y="528"/>
                  </a:lnTo>
                  <a:lnTo>
                    <a:pt x="442" y="528"/>
                  </a:lnTo>
                  <a:lnTo>
                    <a:pt x="414" y="526"/>
                  </a:lnTo>
                  <a:lnTo>
                    <a:pt x="386" y="522"/>
                  </a:lnTo>
                  <a:lnTo>
                    <a:pt x="386" y="522"/>
                  </a:lnTo>
                  <a:lnTo>
                    <a:pt x="361" y="519"/>
                  </a:lnTo>
                  <a:lnTo>
                    <a:pt x="335" y="516"/>
                  </a:lnTo>
                  <a:lnTo>
                    <a:pt x="309" y="516"/>
                  </a:lnTo>
                  <a:lnTo>
                    <a:pt x="283" y="516"/>
                  </a:lnTo>
                  <a:lnTo>
                    <a:pt x="231" y="519"/>
                  </a:lnTo>
                  <a:lnTo>
                    <a:pt x="206" y="520"/>
                  </a:lnTo>
                  <a:lnTo>
                    <a:pt x="180" y="520"/>
                  </a:lnTo>
                  <a:lnTo>
                    <a:pt x="180" y="520"/>
                  </a:lnTo>
                  <a:lnTo>
                    <a:pt x="152" y="519"/>
                  </a:lnTo>
                  <a:lnTo>
                    <a:pt x="125" y="516"/>
                  </a:lnTo>
                  <a:lnTo>
                    <a:pt x="97" y="513"/>
                  </a:lnTo>
                  <a:lnTo>
                    <a:pt x="70" y="510"/>
                  </a:lnTo>
                  <a:lnTo>
                    <a:pt x="70" y="510"/>
                  </a:lnTo>
                  <a:lnTo>
                    <a:pt x="59" y="509"/>
                  </a:lnTo>
                  <a:lnTo>
                    <a:pt x="49" y="506"/>
                  </a:lnTo>
                  <a:lnTo>
                    <a:pt x="49" y="506"/>
                  </a:lnTo>
                  <a:lnTo>
                    <a:pt x="51" y="501"/>
                  </a:lnTo>
                  <a:lnTo>
                    <a:pt x="51" y="501"/>
                  </a:lnTo>
                  <a:lnTo>
                    <a:pt x="55" y="489"/>
                  </a:lnTo>
                  <a:lnTo>
                    <a:pt x="57" y="479"/>
                  </a:lnTo>
                  <a:lnTo>
                    <a:pt x="59" y="456"/>
                  </a:lnTo>
                  <a:lnTo>
                    <a:pt x="60" y="434"/>
                  </a:lnTo>
                  <a:lnTo>
                    <a:pt x="62" y="422"/>
                  </a:lnTo>
                  <a:lnTo>
                    <a:pt x="66" y="412"/>
                  </a:lnTo>
                  <a:lnTo>
                    <a:pt x="66" y="412"/>
                  </a:lnTo>
                  <a:lnTo>
                    <a:pt x="68" y="399"/>
                  </a:lnTo>
                  <a:lnTo>
                    <a:pt x="68" y="387"/>
                  </a:lnTo>
                  <a:lnTo>
                    <a:pt x="68" y="361"/>
                  </a:lnTo>
                  <a:lnTo>
                    <a:pt x="68" y="361"/>
                  </a:lnTo>
                  <a:lnTo>
                    <a:pt x="70" y="352"/>
                  </a:lnTo>
                  <a:lnTo>
                    <a:pt x="72" y="341"/>
                  </a:lnTo>
                  <a:lnTo>
                    <a:pt x="79" y="322"/>
                  </a:lnTo>
                  <a:lnTo>
                    <a:pt x="88" y="302"/>
                  </a:lnTo>
                  <a:lnTo>
                    <a:pt x="94" y="282"/>
                  </a:lnTo>
                  <a:lnTo>
                    <a:pt x="94" y="282"/>
                  </a:lnTo>
                  <a:lnTo>
                    <a:pt x="105" y="251"/>
                  </a:lnTo>
                  <a:lnTo>
                    <a:pt x="111" y="218"/>
                  </a:lnTo>
                  <a:lnTo>
                    <a:pt x="119" y="186"/>
                  </a:lnTo>
                  <a:lnTo>
                    <a:pt x="127" y="154"/>
                  </a:lnTo>
                  <a:lnTo>
                    <a:pt x="127" y="154"/>
                  </a:lnTo>
                  <a:lnTo>
                    <a:pt x="147" y="93"/>
                  </a:lnTo>
                  <a:lnTo>
                    <a:pt x="155" y="61"/>
                  </a:lnTo>
                  <a:lnTo>
                    <a:pt x="157" y="46"/>
                  </a:lnTo>
                  <a:lnTo>
                    <a:pt x="160" y="30"/>
                  </a:lnTo>
                  <a:lnTo>
                    <a:pt x="160" y="30"/>
                  </a:lnTo>
                  <a:lnTo>
                    <a:pt x="160" y="25"/>
                  </a:lnTo>
                  <a:lnTo>
                    <a:pt x="159" y="21"/>
                  </a:lnTo>
                  <a:lnTo>
                    <a:pt x="156" y="17"/>
                  </a:lnTo>
                  <a:lnTo>
                    <a:pt x="153" y="14"/>
                  </a:lnTo>
                  <a:lnTo>
                    <a:pt x="151" y="12"/>
                  </a:lnTo>
                  <a:lnTo>
                    <a:pt x="147" y="10"/>
                  </a:lnTo>
                  <a:lnTo>
                    <a:pt x="139" y="9"/>
                  </a:lnTo>
                  <a:lnTo>
                    <a:pt x="130" y="10"/>
                  </a:lnTo>
                  <a:lnTo>
                    <a:pt x="122" y="14"/>
                  </a:lnTo>
                  <a:lnTo>
                    <a:pt x="119" y="17"/>
                  </a:lnTo>
                  <a:lnTo>
                    <a:pt x="117" y="21"/>
                  </a:lnTo>
                  <a:lnTo>
                    <a:pt x="114" y="25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1" y="47"/>
                  </a:lnTo>
                  <a:lnTo>
                    <a:pt x="109" y="63"/>
                  </a:lnTo>
                  <a:lnTo>
                    <a:pt x="100" y="95"/>
                  </a:lnTo>
                  <a:lnTo>
                    <a:pt x="79" y="159"/>
                  </a:lnTo>
                  <a:lnTo>
                    <a:pt x="79" y="159"/>
                  </a:lnTo>
                  <a:lnTo>
                    <a:pt x="70" y="195"/>
                  </a:lnTo>
                  <a:lnTo>
                    <a:pt x="60" y="230"/>
                  </a:lnTo>
                  <a:lnTo>
                    <a:pt x="51" y="265"/>
                  </a:lnTo>
                  <a:lnTo>
                    <a:pt x="46" y="282"/>
                  </a:lnTo>
                  <a:lnTo>
                    <a:pt x="40" y="298"/>
                  </a:lnTo>
                  <a:lnTo>
                    <a:pt x="40" y="298"/>
                  </a:lnTo>
                  <a:lnTo>
                    <a:pt x="36" y="310"/>
                  </a:lnTo>
                  <a:lnTo>
                    <a:pt x="32" y="322"/>
                  </a:lnTo>
                  <a:lnTo>
                    <a:pt x="26" y="345"/>
                  </a:lnTo>
                  <a:lnTo>
                    <a:pt x="24" y="370"/>
                  </a:lnTo>
                  <a:lnTo>
                    <a:pt x="21" y="394"/>
                  </a:lnTo>
                  <a:lnTo>
                    <a:pt x="20" y="417"/>
                  </a:lnTo>
                  <a:lnTo>
                    <a:pt x="17" y="442"/>
                  </a:lnTo>
                  <a:lnTo>
                    <a:pt x="15" y="465"/>
                  </a:lnTo>
                  <a:lnTo>
                    <a:pt x="8" y="489"/>
                  </a:lnTo>
                  <a:lnTo>
                    <a:pt x="8" y="489"/>
                  </a:lnTo>
                  <a:lnTo>
                    <a:pt x="7" y="494"/>
                  </a:lnTo>
                  <a:lnTo>
                    <a:pt x="7" y="498"/>
                  </a:lnTo>
                  <a:lnTo>
                    <a:pt x="8" y="502"/>
                  </a:lnTo>
                  <a:lnTo>
                    <a:pt x="9" y="506"/>
                  </a:lnTo>
                  <a:lnTo>
                    <a:pt x="9" y="506"/>
                  </a:lnTo>
                  <a:lnTo>
                    <a:pt x="4" y="511"/>
                  </a:lnTo>
                  <a:lnTo>
                    <a:pt x="2" y="518"/>
                  </a:lnTo>
                  <a:lnTo>
                    <a:pt x="0" y="524"/>
                  </a:lnTo>
                  <a:lnTo>
                    <a:pt x="0" y="531"/>
                  </a:lnTo>
                  <a:lnTo>
                    <a:pt x="3" y="537"/>
                  </a:lnTo>
                  <a:lnTo>
                    <a:pt x="8" y="543"/>
                  </a:lnTo>
                  <a:lnTo>
                    <a:pt x="15" y="547"/>
                  </a:lnTo>
                  <a:lnTo>
                    <a:pt x="23" y="548"/>
                  </a:lnTo>
                  <a:lnTo>
                    <a:pt x="23" y="548"/>
                  </a:lnTo>
                  <a:lnTo>
                    <a:pt x="33" y="549"/>
                  </a:lnTo>
                  <a:lnTo>
                    <a:pt x="45" y="552"/>
                  </a:lnTo>
                  <a:lnTo>
                    <a:pt x="57" y="554"/>
                  </a:lnTo>
                  <a:lnTo>
                    <a:pt x="70" y="556"/>
                  </a:lnTo>
                  <a:lnTo>
                    <a:pt x="70" y="556"/>
                  </a:lnTo>
                  <a:lnTo>
                    <a:pt x="97" y="557"/>
                  </a:lnTo>
                  <a:lnTo>
                    <a:pt x="125" y="561"/>
                  </a:lnTo>
                  <a:lnTo>
                    <a:pt x="152" y="565"/>
                  </a:lnTo>
                  <a:lnTo>
                    <a:pt x="180" y="566"/>
                  </a:lnTo>
                  <a:lnTo>
                    <a:pt x="180" y="566"/>
                  </a:lnTo>
                  <a:lnTo>
                    <a:pt x="233" y="567"/>
                  </a:lnTo>
                  <a:lnTo>
                    <a:pt x="287" y="566"/>
                  </a:lnTo>
                  <a:lnTo>
                    <a:pt x="340" y="567"/>
                  </a:lnTo>
                  <a:lnTo>
                    <a:pt x="394" y="570"/>
                  </a:lnTo>
                  <a:lnTo>
                    <a:pt x="394" y="570"/>
                  </a:lnTo>
                  <a:lnTo>
                    <a:pt x="422" y="571"/>
                  </a:lnTo>
                  <a:lnTo>
                    <a:pt x="449" y="571"/>
                  </a:lnTo>
                  <a:lnTo>
                    <a:pt x="505" y="571"/>
                  </a:lnTo>
                  <a:lnTo>
                    <a:pt x="560" y="571"/>
                  </a:lnTo>
                  <a:lnTo>
                    <a:pt x="588" y="573"/>
                  </a:lnTo>
                  <a:lnTo>
                    <a:pt x="615" y="574"/>
                  </a:lnTo>
                  <a:lnTo>
                    <a:pt x="615" y="574"/>
                  </a:lnTo>
                  <a:lnTo>
                    <a:pt x="678" y="578"/>
                  </a:lnTo>
                  <a:lnTo>
                    <a:pt x="741" y="579"/>
                  </a:lnTo>
                  <a:lnTo>
                    <a:pt x="803" y="581"/>
                  </a:lnTo>
                  <a:lnTo>
                    <a:pt x="866" y="579"/>
                  </a:lnTo>
                  <a:lnTo>
                    <a:pt x="866" y="579"/>
                  </a:lnTo>
                  <a:lnTo>
                    <a:pt x="932" y="578"/>
                  </a:lnTo>
                  <a:lnTo>
                    <a:pt x="997" y="578"/>
                  </a:lnTo>
                  <a:lnTo>
                    <a:pt x="1128" y="578"/>
                  </a:lnTo>
                  <a:lnTo>
                    <a:pt x="1128" y="578"/>
                  </a:lnTo>
                  <a:lnTo>
                    <a:pt x="1187" y="577"/>
                  </a:lnTo>
                  <a:lnTo>
                    <a:pt x="1244" y="574"/>
                  </a:lnTo>
                  <a:lnTo>
                    <a:pt x="1303" y="571"/>
                  </a:lnTo>
                  <a:lnTo>
                    <a:pt x="1362" y="571"/>
                  </a:lnTo>
                  <a:lnTo>
                    <a:pt x="1362" y="571"/>
                  </a:lnTo>
                  <a:lnTo>
                    <a:pt x="1420" y="570"/>
                  </a:lnTo>
                  <a:lnTo>
                    <a:pt x="1480" y="569"/>
                  </a:lnTo>
                  <a:lnTo>
                    <a:pt x="1605" y="564"/>
                  </a:lnTo>
                  <a:lnTo>
                    <a:pt x="1731" y="558"/>
                  </a:lnTo>
                  <a:lnTo>
                    <a:pt x="1791" y="557"/>
                  </a:lnTo>
                  <a:lnTo>
                    <a:pt x="1847" y="556"/>
                  </a:lnTo>
                  <a:lnTo>
                    <a:pt x="1847" y="556"/>
                  </a:lnTo>
                  <a:lnTo>
                    <a:pt x="1851" y="558"/>
                  </a:lnTo>
                  <a:lnTo>
                    <a:pt x="1855" y="561"/>
                  </a:lnTo>
                  <a:lnTo>
                    <a:pt x="1859" y="562"/>
                  </a:lnTo>
                  <a:lnTo>
                    <a:pt x="1864" y="564"/>
                  </a:lnTo>
                  <a:lnTo>
                    <a:pt x="1918" y="564"/>
                  </a:lnTo>
                  <a:lnTo>
                    <a:pt x="1918" y="564"/>
                  </a:lnTo>
                  <a:lnTo>
                    <a:pt x="1925" y="562"/>
                  </a:lnTo>
                  <a:lnTo>
                    <a:pt x="1928" y="561"/>
                  </a:lnTo>
                  <a:lnTo>
                    <a:pt x="1932" y="557"/>
                  </a:lnTo>
                  <a:lnTo>
                    <a:pt x="1936" y="553"/>
                  </a:lnTo>
                  <a:lnTo>
                    <a:pt x="1936" y="553"/>
                  </a:lnTo>
                  <a:lnTo>
                    <a:pt x="1942" y="554"/>
                  </a:lnTo>
                  <a:lnTo>
                    <a:pt x="1947" y="554"/>
                  </a:lnTo>
                  <a:lnTo>
                    <a:pt x="1951" y="553"/>
                  </a:lnTo>
                  <a:lnTo>
                    <a:pt x="1956" y="550"/>
                  </a:lnTo>
                  <a:lnTo>
                    <a:pt x="1960" y="548"/>
                  </a:lnTo>
                  <a:lnTo>
                    <a:pt x="1962" y="544"/>
                  </a:lnTo>
                  <a:lnTo>
                    <a:pt x="1964" y="539"/>
                  </a:lnTo>
                  <a:lnTo>
                    <a:pt x="1964" y="532"/>
                  </a:lnTo>
                  <a:lnTo>
                    <a:pt x="1964" y="53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4" name="Freeform 459"/>
            <p:cNvSpPr/>
            <p:nvPr/>
          </p:nvSpPr>
          <p:spPr bwMode="auto">
            <a:xfrm>
              <a:off x="6334126" y="1387475"/>
              <a:ext cx="682625" cy="200025"/>
            </a:xfrm>
            <a:custGeom>
              <a:avLst/>
              <a:gdLst/>
              <a:ahLst/>
              <a:cxnLst>
                <a:cxn ang="0">
                  <a:pos x="1658" y="17"/>
                </a:cxn>
                <a:cxn ang="0">
                  <a:pos x="1546" y="11"/>
                </a:cxn>
                <a:cxn ang="0">
                  <a:pos x="1249" y="11"/>
                </a:cxn>
                <a:cxn ang="0">
                  <a:pos x="1228" y="25"/>
                </a:cxn>
                <a:cxn ang="0">
                  <a:pos x="1225" y="49"/>
                </a:cxn>
                <a:cxn ang="0">
                  <a:pos x="1215" y="126"/>
                </a:cxn>
                <a:cxn ang="0">
                  <a:pos x="1199" y="265"/>
                </a:cxn>
                <a:cxn ang="0">
                  <a:pos x="1187" y="372"/>
                </a:cxn>
                <a:cxn ang="0">
                  <a:pos x="1185" y="398"/>
                </a:cxn>
                <a:cxn ang="0">
                  <a:pos x="1168" y="246"/>
                </a:cxn>
                <a:cxn ang="0">
                  <a:pos x="1135" y="57"/>
                </a:cxn>
                <a:cxn ang="0">
                  <a:pos x="1123" y="37"/>
                </a:cxn>
                <a:cxn ang="0">
                  <a:pos x="1079" y="32"/>
                </a:cxn>
                <a:cxn ang="0">
                  <a:pos x="822" y="25"/>
                </a:cxn>
                <a:cxn ang="0">
                  <a:pos x="625" y="30"/>
                </a:cxn>
                <a:cxn ang="0">
                  <a:pos x="596" y="49"/>
                </a:cxn>
                <a:cxn ang="0">
                  <a:pos x="594" y="80"/>
                </a:cxn>
                <a:cxn ang="0">
                  <a:pos x="586" y="197"/>
                </a:cxn>
                <a:cxn ang="0">
                  <a:pos x="556" y="334"/>
                </a:cxn>
                <a:cxn ang="0">
                  <a:pos x="527" y="194"/>
                </a:cxn>
                <a:cxn ang="0">
                  <a:pos x="497" y="92"/>
                </a:cxn>
                <a:cxn ang="0">
                  <a:pos x="473" y="24"/>
                </a:cxn>
                <a:cxn ang="0">
                  <a:pos x="443" y="25"/>
                </a:cxn>
                <a:cxn ang="0">
                  <a:pos x="192" y="11"/>
                </a:cxn>
                <a:cxn ang="0">
                  <a:pos x="72" y="0"/>
                </a:cxn>
                <a:cxn ang="0">
                  <a:pos x="10" y="19"/>
                </a:cxn>
                <a:cxn ang="0">
                  <a:pos x="2" y="66"/>
                </a:cxn>
                <a:cxn ang="0">
                  <a:pos x="31" y="78"/>
                </a:cxn>
                <a:cxn ang="0">
                  <a:pos x="45" y="57"/>
                </a:cxn>
                <a:cxn ang="0">
                  <a:pos x="66" y="42"/>
                </a:cxn>
                <a:cxn ang="0">
                  <a:pos x="134" y="55"/>
                </a:cxn>
                <a:cxn ang="0">
                  <a:pos x="232" y="57"/>
                </a:cxn>
                <a:cxn ang="0">
                  <a:pos x="440" y="71"/>
                </a:cxn>
                <a:cxn ang="0">
                  <a:pos x="469" y="142"/>
                </a:cxn>
                <a:cxn ang="0">
                  <a:pos x="489" y="253"/>
                </a:cxn>
                <a:cxn ang="0">
                  <a:pos x="535" y="470"/>
                </a:cxn>
                <a:cxn ang="0">
                  <a:pos x="546" y="491"/>
                </a:cxn>
                <a:cxn ang="0">
                  <a:pos x="583" y="488"/>
                </a:cxn>
                <a:cxn ang="0">
                  <a:pos x="590" y="421"/>
                </a:cxn>
                <a:cxn ang="0">
                  <a:pos x="626" y="229"/>
                </a:cxn>
                <a:cxn ang="0">
                  <a:pos x="635" y="96"/>
                </a:cxn>
                <a:cxn ang="0">
                  <a:pos x="646" y="91"/>
                </a:cxn>
                <a:cxn ang="0">
                  <a:pos x="679" y="68"/>
                </a:cxn>
                <a:cxn ang="0">
                  <a:pos x="990" y="71"/>
                </a:cxn>
                <a:cxn ang="0">
                  <a:pos x="1089" y="79"/>
                </a:cxn>
                <a:cxn ang="0">
                  <a:pos x="1129" y="284"/>
                </a:cxn>
                <a:cxn ang="0">
                  <a:pos x="1136" y="399"/>
                </a:cxn>
                <a:cxn ang="0">
                  <a:pos x="1164" y="475"/>
                </a:cxn>
                <a:cxn ang="0">
                  <a:pos x="1174" y="489"/>
                </a:cxn>
                <a:cxn ang="0">
                  <a:pos x="1206" y="503"/>
                </a:cxn>
                <a:cxn ang="0">
                  <a:pos x="1229" y="466"/>
                </a:cxn>
                <a:cxn ang="0">
                  <a:pos x="1240" y="331"/>
                </a:cxn>
                <a:cxn ang="0">
                  <a:pos x="1255" y="178"/>
                </a:cxn>
                <a:cxn ang="0">
                  <a:pos x="1512" y="57"/>
                </a:cxn>
                <a:cxn ang="0">
                  <a:pos x="1641" y="62"/>
                </a:cxn>
                <a:cxn ang="0">
                  <a:pos x="1681" y="74"/>
                </a:cxn>
                <a:cxn ang="0">
                  <a:pos x="1709" y="76"/>
                </a:cxn>
                <a:cxn ang="0">
                  <a:pos x="1718" y="46"/>
                </a:cxn>
              </a:cxnLst>
              <a:rect l="0" t="0" r="r" b="b"/>
              <a:pathLst>
                <a:path w="1720" h="505">
                  <a:moveTo>
                    <a:pt x="1704" y="34"/>
                  </a:moveTo>
                  <a:lnTo>
                    <a:pt x="1704" y="34"/>
                  </a:lnTo>
                  <a:lnTo>
                    <a:pt x="1687" y="28"/>
                  </a:lnTo>
                  <a:lnTo>
                    <a:pt x="1673" y="21"/>
                  </a:lnTo>
                  <a:lnTo>
                    <a:pt x="1666" y="19"/>
                  </a:lnTo>
                  <a:lnTo>
                    <a:pt x="1658" y="17"/>
                  </a:lnTo>
                  <a:lnTo>
                    <a:pt x="1650" y="16"/>
                  </a:lnTo>
                  <a:lnTo>
                    <a:pt x="1641" y="15"/>
                  </a:lnTo>
                  <a:lnTo>
                    <a:pt x="1641" y="15"/>
                  </a:lnTo>
                  <a:lnTo>
                    <a:pt x="1616" y="15"/>
                  </a:lnTo>
                  <a:lnTo>
                    <a:pt x="1593" y="13"/>
                  </a:lnTo>
                  <a:lnTo>
                    <a:pt x="1546" y="11"/>
                  </a:lnTo>
                  <a:lnTo>
                    <a:pt x="1546" y="11"/>
                  </a:lnTo>
                  <a:lnTo>
                    <a:pt x="1513" y="10"/>
                  </a:lnTo>
                  <a:lnTo>
                    <a:pt x="1476" y="8"/>
                  </a:lnTo>
                  <a:lnTo>
                    <a:pt x="1397" y="8"/>
                  </a:lnTo>
                  <a:lnTo>
                    <a:pt x="1318" y="10"/>
                  </a:lnTo>
                  <a:lnTo>
                    <a:pt x="1249" y="11"/>
                  </a:lnTo>
                  <a:lnTo>
                    <a:pt x="1249" y="11"/>
                  </a:lnTo>
                  <a:lnTo>
                    <a:pt x="1242" y="11"/>
                  </a:lnTo>
                  <a:lnTo>
                    <a:pt x="1237" y="13"/>
                  </a:lnTo>
                  <a:lnTo>
                    <a:pt x="1233" y="16"/>
                  </a:lnTo>
                  <a:lnTo>
                    <a:pt x="1231" y="20"/>
                  </a:lnTo>
                  <a:lnTo>
                    <a:pt x="1228" y="25"/>
                  </a:lnTo>
                  <a:lnTo>
                    <a:pt x="1227" y="30"/>
                  </a:lnTo>
                  <a:lnTo>
                    <a:pt x="1227" y="36"/>
                  </a:lnTo>
                  <a:lnTo>
                    <a:pt x="1228" y="40"/>
                  </a:lnTo>
                  <a:lnTo>
                    <a:pt x="1228" y="40"/>
                  </a:lnTo>
                  <a:lnTo>
                    <a:pt x="1227" y="44"/>
                  </a:lnTo>
                  <a:lnTo>
                    <a:pt x="1225" y="49"/>
                  </a:lnTo>
                  <a:lnTo>
                    <a:pt x="1225" y="49"/>
                  </a:lnTo>
                  <a:lnTo>
                    <a:pt x="1225" y="59"/>
                  </a:lnTo>
                  <a:lnTo>
                    <a:pt x="1224" y="71"/>
                  </a:lnTo>
                  <a:lnTo>
                    <a:pt x="1220" y="93"/>
                  </a:lnTo>
                  <a:lnTo>
                    <a:pt x="1216" y="114"/>
                  </a:lnTo>
                  <a:lnTo>
                    <a:pt x="1215" y="126"/>
                  </a:lnTo>
                  <a:lnTo>
                    <a:pt x="1215" y="138"/>
                  </a:lnTo>
                  <a:lnTo>
                    <a:pt x="1215" y="138"/>
                  </a:lnTo>
                  <a:lnTo>
                    <a:pt x="1214" y="169"/>
                  </a:lnTo>
                  <a:lnTo>
                    <a:pt x="1211" y="200"/>
                  </a:lnTo>
                  <a:lnTo>
                    <a:pt x="1206" y="233"/>
                  </a:lnTo>
                  <a:lnTo>
                    <a:pt x="1199" y="265"/>
                  </a:lnTo>
                  <a:lnTo>
                    <a:pt x="1199" y="265"/>
                  </a:lnTo>
                  <a:lnTo>
                    <a:pt x="1194" y="287"/>
                  </a:lnTo>
                  <a:lnTo>
                    <a:pt x="1191" y="310"/>
                  </a:lnTo>
                  <a:lnTo>
                    <a:pt x="1187" y="356"/>
                  </a:lnTo>
                  <a:lnTo>
                    <a:pt x="1187" y="356"/>
                  </a:lnTo>
                  <a:lnTo>
                    <a:pt x="1187" y="372"/>
                  </a:lnTo>
                  <a:lnTo>
                    <a:pt x="1189" y="390"/>
                  </a:lnTo>
                  <a:lnTo>
                    <a:pt x="1190" y="411"/>
                  </a:lnTo>
                  <a:lnTo>
                    <a:pt x="1190" y="432"/>
                  </a:lnTo>
                  <a:lnTo>
                    <a:pt x="1190" y="432"/>
                  </a:lnTo>
                  <a:lnTo>
                    <a:pt x="1186" y="416"/>
                  </a:lnTo>
                  <a:lnTo>
                    <a:pt x="1185" y="398"/>
                  </a:lnTo>
                  <a:lnTo>
                    <a:pt x="1183" y="370"/>
                  </a:lnTo>
                  <a:lnTo>
                    <a:pt x="1183" y="370"/>
                  </a:lnTo>
                  <a:lnTo>
                    <a:pt x="1178" y="321"/>
                  </a:lnTo>
                  <a:lnTo>
                    <a:pt x="1172" y="272"/>
                  </a:lnTo>
                  <a:lnTo>
                    <a:pt x="1172" y="272"/>
                  </a:lnTo>
                  <a:lnTo>
                    <a:pt x="1168" y="246"/>
                  </a:lnTo>
                  <a:lnTo>
                    <a:pt x="1161" y="219"/>
                  </a:lnTo>
                  <a:lnTo>
                    <a:pt x="1149" y="165"/>
                  </a:lnTo>
                  <a:lnTo>
                    <a:pt x="1143" y="139"/>
                  </a:lnTo>
                  <a:lnTo>
                    <a:pt x="1139" y="112"/>
                  </a:lnTo>
                  <a:lnTo>
                    <a:pt x="1135" y="84"/>
                  </a:lnTo>
                  <a:lnTo>
                    <a:pt x="1135" y="57"/>
                  </a:lnTo>
                  <a:lnTo>
                    <a:pt x="1135" y="57"/>
                  </a:lnTo>
                  <a:lnTo>
                    <a:pt x="1134" y="51"/>
                  </a:lnTo>
                  <a:lnTo>
                    <a:pt x="1132" y="46"/>
                  </a:lnTo>
                  <a:lnTo>
                    <a:pt x="1130" y="42"/>
                  </a:lnTo>
                  <a:lnTo>
                    <a:pt x="1127" y="40"/>
                  </a:lnTo>
                  <a:lnTo>
                    <a:pt x="1123" y="37"/>
                  </a:lnTo>
                  <a:lnTo>
                    <a:pt x="1119" y="36"/>
                  </a:lnTo>
                  <a:lnTo>
                    <a:pt x="1110" y="34"/>
                  </a:lnTo>
                  <a:lnTo>
                    <a:pt x="1110" y="34"/>
                  </a:lnTo>
                  <a:lnTo>
                    <a:pt x="1104" y="33"/>
                  </a:lnTo>
                  <a:lnTo>
                    <a:pt x="1104" y="33"/>
                  </a:lnTo>
                  <a:lnTo>
                    <a:pt x="1079" y="32"/>
                  </a:lnTo>
                  <a:lnTo>
                    <a:pt x="1055" y="29"/>
                  </a:lnTo>
                  <a:lnTo>
                    <a:pt x="1030" y="27"/>
                  </a:lnTo>
                  <a:lnTo>
                    <a:pt x="1006" y="25"/>
                  </a:lnTo>
                  <a:lnTo>
                    <a:pt x="851" y="25"/>
                  </a:lnTo>
                  <a:lnTo>
                    <a:pt x="851" y="25"/>
                  </a:lnTo>
                  <a:lnTo>
                    <a:pt x="822" y="25"/>
                  </a:lnTo>
                  <a:lnTo>
                    <a:pt x="792" y="24"/>
                  </a:lnTo>
                  <a:lnTo>
                    <a:pt x="730" y="21"/>
                  </a:lnTo>
                  <a:lnTo>
                    <a:pt x="698" y="21"/>
                  </a:lnTo>
                  <a:lnTo>
                    <a:pt x="668" y="23"/>
                  </a:lnTo>
                  <a:lnTo>
                    <a:pt x="639" y="27"/>
                  </a:lnTo>
                  <a:lnTo>
                    <a:pt x="625" y="30"/>
                  </a:lnTo>
                  <a:lnTo>
                    <a:pt x="611" y="34"/>
                  </a:lnTo>
                  <a:lnTo>
                    <a:pt x="611" y="34"/>
                  </a:lnTo>
                  <a:lnTo>
                    <a:pt x="605" y="37"/>
                  </a:lnTo>
                  <a:lnTo>
                    <a:pt x="601" y="40"/>
                  </a:lnTo>
                  <a:lnTo>
                    <a:pt x="599" y="45"/>
                  </a:lnTo>
                  <a:lnTo>
                    <a:pt x="596" y="49"/>
                  </a:lnTo>
                  <a:lnTo>
                    <a:pt x="595" y="54"/>
                  </a:lnTo>
                  <a:lnTo>
                    <a:pt x="595" y="59"/>
                  </a:lnTo>
                  <a:lnTo>
                    <a:pt x="596" y="63"/>
                  </a:lnTo>
                  <a:lnTo>
                    <a:pt x="597" y="68"/>
                  </a:lnTo>
                  <a:lnTo>
                    <a:pt x="597" y="68"/>
                  </a:lnTo>
                  <a:lnTo>
                    <a:pt x="594" y="80"/>
                  </a:lnTo>
                  <a:lnTo>
                    <a:pt x="594" y="80"/>
                  </a:lnTo>
                  <a:lnTo>
                    <a:pt x="591" y="93"/>
                  </a:lnTo>
                  <a:lnTo>
                    <a:pt x="590" y="108"/>
                  </a:lnTo>
                  <a:lnTo>
                    <a:pt x="587" y="138"/>
                  </a:lnTo>
                  <a:lnTo>
                    <a:pt x="586" y="197"/>
                  </a:lnTo>
                  <a:lnTo>
                    <a:pt x="586" y="197"/>
                  </a:lnTo>
                  <a:lnTo>
                    <a:pt x="584" y="214"/>
                  </a:lnTo>
                  <a:lnTo>
                    <a:pt x="582" y="231"/>
                  </a:lnTo>
                  <a:lnTo>
                    <a:pt x="579" y="249"/>
                  </a:lnTo>
                  <a:lnTo>
                    <a:pt x="574" y="266"/>
                  </a:lnTo>
                  <a:lnTo>
                    <a:pt x="565" y="300"/>
                  </a:lnTo>
                  <a:lnTo>
                    <a:pt x="556" y="334"/>
                  </a:lnTo>
                  <a:lnTo>
                    <a:pt x="556" y="334"/>
                  </a:lnTo>
                  <a:lnTo>
                    <a:pt x="532" y="241"/>
                  </a:lnTo>
                  <a:lnTo>
                    <a:pt x="532" y="241"/>
                  </a:lnTo>
                  <a:lnTo>
                    <a:pt x="529" y="229"/>
                  </a:lnTo>
                  <a:lnTo>
                    <a:pt x="528" y="217"/>
                  </a:lnTo>
                  <a:lnTo>
                    <a:pt x="527" y="194"/>
                  </a:lnTo>
                  <a:lnTo>
                    <a:pt x="524" y="170"/>
                  </a:lnTo>
                  <a:lnTo>
                    <a:pt x="522" y="159"/>
                  </a:lnTo>
                  <a:lnTo>
                    <a:pt x="519" y="147"/>
                  </a:lnTo>
                  <a:lnTo>
                    <a:pt x="519" y="147"/>
                  </a:lnTo>
                  <a:lnTo>
                    <a:pt x="508" y="119"/>
                  </a:lnTo>
                  <a:lnTo>
                    <a:pt x="497" y="92"/>
                  </a:lnTo>
                  <a:lnTo>
                    <a:pt x="486" y="63"/>
                  </a:lnTo>
                  <a:lnTo>
                    <a:pt x="482" y="49"/>
                  </a:lnTo>
                  <a:lnTo>
                    <a:pt x="478" y="34"/>
                  </a:lnTo>
                  <a:lnTo>
                    <a:pt x="478" y="34"/>
                  </a:lnTo>
                  <a:lnTo>
                    <a:pt x="477" y="28"/>
                  </a:lnTo>
                  <a:lnTo>
                    <a:pt x="473" y="24"/>
                  </a:lnTo>
                  <a:lnTo>
                    <a:pt x="469" y="20"/>
                  </a:lnTo>
                  <a:lnTo>
                    <a:pt x="464" y="19"/>
                  </a:lnTo>
                  <a:lnTo>
                    <a:pt x="459" y="19"/>
                  </a:lnTo>
                  <a:lnTo>
                    <a:pt x="454" y="20"/>
                  </a:lnTo>
                  <a:lnTo>
                    <a:pt x="447" y="23"/>
                  </a:lnTo>
                  <a:lnTo>
                    <a:pt x="443" y="25"/>
                  </a:lnTo>
                  <a:lnTo>
                    <a:pt x="443" y="25"/>
                  </a:lnTo>
                  <a:lnTo>
                    <a:pt x="406" y="24"/>
                  </a:lnTo>
                  <a:lnTo>
                    <a:pt x="371" y="23"/>
                  </a:lnTo>
                  <a:lnTo>
                    <a:pt x="299" y="17"/>
                  </a:lnTo>
                  <a:lnTo>
                    <a:pt x="229" y="12"/>
                  </a:lnTo>
                  <a:lnTo>
                    <a:pt x="192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36" y="8"/>
                  </a:lnTo>
                  <a:lnTo>
                    <a:pt x="111" y="6"/>
                  </a:lnTo>
                  <a:lnTo>
                    <a:pt x="85" y="2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7" y="0"/>
                  </a:lnTo>
                  <a:lnTo>
                    <a:pt x="36" y="3"/>
                  </a:lnTo>
                  <a:lnTo>
                    <a:pt x="26" y="6"/>
                  </a:lnTo>
                  <a:lnTo>
                    <a:pt x="18" y="12"/>
                  </a:lnTo>
                  <a:lnTo>
                    <a:pt x="10" y="19"/>
                  </a:lnTo>
                  <a:lnTo>
                    <a:pt x="5" y="29"/>
                  </a:lnTo>
                  <a:lnTo>
                    <a:pt x="1" y="4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5" y="70"/>
                  </a:lnTo>
                  <a:lnTo>
                    <a:pt x="8" y="72"/>
                  </a:lnTo>
                  <a:lnTo>
                    <a:pt x="11" y="75"/>
                  </a:lnTo>
                  <a:lnTo>
                    <a:pt x="15" y="78"/>
                  </a:lnTo>
                  <a:lnTo>
                    <a:pt x="23" y="79"/>
                  </a:lnTo>
                  <a:lnTo>
                    <a:pt x="31" y="78"/>
                  </a:lnTo>
                  <a:lnTo>
                    <a:pt x="35" y="75"/>
                  </a:lnTo>
                  <a:lnTo>
                    <a:pt x="39" y="72"/>
                  </a:lnTo>
                  <a:lnTo>
                    <a:pt x="42" y="70"/>
                  </a:lnTo>
                  <a:lnTo>
                    <a:pt x="44" y="66"/>
                  </a:lnTo>
                  <a:lnTo>
                    <a:pt x="45" y="62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7" y="51"/>
                  </a:lnTo>
                  <a:lnTo>
                    <a:pt x="48" y="47"/>
                  </a:lnTo>
                  <a:lnTo>
                    <a:pt x="52" y="45"/>
                  </a:lnTo>
                  <a:lnTo>
                    <a:pt x="56" y="44"/>
                  </a:lnTo>
                  <a:lnTo>
                    <a:pt x="66" y="42"/>
                  </a:lnTo>
                  <a:lnTo>
                    <a:pt x="78" y="42"/>
                  </a:lnTo>
                  <a:lnTo>
                    <a:pt x="91" y="45"/>
                  </a:lnTo>
                  <a:lnTo>
                    <a:pt x="103" y="47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34" y="55"/>
                  </a:lnTo>
                  <a:lnTo>
                    <a:pt x="149" y="58"/>
                  </a:lnTo>
                  <a:lnTo>
                    <a:pt x="162" y="58"/>
                  </a:lnTo>
                  <a:lnTo>
                    <a:pt x="176" y="58"/>
                  </a:lnTo>
                  <a:lnTo>
                    <a:pt x="205" y="57"/>
                  </a:lnTo>
                  <a:lnTo>
                    <a:pt x="232" y="57"/>
                  </a:lnTo>
                  <a:lnTo>
                    <a:pt x="232" y="57"/>
                  </a:lnTo>
                  <a:lnTo>
                    <a:pt x="259" y="57"/>
                  </a:lnTo>
                  <a:lnTo>
                    <a:pt x="285" y="58"/>
                  </a:lnTo>
                  <a:lnTo>
                    <a:pt x="337" y="63"/>
                  </a:lnTo>
                  <a:lnTo>
                    <a:pt x="388" y="68"/>
                  </a:lnTo>
                  <a:lnTo>
                    <a:pt x="414" y="70"/>
                  </a:lnTo>
                  <a:lnTo>
                    <a:pt x="440" y="71"/>
                  </a:lnTo>
                  <a:lnTo>
                    <a:pt x="440" y="71"/>
                  </a:lnTo>
                  <a:lnTo>
                    <a:pt x="447" y="89"/>
                  </a:lnTo>
                  <a:lnTo>
                    <a:pt x="455" y="106"/>
                  </a:lnTo>
                  <a:lnTo>
                    <a:pt x="463" y="125"/>
                  </a:lnTo>
                  <a:lnTo>
                    <a:pt x="469" y="142"/>
                  </a:lnTo>
                  <a:lnTo>
                    <a:pt x="469" y="142"/>
                  </a:lnTo>
                  <a:lnTo>
                    <a:pt x="473" y="156"/>
                  </a:lnTo>
                  <a:lnTo>
                    <a:pt x="476" y="169"/>
                  </a:lnTo>
                  <a:lnTo>
                    <a:pt x="480" y="197"/>
                  </a:lnTo>
                  <a:lnTo>
                    <a:pt x="484" y="225"/>
                  </a:lnTo>
                  <a:lnTo>
                    <a:pt x="489" y="253"/>
                  </a:lnTo>
                  <a:lnTo>
                    <a:pt x="489" y="253"/>
                  </a:lnTo>
                  <a:lnTo>
                    <a:pt x="514" y="359"/>
                  </a:lnTo>
                  <a:lnTo>
                    <a:pt x="524" y="412"/>
                  </a:lnTo>
                  <a:lnTo>
                    <a:pt x="529" y="438"/>
                  </a:lnTo>
                  <a:lnTo>
                    <a:pt x="533" y="466"/>
                  </a:lnTo>
                  <a:lnTo>
                    <a:pt x="533" y="466"/>
                  </a:lnTo>
                  <a:lnTo>
                    <a:pt x="535" y="470"/>
                  </a:lnTo>
                  <a:lnTo>
                    <a:pt x="536" y="474"/>
                  </a:lnTo>
                  <a:lnTo>
                    <a:pt x="541" y="479"/>
                  </a:lnTo>
                  <a:lnTo>
                    <a:pt x="541" y="479"/>
                  </a:lnTo>
                  <a:lnTo>
                    <a:pt x="543" y="483"/>
                  </a:lnTo>
                  <a:lnTo>
                    <a:pt x="544" y="487"/>
                  </a:lnTo>
                  <a:lnTo>
                    <a:pt x="546" y="491"/>
                  </a:lnTo>
                  <a:lnTo>
                    <a:pt x="550" y="493"/>
                  </a:lnTo>
                  <a:lnTo>
                    <a:pt x="557" y="496"/>
                  </a:lnTo>
                  <a:lnTo>
                    <a:pt x="565" y="497"/>
                  </a:lnTo>
                  <a:lnTo>
                    <a:pt x="573" y="495"/>
                  </a:lnTo>
                  <a:lnTo>
                    <a:pt x="580" y="491"/>
                  </a:lnTo>
                  <a:lnTo>
                    <a:pt x="583" y="488"/>
                  </a:lnTo>
                  <a:lnTo>
                    <a:pt x="584" y="484"/>
                  </a:lnTo>
                  <a:lnTo>
                    <a:pt x="586" y="480"/>
                  </a:lnTo>
                  <a:lnTo>
                    <a:pt x="587" y="475"/>
                  </a:lnTo>
                  <a:lnTo>
                    <a:pt x="587" y="475"/>
                  </a:lnTo>
                  <a:lnTo>
                    <a:pt x="587" y="448"/>
                  </a:lnTo>
                  <a:lnTo>
                    <a:pt x="590" y="421"/>
                  </a:lnTo>
                  <a:lnTo>
                    <a:pt x="592" y="395"/>
                  </a:lnTo>
                  <a:lnTo>
                    <a:pt x="597" y="369"/>
                  </a:lnTo>
                  <a:lnTo>
                    <a:pt x="608" y="317"/>
                  </a:lnTo>
                  <a:lnTo>
                    <a:pt x="620" y="265"/>
                  </a:lnTo>
                  <a:lnTo>
                    <a:pt x="620" y="265"/>
                  </a:lnTo>
                  <a:lnTo>
                    <a:pt x="626" y="229"/>
                  </a:lnTo>
                  <a:lnTo>
                    <a:pt x="635" y="172"/>
                  </a:lnTo>
                  <a:lnTo>
                    <a:pt x="638" y="143"/>
                  </a:lnTo>
                  <a:lnTo>
                    <a:pt x="638" y="118"/>
                  </a:lnTo>
                  <a:lnTo>
                    <a:pt x="638" y="109"/>
                  </a:lnTo>
                  <a:lnTo>
                    <a:pt x="637" y="101"/>
                  </a:lnTo>
                  <a:lnTo>
                    <a:pt x="635" y="96"/>
                  </a:lnTo>
                  <a:lnTo>
                    <a:pt x="634" y="95"/>
                  </a:lnTo>
                  <a:lnTo>
                    <a:pt x="633" y="95"/>
                  </a:lnTo>
                  <a:lnTo>
                    <a:pt x="633" y="95"/>
                  </a:lnTo>
                  <a:lnTo>
                    <a:pt x="638" y="95"/>
                  </a:lnTo>
                  <a:lnTo>
                    <a:pt x="642" y="92"/>
                  </a:lnTo>
                  <a:lnTo>
                    <a:pt x="646" y="91"/>
                  </a:lnTo>
                  <a:lnTo>
                    <a:pt x="650" y="87"/>
                  </a:lnTo>
                  <a:lnTo>
                    <a:pt x="651" y="84"/>
                  </a:lnTo>
                  <a:lnTo>
                    <a:pt x="654" y="80"/>
                  </a:lnTo>
                  <a:lnTo>
                    <a:pt x="654" y="71"/>
                  </a:lnTo>
                  <a:lnTo>
                    <a:pt x="654" y="71"/>
                  </a:lnTo>
                  <a:lnTo>
                    <a:pt x="679" y="68"/>
                  </a:lnTo>
                  <a:lnTo>
                    <a:pt x="702" y="66"/>
                  </a:lnTo>
                  <a:lnTo>
                    <a:pt x="728" y="66"/>
                  </a:lnTo>
                  <a:lnTo>
                    <a:pt x="753" y="67"/>
                  </a:lnTo>
                  <a:lnTo>
                    <a:pt x="804" y="70"/>
                  </a:lnTo>
                  <a:lnTo>
                    <a:pt x="851" y="71"/>
                  </a:lnTo>
                  <a:lnTo>
                    <a:pt x="990" y="71"/>
                  </a:lnTo>
                  <a:lnTo>
                    <a:pt x="990" y="71"/>
                  </a:lnTo>
                  <a:lnTo>
                    <a:pt x="1015" y="72"/>
                  </a:lnTo>
                  <a:lnTo>
                    <a:pt x="1040" y="75"/>
                  </a:lnTo>
                  <a:lnTo>
                    <a:pt x="1064" y="78"/>
                  </a:lnTo>
                  <a:lnTo>
                    <a:pt x="1089" y="79"/>
                  </a:lnTo>
                  <a:lnTo>
                    <a:pt x="1089" y="79"/>
                  </a:lnTo>
                  <a:lnTo>
                    <a:pt x="1092" y="109"/>
                  </a:lnTo>
                  <a:lnTo>
                    <a:pt x="1097" y="138"/>
                  </a:lnTo>
                  <a:lnTo>
                    <a:pt x="1102" y="168"/>
                  </a:lnTo>
                  <a:lnTo>
                    <a:pt x="1109" y="197"/>
                  </a:lnTo>
                  <a:lnTo>
                    <a:pt x="1122" y="255"/>
                  </a:lnTo>
                  <a:lnTo>
                    <a:pt x="1129" y="284"/>
                  </a:lnTo>
                  <a:lnTo>
                    <a:pt x="1132" y="314"/>
                  </a:lnTo>
                  <a:lnTo>
                    <a:pt x="1132" y="314"/>
                  </a:lnTo>
                  <a:lnTo>
                    <a:pt x="1134" y="333"/>
                  </a:lnTo>
                  <a:lnTo>
                    <a:pt x="1135" y="353"/>
                  </a:lnTo>
                  <a:lnTo>
                    <a:pt x="1135" y="376"/>
                  </a:lnTo>
                  <a:lnTo>
                    <a:pt x="1136" y="399"/>
                  </a:lnTo>
                  <a:lnTo>
                    <a:pt x="1140" y="421"/>
                  </a:lnTo>
                  <a:lnTo>
                    <a:pt x="1144" y="442"/>
                  </a:lnTo>
                  <a:lnTo>
                    <a:pt x="1148" y="452"/>
                  </a:lnTo>
                  <a:lnTo>
                    <a:pt x="1152" y="461"/>
                  </a:lnTo>
                  <a:lnTo>
                    <a:pt x="1157" y="469"/>
                  </a:lnTo>
                  <a:lnTo>
                    <a:pt x="1164" y="475"/>
                  </a:lnTo>
                  <a:lnTo>
                    <a:pt x="1164" y="475"/>
                  </a:lnTo>
                  <a:lnTo>
                    <a:pt x="1168" y="479"/>
                  </a:lnTo>
                  <a:lnTo>
                    <a:pt x="1173" y="482"/>
                  </a:lnTo>
                  <a:lnTo>
                    <a:pt x="1173" y="483"/>
                  </a:lnTo>
                  <a:lnTo>
                    <a:pt x="1173" y="483"/>
                  </a:lnTo>
                  <a:lnTo>
                    <a:pt x="1174" y="489"/>
                  </a:lnTo>
                  <a:lnTo>
                    <a:pt x="1177" y="495"/>
                  </a:lnTo>
                  <a:lnTo>
                    <a:pt x="1181" y="500"/>
                  </a:lnTo>
                  <a:lnTo>
                    <a:pt x="1187" y="504"/>
                  </a:lnTo>
                  <a:lnTo>
                    <a:pt x="1193" y="505"/>
                  </a:lnTo>
                  <a:lnTo>
                    <a:pt x="1199" y="505"/>
                  </a:lnTo>
                  <a:lnTo>
                    <a:pt x="1206" y="503"/>
                  </a:lnTo>
                  <a:lnTo>
                    <a:pt x="1211" y="499"/>
                  </a:lnTo>
                  <a:lnTo>
                    <a:pt x="1211" y="499"/>
                  </a:lnTo>
                  <a:lnTo>
                    <a:pt x="1217" y="492"/>
                  </a:lnTo>
                  <a:lnTo>
                    <a:pt x="1221" y="484"/>
                  </a:lnTo>
                  <a:lnTo>
                    <a:pt x="1225" y="475"/>
                  </a:lnTo>
                  <a:lnTo>
                    <a:pt x="1229" y="466"/>
                  </a:lnTo>
                  <a:lnTo>
                    <a:pt x="1232" y="448"/>
                  </a:lnTo>
                  <a:lnTo>
                    <a:pt x="1233" y="429"/>
                  </a:lnTo>
                  <a:lnTo>
                    <a:pt x="1233" y="429"/>
                  </a:lnTo>
                  <a:lnTo>
                    <a:pt x="1234" y="397"/>
                  </a:lnTo>
                  <a:lnTo>
                    <a:pt x="1237" y="364"/>
                  </a:lnTo>
                  <a:lnTo>
                    <a:pt x="1240" y="331"/>
                  </a:lnTo>
                  <a:lnTo>
                    <a:pt x="1241" y="299"/>
                  </a:lnTo>
                  <a:lnTo>
                    <a:pt x="1241" y="299"/>
                  </a:lnTo>
                  <a:lnTo>
                    <a:pt x="1242" y="268"/>
                  </a:lnTo>
                  <a:lnTo>
                    <a:pt x="1246" y="238"/>
                  </a:lnTo>
                  <a:lnTo>
                    <a:pt x="1250" y="208"/>
                  </a:lnTo>
                  <a:lnTo>
                    <a:pt x="1255" y="178"/>
                  </a:lnTo>
                  <a:lnTo>
                    <a:pt x="1266" y="117"/>
                  </a:lnTo>
                  <a:lnTo>
                    <a:pt x="1268" y="87"/>
                  </a:lnTo>
                  <a:lnTo>
                    <a:pt x="1271" y="57"/>
                  </a:lnTo>
                  <a:lnTo>
                    <a:pt x="1483" y="57"/>
                  </a:lnTo>
                  <a:lnTo>
                    <a:pt x="1483" y="57"/>
                  </a:lnTo>
                  <a:lnTo>
                    <a:pt x="1512" y="57"/>
                  </a:lnTo>
                  <a:lnTo>
                    <a:pt x="1548" y="59"/>
                  </a:lnTo>
                  <a:lnTo>
                    <a:pt x="1614" y="64"/>
                  </a:lnTo>
                  <a:lnTo>
                    <a:pt x="1614" y="64"/>
                  </a:lnTo>
                  <a:lnTo>
                    <a:pt x="1622" y="64"/>
                  </a:lnTo>
                  <a:lnTo>
                    <a:pt x="1628" y="63"/>
                  </a:lnTo>
                  <a:lnTo>
                    <a:pt x="1641" y="62"/>
                  </a:lnTo>
                  <a:lnTo>
                    <a:pt x="1647" y="62"/>
                  </a:lnTo>
                  <a:lnTo>
                    <a:pt x="1653" y="62"/>
                  </a:lnTo>
                  <a:lnTo>
                    <a:pt x="1661" y="64"/>
                  </a:lnTo>
                  <a:lnTo>
                    <a:pt x="1669" y="68"/>
                  </a:lnTo>
                  <a:lnTo>
                    <a:pt x="1669" y="68"/>
                  </a:lnTo>
                  <a:lnTo>
                    <a:pt x="1681" y="74"/>
                  </a:lnTo>
                  <a:lnTo>
                    <a:pt x="1692" y="79"/>
                  </a:lnTo>
                  <a:lnTo>
                    <a:pt x="1692" y="79"/>
                  </a:lnTo>
                  <a:lnTo>
                    <a:pt x="1698" y="79"/>
                  </a:lnTo>
                  <a:lnTo>
                    <a:pt x="1701" y="79"/>
                  </a:lnTo>
                  <a:lnTo>
                    <a:pt x="1705" y="78"/>
                  </a:lnTo>
                  <a:lnTo>
                    <a:pt x="1709" y="76"/>
                  </a:lnTo>
                  <a:lnTo>
                    <a:pt x="1713" y="74"/>
                  </a:lnTo>
                  <a:lnTo>
                    <a:pt x="1716" y="70"/>
                  </a:lnTo>
                  <a:lnTo>
                    <a:pt x="1718" y="62"/>
                  </a:lnTo>
                  <a:lnTo>
                    <a:pt x="1720" y="54"/>
                  </a:lnTo>
                  <a:lnTo>
                    <a:pt x="1720" y="50"/>
                  </a:lnTo>
                  <a:lnTo>
                    <a:pt x="1718" y="46"/>
                  </a:lnTo>
                  <a:lnTo>
                    <a:pt x="1716" y="42"/>
                  </a:lnTo>
                  <a:lnTo>
                    <a:pt x="1713" y="38"/>
                  </a:lnTo>
                  <a:lnTo>
                    <a:pt x="1709" y="36"/>
                  </a:lnTo>
                  <a:lnTo>
                    <a:pt x="1704" y="34"/>
                  </a:lnTo>
                  <a:lnTo>
                    <a:pt x="1704" y="3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5" name="Freeform 460"/>
            <p:cNvSpPr>
              <a:spLocks noEditPoints="1"/>
            </p:cNvSpPr>
            <p:nvPr/>
          </p:nvSpPr>
          <p:spPr bwMode="auto">
            <a:xfrm>
              <a:off x="6437313" y="1179513"/>
              <a:ext cx="485775" cy="236538"/>
            </a:xfrm>
            <a:custGeom>
              <a:avLst/>
              <a:gdLst/>
              <a:ahLst/>
              <a:cxnLst>
                <a:cxn ang="0">
                  <a:pos x="1214" y="459"/>
                </a:cxn>
                <a:cxn ang="0">
                  <a:pos x="1203" y="339"/>
                </a:cxn>
                <a:cxn ang="0">
                  <a:pos x="1177" y="245"/>
                </a:cxn>
                <a:cxn ang="0">
                  <a:pos x="1134" y="94"/>
                </a:cxn>
                <a:cxn ang="0">
                  <a:pos x="1100" y="42"/>
                </a:cxn>
                <a:cxn ang="0">
                  <a:pos x="1093" y="34"/>
                </a:cxn>
                <a:cxn ang="0">
                  <a:pos x="703" y="32"/>
                </a:cxn>
                <a:cxn ang="0">
                  <a:pos x="686" y="50"/>
                </a:cxn>
                <a:cxn ang="0">
                  <a:pos x="679" y="63"/>
                </a:cxn>
                <a:cxn ang="0">
                  <a:pos x="634" y="240"/>
                </a:cxn>
                <a:cxn ang="0">
                  <a:pos x="574" y="211"/>
                </a:cxn>
                <a:cxn ang="0">
                  <a:pos x="544" y="38"/>
                </a:cxn>
                <a:cxn ang="0">
                  <a:pos x="524" y="32"/>
                </a:cxn>
                <a:cxn ang="0">
                  <a:pos x="510" y="32"/>
                </a:cxn>
                <a:cxn ang="0">
                  <a:pos x="121" y="0"/>
                </a:cxn>
                <a:cxn ang="0">
                  <a:pos x="103" y="11"/>
                </a:cxn>
                <a:cxn ang="0">
                  <a:pos x="90" y="42"/>
                </a:cxn>
                <a:cxn ang="0">
                  <a:pos x="77" y="104"/>
                </a:cxn>
                <a:cxn ang="0">
                  <a:pos x="38" y="241"/>
                </a:cxn>
                <a:cxn ang="0">
                  <a:pos x="23" y="369"/>
                </a:cxn>
                <a:cxn ang="0">
                  <a:pos x="13" y="437"/>
                </a:cxn>
                <a:cxn ang="0">
                  <a:pos x="6" y="531"/>
                </a:cxn>
                <a:cxn ang="0">
                  <a:pos x="1" y="555"/>
                </a:cxn>
                <a:cxn ang="0">
                  <a:pos x="21" y="570"/>
                </a:cxn>
                <a:cxn ang="0">
                  <a:pos x="38" y="580"/>
                </a:cxn>
                <a:cxn ang="0">
                  <a:pos x="232" y="591"/>
                </a:cxn>
                <a:cxn ang="0">
                  <a:pos x="497" y="595"/>
                </a:cxn>
                <a:cxn ang="0">
                  <a:pos x="1044" y="587"/>
                </a:cxn>
                <a:cxn ang="0">
                  <a:pos x="1216" y="582"/>
                </a:cxn>
                <a:cxn ang="0">
                  <a:pos x="1225" y="561"/>
                </a:cxn>
                <a:cxn ang="0">
                  <a:pos x="184" y="540"/>
                </a:cxn>
                <a:cxn ang="0">
                  <a:pos x="55" y="513"/>
                </a:cxn>
                <a:cxn ang="0">
                  <a:pos x="68" y="390"/>
                </a:cxn>
                <a:cxn ang="0">
                  <a:pos x="85" y="254"/>
                </a:cxn>
                <a:cxn ang="0">
                  <a:pos x="108" y="162"/>
                </a:cxn>
                <a:cxn ang="0">
                  <a:pos x="121" y="115"/>
                </a:cxn>
                <a:cxn ang="0">
                  <a:pos x="138" y="47"/>
                </a:cxn>
                <a:cxn ang="0">
                  <a:pos x="506" y="76"/>
                </a:cxn>
                <a:cxn ang="0">
                  <a:pos x="558" y="410"/>
                </a:cxn>
                <a:cxn ang="0">
                  <a:pos x="574" y="476"/>
                </a:cxn>
                <a:cxn ang="0">
                  <a:pos x="594" y="480"/>
                </a:cxn>
                <a:cxn ang="0">
                  <a:pos x="617" y="475"/>
                </a:cxn>
                <a:cxn ang="0">
                  <a:pos x="648" y="366"/>
                </a:cxn>
                <a:cxn ang="0">
                  <a:pos x="713" y="126"/>
                </a:cxn>
                <a:cxn ang="0">
                  <a:pos x="1074" y="79"/>
                </a:cxn>
                <a:cxn ang="0">
                  <a:pos x="1091" y="98"/>
                </a:cxn>
                <a:cxn ang="0">
                  <a:pos x="1115" y="186"/>
                </a:cxn>
                <a:cxn ang="0">
                  <a:pos x="1152" y="315"/>
                </a:cxn>
                <a:cxn ang="0">
                  <a:pos x="1165" y="441"/>
                </a:cxn>
                <a:cxn ang="0">
                  <a:pos x="1178" y="542"/>
                </a:cxn>
                <a:cxn ang="0">
                  <a:pos x="584" y="548"/>
                </a:cxn>
                <a:cxn ang="0">
                  <a:pos x="316" y="551"/>
                </a:cxn>
              </a:cxnLst>
              <a:rect l="0" t="0" r="r" b="b"/>
              <a:pathLst>
                <a:path w="1225" h="597">
                  <a:moveTo>
                    <a:pt x="1225" y="556"/>
                  </a:moveTo>
                  <a:lnTo>
                    <a:pt x="1225" y="556"/>
                  </a:lnTo>
                  <a:lnTo>
                    <a:pt x="1221" y="525"/>
                  </a:lnTo>
                  <a:lnTo>
                    <a:pt x="1217" y="492"/>
                  </a:lnTo>
                  <a:lnTo>
                    <a:pt x="1214" y="459"/>
                  </a:lnTo>
                  <a:lnTo>
                    <a:pt x="1211" y="427"/>
                  </a:lnTo>
                  <a:lnTo>
                    <a:pt x="1211" y="427"/>
                  </a:lnTo>
                  <a:lnTo>
                    <a:pt x="1208" y="391"/>
                  </a:lnTo>
                  <a:lnTo>
                    <a:pt x="1206" y="356"/>
                  </a:lnTo>
                  <a:lnTo>
                    <a:pt x="1203" y="339"/>
                  </a:lnTo>
                  <a:lnTo>
                    <a:pt x="1200" y="322"/>
                  </a:lnTo>
                  <a:lnTo>
                    <a:pt x="1197" y="305"/>
                  </a:lnTo>
                  <a:lnTo>
                    <a:pt x="1190" y="288"/>
                  </a:lnTo>
                  <a:lnTo>
                    <a:pt x="1190" y="288"/>
                  </a:lnTo>
                  <a:lnTo>
                    <a:pt x="1177" y="245"/>
                  </a:lnTo>
                  <a:lnTo>
                    <a:pt x="1165" y="200"/>
                  </a:lnTo>
                  <a:lnTo>
                    <a:pt x="1152" y="157"/>
                  </a:lnTo>
                  <a:lnTo>
                    <a:pt x="1139" y="114"/>
                  </a:lnTo>
                  <a:lnTo>
                    <a:pt x="1139" y="114"/>
                  </a:lnTo>
                  <a:lnTo>
                    <a:pt x="1134" y="94"/>
                  </a:lnTo>
                  <a:lnTo>
                    <a:pt x="1127" y="73"/>
                  </a:lnTo>
                  <a:lnTo>
                    <a:pt x="1122" y="63"/>
                  </a:lnTo>
                  <a:lnTo>
                    <a:pt x="1117" y="54"/>
                  </a:lnTo>
                  <a:lnTo>
                    <a:pt x="1109" y="47"/>
                  </a:lnTo>
                  <a:lnTo>
                    <a:pt x="1100" y="42"/>
                  </a:lnTo>
                  <a:lnTo>
                    <a:pt x="1100" y="42"/>
                  </a:lnTo>
                  <a:lnTo>
                    <a:pt x="1100" y="42"/>
                  </a:lnTo>
                  <a:lnTo>
                    <a:pt x="1100" y="42"/>
                  </a:lnTo>
                  <a:lnTo>
                    <a:pt x="1097" y="38"/>
                  </a:lnTo>
                  <a:lnTo>
                    <a:pt x="1093" y="34"/>
                  </a:lnTo>
                  <a:lnTo>
                    <a:pt x="1088" y="32"/>
                  </a:lnTo>
                  <a:lnTo>
                    <a:pt x="1081" y="32"/>
                  </a:lnTo>
                  <a:lnTo>
                    <a:pt x="709" y="32"/>
                  </a:lnTo>
                  <a:lnTo>
                    <a:pt x="709" y="32"/>
                  </a:lnTo>
                  <a:lnTo>
                    <a:pt x="703" y="32"/>
                  </a:lnTo>
                  <a:lnTo>
                    <a:pt x="699" y="33"/>
                  </a:lnTo>
                  <a:lnTo>
                    <a:pt x="693" y="37"/>
                  </a:lnTo>
                  <a:lnTo>
                    <a:pt x="689" y="42"/>
                  </a:lnTo>
                  <a:lnTo>
                    <a:pt x="686" y="50"/>
                  </a:lnTo>
                  <a:lnTo>
                    <a:pt x="686" y="50"/>
                  </a:lnTo>
                  <a:lnTo>
                    <a:pt x="684" y="53"/>
                  </a:lnTo>
                  <a:lnTo>
                    <a:pt x="681" y="55"/>
                  </a:lnTo>
                  <a:lnTo>
                    <a:pt x="680" y="59"/>
                  </a:lnTo>
                  <a:lnTo>
                    <a:pt x="679" y="63"/>
                  </a:lnTo>
                  <a:lnTo>
                    <a:pt x="679" y="63"/>
                  </a:lnTo>
                  <a:lnTo>
                    <a:pt x="675" y="85"/>
                  </a:lnTo>
                  <a:lnTo>
                    <a:pt x="671" y="107"/>
                  </a:lnTo>
                  <a:lnTo>
                    <a:pt x="659" y="152"/>
                  </a:lnTo>
                  <a:lnTo>
                    <a:pt x="646" y="196"/>
                  </a:lnTo>
                  <a:lnTo>
                    <a:pt x="634" y="240"/>
                  </a:lnTo>
                  <a:lnTo>
                    <a:pt x="634" y="240"/>
                  </a:lnTo>
                  <a:lnTo>
                    <a:pt x="600" y="376"/>
                  </a:lnTo>
                  <a:lnTo>
                    <a:pt x="600" y="376"/>
                  </a:lnTo>
                  <a:lnTo>
                    <a:pt x="587" y="293"/>
                  </a:lnTo>
                  <a:lnTo>
                    <a:pt x="574" y="211"/>
                  </a:lnTo>
                  <a:lnTo>
                    <a:pt x="561" y="130"/>
                  </a:lnTo>
                  <a:lnTo>
                    <a:pt x="548" y="49"/>
                  </a:lnTo>
                  <a:lnTo>
                    <a:pt x="548" y="49"/>
                  </a:lnTo>
                  <a:lnTo>
                    <a:pt x="546" y="42"/>
                  </a:lnTo>
                  <a:lnTo>
                    <a:pt x="544" y="38"/>
                  </a:lnTo>
                  <a:lnTo>
                    <a:pt x="540" y="36"/>
                  </a:lnTo>
                  <a:lnTo>
                    <a:pt x="537" y="33"/>
                  </a:lnTo>
                  <a:lnTo>
                    <a:pt x="532" y="32"/>
                  </a:lnTo>
                  <a:lnTo>
                    <a:pt x="528" y="32"/>
                  </a:lnTo>
                  <a:lnTo>
                    <a:pt x="524" y="32"/>
                  </a:lnTo>
                  <a:lnTo>
                    <a:pt x="519" y="33"/>
                  </a:lnTo>
                  <a:lnTo>
                    <a:pt x="519" y="33"/>
                  </a:lnTo>
                  <a:lnTo>
                    <a:pt x="515" y="32"/>
                  </a:lnTo>
                  <a:lnTo>
                    <a:pt x="510" y="32"/>
                  </a:lnTo>
                  <a:lnTo>
                    <a:pt x="510" y="32"/>
                  </a:lnTo>
                  <a:lnTo>
                    <a:pt x="413" y="25"/>
                  </a:lnTo>
                  <a:lnTo>
                    <a:pt x="316" y="17"/>
                  </a:lnTo>
                  <a:lnTo>
                    <a:pt x="219" y="9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16" y="2"/>
                  </a:lnTo>
                  <a:lnTo>
                    <a:pt x="112" y="2"/>
                  </a:lnTo>
                  <a:lnTo>
                    <a:pt x="108" y="4"/>
                  </a:lnTo>
                  <a:lnTo>
                    <a:pt x="106" y="7"/>
                  </a:lnTo>
                  <a:lnTo>
                    <a:pt x="103" y="11"/>
                  </a:lnTo>
                  <a:lnTo>
                    <a:pt x="102" y="15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95" y="32"/>
                  </a:lnTo>
                  <a:lnTo>
                    <a:pt x="90" y="42"/>
                  </a:lnTo>
                  <a:lnTo>
                    <a:pt x="86" y="51"/>
                  </a:lnTo>
                  <a:lnTo>
                    <a:pt x="83" y="62"/>
                  </a:lnTo>
                  <a:lnTo>
                    <a:pt x="79" y="83"/>
                  </a:lnTo>
                  <a:lnTo>
                    <a:pt x="77" y="104"/>
                  </a:lnTo>
                  <a:lnTo>
                    <a:pt x="77" y="104"/>
                  </a:lnTo>
                  <a:lnTo>
                    <a:pt x="73" y="123"/>
                  </a:lnTo>
                  <a:lnTo>
                    <a:pt x="69" y="143"/>
                  </a:lnTo>
                  <a:lnTo>
                    <a:pt x="56" y="182"/>
                  </a:lnTo>
                  <a:lnTo>
                    <a:pt x="43" y="221"/>
                  </a:lnTo>
                  <a:lnTo>
                    <a:pt x="38" y="241"/>
                  </a:lnTo>
                  <a:lnTo>
                    <a:pt x="34" y="262"/>
                  </a:lnTo>
                  <a:lnTo>
                    <a:pt x="34" y="262"/>
                  </a:lnTo>
                  <a:lnTo>
                    <a:pt x="30" y="298"/>
                  </a:lnTo>
                  <a:lnTo>
                    <a:pt x="27" y="334"/>
                  </a:lnTo>
                  <a:lnTo>
                    <a:pt x="23" y="369"/>
                  </a:lnTo>
                  <a:lnTo>
                    <a:pt x="21" y="387"/>
                  </a:lnTo>
                  <a:lnTo>
                    <a:pt x="17" y="406"/>
                  </a:lnTo>
                  <a:lnTo>
                    <a:pt x="17" y="406"/>
                  </a:lnTo>
                  <a:lnTo>
                    <a:pt x="14" y="421"/>
                  </a:lnTo>
                  <a:lnTo>
                    <a:pt x="13" y="437"/>
                  </a:lnTo>
                  <a:lnTo>
                    <a:pt x="13" y="474"/>
                  </a:lnTo>
                  <a:lnTo>
                    <a:pt x="13" y="492"/>
                  </a:lnTo>
                  <a:lnTo>
                    <a:pt x="11" y="509"/>
                  </a:lnTo>
                  <a:lnTo>
                    <a:pt x="9" y="523"/>
                  </a:lnTo>
                  <a:lnTo>
                    <a:pt x="6" y="531"/>
                  </a:lnTo>
                  <a:lnTo>
                    <a:pt x="4" y="538"/>
                  </a:lnTo>
                  <a:lnTo>
                    <a:pt x="4" y="538"/>
                  </a:lnTo>
                  <a:lnTo>
                    <a:pt x="1" y="543"/>
                  </a:lnTo>
                  <a:lnTo>
                    <a:pt x="0" y="550"/>
                  </a:lnTo>
                  <a:lnTo>
                    <a:pt x="1" y="555"/>
                  </a:lnTo>
                  <a:lnTo>
                    <a:pt x="4" y="560"/>
                  </a:lnTo>
                  <a:lnTo>
                    <a:pt x="6" y="564"/>
                  </a:lnTo>
                  <a:lnTo>
                    <a:pt x="10" y="567"/>
                  </a:lnTo>
                  <a:lnTo>
                    <a:pt x="15" y="569"/>
                  </a:lnTo>
                  <a:lnTo>
                    <a:pt x="21" y="570"/>
                  </a:lnTo>
                  <a:lnTo>
                    <a:pt x="21" y="570"/>
                  </a:lnTo>
                  <a:lnTo>
                    <a:pt x="25" y="574"/>
                  </a:lnTo>
                  <a:lnTo>
                    <a:pt x="28" y="577"/>
                  </a:lnTo>
                  <a:lnTo>
                    <a:pt x="32" y="578"/>
                  </a:lnTo>
                  <a:lnTo>
                    <a:pt x="38" y="580"/>
                  </a:lnTo>
                  <a:lnTo>
                    <a:pt x="38" y="580"/>
                  </a:lnTo>
                  <a:lnTo>
                    <a:pt x="70" y="580"/>
                  </a:lnTo>
                  <a:lnTo>
                    <a:pt x="103" y="581"/>
                  </a:lnTo>
                  <a:lnTo>
                    <a:pt x="168" y="586"/>
                  </a:lnTo>
                  <a:lnTo>
                    <a:pt x="232" y="591"/>
                  </a:lnTo>
                  <a:lnTo>
                    <a:pt x="298" y="595"/>
                  </a:lnTo>
                  <a:lnTo>
                    <a:pt x="298" y="595"/>
                  </a:lnTo>
                  <a:lnTo>
                    <a:pt x="365" y="597"/>
                  </a:lnTo>
                  <a:lnTo>
                    <a:pt x="430" y="597"/>
                  </a:lnTo>
                  <a:lnTo>
                    <a:pt x="497" y="595"/>
                  </a:lnTo>
                  <a:lnTo>
                    <a:pt x="563" y="594"/>
                  </a:lnTo>
                  <a:lnTo>
                    <a:pt x="563" y="594"/>
                  </a:lnTo>
                  <a:lnTo>
                    <a:pt x="723" y="593"/>
                  </a:lnTo>
                  <a:lnTo>
                    <a:pt x="883" y="590"/>
                  </a:lnTo>
                  <a:lnTo>
                    <a:pt x="1044" y="587"/>
                  </a:lnTo>
                  <a:lnTo>
                    <a:pt x="1203" y="587"/>
                  </a:lnTo>
                  <a:lnTo>
                    <a:pt x="1203" y="587"/>
                  </a:lnTo>
                  <a:lnTo>
                    <a:pt x="1208" y="586"/>
                  </a:lnTo>
                  <a:lnTo>
                    <a:pt x="1212" y="585"/>
                  </a:lnTo>
                  <a:lnTo>
                    <a:pt x="1216" y="582"/>
                  </a:lnTo>
                  <a:lnTo>
                    <a:pt x="1219" y="580"/>
                  </a:lnTo>
                  <a:lnTo>
                    <a:pt x="1223" y="573"/>
                  </a:lnTo>
                  <a:lnTo>
                    <a:pt x="1225" y="565"/>
                  </a:lnTo>
                  <a:lnTo>
                    <a:pt x="1225" y="565"/>
                  </a:lnTo>
                  <a:lnTo>
                    <a:pt x="1225" y="561"/>
                  </a:lnTo>
                  <a:lnTo>
                    <a:pt x="1225" y="556"/>
                  </a:lnTo>
                  <a:lnTo>
                    <a:pt x="1225" y="556"/>
                  </a:lnTo>
                  <a:close/>
                  <a:moveTo>
                    <a:pt x="316" y="551"/>
                  </a:moveTo>
                  <a:lnTo>
                    <a:pt x="316" y="551"/>
                  </a:lnTo>
                  <a:lnTo>
                    <a:pt x="184" y="540"/>
                  </a:lnTo>
                  <a:lnTo>
                    <a:pt x="119" y="536"/>
                  </a:lnTo>
                  <a:lnTo>
                    <a:pt x="53" y="534"/>
                  </a:lnTo>
                  <a:lnTo>
                    <a:pt x="53" y="534"/>
                  </a:lnTo>
                  <a:lnTo>
                    <a:pt x="55" y="523"/>
                  </a:lnTo>
                  <a:lnTo>
                    <a:pt x="55" y="513"/>
                  </a:lnTo>
                  <a:lnTo>
                    <a:pt x="56" y="492"/>
                  </a:lnTo>
                  <a:lnTo>
                    <a:pt x="56" y="471"/>
                  </a:lnTo>
                  <a:lnTo>
                    <a:pt x="57" y="449"/>
                  </a:lnTo>
                  <a:lnTo>
                    <a:pt x="57" y="449"/>
                  </a:lnTo>
                  <a:lnTo>
                    <a:pt x="68" y="390"/>
                  </a:lnTo>
                  <a:lnTo>
                    <a:pt x="72" y="361"/>
                  </a:lnTo>
                  <a:lnTo>
                    <a:pt x="76" y="331"/>
                  </a:lnTo>
                  <a:lnTo>
                    <a:pt x="76" y="331"/>
                  </a:lnTo>
                  <a:lnTo>
                    <a:pt x="79" y="292"/>
                  </a:lnTo>
                  <a:lnTo>
                    <a:pt x="85" y="254"/>
                  </a:lnTo>
                  <a:lnTo>
                    <a:pt x="91" y="215"/>
                  </a:lnTo>
                  <a:lnTo>
                    <a:pt x="96" y="196"/>
                  </a:lnTo>
                  <a:lnTo>
                    <a:pt x="102" y="177"/>
                  </a:lnTo>
                  <a:lnTo>
                    <a:pt x="102" y="177"/>
                  </a:lnTo>
                  <a:lnTo>
                    <a:pt x="108" y="162"/>
                  </a:lnTo>
                  <a:lnTo>
                    <a:pt x="113" y="147"/>
                  </a:lnTo>
                  <a:lnTo>
                    <a:pt x="119" y="131"/>
                  </a:lnTo>
                  <a:lnTo>
                    <a:pt x="121" y="123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3" y="97"/>
                  </a:lnTo>
                  <a:lnTo>
                    <a:pt x="125" y="80"/>
                  </a:lnTo>
                  <a:lnTo>
                    <a:pt x="130" y="63"/>
                  </a:lnTo>
                  <a:lnTo>
                    <a:pt x="134" y="55"/>
                  </a:lnTo>
                  <a:lnTo>
                    <a:pt x="138" y="47"/>
                  </a:lnTo>
                  <a:lnTo>
                    <a:pt x="138" y="47"/>
                  </a:lnTo>
                  <a:lnTo>
                    <a:pt x="230" y="55"/>
                  </a:lnTo>
                  <a:lnTo>
                    <a:pt x="321" y="63"/>
                  </a:lnTo>
                  <a:lnTo>
                    <a:pt x="414" y="71"/>
                  </a:lnTo>
                  <a:lnTo>
                    <a:pt x="506" y="76"/>
                  </a:lnTo>
                  <a:lnTo>
                    <a:pt x="506" y="76"/>
                  </a:lnTo>
                  <a:lnTo>
                    <a:pt x="522" y="172"/>
                  </a:lnTo>
                  <a:lnTo>
                    <a:pt x="537" y="267"/>
                  </a:lnTo>
                  <a:lnTo>
                    <a:pt x="552" y="363"/>
                  </a:lnTo>
                  <a:lnTo>
                    <a:pt x="558" y="410"/>
                  </a:lnTo>
                  <a:lnTo>
                    <a:pt x="563" y="458"/>
                  </a:lnTo>
                  <a:lnTo>
                    <a:pt x="563" y="458"/>
                  </a:lnTo>
                  <a:lnTo>
                    <a:pt x="566" y="466"/>
                  </a:lnTo>
                  <a:lnTo>
                    <a:pt x="570" y="474"/>
                  </a:lnTo>
                  <a:lnTo>
                    <a:pt x="574" y="476"/>
                  </a:lnTo>
                  <a:lnTo>
                    <a:pt x="578" y="479"/>
                  </a:lnTo>
                  <a:lnTo>
                    <a:pt x="582" y="480"/>
                  </a:lnTo>
                  <a:lnTo>
                    <a:pt x="586" y="480"/>
                  </a:lnTo>
                  <a:lnTo>
                    <a:pt x="594" y="480"/>
                  </a:lnTo>
                  <a:lnTo>
                    <a:pt x="594" y="480"/>
                  </a:lnTo>
                  <a:lnTo>
                    <a:pt x="600" y="479"/>
                  </a:lnTo>
                  <a:lnTo>
                    <a:pt x="600" y="479"/>
                  </a:lnTo>
                  <a:lnTo>
                    <a:pt x="607" y="479"/>
                  </a:lnTo>
                  <a:lnTo>
                    <a:pt x="614" y="476"/>
                  </a:lnTo>
                  <a:lnTo>
                    <a:pt x="617" y="475"/>
                  </a:lnTo>
                  <a:lnTo>
                    <a:pt x="620" y="471"/>
                  </a:lnTo>
                  <a:lnTo>
                    <a:pt x="622" y="468"/>
                  </a:lnTo>
                  <a:lnTo>
                    <a:pt x="624" y="463"/>
                  </a:lnTo>
                  <a:lnTo>
                    <a:pt x="624" y="463"/>
                  </a:lnTo>
                  <a:lnTo>
                    <a:pt x="648" y="366"/>
                  </a:lnTo>
                  <a:lnTo>
                    <a:pt x="673" y="270"/>
                  </a:lnTo>
                  <a:lnTo>
                    <a:pt x="673" y="270"/>
                  </a:lnTo>
                  <a:lnTo>
                    <a:pt x="686" y="223"/>
                  </a:lnTo>
                  <a:lnTo>
                    <a:pt x="701" y="174"/>
                  </a:lnTo>
                  <a:lnTo>
                    <a:pt x="713" y="126"/>
                  </a:lnTo>
                  <a:lnTo>
                    <a:pt x="718" y="101"/>
                  </a:lnTo>
                  <a:lnTo>
                    <a:pt x="722" y="77"/>
                  </a:lnTo>
                  <a:lnTo>
                    <a:pt x="1071" y="77"/>
                  </a:lnTo>
                  <a:lnTo>
                    <a:pt x="1071" y="77"/>
                  </a:lnTo>
                  <a:lnTo>
                    <a:pt x="1074" y="79"/>
                  </a:lnTo>
                  <a:lnTo>
                    <a:pt x="1078" y="81"/>
                  </a:lnTo>
                  <a:lnTo>
                    <a:pt x="1078" y="81"/>
                  </a:lnTo>
                  <a:lnTo>
                    <a:pt x="1080" y="84"/>
                  </a:lnTo>
                  <a:lnTo>
                    <a:pt x="1084" y="88"/>
                  </a:lnTo>
                  <a:lnTo>
                    <a:pt x="1091" y="98"/>
                  </a:lnTo>
                  <a:lnTo>
                    <a:pt x="1096" y="113"/>
                  </a:lnTo>
                  <a:lnTo>
                    <a:pt x="1101" y="130"/>
                  </a:lnTo>
                  <a:lnTo>
                    <a:pt x="1109" y="162"/>
                  </a:lnTo>
                  <a:lnTo>
                    <a:pt x="1115" y="186"/>
                  </a:lnTo>
                  <a:lnTo>
                    <a:pt x="1115" y="186"/>
                  </a:lnTo>
                  <a:lnTo>
                    <a:pt x="1125" y="219"/>
                  </a:lnTo>
                  <a:lnTo>
                    <a:pt x="1134" y="251"/>
                  </a:lnTo>
                  <a:lnTo>
                    <a:pt x="1142" y="283"/>
                  </a:lnTo>
                  <a:lnTo>
                    <a:pt x="1152" y="315"/>
                  </a:lnTo>
                  <a:lnTo>
                    <a:pt x="1152" y="315"/>
                  </a:lnTo>
                  <a:lnTo>
                    <a:pt x="1156" y="330"/>
                  </a:lnTo>
                  <a:lnTo>
                    <a:pt x="1160" y="346"/>
                  </a:lnTo>
                  <a:lnTo>
                    <a:pt x="1161" y="361"/>
                  </a:lnTo>
                  <a:lnTo>
                    <a:pt x="1163" y="378"/>
                  </a:lnTo>
                  <a:lnTo>
                    <a:pt x="1165" y="441"/>
                  </a:lnTo>
                  <a:lnTo>
                    <a:pt x="1165" y="441"/>
                  </a:lnTo>
                  <a:lnTo>
                    <a:pt x="1168" y="466"/>
                  </a:lnTo>
                  <a:lnTo>
                    <a:pt x="1172" y="491"/>
                  </a:lnTo>
                  <a:lnTo>
                    <a:pt x="1178" y="542"/>
                  </a:lnTo>
                  <a:lnTo>
                    <a:pt x="1178" y="542"/>
                  </a:lnTo>
                  <a:lnTo>
                    <a:pt x="1029" y="543"/>
                  </a:lnTo>
                  <a:lnTo>
                    <a:pt x="881" y="546"/>
                  </a:lnTo>
                  <a:lnTo>
                    <a:pt x="732" y="548"/>
                  </a:lnTo>
                  <a:lnTo>
                    <a:pt x="584" y="548"/>
                  </a:lnTo>
                  <a:lnTo>
                    <a:pt x="584" y="548"/>
                  </a:lnTo>
                  <a:lnTo>
                    <a:pt x="516" y="550"/>
                  </a:lnTo>
                  <a:lnTo>
                    <a:pt x="450" y="552"/>
                  </a:lnTo>
                  <a:lnTo>
                    <a:pt x="383" y="553"/>
                  </a:lnTo>
                  <a:lnTo>
                    <a:pt x="350" y="553"/>
                  </a:lnTo>
                  <a:lnTo>
                    <a:pt x="316" y="551"/>
                  </a:lnTo>
                  <a:lnTo>
                    <a:pt x="316" y="55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6" name="Freeform 461"/>
            <p:cNvSpPr/>
            <p:nvPr/>
          </p:nvSpPr>
          <p:spPr bwMode="auto">
            <a:xfrm>
              <a:off x="6624638" y="1189038"/>
              <a:ext cx="127000" cy="23813"/>
            </a:xfrm>
            <a:custGeom>
              <a:avLst/>
              <a:gdLst/>
              <a:ahLst/>
              <a:cxnLst>
                <a:cxn ang="0">
                  <a:pos x="296" y="15"/>
                </a:cxn>
                <a:cxn ang="0">
                  <a:pos x="296" y="15"/>
                </a:cxn>
                <a:cxn ang="0">
                  <a:pos x="216" y="18"/>
                </a:cxn>
                <a:cxn ang="0">
                  <a:pos x="195" y="18"/>
                </a:cxn>
                <a:cxn ang="0">
                  <a:pos x="175" y="17"/>
                </a:cxn>
                <a:cxn ang="0">
                  <a:pos x="156" y="15"/>
                </a:cxn>
                <a:cxn ang="0">
                  <a:pos x="135" y="12"/>
                </a:cxn>
                <a:cxn ang="0">
                  <a:pos x="135" y="12"/>
                </a:cxn>
                <a:cxn ang="0">
                  <a:pos x="107" y="8"/>
                </a:cxn>
                <a:cxn ang="0">
                  <a:pos x="79" y="4"/>
                </a:cxn>
                <a:cxn ang="0">
                  <a:pos x="50" y="1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17" y="0"/>
                </a:cxn>
                <a:cxn ang="0">
                  <a:pos x="12" y="1"/>
                </a:cxn>
                <a:cxn ang="0">
                  <a:pos x="8" y="4"/>
                </a:cxn>
                <a:cxn ang="0">
                  <a:pos x="5" y="6"/>
                </a:cxn>
                <a:cxn ang="0">
                  <a:pos x="3" y="10"/>
                </a:cxn>
                <a:cxn ang="0">
                  <a:pos x="1" y="13"/>
                </a:cxn>
                <a:cxn ang="0">
                  <a:pos x="0" y="22"/>
                </a:cxn>
                <a:cxn ang="0">
                  <a:pos x="1" y="30"/>
                </a:cxn>
                <a:cxn ang="0">
                  <a:pos x="3" y="34"/>
                </a:cxn>
                <a:cxn ang="0">
                  <a:pos x="5" y="38"/>
                </a:cxn>
                <a:cxn ang="0">
                  <a:pos x="8" y="40"/>
                </a:cxn>
                <a:cxn ang="0">
                  <a:pos x="12" y="43"/>
                </a:cxn>
                <a:cxn ang="0">
                  <a:pos x="17" y="44"/>
                </a:cxn>
                <a:cxn ang="0">
                  <a:pos x="22" y="46"/>
                </a:cxn>
                <a:cxn ang="0">
                  <a:pos x="22" y="46"/>
                </a:cxn>
                <a:cxn ang="0">
                  <a:pos x="35" y="47"/>
                </a:cxn>
                <a:cxn ang="0">
                  <a:pos x="49" y="49"/>
                </a:cxn>
                <a:cxn ang="0">
                  <a:pos x="62" y="52"/>
                </a:cxn>
                <a:cxn ang="0">
                  <a:pos x="76" y="53"/>
                </a:cxn>
                <a:cxn ang="0">
                  <a:pos x="76" y="53"/>
                </a:cxn>
                <a:cxn ang="0">
                  <a:pos x="93" y="53"/>
                </a:cxn>
                <a:cxn ang="0">
                  <a:pos x="110" y="56"/>
                </a:cxn>
                <a:cxn ang="0">
                  <a:pos x="143" y="60"/>
                </a:cxn>
                <a:cxn ang="0">
                  <a:pos x="143" y="60"/>
                </a:cxn>
                <a:cxn ang="0">
                  <a:pos x="182" y="61"/>
                </a:cxn>
                <a:cxn ang="0">
                  <a:pos x="220" y="61"/>
                </a:cxn>
                <a:cxn ang="0">
                  <a:pos x="296" y="60"/>
                </a:cxn>
                <a:cxn ang="0">
                  <a:pos x="296" y="60"/>
                </a:cxn>
                <a:cxn ang="0">
                  <a:pos x="301" y="60"/>
                </a:cxn>
                <a:cxn ang="0">
                  <a:pos x="306" y="59"/>
                </a:cxn>
                <a:cxn ang="0">
                  <a:pos x="309" y="56"/>
                </a:cxn>
                <a:cxn ang="0">
                  <a:pos x="313" y="53"/>
                </a:cxn>
                <a:cxn ang="0">
                  <a:pos x="315" y="49"/>
                </a:cxn>
                <a:cxn ang="0">
                  <a:pos x="317" y="46"/>
                </a:cxn>
                <a:cxn ang="0">
                  <a:pos x="318" y="38"/>
                </a:cxn>
                <a:cxn ang="0">
                  <a:pos x="317" y="29"/>
                </a:cxn>
                <a:cxn ang="0">
                  <a:pos x="315" y="25"/>
                </a:cxn>
                <a:cxn ang="0">
                  <a:pos x="313" y="22"/>
                </a:cxn>
                <a:cxn ang="0">
                  <a:pos x="309" y="19"/>
                </a:cxn>
                <a:cxn ang="0">
                  <a:pos x="306" y="17"/>
                </a:cxn>
                <a:cxn ang="0">
                  <a:pos x="301" y="15"/>
                </a:cxn>
                <a:cxn ang="0">
                  <a:pos x="296" y="15"/>
                </a:cxn>
                <a:cxn ang="0">
                  <a:pos x="296" y="15"/>
                </a:cxn>
              </a:cxnLst>
              <a:rect l="0" t="0" r="r" b="b"/>
              <a:pathLst>
                <a:path w="318" h="61">
                  <a:moveTo>
                    <a:pt x="296" y="15"/>
                  </a:moveTo>
                  <a:lnTo>
                    <a:pt x="296" y="15"/>
                  </a:lnTo>
                  <a:lnTo>
                    <a:pt x="216" y="18"/>
                  </a:lnTo>
                  <a:lnTo>
                    <a:pt x="195" y="18"/>
                  </a:lnTo>
                  <a:lnTo>
                    <a:pt x="175" y="17"/>
                  </a:lnTo>
                  <a:lnTo>
                    <a:pt x="156" y="15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07" y="8"/>
                  </a:lnTo>
                  <a:lnTo>
                    <a:pt x="79" y="4"/>
                  </a:lnTo>
                  <a:lnTo>
                    <a:pt x="50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22"/>
                  </a:lnTo>
                  <a:lnTo>
                    <a:pt x="1" y="30"/>
                  </a:lnTo>
                  <a:lnTo>
                    <a:pt x="3" y="34"/>
                  </a:lnTo>
                  <a:lnTo>
                    <a:pt x="5" y="38"/>
                  </a:lnTo>
                  <a:lnTo>
                    <a:pt x="8" y="40"/>
                  </a:lnTo>
                  <a:lnTo>
                    <a:pt x="12" y="43"/>
                  </a:lnTo>
                  <a:lnTo>
                    <a:pt x="17" y="44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35" y="47"/>
                  </a:lnTo>
                  <a:lnTo>
                    <a:pt x="49" y="49"/>
                  </a:lnTo>
                  <a:lnTo>
                    <a:pt x="62" y="5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93" y="53"/>
                  </a:lnTo>
                  <a:lnTo>
                    <a:pt x="110" y="56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82" y="61"/>
                  </a:lnTo>
                  <a:lnTo>
                    <a:pt x="220" y="61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1" y="60"/>
                  </a:lnTo>
                  <a:lnTo>
                    <a:pt x="306" y="59"/>
                  </a:lnTo>
                  <a:lnTo>
                    <a:pt x="309" y="56"/>
                  </a:lnTo>
                  <a:lnTo>
                    <a:pt x="313" y="53"/>
                  </a:lnTo>
                  <a:lnTo>
                    <a:pt x="315" y="49"/>
                  </a:lnTo>
                  <a:lnTo>
                    <a:pt x="317" y="46"/>
                  </a:lnTo>
                  <a:lnTo>
                    <a:pt x="318" y="38"/>
                  </a:lnTo>
                  <a:lnTo>
                    <a:pt x="317" y="29"/>
                  </a:lnTo>
                  <a:lnTo>
                    <a:pt x="315" y="25"/>
                  </a:lnTo>
                  <a:lnTo>
                    <a:pt x="313" y="22"/>
                  </a:lnTo>
                  <a:lnTo>
                    <a:pt x="309" y="19"/>
                  </a:lnTo>
                  <a:lnTo>
                    <a:pt x="306" y="17"/>
                  </a:lnTo>
                  <a:lnTo>
                    <a:pt x="301" y="15"/>
                  </a:lnTo>
                  <a:lnTo>
                    <a:pt x="296" y="15"/>
                  </a:lnTo>
                  <a:lnTo>
                    <a:pt x="296" y="1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7" name="Freeform 462"/>
            <p:cNvSpPr/>
            <p:nvPr/>
          </p:nvSpPr>
          <p:spPr bwMode="auto">
            <a:xfrm>
              <a:off x="6542088" y="1016000"/>
              <a:ext cx="263525" cy="193675"/>
            </a:xfrm>
            <a:custGeom>
              <a:avLst/>
              <a:gdLst/>
              <a:ahLst/>
              <a:cxnLst>
                <a:cxn ang="0">
                  <a:pos x="655" y="435"/>
                </a:cxn>
                <a:cxn ang="0">
                  <a:pos x="644" y="362"/>
                </a:cxn>
                <a:cxn ang="0">
                  <a:pos x="634" y="291"/>
                </a:cxn>
                <a:cxn ang="0">
                  <a:pos x="623" y="252"/>
                </a:cxn>
                <a:cxn ang="0">
                  <a:pos x="621" y="201"/>
                </a:cxn>
                <a:cxn ang="0">
                  <a:pos x="622" y="134"/>
                </a:cxn>
                <a:cxn ang="0">
                  <a:pos x="617" y="109"/>
                </a:cxn>
                <a:cxn ang="0">
                  <a:pos x="597" y="62"/>
                </a:cxn>
                <a:cxn ang="0">
                  <a:pos x="593" y="38"/>
                </a:cxn>
                <a:cxn ang="0">
                  <a:pos x="586" y="21"/>
                </a:cxn>
                <a:cxn ang="0">
                  <a:pos x="569" y="15"/>
                </a:cxn>
                <a:cxn ang="0">
                  <a:pos x="557" y="19"/>
                </a:cxn>
                <a:cxn ang="0">
                  <a:pos x="487" y="10"/>
                </a:cxn>
                <a:cxn ang="0">
                  <a:pos x="392" y="14"/>
                </a:cxn>
                <a:cxn ang="0">
                  <a:pos x="338" y="14"/>
                </a:cxn>
                <a:cxn ang="0">
                  <a:pos x="184" y="2"/>
                </a:cxn>
                <a:cxn ang="0">
                  <a:pos x="121" y="0"/>
                </a:cxn>
                <a:cxn ang="0">
                  <a:pos x="107" y="5"/>
                </a:cxn>
                <a:cxn ang="0">
                  <a:pos x="100" y="17"/>
                </a:cxn>
                <a:cxn ang="0">
                  <a:pos x="100" y="27"/>
                </a:cxn>
                <a:cxn ang="0">
                  <a:pos x="85" y="69"/>
                </a:cxn>
                <a:cxn ang="0">
                  <a:pos x="82" y="95"/>
                </a:cxn>
                <a:cxn ang="0">
                  <a:pos x="69" y="130"/>
                </a:cxn>
                <a:cxn ang="0">
                  <a:pos x="49" y="177"/>
                </a:cxn>
                <a:cxn ang="0">
                  <a:pos x="35" y="243"/>
                </a:cxn>
                <a:cxn ang="0">
                  <a:pos x="19" y="338"/>
                </a:cxn>
                <a:cxn ang="0">
                  <a:pos x="1" y="427"/>
                </a:cxn>
                <a:cxn ang="0">
                  <a:pos x="1" y="438"/>
                </a:cxn>
                <a:cxn ang="0">
                  <a:pos x="11" y="452"/>
                </a:cxn>
                <a:cxn ang="0">
                  <a:pos x="31" y="456"/>
                </a:cxn>
                <a:cxn ang="0">
                  <a:pos x="41" y="448"/>
                </a:cxn>
                <a:cxn ang="0">
                  <a:pos x="44" y="440"/>
                </a:cxn>
                <a:cxn ang="0">
                  <a:pos x="62" y="374"/>
                </a:cxn>
                <a:cxn ang="0">
                  <a:pos x="74" y="289"/>
                </a:cxn>
                <a:cxn ang="0">
                  <a:pos x="90" y="200"/>
                </a:cxn>
                <a:cxn ang="0">
                  <a:pos x="119" y="120"/>
                </a:cxn>
                <a:cxn ang="0">
                  <a:pos x="125" y="102"/>
                </a:cxn>
                <a:cxn ang="0">
                  <a:pos x="138" y="55"/>
                </a:cxn>
                <a:cxn ang="0">
                  <a:pos x="184" y="47"/>
                </a:cxn>
                <a:cxn ang="0">
                  <a:pos x="311" y="58"/>
                </a:cxn>
                <a:cxn ang="0">
                  <a:pos x="371" y="61"/>
                </a:cxn>
                <a:cxn ang="0">
                  <a:pos x="460" y="60"/>
                </a:cxn>
                <a:cxn ang="0">
                  <a:pos x="524" y="58"/>
                </a:cxn>
                <a:cxn ang="0">
                  <a:pos x="552" y="65"/>
                </a:cxn>
                <a:cxn ang="0">
                  <a:pos x="555" y="81"/>
                </a:cxn>
                <a:cxn ang="0">
                  <a:pos x="572" y="125"/>
                </a:cxn>
                <a:cxn ang="0">
                  <a:pos x="579" y="158"/>
                </a:cxn>
                <a:cxn ang="0">
                  <a:pos x="576" y="230"/>
                </a:cxn>
                <a:cxn ang="0">
                  <a:pos x="580" y="265"/>
                </a:cxn>
                <a:cxn ang="0">
                  <a:pos x="596" y="368"/>
                </a:cxn>
                <a:cxn ang="0">
                  <a:pos x="610" y="446"/>
                </a:cxn>
                <a:cxn ang="0">
                  <a:pos x="620" y="474"/>
                </a:cxn>
                <a:cxn ang="0">
                  <a:pos x="629" y="483"/>
                </a:cxn>
                <a:cxn ang="0">
                  <a:pos x="646" y="485"/>
                </a:cxn>
                <a:cxn ang="0">
                  <a:pos x="659" y="476"/>
                </a:cxn>
                <a:cxn ang="0">
                  <a:pos x="663" y="463"/>
                </a:cxn>
              </a:cxnLst>
              <a:rect l="0" t="0" r="r" b="b"/>
              <a:pathLst>
                <a:path w="663" h="486">
                  <a:moveTo>
                    <a:pt x="661" y="459"/>
                  </a:moveTo>
                  <a:lnTo>
                    <a:pt x="661" y="459"/>
                  </a:lnTo>
                  <a:lnTo>
                    <a:pt x="655" y="435"/>
                  </a:lnTo>
                  <a:lnTo>
                    <a:pt x="650" y="410"/>
                  </a:lnTo>
                  <a:lnTo>
                    <a:pt x="647" y="387"/>
                  </a:lnTo>
                  <a:lnTo>
                    <a:pt x="644" y="362"/>
                  </a:lnTo>
                  <a:lnTo>
                    <a:pt x="642" y="338"/>
                  </a:lnTo>
                  <a:lnTo>
                    <a:pt x="639" y="315"/>
                  </a:lnTo>
                  <a:lnTo>
                    <a:pt x="634" y="291"/>
                  </a:lnTo>
                  <a:lnTo>
                    <a:pt x="627" y="268"/>
                  </a:lnTo>
                  <a:lnTo>
                    <a:pt x="627" y="268"/>
                  </a:lnTo>
                  <a:lnTo>
                    <a:pt x="623" y="252"/>
                  </a:lnTo>
                  <a:lnTo>
                    <a:pt x="621" y="235"/>
                  </a:lnTo>
                  <a:lnTo>
                    <a:pt x="621" y="218"/>
                  </a:lnTo>
                  <a:lnTo>
                    <a:pt x="621" y="201"/>
                  </a:lnTo>
                  <a:lnTo>
                    <a:pt x="622" y="168"/>
                  </a:lnTo>
                  <a:lnTo>
                    <a:pt x="623" y="151"/>
                  </a:lnTo>
                  <a:lnTo>
                    <a:pt x="622" y="134"/>
                  </a:lnTo>
                  <a:lnTo>
                    <a:pt x="622" y="134"/>
                  </a:lnTo>
                  <a:lnTo>
                    <a:pt x="620" y="123"/>
                  </a:lnTo>
                  <a:lnTo>
                    <a:pt x="617" y="109"/>
                  </a:lnTo>
                  <a:lnTo>
                    <a:pt x="606" y="86"/>
                  </a:lnTo>
                  <a:lnTo>
                    <a:pt x="603" y="74"/>
                  </a:lnTo>
                  <a:lnTo>
                    <a:pt x="597" y="62"/>
                  </a:lnTo>
                  <a:lnTo>
                    <a:pt x="595" y="51"/>
                  </a:lnTo>
                  <a:lnTo>
                    <a:pt x="593" y="38"/>
                  </a:lnTo>
                  <a:lnTo>
                    <a:pt x="593" y="38"/>
                  </a:lnTo>
                  <a:lnTo>
                    <a:pt x="592" y="31"/>
                  </a:lnTo>
                  <a:lnTo>
                    <a:pt x="589" y="26"/>
                  </a:lnTo>
                  <a:lnTo>
                    <a:pt x="586" y="21"/>
                  </a:lnTo>
                  <a:lnTo>
                    <a:pt x="580" y="18"/>
                  </a:lnTo>
                  <a:lnTo>
                    <a:pt x="574" y="17"/>
                  </a:lnTo>
                  <a:lnTo>
                    <a:pt x="569" y="15"/>
                  </a:lnTo>
                  <a:lnTo>
                    <a:pt x="562" y="17"/>
                  </a:lnTo>
                  <a:lnTo>
                    <a:pt x="557" y="19"/>
                  </a:lnTo>
                  <a:lnTo>
                    <a:pt x="557" y="19"/>
                  </a:lnTo>
                  <a:lnTo>
                    <a:pt x="535" y="14"/>
                  </a:lnTo>
                  <a:lnTo>
                    <a:pt x="512" y="11"/>
                  </a:lnTo>
                  <a:lnTo>
                    <a:pt x="487" y="10"/>
                  </a:lnTo>
                  <a:lnTo>
                    <a:pt x="464" y="10"/>
                  </a:lnTo>
                  <a:lnTo>
                    <a:pt x="414" y="13"/>
                  </a:lnTo>
                  <a:lnTo>
                    <a:pt x="392" y="14"/>
                  </a:lnTo>
                  <a:lnTo>
                    <a:pt x="370" y="15"/>
                  </a:lnTo>
                  <a:lnTo>
                    <a:pt x="370" y="15"/>
                  </a:lnTo>
                  <a:lnTo>
                    <a:pt x="338" y="14"/>
                  </a:lnTo>
                  <a:lnTo>
                    <a:pt x="307" y="13"/>
                  </a:lnTo>
                  <a:lnTo>
                    <a:pt x="245" y="7"/>
                  </a:lnTo>
                  <a:lnTo>
                    <a:pt x="184" y="2"/>
                  </a:lnTo>
                  <a:lnTo>
                    <a:pt x="15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16" y="1"/>
                  </a:lnTo>
                  <a:lnTo>
                    <a:pt x="111" y="2"/>
                  </a:lnTo>
                  <a:lnTo>
                    <a:pt x="107" y="5"/>
                  </a:lnTo>
                  <a:lnTo>
                    <a:pt x="104" y="9"/>
                  </a:lnTo>
                  <a:lnTo>
                    <a:pt x="102" y="13"/>
                  </a:lnTo>
                  <a:lnTo>
                    <a:pt x="100" y="17"/>
                  </a:lnTo>
                  <a:lnTo>
                    <a:pt x="99" y="22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94" y="40"/>
                  </a:lnTo>
                  <a:lnTo>
                    <a:pt x="88" y="55"/>
                  </a:lnTo>
                  <a:lnTo>
                    <a:pt x="85" y="69"/>
                  </a:lnTo>
                  <a:lnTo>
                    <a:pt x="83" y="83"/>
                  </a:lnTo>
                  <a:lnTo>
                    <a:pt x="83" y="83"/>
                  </a:lnTo>
                  <a:lnTo>
                    <a:pt x="82" y="95"/>
                  </a:lnTo>
                  <a:lnTo>
                    <a:pt x="79" y="106"/>
                  </a:lnTo>
                  <a:lnTo>
                    <a:pt x="74" y="119"/>
                  </a:lnTo>
                  <a:lnTo>
                    <a:pt x="69" y="130"/>
                  </a:lnTo>
                  <a:lnTo>
                    <a:pt x="57" y="155"/>
                  </a:lnTo>
                  <a:lnTo>
                    <a:pt x="53" y="167"/>
                  </a:lnTo>
                  <a:lnTo>
                    <a:pt x="49" y="177"/>
                  </a:lnTo>
                  <a:lnTo>
                    <a:pt x="49" y="177"/>
                  </a:lnTo>
                  <a:lnTo>
                    <a:pt x="40" y="209"/>
                  </a:lnTo>
                  <a:lnTo>
                    <a:pt x="35" y="243"/>
                  </a:lnTo>
                  <a:lnTo>
                    <a:pt x="26" y="308"/>
                  </a:lnTo>
                  <a:lnTo>
                    <a:pt x="26" y="308"/>
                  </a:lnTo>
                  <a:lnTo>
                    <a:pt x="19" y="338"/>
                  </a:lnTo>
                  <a:lnTo>
                    <a:pt x="13" y="368"/>
                  </a:lnTo>
                  <a:lnTo>
                    <a:pt x="6" y="397"/>
                  </a:lnTo>
                  <a:lnTo>
                    <a:pt x="1" y="427"/>
                  </a:lnTo>
                  <a:lnTo>
                    <a:pt x="1" y="427"/>
                  </a:lnTo>
                  <a:lnTo>
                    <a:pt x="0" y="432"/>
                  </a:lnTo>
                  <a:lnTo>
                    <a:pt x="1" y="438"/>
                  </a:lnTo>
                  <a:lnTo>
                    <a:pt x="2" y="442"/>
                  </a:lnTo>
                  <a:lnTo>
                    <a:pt x="5" y="446"/>
                  </a:lnTo>
                  <a:lnTo>
                    <a:pt x="11" y="452"/>
                  </a:lnTo>
                  <a:lnTo>
                    <a:pt x="19" y="455"/>
                  </a:lnTo>
                  <a:lnTo>
                    <a:pt x="27" y="456"/>
                  </a:lnTo>
                  <a:lnTo>
                    <a:pt x="31" y="456"/>
                  </a:lnTo>
                  <a:lnTo>
                    <a:pt x="35" y="455"/>
                  </a:lnTo>
                  <a:lnTo>
                    <a:pt x="39" y="452"/>
                  </a:lnTo>
                  <a:lnTo>
                    <a:pt x="41" y="448"/>
                  </a:lnTo>
                  <a:lnTo>
                    <a:pt x="43" y="444"/>
                  </a:lnTo>
                  <a:lnTo>
                    <a:pt x="44" y="440"/>
                  </a:lnTo>
                  <a:lnTo>
                    <a:pt x="44" y="440"/>
                  </a:lnTo>
                  <a:lnTo>
                    <a:pt x="49" y="417"/>
                  </a:lnTo>
                  <a:lnTo>
                    <a:pt x="56" y="396"/>
                  </a:lnTo>
                  <a:lnTo>
                    <a:pt x="62" y="374"/>
                  </a:lnTo>
                  <a:lnTo>
                    <a:pt x="66" y="350"/>
                  </a:lnTo>
                  <a:lnTo>
                    <a:pt x="66" y="350"/>
                  </a:lnTo>
                  <a:lnTo>
                    <a:pt x="74" y="289"/>
                  </a:lnTo>
                  <a:lnTo>
                    <a:pt x="85" y="228"/>
                  </a:lnTo>
                  <a:lnTo>
                    <a:pt x="85" y="228"/>
                  </a:lnTo>
                  <a:lnTo>
                    <a:pt x="90" y="200"/>
                  </a:lnTo>
                  <a:lnTo>
                    <a:pt x="98" y="172"/>
                  </a:lnTo>
                  <a:lnTo>
                    <a:pt x="107" y="146"/>
                  </a:lnTo>
                  <a:lnTo>
                    <a:pt x="119" y="120"/>
                  </a:lnTo>
                  <a:lnTo>
                    <a:pt x="119" y="120"/>
                  </a:lnTo>
                  <a:lnTo>
                    <a:pt x="122" y="111"/>
                  </a:lnTo>
                  <a:lnTo>
                    <a:pt x="125" y="102"/>
                  </a:lnTo>
                  <a:lnTo>
                    <a:pt x="130" y="83"/>
                  </a:lnTo>
                  <a:lnTo>
                    <a:pt x="136" y="64"/>
                  </a:lnTo>
                  <a:lnTo>
                    <a:pt x="138" y="55"/>
                  </a:lnTo>
                  <a:lnTo>
                    <a:pt x="142" y="45"/>
                  </a:lnTo>
                  <a:lnTo>
                    <a:pt x="142" y="45"/>
                  </a:lnTo>
                  <a:lnTo>
                    <a:pt x="184" y="47"/>
                  </a:lnTo>
                  <a:lnTo>
                    <a:pt x="226" y="49"/>
                  </a:lnTo>
                  <a:lnTo>
                    <a:pt x="269" y="53"/>
                  </a:lnTo>
                  <a:lnTo>
                    <a:pt x="311" y="58"/>
                  </a:lnTo>
                  <a:lnTo>
                    <a:pt x="311" y="58"/>
                  </a:lnTo>
                  <a:lnTo>
                    <a:pt x="341" y="61"/>
                  </a:lnTo>
                  <a:lnTo>
                    <a:pt x="371" y="61"/>
                  </a:lnTo>
                  <a:lnTo>
                    <a:pt x="431" y="61"/>
                  </a:lnTo>
                  <a:lnTo>
                    <a:pt x="431" y="61"/>
                  </a:lnTo>
                  <a:lnTo>
                    <a:pt x="460" y="60"/>
                  </a:lnTo>
                  <a:lnTo>
                    <a:pt x="493" y="57"/>
                  </a:lnTo>
                  <a:lnTo>
                    <a:pt x="508" y="57"/>
                  </a:lnTo>
                  <a:lnTo>
                    <a:pt x="524" y="58"/>
                  </a:lnTo>
                  <a:lnTo>
                    <a:pt x="538" y="61"/>
                  </a:lnTo>
                  <a:lnTo>
                    <a:pt x="552" y="65"/>
                  </a:lnTo>
                  <a:lnTo>
                    <a:pt x="552" y="65"/>
                  </a:lnTo>
                  <a:lnTo>
                    <a:pt x="552" y="65"/>
                  </a:lnTo>
                  <a:lnTo>
                    <a:pt x="552" y="65"/>
                  </a:lnTo>
                  <a:lnTo>
                    <a:pt x="555" y="81"/>
                  </a:lnTo>
                  <a:lnTo>
                    <a:pt x="561" y="95"/>
                  </a:lnTo>
                  <a:lnTo>
                    <a:pt x="572" y="125"/>
                  </a:lnTo>
                  <a:lnTo>
                    <a:pt x="572" y="125"/>
                  </a:lnTo>
                  <a:lnTo>
                    <a:pt x="576" y="133"/>
                  </a:lnTo>
                  <a:lnTo>
                    <a:pt x="578" y="141"/>
                  </a:lnTo>
                  <a:lnTo>
                    <a:pt x="579" y="158"/>
                  </a:lnTo>
                  <a:lnTo>
                    <a:pt x="580" y="176"/>
                  </a:lnTo>
                  <a:lnTo>
                    <a:pt x="579" y="194"/>
                  </a:lnTo>
                  <a:lnTo>
                    <a:pt x="576" y="230"/>
                  </a:lnTo>
                  <a:lnTo>
                    <a:pt x="578" y="248"/>
                  </a:lnTo>
                  <a:lnTo>
                    <a:pt x="580" y="265"/>
                  </a:lnTo>
                  <a:lnTo>
                    <a:pt x="580" y="265"/>
                  </a:lnTo>
                  <a:lnTo>
                    <a:pt x="586" y="291"/>
                  </a:lnTo>
                  <a:lnTo>
                    <a:pt x="589" y="316"/>
                  </a:lnTo>
                  <a:lnTo>
                    <a:pt x="596" y="368"/>
                  </a:lnTo>
                  <a:lnTo>
                    <a:pt x="600" y="395"/>
                  </a:lnTo>
                  <a:lnTo>
                    <a:pt x="604" y="419"/>
                  </a:lnTo>
                  <a:lnTo>
                    <a:pt x="610" y="446"/>
                  </a:lnTo>
                  <a:lnTo>
                    <a:pt x="617" y="470"/>
                  </a:lnTo>
                  <a:lnTo>
                    <a:pt x="617" y="470"/>
                  </a:lnTo>
                  <a:lnTo>
                    <a:pt x="620" y="474"/>
                  </a:lnTo>
                  <a:lnTo>
                    <a:pt x="622" y="478"/>
                  </a:lnTo>
                  <a:lnTo>
                    <a:pt x="625" y="482"/>
                  </a:lnTo>
                  <a:lnTo>
                    <a:pt x="629" y="483"/>
                  </a:lnTo>
                  <a:lnTo>
                    <a:pt x="633" y="485"/>
                  </a:lnTo>
                  <a:lnTo>
                    <a:pt x="638" y="486"/>
                  </a:lnTo>
                  <a:lnTo>
                    <a:pt x="646" y="485"/>
                  </a:lnTo>
                  <a:lnTo>
                    <a:pt x="654" y="481"/>
                  </a:lnTo>
                  <a:lnTo>
                    <a:pt x="656" y="478"/>
                  </a:lnTo>
                  <a:lnTo>
                    <a:pt x="659" y="476"/>
                  </a:lnTo>
                  <a:lnTo>
                    <a:pt x="661" y="472"/>
                  </a:lnTo>
                  <a:lnTo>
                    <a:pt x="663" y="468"/>
                  </a:lnTo>
                  <a:lnTo>
                    <a:pt x="663" y="463"/>
                  </a:lnTo>
                  <a:lnTo>
                    <a:pt x="661" y="459"/>
                  </a:lnTo>
                  <a:lnTo>
                    <a:pt x="661" y="45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图片 2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92" y="3107374"/>
            <a:ext cx="7786208" cy="3735912"/>
          </a:xfrm>
          <a:prstGeom prst="rect">
            <a:avLst/>
          </a:prstGeom>
        </p:spPr>
      </p:pic>
      <p:sp>
        <p:nvSpPr>
          <p:cNvPr id="261" name="文本框 260"/>
          <p:cNvSpPr txBox="1"/>
          <p:nvPr/>
        </p:nvSpPr>
        <p:spPr>
          <a:xfrm>
            <a:off x="864515" y="1297896"/>
            <a:ext cx="5012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1.A video about Queen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262" name="文本框 261"/>
          <p:cNvSpPr txBox="1"/>
          <p:nvPr/>
        </p:nvSpPr>
        <p:spPr>
          <a:xfrm>
            <a:off x="814977" y="2196890"/>
            <a:ext cx="4790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2.Queen passed away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263" name="文本框 262"/>
          <p:cNvSpPr txBox="1"/>
          <p:nvPr/>
        </p:nvSpPr>
        <p:spPr>
          <a:xfrm>
            <a:off x="789940" y="3061335"/>
            <a:ext cx="6259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3.Queen’s visit to China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710542" y="3949181"/>
            <a:ext cx="4429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 4.Queen’s Corgis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477" name="任意多边形 476"/>
          <p:cNvSpPr/>
          <p:nvPr/>
        </p:nvSpPr>
        <p:spPr>
          <a:xfrm>
            <a:off x="957260" y="1841480"/>
            <a:ext cx="4511560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85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8" name="任意多边形 477"/>
          <p:cNvSpPr/>
          <p:nvPr/>
        </p:nvSpPr>
        <p:spPr>
          <a:xfrm>
            <a:off x="913479" y="2712639"/>
            <a:ext cx="4360705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85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9" name="任意多边形 478"/>
          <p:cNvSpPr/>
          <p:nvPr/>
        </p:nvSpPr>
        <p:spPr>
          <a:xfrm>
            <a:off x="957260" y="3639938"/>
            <a:ext cx="4919756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85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0" name="任意多边形 479"/>
          <p:cNvSpPr/>
          <p:nvPr/>
        </p:nvSpPr>
        <p:spPr>
          <a:xfrm>
            <a:off x="913479" y="4511097"/>
            <a:ext cx="3783539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85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81" name="组合 480"/>
          <p:cNvGrpSpPr/>
          <p:nvPr/>
        </p:nvGrpSpPr>
        <p:grpSpPr>
          <a:xfrm>
            <a:off x="6586506" y="1465697"/>
            <a:ext cx="4511560" cy="1377524"/>
            <a:chOff x="4315334" y="3139299"/>
            <a:chExt cx="4303447" cy="1053999"/>
          </a:xfrm>
        </p:grpSpPr>
        <p:sp>
          <p:nvSpPr>
            <p:cNvPr id="482" name="椭圆 31"/>
            <p:cNvSpPr/>
            <p:nvPr/>
          </p:nvSpPr>
          <p:spPr>
            <a:xfrm>
              <a:off x="4315334" y="3204230"/>
              <a:ext cx="4303447" cy="98906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3" name="文本框 482"/>
            <p:cNvSpPr txBox="1"/>
            <p:nvPr/>
          </p:nvSpPr>
          <p:spPr>
            <a:xfrm rot="16200000">
              <a:off x="5972525" y="1675329"/>
              <a:ext cx="989067" cy="39170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Contents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10542" y="4722666"/>
            <a:ext cx="7385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 5.UK pounds with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>
                <a:solidFill>
                  <a:prstClr val="whit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 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Queen’s face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3" name="任意多边形 479"/>
          <p:cNvSpPr/>
          <p:nvPr/>
        </p:nvSpPr>
        <p:spPr>
          <a:xfrm>
            <a:off x="913478" y="5717687"/>
            <a:ext cx="3783539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857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3059511" y="3156045"/>
            <a:ext cx="1681258" cy="1362163"/>
            <a:chOff x="3145479" y="3523562"/>
            <a:chExt cx="1295231" cy="1049402"/>
          </a:xfrm>
        </p:grpSpPr>
        <p:sp>
          <p:nvSpPr>
            <p:cNvPr id="3" name="Freeform 34"/>
            <p:cNvSpPr>
              <a:spLocks noEditPoints="1"/>
            </p:cNvSpPr>
            <p:nvPr/>
          </p:nvSpPr>
          <p:spPr bwMode="auto">
            <a:xfrm flipH="1">
              <a:off x="3145479" y="3523562"/>
              <a:ext cx="585223" cy="379444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3973736" y="3772438"/>
              <a:ext cx="466974" cy="800526"/>
            </a:xfrm>
            <a:custGeom>
              <a:avLst/>
              <a:gdLst>
                <a:gd name="connsiteX0" fmla="*/ 0 w 786063"/>
                <a:gd name="connsiteY0" fmla="*/ 0 h 1347536"/>
                <a:gd name="connsiteX1" fmla="*/ 513347 w 786063"/>
                <a:gd name="connsiteY1" fmla="*/ 401052 h 1347536"/>
                <a:gd name="connsiteX2" fmla="*/ 336884 w 786063"/>
                <a:gd name="connsiteY2" fmla="*/ 1155031 h 1347536"/>
                <a:gd name="connsiteX3" fmla="*/ 786063 w 786063"/>
                <a:gd name="connsiteY3" fmla="*/ 1347536 h 13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063" h="1347536">
                  <a:moveTo>
                    <a:pt x="0" y="0"/>
                  </a:moveTo>
                  <a:cubicBezTo>
                    <a:pt x="228600" y="104273"/>
                    <a:pt x="457200" y="208547"/>
                    <a:pt x="513347" y="401052"/>
                  </a:cubicBezTo>
                  <a:cubicBezTo>
                    <a:pt x="569494" y="593557"/>
                    <a:pt x="291431" y="997284"/>
                    <a:pt x="336884" y="1155031"/>
                  </a:cubicBezTo>
                  <a:cubicBezTo>
                    <a:pt x="382337" y="1312778"/>
                    <a:pt x="584200" y="1330157"/>
                    <a:pt x="786063" y="1347536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932"/>
          <a:stretch>
            <a:fillRect/>
          </a:stretch>
        </p:blipFill>
        <p:spPr>
          <a:xfrm>
            <a:off x="5110828" y="781360"/>
            <a:ext cx="1623444" cy="438093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081" y="2225752"/>
            <a:ext cx="1655349" cy="1492145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3439330" y="5216028"/>
            <a:ext cx="5891100" cy="780599"/>
            <a:chOff x="4002705" y="5403175"/>
            <a:chExt cx="4707017" cy="707886"/>
          </a:xfrm>
        </p:grpSpPr>
        <p:sp>
          <p:nvSpPr>
            <p:cNvPr id="53" name="文本框 52"/>
            <p:cNvSpPr txBox="1"/>
            <p:nvPr/>
          </p:nvSpPr>
          <p:spPr>
            <a:xfrm flipH="1">
              <a:off x="4002705" y="5403175"/>
              <a:ext cx="47070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Let’s watch a Video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57" name="任意多边形 56"/>
            <p:cNvSpPr/>
            <p:nvPr/>
          </p:nvSpPr>
          <p:spPr>
            <a:xfrm>
              <a:off x="4116971" y="6025824"/>
              <a:ext cx="3975122" cy="45719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任意多边形 57"/>
            <p:cNvSpPr/>
            <p:nvPr/>
          </p:nvSpPr>
          <p:spPr>
            <a:xfrm>
              <a:off x="4116971" y="5403175"/>
              <a:ext cx="3975122" cy="45719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900750" y="-931"/>
            <a:ext cx="8349782" cy="6194360"/>
            <a:chOff x="900750" y="-931"/>
            <a:chExt cx="8349782" cy="6194360"/>
          </a:xfrm>
        </p:grpSpPr>
        <p:grpSp>
          <p:nvGrpSpPr>
            <p:cNvPr id="192" name="组合 191"/>
            <p:cNvGrpSpPr/>
            <p:nvPr/>
          </p:nvGrpSpPr>
          <p:grpSpPr>
            <a:xfrm>
              <a:off x="900750" y="-931"/>
              <a:ext cx="8349782" cy="6194360"/>
              <a:chOff x="2000997" y="709210"/>
              <a:chExt cx="4268759" cy="3075342"/>
            </a:xfrm>
            <a:solidFill>
              <a:schemeClr val="bg1"/>
            </a:solidFill>
          </p:grpSpPr>
          <p:sp>
            <p:nvSpPr>
              <p:cNvPr id="193" name="Freeform 51"/>
              <p:cNvSpPr>
                <a:spLocks noEditPoints="1"/>
              </p:cNvSpPr>
              <p:nvPr/>
            </p:nvSpPr>
            <p:spPr bwMode="auto">
              <a:xfrm>
                <a:off x="5892039" y="3505427"/>
                <a:ext cx="377717" cy="279125"/>
              </a:xfrm>
              <a:custGeom>
                <a:avLst/>
                <a:gdLst>
                  <a:gd name="T0" fmla="*/ 186 w 188"/>
                  <a:gd name="T1" fmla="*/ 58 h 156"/>
                  <a:gd name="T2" fmla="*/ 153 w 188"/>
                  <a:gd name="T3" fmla="*/ 21 h 156"/>
                  <a:gd name="T4" fmla="*/ 107 w 188"/>
                  <a:gd name="T5" fmla="*/ 2 h 156"/>
                  <a:gd name="T6" fmla="*/ 53 w 188"/>
                  <a:gd name="T7" fmla="*/ 4 h 156"/>
                  <a:gd name="T8" fmla="*/ 48 w 188"/>
                  <a:gd name="T9" fmla="*/ 12 h 156"/>
                  <a:gd name="T10" fmla="*/ 56 w 188"/>
                  <a:gd name="T11" fmla="*/ 18 h 156"/>
                  <a:gd name="T12" fmla="*/ 33 w 188"/>
                  <a:gd name="T13" fmla="*/ 38 h 156"/>
                  <a:gd name="T14" fmla="*/ 15 w 188"/>
                  <a:gd name="T15" fmla="*/ 67 h 156"/>
                  <a:gd name="T16" fmla="*/ 4 w 188"/>
                  <a:gd name="T17" fmla="*/ 97 h 156"/>
                  <a:gd name="T18" fmla="*/ 0 w 188"/>
                  <a:gd name="T19" fmla="*/ 106 h 156"/>
                  <a:gd name="T20" fmla="*/ 11 w 188"/>
                  <a:gd name="T21" fmla="*/ 115 h 156"/>
                  <a:gd name="T22" fmla="*/ 15 w 188"/>
                  <a:gd name="T23" fmla="*/ 127 h 156"/>
                  <a:gd name="T24" fmla="*/ 24 w 188"/>
                  <a:gd name="T25" fmla="*/ 127 h 156"/>
                  <a:gd name="T26" fmla="*/ 53 w 188"/>
                  <a:gd name="T27" fmla="*/ 143 h 156"/>
                  <a:gd name="T28" fmla="*/ 62 w 188"/>
                  <a:gd name="T29" fmla="*/ 146 h 156"/>
                  <a:gd name="T30" fmla="*/ 129 w 188"/>
                  <a:gd name="T31" fmla="*/ 155 h 156"/>
                  <a:gd name="T32" fmla="*/ 162 w 188"/>
                  <a:gd name="T33" fmla="*/ 138 h 156"/>
                  <a:gd name="T34" fmla="*/ 181 w 188"/>
                  <a:gd name="T35" fmla="*/ 111 h 156"/>
                  <a:gd name="T36" fmla="*/ 181 w 188"/>
                  <a:gd name="T37" fmla="*/ 102 h 156"/>
                  <a:gd name="T38" fmla="*/ 188 w 188"/>
                  <a:gd name="T39" fmla="*/ 76 h 156"/>
                  <a:gd name="T40" fmla="*/ 26 w 188"/>
                  <a:gd name="T41" fmla="*/ 82 h 156"/>
                  <a:gd name="T42" fmla="*/ 24 w 188"/>
                  <a:gd name="T43" fmla="*/ 110 h 156"/>
                  <a:gd name="T44" fmla="*/ 35 w 188"/>
                  <a:gd name="T45" fmla="*/ 98 h 156"/>
                  <a:gd name="T46" fmla="*/ 46 w 188"/>
                  <a:gd name="T47" fmla="*/ 129 h 156"/>
                  <a:gd name="T48" fmla="*/ 46 w 188"/>
                  <a:gd name="T49" fmla="*/ 129 h 156"/>
                  <a:gd name="T50" fmla="*/ 36 w 188"/>
                  <a:gd name="T51" fmla="*/ 118 h 156"/>
                  <a:gd name="T52" fmla="*/ 52 w 188"/>
                  <a:gd name="T53" fmla="*/ 111 h 156"/>
                  <a:gd name="T54" fmla="*/ 65 w 188"/>
                  <a:gd name="T55" fmla="*/ 121 h 156"/>
                  <a:gd name="T56" fmla="*/ 66 w 188"/>
                  <a:gd name="T57" fmla="*/ 118 h 156"/>
                  <a:gd name="T58" fmla="*/ 74 w 188"/>
                  <a:gd name="T59" fmla="*/ 140 h 156"/>
                  <a:gd name="T60" fmla="*/ 74 w 188"/>
                  <a:gd name="T61" fmla="*/ 140 h 156"/>
                  <a:gd name="T62" fmla="*/ 80 w 188"/>
                  <a:gd name="T63" fmla="*/ 126 h 156"/>
                  <a:gd name="T64" fmla="*/ 70 w 188"/>
                  <a:gd name="T65" fmla="*/ 129 h 156"/>
                  <a:gd name="T66" fmla="*/ 76 w 188"/>
                  <a:gd name="T67" fmla="*/ 122 h 156"/>
                  <a:gd name="T68" fmla="*/ 93 w 188"/>
                  <a:gd name="T69" fmla="*/ 144 h 156"/>
                  <a:gd name="T70" fmla="*/ 95 w 188"/>
                  <a:gd name="T71" fmla="*/ 140 h 156"/>
                  <a:gd name="T72" fmla="*/ 98 w 188"/>
                  <a:gd name="T73" fmla="*/ 134 h 156"/>
                  <a:gd name="T74" fmla="*/ 89 w 188"/>
                  <a:gd name="T75" fmla="*/ 132 h 156"/>
                  <a:gd name="T76" fmla="*/ 107 w 188"/>
                  <a:gd name="T77" fmla="*/ 127 h 156"/>
                  <a:gd name="T78" fmla="*/ 111 w 188"/>
                  <a:gd name="T79" fmla="*/ 146 h 156"/>
                  <a:gd name="T80" fmla="*/ 111 w 188"/>
                  <a:gd name="T81" fmla="*/ 145 h 156"/>
                  <a:gd name="T82" fmla="*/ 117 w 188"/>
                  <a:gd name="T83" fmla="*/ 127 h 156"/>
                  <a:gd name="T84" fmla="*/ 117 w 188"/>
                  <a:gd name="T85" fmla="*/ 128 h 156"/>
                  <a:gd name="T86" fmla="*/ 127 w 188"/>
                  <a:gd name="T87" fmla="*/ 145 h 156"/>
                  <a:gd name="T88" fmla="*/ 133 w 188"/>
                  <a:gd name="T89" fmla="*/ 128 h 156"/>
                  <a:gd name="T90" fmla="*/ 136 w 188"/>
                  <a:gd name="T91" fmla="*/ 124 h 156"/>
                  <a:gd name="T92" fmla="*/ 164 w 188"/>
                  <a:gd name="T93" fmla="*/ 118 h 156"/>
                  <a:gd name="T94" fmla="*/ 153 w 188"/>
                  <a:gd name="T95" fmla="*/ 120 h 156"/>
                  <a:gd name="T96" fmla="*/ 164 w 188"/>
                  <a:gd name="T97" fmla="*/ 118 h 156"/>
                  <a:gd name="T98" fmla="*/ 174 w 188"/>
                  <a:gd name="T99" fmla="*/ 90 h 156"/>
                  <a:gd name="T100" fmla="*/ 127 w 188"/>
                  <a:gd name="T101" fmla="*/ 114 h 156"/>
                  <a:gd name="T102" fmla="*/ 65 w 188"/>
                  <a:gd name="T103" fmla="*/ 104 h 156"/>
                  <a:gd name="T104" fmla="*/ 34 w 188"/>
                  <a:gd name="T105" fmla="*/ 70 h 156"/>
                  <a:gd name="T106" fmla="*/ 39 w 188"/>
                  <a:gd name="T107" fmla="*/ 50 h 156"/>
                  <a:gd name="T108" fmla="*/ 86 w 188"/>
                  <a:gd name="T109" fmla="*/ 22 h 156"/>
                  <a:gd name="T110" fmla="*/ 141 w 188"/>
                  <a:gd name="T111" fmla="*/ 29 h 156"/>
                  <a:gd name="T112" fmla="*/ 176 w 188"/>
                  <a:gd name="T113" fmla="*/ 64 h 156"/>
                  <a:gd name="T114" fmla="*/ 178 w 188"/>
                  <a:gd name="T115" fmla="*/ 8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8" h="156">
                    <a:moveTo>
                      <a:pt x="188" y="76"/>
                    </a:moveTo>
                    <a:lnTo>
                      <a:pt x="188" y="76"/>
                    </a:lnTo>
                    <a:lnTo>
                      <a:pt x="188" y="70"/>
                    </a:lnTo>
                    <a:lnTo>
                      <a:pt x="188" y="64"/>
                    </a:lnTo>
                    <a:lnTo>
                      <a:pt x="186" y="58"/>
                    </a:lnTo>
                    <a:lnTo>
                      <a:pt x="183" y="52"/>
                    </a:lnTo>
                    <a:lnTo>
                      <a:pt x="176" y="41"/>
                    </a:lnTo>
                    <a:lnTo>
                      <a:pt x="165" y="29"/>
                    </a:lnTo>
                    <a:lnTo>
                      <a:pt x="165" y="29"/>
                    </a:lnTo>
                    <a:lnTo>
                      <a:pt x="153" y="21"/>
                    </a:lnTo>
                    <a:lnTo>
                      <a:pt x="137" y="10"/>
                    </a:lnTo>
                    <a:lnTo>
                      <a:pt x="129" y="6"/>
                    </a:lnTo>
                    <a:lnTo>
                      <a:pt x="121" y="3"/>
                    </a:lnTo>
                    <a:lnTo>
                      <a:pt x="113" y="2"/>
                    </a:lnTo>
                    <a:lnTo>
                      <a:pt x="107" y="2"/>
                    </a:lnTo>
                    <a:lnTo>
                      <a:pt x="107" y="2"/>
                    </a:lnTo>
                    <a:lnTo>
                      <a:pt x="94" y="0"/>
                    </a:lnTo>
                    <a:lnTo>
                      <a:pt x="72" y="2"/>
                    </a:lnTo>
                    <a:lnTo>
                      <a:pt x="62" y="3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48" y="8"/>
                    </a:lnTo>
                    <a:lnTo>
                      <a:pt x="48" y="10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7" y="16"/>
                    </a:lnTo>
                    <a:lnTo>
                      <a:pt x="47" y="17"/>
                    </a:lnTo>
                    <a:lnTo>
                      <a:pt x="50" y="18"/>
                    </a:lnTo>
                    <a:lnTo>
                      <a:pt x="51" y="18"/>
                    </a:lnTo>
                    <a:lnTo>
                      <a:pt x="56" y="18"/>
                    </a:lnTo>
                    <a:lnTo>
                      <a:pt x="59" y="18"/>
                    </a:lnTo>
                    <a:lnTo>
                      <a:pt x="59" y="18"/>
                    </a:lnTo>
                    <a:lnTo>
                      <a:pt x="47" y="25"/>
                    </a:lnTo>
                    <a:lnTo>
                      <a:pt x="36" y="33"/>
                    </a:lnTo>
                    <a:lnTo>
                      <a:pt x="33" y="38"/>
                    </a:lnTo>
                    <a:lnTo>
                      <a:pt x="29" y="44"/>
                    </a:lnTo>
                    <a:lnTo>
                      <a:pt x="26" y="50"/>
                    </a:lnTo>
                    <a:lnTo>
                      <a:pt x="24" y="56"/>
                    </a:lnTo>
                    <a:lnTo>
                      <a:pt x="24" y="56"/>
                    </a:lnTo>
                    <a:lnTo>
                      <a:pt x="15" y="67"/>
                    </a:lnTo>
                    <a:lnTo>
                      <a:pt x="11" y="71"/>
                    </a:lnTo>
                    <a:lnTo>
                      <a:pt x="7" y="78"/>
                    </a:lnTo>
                    <a:lnTo>
                      <a:pt x="5" y="84"/>
                    </a:lnTo>
                    <a:lnTo>
                      <a:pt x="4" y="91"/>
                    </a:lnTo>
                    <a:lnTo>
                      <a:pt x="4" y="97"/>
                    </a:lnTo>
                    <a:lnTo>
                      <a:pt x="5" y="104"/>
                    </a:lnTo>
                    <a:lnTo>
                      <a:pt x="5" y="104"/>
                    </a:lnTo>
                    <a:lnTo>
                      <a:pt x="1" y="104"/>
                    </a:lnTo>
                    <a:lnTo>
                      <a:pt x="0" y="105"/>
                    </a:lnTo>
                    <a:lnTo>
                      <a:pt x="0" y="106"/>
                    </a:lnTo>
                    <a:lnTo>
                      <a:pt x="3" y="108"/>
                    </a:lnTo>
                    <a:lnTo>
                      <a:pt x="9" y="111"/>
                    </a:lnTo>
                    <a:lnTo>
                      <a:pt x="9" y="111"/>
                    </a:lnTo>
                    <a:lnTo>
                      <a:pt x="11" y="115"/>
                    </a:lnTo>
                    <a:lnTo>
                      <a:pt x="11" y="115"/>
                    </a:lnTo>
                    <a:lnTo>
                      <a:pt x="10" y="121"/>
                    </a:lnTo>
                    <a:lnTo>
                      <a:pt x="10" y="123"/>
                    </a:lnTo>
                    <a:lnTo>
                      <a:pt x="11" y="126"/>
                    </a:lnTo>
                    <a:lnTo>
                      <a:pt x="12" y="126"/>
                    </a:lnTo>
                    <a:lnTo>
                      <a:pt x="15" y="127"/>
                    </a:lnTo>
                    <a:lnTo>
                      <a:pt x="17" y="126"/>
                    </a:lnTo>
                    <a:lnTo>
                      <a:pt x="21" y="124"/>
                    </a:lnTo>
                    <a:lnTo>
                      <a:pt x="21" y="124"/>
                    </a:lnTo>
                    <a:lnTo>
                      <a:pt x="24" y="127"/>
                    </a:lnTo>
                    <a:lnTo>
                      <a:pt x="24" y="127"/>
                    </a:lnTo>
                    <a:lnTo>
                      <a:pt x="27" y="131"/>
                    </a:lnTo>
                    <a:lnTo>
                      <a:pt x="29" y="131"/>
                    </a:lnTo>
                    <a:lnTo>
                      <a:pt x="29" y="131"/>
                    </a:lnTo>
                    <a:lnTo>
                      <a:pt x="41" y="138"/>
                    </a:lnTo>
                    <a:lnTo>
                      <a:pt x="53" y="143"/>
                    </a:lnTo>
                    <a:lnTo>
                      <a:pt x="53" y="143"/>
                    </a:lnTo>
                    <a:lnTo>
                      <a:pt x="54" y="145"/>
                    </a:lnTo>
                    <a:lnTo>
                      <a:pt x="57" y="146"/>
                    </a:lnTo>
                    <a:lnTo>
                      <a:pt x="62" y="146"/>
                    </a:lnTo>
                    <a:lnTo>
                      <a:pt x="62" y="146"/>
                    </a:lnTo>
                    <a:lnTo>
                      <a:pt x="76" y="150"/>
                    </a:lnTo>
                    <a:lnTo>
                      <a:pt x="92" y="153"/>
                    </a:lnTo>
                    <a:lnTo>
                      <a:pt x="107" y="156"/>
                    </a:lnTo>
                    <a:lnTo>
                      <a:pt x="122" y="156"/>
                    </a:lnTo>
                    <a:lnTo>
                      <a:pt x="129" y="155"/>
                    </a:lnTo>
                    <a:lnTo>
                      <a:pt x="136" y="152"/>
                    </a:lnTo>
                    <a:lnTo>
                      <a:pt x="142" y="150"/>
                    </a:lnTo>
                    <a:lnTo>
                      <a:pt x="150" y="146"/>
                    </a:lnTo>
                    <a:lnTo>
                      <a:pt x="156" y="143"/>
                    </a:lnTo>
                    <a:lnTo>
                      <a:pt x="162" y="138"/>
                    </a:lnTo>
                    <a:lnTo>
                      <a:pt x="166" y="132"/>
                    </a:lnTo>
                    <a:lnTo>
                      <a:pt x="171" y="124"/>
                    </a:lnTo>
                    <a:lnTo>
                      <a:pt x="171" y="124"/>
                    </a:lnTo>
                    <a:lnTo>
                      <a:pt x="178" y="116"/>
                    </a:lnTo>
                    <a:lnTo>
                      <a:pt x="181" y="111"/>
                    </a:lnTo>
                    <a:lnTo>
                      <a:pt x="181" y="109"/>
                    </a:lnTo>
                    <a:lnTo>
                      <a:pt x="180" y="106"/>
                    </a:lnTo>
                    <a:lnTo>
                      <a:pt x="180" y="106"/>
                    </a:lnTo>
                    <a:lnTo>
                      <a:pt x="181" y="104"/>
                    </a:lnTo>
                    <a:lnTo>
                      <a:pt x="181" y="102"/>
                    </a:lnTo>
                    <a:lnTo>
                      <a:pt x="181" y="102"/>
                    </a:lnTo>
                    <a:lnTo>
                      <a:pt x="184" y="96"/>
                    </a:lnTo>
                    <a:lnTo>
                      <a:pt x="187" y="90"/>
                    </a:lnTo>
                    <a:lnTo>
                      <a:pt x="188" y="84"/>
                    </a:lnTo>
                    <a:lnTo>
                      <a:pt x="188" y="76"/>
                    </a:lnTo>
                    <a:lnTo>
                      <a:pt x="188" y="76"/>
                    </a:lnTo>
                    <a:close/>
                    <a:moveTo>
                      <a:pt x="24" y="84"/>
                    </a:moveTo>
                    <a:lnTo>
                      <a:pt x="24" y="84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4" y="85"/>
                    </a:lnTo>
                    <a:lnTo>
                      <a:pt x="24" y="85"/>
                    </a:lnTo>
                    <a:lnTo>
                      <a:pt x="24" y="84"/>
                    </a:lnTo>
                    <a:lnTo>
                      <a:pt x="24" y="84"/>
                    </a:lnTo>
                    <a:close/>
                    <a:moveTo>
                      <a:pt x="24" y="110"/>
                    </a:moveTo>
                    <a:lnTo>
                      <a:pt x="24" y="110"/>
                    </a:lnTo>
                    <a:lnTo>
                      <a:pt x="32" y="93"/>
                    </a:lnTo>
                    <a:lnTo>
                      <a:pt x="32" y="93"/>
                    </a:lnTo>
                    <a:lnTo>
                      <a:pt x="35" y="98"/>
                    </a:lnTo>
                    <a:lnTo>
                      <a:pt x="35" y="98"/>
                    </a:lnTo>
                    <a:lnTo>
                      <a:pt x="29" y="104"/>
                    </a:lnTo>
                    <a:lnTo>
                      <a:pt x="24" y="110"/>
                    </a:lnTo>
                    <a:lnTo>
                      <a:pt x="24" y="110"/>
                    </a:lnTo>
                    <a:close/>
                    <a:moveTo>
                      <a:pt x="46" y="129"/>
                    </a:moveTo>
                    <a:lnTo>
                      <a:pt x="46" y="129"/>
                    </a:lnTo>
                    <a:lnTo>
                      <a:pt x="44" y="128"/>
                    </a:lnTo>
                    <a:lnTo>
                      <a:pt x="44" y="128"/>
                    </a:lnTo>
                    <a:lnTo>
                      <a:pt x="47" y="126"/>
                    </a:lnTo>
                    <a:lnTo>
                      <a:pt x="47" y="126"/>
                    </a:lnTo>
                    <a:lnTo>
                      <a:pt x="46" y="129"/>
                    </a:lnTo>
                    <a:lnTo>
                      <a:pt x="46" y="129"/>
                    </a:lnTo>
                    <a:close/>
                    <a:moveTo>
                      <a:pt x="36" y="121"/>
                    </a:moveTo>
                    <a:lnTo>
                      <a:pt x="36" y="121"/>
                    </a:lnTo>
                    <a:lnTo>
                      <a:pt x="36" y="118"/>
                    </a:lnTo>
                    <a:lnTo>
                      <a:pt x="36" y="118"/>
                    </a:lnTo>
                    <a:lnTo>
                      <a:pt x="39" y="111"/>
                    </a:lnTo>
                    <a:lnTo>
                      <a:pt x="42" y="104"/>
                    </a:lnTo>
                    <a:lnTo>
                      <a:pt x="42" y="104"/>
                    </a:lnTo>
                    <a:lnTo>
                      <a:pt x="52" y="111"/>
                    </a:lnTo>
                    <a:lnTo>
                      <a:pt x="52" y="111"/>
                    </a:lnTo>
                    <a:lnTo>
                      <a:pt x="44" y="117"/>
                    </a:lnTo>
                    <a:lnTo>
                      <a:pt x="36" y="121"/>
                    </a:lnTo>
                    <a:lnTo>
                      <a:pt x="36" y="121"/>
                    </a:lnTo>
                    <a:close/>
                    <a:moveTo>
                      <a:pt x="65" y="121"/>
                    </a:moveTo>
                    <a:lnTo>
                      <a:pt x="65" y="121"/>
                    </a:lnTo>
                    <a:lnTo>
                      <a:pt x="57" y="126"/>
                    </a:lnTo>
                    <a:lnTo>
                      <a:pt x="57" y="126"/>
                    </a:lnTo>
                    <a:lnTo>
                      <a:pt x="62" y="116"/>
                    </a:lnTo>
                    <a:lnTo>
                      <a:pt x="62" y="116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65" y="121"/>
                    </a:lnTo>
                    <a:lnTo>
                      <a:pt x="65" y="121"/>
                    </a:lnTo>
                    <a:close/>
                    <a:moveTo>
                      <a:pt x="74" y="140"/>
                    </a:moveTo>
                    <a:lnTo>
                      <a:pt x="74" y="140"/>
                    </a:lnTo>
                    <a:lnTo>
                      <a:pt x="72" y="139"/>
                    </a:lnTo>
                    <a:lnTo>
                      <a:pt x="72" y="139"/>
                    </a:lnTo>
                    <a:lnTo>
                      <a:pt x="74" y="138"/>
                    </a:lnTo>
                    <a:lnTo>
                      <a:pt x="74" y="138"/>
                    </a:lnTo>
                    <a:lnTo>
                      <a:pt x="74" y="140"/>
                    </a:lnTo>
                    <a:lnTo>
                      <a:pt x="74" y="140"/>
                    </a:lnTo>
                    <a:close/>
                    <a:moveTo>
                      <a:pt x="81" y="127"/>
                    </a:moveTo>
                    <a:lnTo>
                      <a:pt x="81" y="127"/>
                    </a:lnTo>
                    <a:lnTo>
                      <a:pt x="80" y="126"/>
                    </a:lnTo>
                    <a:lnTo>
                      <a:pt x="80" y="126"/>
                    </a:lnTo>
                    <a:lnTo>
                      <a:pt x="77" y="126"/>
                    </a:lnTo>
                    <a:lnTo>
                      <a:pt x="75" y="126"/>
                    </a:lnTo>
                    <a:lnTo>
                      <a:pt x="72" y="127"/>
                    </a:lnTo>
                    <a:lnTo>
                      <a:pt x="70" y="129"/>
                    </a:lnTo>
                    <a:lnTo>
                      <a:pt x="70" y="129"/>
                    </a:lnTo>
                    <a:lnTo>
                      <a:pt x="71" y="127"/>
                    </a:lnTo>
                    <a:lnTo>
                      <a:pt x="71" y="127"/>
                    </a:lnTo>
                    <a:lnTo>
                      <a:pt x="75" y="124"/>
                    </a:lnTo>
                    <a:lnTo>
                      <a:pt x="76" y="122"/>
                    </a:lnTo>
                    <a:lnTo>
                      <a:pt x="76" y="122"/>
                    </a:lnTo>
                    <a:lnTo>
                      <a:pt x="83" y="123"/>
                    </a:lnTo>
                    <a:lnTo>
                      <a:pt x="83" y="123"/>
                    </a:lnTo>
                    <a:lnTo>
                      <a:pt x="81" y="127"/>
                    </a:lnTo>
                    <a:lnTo>
                      <a:pt x="81" y="127"/>
                    </a:lnTo>
                    <a:close/>
                    <a:moveTo>
                      <a:pt x="93" y="144"/>
                    </a:moveTo>
                    <a:lnTo>
                      <a:pt x="93" y="144"/>
                    </a:lnTo>
                    <a:lnTo>
                      <a:pt x="91" y="144"/>
                    </a:lnTo>
                    <a:lnTo>
                      <a:pt x="91" y="144"/>
                    </a:lnTo>
                    <a:lnTo>
                      <a:pt x="95" y="140"/>
                    </a:lnTo>
                    <a:lnTo>
                      <a:pt x="95" y="140"/>
                    </a:lnTo>
                    <a:lnTo>
                      <a:pt x="93" y="144"/>
                    </a:lnTo>
                    <a:lnTo>
                      <a:pt x="93" y="144"/>
                    </a:lnTo>
                    <a:close/>
                    <a:moveTo>
                      <a:pt x="98" y="137"/>
                    </a:moveTo>
                    <a:lnTo>
                      <a:pt x="98" y="137"/>
                    </a:lnTo>
                    <a:lnTo>
                      <a:pt x="98" y="134"/>
                    </a:lnTo>
                    <a:lnTo>
                      <a:pt x="97" y="133"/>
                    </a:lnTo>
                    <a:lnTo>
                      <a:pt x="97" y="133"/>
                    </a:lnTo>
                    <a:lnTo>
                      <a:pt x="94" y="132"/>
                    </a:lnTo>
                    <a:lnTo>
                      <a:pt x="92" y="132"/>
                    </a:lnTo>
                    <a:lnTo>
                      <a:pt x="89" y="132"/>
                    </a:lnTo>
                    <a:lnTo>
                      <a:pt x="87" y="134"/>
                    </a:lnTo>
                    <a:lnTo>
                      <a:pt x="87" y="134"/>
                    </a:lnTo>
                    <a:lnTo>
                      <a:pt x="93" y="126"/>
                    </a:lnTo>
                    <a:lnTo>
                      <a:pt x="93" y="126"/>
                    </a:lnTo>
                    <a:lnTo>
                      <a:pt x="107" y="127"/>
                    </a:lnTo>
                    <a:lnTo>
                      <a:pt x="107" y="127"/>
                    </a:lnTo>
                    <a:lnTo>
                      <a:pt x="103" y="132"/>
                    </a:lnTo>
                    <a:lnTo>
                      <a:pt x="98" y="137"/>
                    </a:lnTo>
                    <a:lnTo>
                      <a:pt x="98" y="137"/>
                    </a:lnTo>
                    <a:close/>
                    <a:moveTo>
                      <a:pt x="111" y="146"/>
                    </a:moveTo>
                    <a:lnTo>
                      <a:pt x="111" y="146"/>
                    </a:lnTo>
                    <a:lnTo>
                      <a:pt x="110" y="146"/>
                    </a:lnTo>
                    <a:lnTo>
                      <a:pt x="110" y="146"/>
                    </a:lnTo>
                    <a:lnTo>
                      <a:pt x="111" y="145"/>
                    </a:lnTo>
                    <a:lnTo>
                      <a:pt x="111" y="145"/>
                    </a:lnTo>
                    <a:lnTo>
                      <a:pt x="111" y="146"/>
                    </a:lnTo>
                    <a:lnTo>
                      <a:pt x="111" y="146"/>
                    </a:lnTo>
                    <a:close/>
                    <a:moveTo>
                      <a:pt x="117" y="128"/>
                    </a:moveTo>
                    <a:lnTo>
                      <a:pt x="117" y="128"/>
                    </a:lnTo>
                    <a:lnTo>
                      <a:pt x="117" y="127"/>
                    </a:lnTo>
                    <a:lnTo>
                      <a:pt x="117" y="127"/>
                    </a:lnTo>
                    <a:lnTo>
                      <a:pt x="118" y="127"/>
                    </a:lnTo>
                    <a:lnTo>
                      <a:pt x="118" y="127"/>
                    </a:lnTo>
                    <a:lnTo>
                      <a:pt x="117" y="128"/>
                    </a:lnTo>
                    <a:lnTo>
                      <a:pt x="117" y="128"/>
                    </a:lnTo>
                    <a:close/>
                    <a:moveTo>
                      <a:pt x="127" y="146"/>
                    </a:moveTo>
                    <a:lnTo>
                      <a:pt x="127" y="146"/>
                    </a:lnTo>
                    <a:lnTo>
                      <a:pt x="127" y="145"/>
                    </a:lnTo>
                    <a:lnTo>
                      <a:pt x="127" y="145"/>
                    </a:lnTo>
                    <a:lnTo>
                      <a:pt x="127" y="145"/>
                    </a:lnTo>
                    <a:lnTo>
                      <a:pt x="127" y="145"/>
                    </a:lnTo>
                    <a:lnTo>
                      <a:pt x="127" y="146"/>
                    </a:lnTo>
                    <a:lnTo>
                      <a:pt x="127" y="146"/>
                    </a:lnTo>
                    <a:close/>
                    <a:moveTo>
                      <a:pt x="133" y="128"/>
                    </a:moveTo>
                    <a:lnTo>
                      <a:pt x="133" y="128"/>
                    </a:lnTo>
                    <a:lnTo>
                      <a:pt x="134" y="127"/>
                    </a:lnTo>
                    <a:lnTo>
                      <a:pt x="134" y="127"/>
                    </a:lnTo>
                    <a:lnTo>
                      <a:pt x="135" y="126"/>
                    </a:lnTo>
                    <a:lnTo>
                      <a:pt x="135" y="126"/>
                    </a:lnTo>
                    <a:lnTo>
                      <a:pt x="136" y="124"/>
                    </a:lnTo>
                    <a:lnTo>
                      <a:pt x="136" y="124"/>
                    </a:lnTo>
                    <a:lnTo>
                      <a:pt x="133" y="128"/>
                    </a:lnTo>
                    <a:lnTo>
                      <a:pt x="133" y="128"/>
                    </a:lnTo>
                    <a:close/>
                    <a:moveTo>
                      <a:pt x="164" y="118"/>
                    </a:moveTo>
                    <a:lnTo>
                      <a:pt x="164" y="118"/>
                    </a:lnTo>
                    <a:lnTo>
                      <a:pt x="156" y="126"/>
                    </a:lnTo>
                    <a:lnTo>
                      <a:pt x="146" y="132"/>
                    </a:lnTo>
                    <a:lnTo>
                      <a:pt x="146" y="132"/>
                    </a:lnTo>
                    <a:lnTo>
                      <a:pt x="151" y="127"/>
                    </a:lnTo>
                    <a:lnTo>
                      <a:pt x="153" y="120"/>
                    </a:lnTo>
                    <a:lnTo>
                      <a:pt x="153" y="120"/>
                    </a:lnTo>
                    <a:lnTo>
                      <a:pt x="160" y="116"/>
                    </a:lnTo>
                    <a:lnTo>
                      <a:pt x="166" y="114"/>
                    </a:lnTo>
                    <a:lnTo>
                      <a:pt x="166" y="114"/>
                    </a:lnTo>
                    <a:lnTo>
                      <a:pt x="164" y="118"/>
                    </a:lnTo>
                    <a:lnTo>
                      <a:pt x="164" y="118"/>
                    </a:lnTo>
                    <a:close/>
                    <a:moveTo>
                      <a:pt x="178" y="80"/>
                    </a:moveTo>
                    <a:lnTo>
                      <a:pt x="178" y="80"/>
                    </a:lnTo>
                    <a:lnTo>
                      <a:pt x="176" y="85"/>
                    </a:lnTo>
                    <a:lnTo>
                      <a:pt x="174" y="90"/>
                    </a:lnTo>
                    <a:lnTo>
                      <a:pt x="168" y="97"/>
                    </a:lnTo>
                    <a:lnTo>
                      <a:pt x="159" y="104"/>
                    </a:lnTo>
                    <a:lnTo>
                      <a:pt x="150" y="108"/>
                    </a:lnTo>
                    <a:lnTo>
                      <a:pt x="139" y="111"/>
                    </a:lnTo>
                    <a:lnTo>
                      <a:pt x="127" y="114"/>
                    </a:lnTo>
                    <a:lnTo>
                      <a:pt x="115" y="114"/>
                    </a:lnTo>
                    <a:lnTo>
                      <a:pt x="101" y="114"/>
                    </a:lnTo>
                    <a:lnTo>
                      <a:pt x="89" y="111"/>
                    </a:lnTo>
                    <a:lnTo>
                      <a:pt x="77" y="109"/>
                    </a:lnTo>
                    <a:lnTo>
                      <a:pt x="65" y="104"/>
                    </a:lnTo>
                    <a:lnTo>
                      <a:pt x="56" y="98"/>
                    </a:lnTo>
                    <a:lnTo>
                      <a:pt x="47" y="92"/>
                    </a:lnTo>
                    <a:lnTo>
                      <a:pt x="40" y="85"/>
                    </a:lnTo>
                    <a:lnTo>
                      <a:pt x="35" y="75"/>
                    </a:lnTo>
                    <a:lnTo>
                      <a:pt x="34" y="70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34" y="61"/>
                    </a:lnTo>
                    <a:lnTo>
                      <a:pt x="36" y="55"/>
                    </a:lnTo>
                    <a:lnTo>
                      <a:pt x="39" y="50"/>
                    </a:lnTo>
                    <a:lnTo>
                      <a:pt x="42" y="45"/>
                    </a:lnTo>
                    <a:lnTo>
                      <a:pt x="51" y="38"/>
                    </a:lnTo>
                    <a:lnTo>
                      <a:pt x="62" y="32"/>
                    </a:lnTo>
                    <a:lnTo>
                      <a:pt x="74" y="26"/>
                    </a:lnTo>
                    <a:lnTo>
                      <a:pt x="86" y="22"/>
                    </a:lnTo>
                    <a:lnTo>
                      <a:pt x="107" y="16"/>
                    </a:lnTo>
                    <a:lnTo>
                      <a:pt x="107" y="16"/>
                    </a:lnTo>
                    <a:lnTo>
                      <a:pt x="118" y="20"/>
                    </a:lnTo>
                    <a:lnTo>
                      <a:pt x="130" y="23"/>
                    </a:lnTo>
                    <a:lnTo>
                      <a:pt x="141" y="29"/>
                    </a:lnTo>
                    <a:lnTo>
                      <a:pt x="152" y="37"/>
                    </a:lnTo>
                    <a:lnTo>
                      <a:pt x="163" y="45"/>
                    </a:lnTo>
                    <a:lnTo>
                      <a:pt x="170" y="53"/>
                    </a:lnTo>
                    <a:lnTo>
                      <a:pt x="174" y="59"/>
                    </a:lnTo>
                    <a:lnTo>
                      <a:pt x="176" y="64"/>
                    </a:lnTo>
                    <a:lnTo>
                      <a:pt x="177" y="70"/>
                    </a:lnTo>
                    <a:lnTo>
                      <a:pt x="178" y="76"/>
                    </a:lnTo>
                    <a:lnTo>
                      <a:pt x="178" y="76"/>
                    </a:lnTo>
                    <a:lnTo>
                      <a:pt x="178" y="80"/>
                    </a:lnTo>
                    <a:lnTo>
                      <a:pt x="178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52"/>
              <p:cNvSpPr>
                <a:spLocks noEditPoints="1"/>
              </p:cNvSpPr>
              <p:nvPr/>
            </p:nvSpPr>
            <p:spPr bwMode="auto">
              <a:xfrm>
                <a:off x="2000997" y="709210"/>
                <a:ext cx="4077786" cy="2602482"/>
              </a:xfrm>
              <a:custGeom>
                <a:avLst/>
                <a:gdLst>
                  <a:gd name="T0" fmla="*/ 129 w 1647"/>
                  <a:gd name="T1" fmla="*/ 862 h 1092"/>
                  <a:gd name="T2" fmla="*/ 301 w 1647"/>
                  <a:gd name="T3" fmla="*/ 927 h 1092"/>
                  <a:gd name="T4" fmla="*/ 375 w 1647"/>
                  <a:gd name="T5" fmla="*/ 1018 h 1092"/>
                  <a:gd name="T6" fmla="*/ 596 w 1647"/>
                  <a:gd name="T7" fmla="*/ 1088 h 1092"/>
                  <a:gd name="T8" fmla="*/ 1151 w 1647"/>
                  <a:gd name="T9" fmla="*/ 935 h 1092"/>
                  <a:gd name="T10" fmla="*/ 1472 w 1647"/>
                  <a:gd name="T11" fmla="*/ 961 h 1092"/>
                  <a:gd name="T12" fmla="*/ 1629 w 1647"/>
                  <a:gd name="T13" fmla="*/ 469 h 1092"/>
                  <a:gd name="T14" fmla="*/ 1258 w 1647"/>
                  <a:gd name="T15" fmla="*/ 81 h 1092"/>
                  <a:gd name="T16" fmla="*/ 741 w 1647"/>
                  <a:gd name="T17" fmla="*/ 169 h 1092"/>
                  <a:gd name="T18" fmla="*/ 328 w 1647"/>
                  <a:gd name="T19" fmla="*/ 233 h 1092"/>
                  <a:gd name="T20" fmla="*/ 147 w 1647"/>
                  <a:gd name="T21" fmla="*/ 469 h 1092"/>
                  <a:gd name="T22" fmla="*/ 21 w 1647"/>
                  <a:gd name="T23" fmla="*/ 735 h 1092"/>
                  <a:gd name="T24" fmla="*/ 97 w 1647"/>
                  <a:gd name="T25" fmla="*/ 575 h 1092"/>
                  <a:gd name="T26" fmla="*/ 230 w 1647"/>
                  <a:gd name="T27" fmla="*/ 831 h 1092"/>
                  <a:gd name="T28" fmla="*/ 136 w 1647"/>
                  <a:gd name="T29" fmla="*/ 764 h 1092"/>
                  <a:gd name="T30" fmla="*/ 117 w 1647"/>
                  <a:gd name="T31" fmla="*/ 713 h 1092"/>
                  <a:gd name="T32" fmla="*/ 91 w 1647"/>
                  <a:gd name="T33" fmla="*/ 665 h 1092"/>
                  <a:gd name="T34" fmla="*/ 38 w 1647"/>
                  <a:gd name="T35" fmla="*/ 771 h 1092"/>
                  <a:gd name="T36" fmla="*/ 165 w 1647"/>
                  <a:gd name="T37" fmla="*/ 806 h 1092"/>
                  <a:gd name="T38" fmla="*/ 247 w 1647"/>
                  <a:gd name="T39" fmla="*/ 851 h 1092"/>
                  <a:gd name="T40" fmla="*/ 345 w 1647"/>
                  <a:gd name="T41" fmla="*/ 851 h 1092"/>
                  <a:gd name="T42" fmla="*/ 299 w 1647"/>
                  <a:gd name="T43" fmla="*/ 870 h 1092"/>
                  <a:gd name="T44" fmla="*/ 331 w 1647"/>
                  <a:gd name="T45" fmla="*/ 896 h 1092"/>
                  <a:gd name="T46" fmla="*/ 352 w 1647"/>
                  <a:gd name="T47" fmla="*/ 918 h 1092"/>
                  <a:gd name="T48" fmla="*/ 355 w 1647"/>
                  <a:gd name="T49" fmla="*/ 986 h 1092"/>
                  <a:gd name="T50" fmla="*/ 423 w 1647"/>
                  <a:gd name="T51" fmla="*/ 971 h 1092"/>
                  <a:gd name="T52" fmla="*/ 491 w 1647"/>
                  <a:gd name="T53" fmla="*/ 1018 h 1092"/>
                  <a:gd name="T54" fmla="*/ 460 w 1647"/>
                  <a:gd name="T55" fmla="*/ 1039 h 1092"/>
                  <a:gd name="T56" fmla="*/ 537 w 1647"/>
                  <a:gd name="T57" fmla="*/ 1018 h 1092"/>
                  <a:gd name="T58" fmla="*/ 564 w 1647"/>
                  <a:gd name="T59" fmla="*/ 1042 h 1092"/>
                  <a:gd name="T60" fmla="*/ 614 w 1647"/>
                  <a:gd name="T61" fmla="*/ 1077 h 1092"/>
                  <a:gd name="T62" fmla="*/ 665 w 1647"/>
                  <a:gd name="T63" fmla="*/ 1061 h 1092"/>
                  <a:gd name="T64" fmla="*/ 727 w 1647"/>
                  <a:gd name="T65" fmla="*/ 1063 h 1092"/>
                  <a:gd name="T66" fmla="*/ 761 w 1647"/>
                  <a:gd name="T67" fmla="*/ 1075 h 1092"/>
                  <a:gd name="T68" fmla="*/ 816 w 1647"/>
                  <a:gd name="T69" fmla="*/ 1064 h 1092"/>
                  <a:gd name="T70" fmla="*/ 899 w 1647"/>
                  <a:gd name="T71" fmla="*/ 1041 h 1092"/>
                  <a:gd name="T72" fmla="*/ 985 w 1647"/>
                  <a:gd name="T73" fmla="*/ 980 h 1092"/>
                  <a:gd name="T74" fmla="*/ 1087 w 1647"/>
                  <a:gd name="T75" fmla="*/ 906 h 1092"/>
                  <a:gd name="T76" fmla="*/ 1129 w 1647"/>
                  <a:gd name="T77" fmla="*/ 905 h 1092"/>
                  <a:gd name="T78" fmla="*/ 1186 w 1647"/>
                  <a:gd name="T79" fmla="*/ 927 h 1092"/>
                  <a:gd name="T80" fmla="*/ 1215 w 1647"/>
                  <a:gd name="T81" fmla="*/ 935 h 1092"/>
                  <a:gd name="T82" fmla="*/ 1310 w 1647"/>
                  <a:gd name="T83" fmla="*/ 922 h 1092"/>
                  <a:gd name="T84" fmla="*/ 1273 w 1647"/>
                  <a:gd name="T85" fmla="*/ 969 h 1092"/>
                  <a:gd name="T86" fmla="*/ 1440 w 1647"/>
                  <a:gd name="T87" fmla="*/ 928 h 1092"/>
                  <a:gd name="T88" fmla="*/ 1416 w 1647"/>
                  <a:gd name="T89" fmla="*/ 965 h 1092"/>
                  <a:gd name="T90" fmla="*/ 1521 w 1647"/>
                  <a:gd name="T91" fmla="*/ 906 h 1092"/>
                  <a:gd name="T92" fmla="*/ 843 w 1647"/>
                  <a:gd name="T93" fmla="*/ 114 h 1092"/>
                  <a:gd name="T94" fmla="*/ 813 w 1647"/>
                  <a:gd name="T95" fmla="*/ 246 h 1092"/>
                  <a:gd name="T96" fmla="*/ 774 w 1647"/>
                  <a:gd name="T97" fmla="*/ 220 h 1092"/>
                  <a:gd name="T98" fmla="*/ 316 w 1647"/>
                  <a:gd name="T99" fmla="*/ 271 h 1092"/>
                  <a:gd name="T100" fmla="*/ 288 w 1647"/>
                  <a:gd name="T101" fmla="*/ 400 h 1092"/>
                  <a:gd name="T102" fmla="*/ 253 w 1647"/>
                  <a:gd name="T103" fmla="*/ 315 h 1092"/>
                  <a:gd name="T104" fmla="*/ 314 w 1647"/>
                  <a:gd name="T105" fmla="*/ 418 h 1092"/>
                  <a:gd name="T106" fmla="*/ 418 w 1647"/>
                  <a:gd name="T107" fmla="*/ 174 h 1092"/>
                  <a:gd name="T108" fmla="*/ 827 w 1647"/>
                  <a:gd name="T109" fmla="*/ 194 h 1092"/>
                  <a:gd name="T110" fmla="*/ 1306 w 1647"/>
                  <a:gd name="T111" fmla="*/ 174 h 1092"/>
                  <a:gd name="T112" fmla="*/ 1581 w 1647"/>
                  <a:gd name="T113" fmla="*/ 501 h 1092"/>
                  <a:gd name="T114" fmla="*/ 1523 w 1647"/>
                  <a:gd name="T115" fmla="*/ 880 h 1092"/>
                  <a:gd name="T116" fmla="*/ 1066 w 1647"/>
                  <a:gd name="T117" fmla="*/ 907 h 1092"/>
                  <a:gd name="T118" fmla="*/ 360 w 1647"/>
                  <a:gd name="T119" fmla="*/ 815 h 1092"/>
                  <a:gd name="T120" fmla="*/ 1563 w 1647"/>
                  <a:gd name="T121" fmla="*/ 558 h 1092"/>
                  <a:gd name="T122" fmla="*/ 70 w 1647"/>
                  <a:gd name="T123" fmla="*/ 536 h 1092"/>
                  <a:gd name="T124" fmla="*/ 14 w 1647"/>
                  <a:gd name="T125" fmla="*/ 687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7" h="1092">
                    <a:moveTo>
                      <a:pt x="5" y="717"/>
                    </a:moveTo>
                    <a:lnTo>
                      <a:pt x="5" y="717"/>
                    </a:lnTo>
                    <a:lnTo>
                      <a:pt x="5" y="721"/>
                    </a:lnTo>
                    <a:lnTo>
                      <a:pt x="6" y="724"/>
                    </a:lnTo>
                    <a:lnTo>
                      <a:pt x="6" y="724"/>
                    </a:lnTo>
                    <a:lnTo>
                      <a:pt x="9" y="729"/>
                    </a:lnTo>
                    <a:lnTo>
                      <a:pt x="9" y="729"/>
                    </a:lnTo>
                    <a:lnTo>
                      <a:pt x="4" y="734"/>
                    </a:lnTo>
                    <a:lnTo>
                      <a:pt x="3" y="739"/>
                    </a:lnTo>
                    <a:lnTo>
                      <a:pt x="4" y="741"/>
                    </a:lnTo>
                    <a:lnTo>
                      <a:pt x="5" y="741"/>
                    </a:lnTo>
                    <a:lnTo>
                      <a:pt x="8" y="741"/>
                    </a:lnTo>
                    <a:lnTo>
                      <a:pt x="11" y="740"/>
                    </a:lnTo>
                    <a:lnTo>
                      <a:pt x="11" y="740"/>
                    </a:lnTo>
                    <a:lnTo>
                      <a:pt x="20" y="759"/>
                    </a:lnTo>
                    <a:lnTo>
                      <a:pt x="30" y="777"/>
                    </a:lnTo>
                    <a:lnTo>
                      <a:pt x="30" y="777"/>
                    </a:lnTo>
                    <a:lnTo>
                      <a:pt x="28" y="778"/>
                    </a:lnTo>
                    <a:lnTo>
                      <a:pt x="27" y="781"/>
                    </a:lnTo>
                    <a:lnTo>
                      <a:pt x="27" y="782"/>
                    </a:lnTo>
                    <a:lnTo>
                      <a:pt x="28" y="783"/>
                    </a:lnTo>
                    <a:lnTo>
                      <a:pt x="32" y="786"/>
                    </a:lnTo>
                    <a:lnTo>
                      <a:pt x="35" y="786"/>
                    </a:lnTo>
                    <a:lnTo>
                      <a:pt x="35" y="786"/>
                    </a:lnTo>
                    <a:lnTo>
                      <a:pt x="42" y="794"/>
                    </a:lnTo>
                    <a:lnTo>
                      <a:pt x="42" y="794"/>
                    </a:lnTo>
                    <a:lnTo>
                      <a:pt x="40" y="796"/>
                    </a:lnTo>
                    <a:lnTo>
                      <a:pt x="40" y="799"/>
                    </a:lnTo>
                    <a:lnTo>
                      <a:pt x="40" y="801"/>
                    </a:lnTo>
                    <a:lnTo>
                      <a:pt x="41" y="803"/>
                    </a:lnTo>
                    <a:lnTo>
                      <a:pt x="45" y="804"/>
                    </a:lnTo>
                    <a:lnTo>
                      <a:pt x="50" y="803"/>
                    </a:lnTo>
                    <a:lnTo>
                      <a:pt x="50" y="803"/>
                    </a:lnTo>
                    <a:lnTo>
                      <a:pt x="58" y="811"/>
                    </a:lnTo>
                    <a:lnTo>
                      <a:pt x="68" y="819"/>
                    </a:lnTo>
                    <a:lnTo>
                      <a:pt x="76" y="827"/>
                    </a:lnTo>
                    <a:lnTo>
                      <a:pt x="87" y="834"/>
                    </a:lnTo>
                    <a:lnTo>
                      <a:pt x="97" y="840"/>
                    </a:lnTo>
                    <a:lnTo>
                      <a:pt x="109" y="846"/>
                    </a:lnTo>
                    <a:lnTo>
                      <a:pt x="119" y="851"/>
                    </a:lnTo>
                    <a:lnTo>
                      <a:pt x="131" y="856"/>
                    </a:lnTo>
                    <a:lnTo>
                      <a:pt x="131" y="856"/>
                    </a:lnTo>
                    <a:lnTo>
                      <a:pt x="129" y="859"/>
                    </a:lnTo>
                    <a:lnTo>
                      <a:pt x="129" y="862"/>
                    </a:lnTo>
                    <a:lnTo>
                      <a:pt x="131" y="862"/>
                    </a:lnTo>
                    <a:lnTo>
                      <a:pt x="135" y="863"/>
                    </a:lnTo>
                    <a:lnTo>
                      <a:pt x="146" y="860"/>
                    </a:lnTo>
                    <a:lnTo>
                      <a:pt x="146" y="860"/>
                    </a:lnTo>
                    <a:lnTo>
                      <a:pt x="158" y="864"/>
                    </a:lnTo>
                    <a:lnTo>
                      <a:pt x="158" y="864"/>
                    </a:lnTo>
                    <a:lnTo>
                      <a:pt x="158" y="866"/>
                    </a:lnTo>
                    <a:lnTo>
                      <a:pt x="159" y="868"/>
                    </a:lnTo>
                    <a:lnTo>
                      <a:pt x="160" y="869"/>
                    </a:lnTo>
                    <a:lnTo>
                      <a:pt x="163" y="869"/>
                    </a:lnTo>
                    <a:lnTo>
                      <a:pt x="166" y="868"/>
                    </a:lnTo>
                    <a:lnTo>
                      <a:pt x="170" y="866"/>
                    </a:lnTo>
                    <a:lnTo>
                      <a:pt x="170" y="866"/>
                    </a:lnTo>
                    <a:lnTo>
                      <a:pt x="184" y="869"/>
                    </a:lnTo>
                    <a:lnTo>
                      <a:pt x="199" y="870"/>
                    </a:lnTo>
                    <a:lnTo>
                      <a:pt x="213" y="870"/>
                    </a:lnTo>
                    <a:lnTo>
                      <a:pt x="228" y="870"/>
                    </a:lnTo>
                    <a:lnTo>
                      <a:pt x="242" y="869"/>
                    </a:lnTo>
                    <a:lnTo>
                      <a:pt x="255" y="866"/>
                    </a:lnTo>
                    <a:lnTo>
                      <a:pt x="270" y="864"/>
                    </a:lnTo>
                    <a:lnTo>
                      <a:pt x="283" y="859"/>
                    </a:lnTo>
                    <a:lnTo>
                      <a:pt x="283" y="859"/>
                    </a:lnTo>
                    <a:lnTo>
                      <a:pt x="283" y="863"/>
                    </a:lnTo>
                    <a:lnTo>
                      <a:pt x="283" y="863"/>
                    </a:lnTo>
                    <a:lnTo>
                      <a:pt x="283" y="864"/>
                    </a:lnTo>
                    <a:lnTo>
                      <a:pt x="283" y="864"/>
                    </a:lnTo>
                    <a:lnTo>
                      <a:pt x="283" y="868"/>
                    </a:lnTo>
                    <a:lnTo>
                      <a:pt x="286" y="870"/>
                    </a:lnTo>
                    <a:lnTo>
                      <a:pt x="286" y="870"/>
                    </a:lnTo>
                    <a:lnTo>
                      <a:pt x="293" y="899"/>
                    </a:lnTo>
                    <a:lnTo>
                      <a:pt x="293" y="899"/>
                    </a:lnTo>
                    <a:lnTo>
                      <a:pt x="292" y="902"/>
                    </a:lnTo>
                    <a:lnTo>
                      <a:pt x="290" y="907"/>
                    </a:lnTo>
                    <a:lnTo>
                      <a:pt x="290" y="910"/>
                    </a:lnTo>
                    <a:lnTo>
                      <a:pt x="292" y="911"/>
                    </a:lnTo>
                    <a:lnTo>
                      <a:pt x="294" y="912"/>
                    </a:lnTo>
                    <a:lnTo>
                      <a:pt x="296" y="912"/>
                    </a:lnTo>
                    <a:lnTo>
                      <a:pt x="296" y="912"/>
                    </a:lnTo>
                    <a:lnTo>
                      <a:pt x="299" y="919"/>
                    </a:lnTo>
                    <a:lnTo>
                      <a:pt x="299" y="919"/>
                    </a:lnTo>
                    <a:lnTo>
                      <a:pt x="299" y="922"/>
                    </a:lnTo>
                    <a:lnTo>
                      <a:pt x="299" y="924"/>
                    </a:lnTo>
                    <a:lnTo>
                      <a:pt x="300" y="925"/>
                    </a:lnTo>
                    <a:lnTo>
                      <a:pt x="301" y="927"/>
                    </a:lnTo>
                    <a:lnTo>
                      <a:pt x="301" y="927"/>
                    </a:lnTo>
                    <a:lnTo>
                      <a:pt x="308" y="942"/>
                    </a:lnTo>
                    <a:lnTo>
                      <a:pt x="308" y="942"/>
                    </a:lnTo>
                    <a:lnTo>
                      <a:pt x="306" y="946"/>
                    </a:lnTo>
                    <a:lnTo>
                      <a:pt x="306" y="949"/>
                    </a:lnTo>
                    <a:lnTo>
                      <a:pt x="308" y="951"/>
                    </a:lnTo>
                    <a:lnTo>
                      <a:pt x="311" y="952"/>
                    </a:lnTo>
                    <a:lnTo>
                      <a:pt x="313" y="951"/>
                    </a:lnTo>
                    <a:lnTo>
                      <a:pt x="313" y="951"/>
                    </a:lnTo>
                    <a:lnTo>
                      <a:pt x="317" y="957"/>
                    </a:lnTo>
                    <a:lnTo>
                      <a:pt x="317" y="957"/>
                    </a:lnTo>
                    <a:lnTo>
                      <a:pt x="314" y="959"/>
                    </a:lnTo>
                    <a:lnTo>
                      <a:pt x="313" y="961"/>
                    </a:lnTo>
                    <a:lnTo>
                      <a:pt x="313" y="963"/>
                    </a:lnTo>
                    <a:lnTo>
                      <a:pt x="314" y="964"/>
                    </a:lnTo>
                    <a:lnTo>
                      <a:pt x="317" y="966"/>
                    </a:lnTo>
                    <a:lnTo>
                      <a:pt x="323" y="965"/>
                    </a:lnTo>
                    <a:lnTo>
                      <a:pt x="323" y="965"/>
                    </a:lnTo>
                    <a:lnTo>
                      <a:pt x="326" y="971"/>
                    </a:lnTo>
                    <a:lnTo>
                      <a:pt x="326" y="971"/>
                    </a:lnTo>
                    <a:lnTo>
                      <a:pt x="322" y="981"/>
                    </a:lnTo>
                    <a:lnTo>
                      <a:pt x="320" y="983"/>
                    </a:lnTo>
                    <a:lnTo>
                      <a:pt x="320" y="986"/>
                    </a:lnTo>
                    <a:lnTo>
                      <a:pt x="322" y="987"/>
                    </a:lnTo>
                    <a:lnTo>
                      <a:pt x="325" y="986"/>
                    </a:lnTo>
                    <a:lnTo>
                      <a:pt x="325" y="986"/>
                    </a:lnTo>
                    <a:lnTo>
                      <a:pt x="336" y="981"/>
                    </a:lnTo>
                    <a:lnTo>
                      <a:pt x="336" y="981"/>
                    </a:lnTo>
                    <a:lnTo>
                      <a:pt x="339" y="984"/>
                    </a:lnTo>
                    <a:lnTo>
                      <a:pt x="339" y="984"/>
                    </a:lnTo>
                    <a:lnTo>
                      <a:pt x="337" y="986"/>
                    </a:lnTo>
                    <a:lnTo>
                      <a:pt x="337" y="988"/>
                    </a:lnTo>
                    <a:lnTo>
                      <a:pt x="339" y="989"/>
                    </a:lnTo>
                    <a:lnTo>
                      <a:pt x="340" y="990"/>
                    </a:lnTo>
                    <a:lnTo>
                      <a:pt x="342" y="992"/>
                    </a:lnTo>
                    <a:lnTo>
                      <a:pt x="346" y="990"/>
                    </a:lnTo>
                    <a:lnTo>
                      <a:pt x="346" y="990"/>
                    </a:lnTo>
                    <a:lnTo>
                      <a:pt x="359" y="1001"/>
                    </a:lnTo>
                    <a:lnTo>
                      <a:pt x="373" y="1011"/>
                    </a:lnTo>
                    <a:lnTo>
                      <a:pt x="373" y="1011"/>
                    </a:lnTo>
                    <a:lnTo>
                      <a:pt x="372" y="1013"/>
                    </a:lnTo>
                    <a:lnTo>
                      <a:pt x="371" y="1016"/>
                    </a:lnTo>
                    <a:lnTo>
                      <a:pt x="372" y="1018"/>
                    </a:lnTo>
                    <a:lnTo>
                      <a:pt x="375" y="1018"/>
                    </a:lnTo>
                    <a:lnTo>
                      <a:pt x="379" y="1018"/>
                    </a:lnTo>
                    <a:lnTo>
                      <a:pt x="384" y="1017"/>
                    </a:lnTo>
                    <a:lnTo>
                      <a:pt x="384" y="1017"/>
                    </a:lnTo>
                    <a:lnTo>
                      <a:pt x="393" y="1022"/>
                    </a:lnTo>
                    <a:lnTo>
                      <a:pt x="393" y="1022"/>
                    </a:lnTo>
                    <a:lnTo>
                      <a:pt x="393" y="1025"/>
                    </a:lnTo>
                    <a:lnTo>
                      <a:pt x="395" y="1027"/>
                    </a:lnTo>
                    <a:lnTo>
                      <a:pt x="399" y="1027"/>
                    </a:lnTo>
                    <a:lnTo>
                      <a:pt x="401" y="1025"/>
                    </a:lnTo>
                    <a:lnTo>
                      <a:pt x="401" y="1025"/>
                    </a:lnTo>
                    <a:lnTo>
                      <a:pt x="424" y="1035"/>
                    </a:lnTo>
                    <a:lnTo>
                      <a:pt x="448" y="1045"/>
                    </a:lnTo>
                    <a:lnTo>
                      <a:pt x="495" y="1059"/>
                    </a:lnTo>
                    <a:lnTo>
                      <a:pt x="495" y="1059"/>
                    </a:lnTo>
                    <a:lnTo>
                      <a:pt x="496" y="1061"/>
                    </a:lnTo>
                    <a:lnTo>
                      <a:pt x="499" y="1063"/>
                    </a:lnTo>
                    <a:lnTo>
                      <a:pt x="500" y="1063"/>
                    </a:lnTo>
                    <a:lnTo>
                      <a:pt x="502" y="1061"/>
                    </a:lnTo>
                    <a:lnTo>
                      <a:pt x="502" y="1061"/>
                    </a:lnTo>
                    <a:lnTo>
                      <a:pt x="509" y="1064"/>
                    </a:lnTo>
                    <a:lnTo>
                      <a:pt x="509" y="1064"/>
                    </a:lnTo>
                    <a:lnTo>
                      <a:pt x="507" y="1069"/>
                    </a:lnTo>
                    <a:lnTo>
                      <a:pt x="506" y="1071"/>
                    </a:lnTo>
                    <a:lnTo>
                      <a:pt x="507" y="1073"/>
                    </a:lnTo>
                    <a:lnTo>
                      <a:pt x="509" y="1073"/>
                    </a:lnTo>
                    <a:lnTo>
                      <a:pt x="517" y="1072"/>
                    </a:lnTo>
                    <a:lnTo>
                      <a:pt x="524" y="1067"/>
                    </a:lnTo>
                    <a:lnTo>
                      <a:pt x="524" y="1067"/>
                    </a:lnTo>
                    <a:lnTo>
                      <a:pt x="536" y="1071"/>
                    </a:lnTo>
                    <a:lnTo>
                      <a:pt x="536" y="1071"/>
                    </a:lnTo>
                    <a:lnTo>
                      <a:pt x="537" y="1073"/>
                    </a:lnTo>
                    <a:lnTo>
                      <a:pt x="538" y="1075"/>
                    </a:lnTo>
                    <a:lnTo>
                      <a:pt x="541" y="1075"/>
                    </a:lnTo>
                    <a:lnTo>
                      <a:pt x="543" y="1073"/>
                    </a:lnTo>
                    <a:lnTo>
                      <a:pt x="544" y="1073"/>
                    </a:lnTo>
                    <a:lnTo>
                      <a:pt x="544" y="1073"/>
                    </a:lnTo>
                    <a:lnTo>
                      <a:pt x="567" y="1078"/>
                    </a:lnTo>
                    <a:lnTo>
                      <a:pt x="590" y="1083"/>
                    </a:lnTo>
                    <a:lnTo>
                      <a:pt x="590" y="1083"/>
                    </a:lnTo>
                    <a:lnTo>
                      <a:pt x="588" y="1086"/>
                    </a:lnTo>
                    <a:lnTo>
                      <a:pt x="587" y="1088"/>
                    </a:lnTo>
                    <a:lnTo>
                      <a:pt x="588" y="1089"/>
                    </a:lnTo>
                    <a:lnTo>
                      <a:pt x="590" y="1089"/>
                    </a:lnTo>
                    <a:lnTo>
                      <a:pt x="596" y="1088"/>
                    </a:lnTo>
                    <a:lnTo>
                      <a:pt x="602" y="1084"/>
                    </a:lnTo>
                    <a:lnTo>
                      <a:pt x="602" y="1084"/>
                    </a:lnTo>
                    <a:lnTo>
                      <a:pt x="641" y="1089"/>
                    </a:lnTo>
                    <a:lnTo>
                      <a:pt x="660" y="1092"/>
                    </a:lnTo>
                    <a:lnTo>
                      <a:pt x="679" y="1092"/>
                    </a:lnTo>
                    <a:lnTo>
                      <a:pt x="698" y="1092"/>
                    </a:lnTo>
                    <a:lnTo>
                      <a:pt x="718" y="1090"/>
                    </a:lnTo>
                    <a:lnTo>
                      <a:pt x="737" y="1089"/>
                    </a:lnTo>
                    <a:lnTo>
                      <a:pt x="756" y="1086"/>
                    </a:lnTo>
                    <a:lnTo>
                      <a:pt x="756" y="1086"/>
                    </a:lnTo>
                    <a:lnTo>
                      <a:pt x="782" y="1083"/>
                    </a:lnTo>
                    <a:lnTo>
                      <a:pt x="806" y="1078"/>
                    </a:lnTo>
                    <a:lnTo>
                      <a:pt x="830" y="1075"/>
                    </a:lnTo>
                    <a:lnTo>
                      <a:pt x="854" y="1069"/>
                    </a:lnTo>
                    <a:lnTo>
                      <a:pt x="878" y="1061"/>
                    </a:lnTo>
                    <a:lnTo>
                      <a:pt x="902" y="1054"/>
                    </a:lnTo>
                    <a:lnTo>
                      <a:pt x="925" y="1046"/>
                    </a:lnTo>
                    <a:lnTo>
                      <a:pt x="948" y="1035"/>
                    </a:lnTo>
                    <a:lnTo>
                      <a:pt x="948" y="1035"/>
                    </a:lnTo>
                    <a:lnTo>
                      <a:pt x="968" y="1023"/>
                    </a:lnTo>
                    <a:lnTo>
                      <a:pt x="987" y="1011"/>
                    </a:lnTo>
                    <a:lnTo>
                      <a:pt x="1005" y="996"/>
                    </a:lnTo>
                    <a:lnTo>
                      <a:pt x="1023" y="981"/>
                    </a:lnTo>
                    <a:lnTo>
                      <a:pt x="1057" y="948"/>
                    </a:lnTo>
                    <a:lnTo>
                      <a:pt x="1074" y="933"/>
                    </a:lnTo>
                    <a:lnTo>
                      <a:pt x="1092" y="917"/>
                    </a:lnTo>
                    <a:lnTo>
                      <a:pt x="1092" y="917"/>
                    </a:lnTo>
                    <a:lnTo>
                      <a:pt x="1096" y="917"/>
                    </a:lnTo>
                    <a:lnTo>
                      <a:pt x="1096" y="917"/>
                    </a:lnTo>
                    <a:lnTo>
                      <a:pt x="1096" y="921"/>
                    </a:lnTo>
                    <a:lnTo>
                      <a:pt x="1096" y="922"/>
                    </a:lnTo>
                    <a:lnTo>
                      <a:pt x="1097" y="923"/>
                    </a:lnTo>
                    <a:lnTo>
                      <a:pt x="1099" y="923"/>
                    </a:lnTo>
                    <a:lnTo>
                      <a:pt x="1104" y="922"/>
                    </a:lnTo>
                    <a:lnTo>
                      <a:pt x="1107" y="921"/>
                    </a:lnTo>
                    <a:lnTo>
                      <a:pt x="1107" y="921"/>
                    </a:lnTo>
                    <a:lnTo>
                      <a:pt x="1137" y="930"/>
                    </a:lnTo>
                    <a:lnTo>
                      <a:pt x="1137" y="930"/>
                    </a:lnTo>
                    <a:lnTo>
                      <a:pt x="1138" y="933"/>
                    </a:lnTo>
                    <a:lnTo>
                      <a:pt x="1140" y="934"/>
                    </a:lnTo>
                    <a:lnTo>
                      <a:pt x="1143" y="934"/>
                    </a:lnTo>
                    <a:lnTo>
                      <a:pt x="1145" y="933"/>
                    </a:lnTo>
                    <a:lnTo>
                      <a:pt x="1145" y="933"/>
                    </a:lnTo>
                    <a:lnTo>
                      <a:pt x="1151" y="935"/>
                    </a:lnTo>
                    <a:lnTo>
                      <a:pt x="1151" y="935"/>
                    </a:lnTo>
                    <a:lnTo>
                      <a:pt x="1151" y="937"/>
                    </a:lnTo>
                    <a:lnTo>
                      <a:pt x="1151" y="940"/>
                    </a:lnTo>
                    <a:lnTo>
                      <a:pt x="1152" y="940"/>
                    </a:lnTo>
                    <a:lnTo>
                      <a:pt x="1155" y="941"/>
                    </a:lnTo>
                    <a:lnTo>
                      <a:pt x="1159" y="940"/>
                    </a:lnTo>
                    <a:lnTo>
                      <a:pt x="1162" y="940"/>
                    </a:lnTo>
                    <a:lnTo>
                      <a:pt x="1162" y="940"/>
                    </a:lnTo>
                    <a:lnTo>
                      <a:pt x="1173" y="943"/>
                    </a:lnTo>
                    <a:lnTo>
                      <a:pt x="1173" y="943"/>
                    </a:lnTo>
                    <a:lnTo>
                      <a:pt x="1170" y="948"/>
                    </a:lnTo>
                    <a:lnTo>
                      <a:pt x="1170" y="951"/>
                    </a:lnTo>
                    <a:lnTo>
                      <a:pt x="1172" y="952"/>
                    </a:lnTo>
                    <a:lnTo>
                      <a:pt x="1174" y="953"/>
                    </a:lnTo>
                    <a:lnTo>
                      <a:pt x="1181" y="952"/>
                    </a:lnTo>
                    <a:lnTo>
                      <a:pt x="1187" y="949"/>
                    </a:lnTo>
                    <a:lnTo>
                      <a:pt x="1187" y="949"/>
                    </a:lnTo>
                    <a:lnTo>
                      <a:pt x="1202" y="954"/>
                    </a:lnTo>
                    <a:lnTo>
                      <a:pt x="1202" y="954"/>
                    </a:lnTo>
                    <a:lnTo>
                      <a:pt x="1202" y="957"/>
                    </a:lnTo>
                    <a:lnTo>
                      <a:pt x="1202" y="958"/>
                    </a:lnTo>
                    <a:lnTo>
                      <a:pt x="1204" y="959"/>
                    </a:lnTo>
                    <a:lnTo>
                      <a:pt x="1208" y="959"/>
                    </a:lnTo>
                    <a:lnTo>
                      <a:pt x="1211" y="958"/>
                    </a:lnTo>
                    <a:lnTo>
                      <a:pt x="1211" y="958"/>
                    </a:lnTo>
                    <a:lnTo>
                      <a:pt x="1224" y="963"/>
                    </a:lnTo>
                    <a:lnTo>
                      <a:pt x="1224" y="963"/>
                    </a:lnTo>
                    <a:lnTo>
                      <a:pt x="1226" y="965"/>
                    </a:lnTo>
                    <a:lnTo>
                      <a:pt x="1229" y="968"/>
                    </a:lnTo>
                    <a:lnTo>
                      <a:pt x="1239" y="972"/>
                    </a:lnTo>
                    <a:lnTo>
                      <a:pt x="1253" y="977"/>
                    </a:lnTo>
                    <a:lnTo>
                      <a:pt x="1269" y="981"/>
                    </a:lnTo>
                    <a:lnTo>
                      <a:pt x="1299" y="986"/>
                    </a:lnTo>
                    <a:lnTo>
                      <a:pt x="1321" y="989"/>
                    </a:lnTo>
                    <a:lnTo>
                      <a:pt x="1321" y="989"/>
                    </a:lnTo>
                    <a:lnTo>
                      <a:pt x="1346" y="992"/>
                    </a:lnTo>
                    <a:lnTo>
                      <a:pt x="1373" y="990"/>
                    </a:lnTo>
                    <a:lnTo>
                      <a:pt x="1399" y="987"/>
                    </a:lnTo>
                    <a:lnTo>
                      <a:pt x="1424" y="981"/>
                    </a:lnTo>
                    <a:lnTo>
                      <a:pt x="1424" y="981"/>
                    </a:lnTo>
                    <a:lnTo>
                      <a:pt x="1436" y="977"/>
                    </a:lnTo>
                    <a:lnTo>
                      <a:pt x="1450" y="972"/>
                    </a:lnTo>
                    <a:lnTo>
                      <a:pt x="1460" y="968"/>
                    </a:lnTo>
                    <a:lnTo>
                      <a:pt x="1472" y="961"/>
                    </a:lnTo>
                    <a:lnTo>
                      <a:pt x="1483" y="954"/>
                    </a:lnTo>
                    <a:lnTo>
                      <a:pt x="1493" y="947"/>
                    </a:lnTo>
                    <a:lnTo>
                      <a:pt x="1503" y="939"/>
                    </a:lnTo>
                    <a:lnTo>
                      <a:pt x="1512" y="929"/>
                    </a:lnTo>
                    <a:lnTo>
                      <a:pt x="1512" y="929"/>
                    </a:lnTo>
                    <a:lnTo>
                      <a:pt x="1545" y="895"/>
                    </a:lnTo>
                    <a:lnTo>
                      <a:pt x="1562" y="875"/>
                    </a:lnTo>
                    <a:lnTo>
                      <a:pt x="1566" y="868"/>
                    </a:lnTo>
                    <a:lnTo>
                      <a:pt x="1568" y="866"/>
                    </a:lnTo>
                    <a:lnTo>
                      <a:pt x="1568" y="865"/>
                    </a:lnTo>
                    <a:lnTo>
                      <a:pt x="1568" y="865"/>
                    </a:lnTo>
                    <a:lnTo>
                      <a:pt x="1581" y="849"/>
                    </a:lnTo>
                    <a:lnTo>
                      <a:pt x="1592" y="834"/>
                    </a:lnTo>
                    <a:lnTo>
                      <a:pt x="1601" y="816"/>
                    </a:lnTo>
                    <a:lnTo>
                      <a:pt x="1608" y="798"/>
                    </a:lnTo>
                    <a:lnTo>
                      <a:pt x="1613" y="778"/>
                    </a:lnTo>
                    <a:lnTo>
                      <a:pt x="1617" y="759"/>
                    </a:lnTo>
                    <a:lnTo>
                      <a:pt x="1618" y="739"/>
                    </a:lnTo>
                    <a:lnTo>
                      <a:pt x="1619" y="718"/>
                    </a:lnTo>
                    <a:lnTo>
                      <a:pt x="1617" y="699"/>
                    </a:lnTo>
                    <a:lnTo>
                      <a:pt x="1615" y="678"/>
                    </a:lnTo>
                    <a:lnTo>
                      <a:pt x="1610" y="658"/>
                    </a:lnTo>
                    <a:lnTo>
                      <a:pt x="1605" y="639"/>
                    </a:lnTo>
                    <a:lnTo>
                      <a:pt x="1598" y="619"/>
                    </a:lnTo>
                    <a:lnTo>
                      <a:pt x="1589" y="601"/>
                    </a:lnTo>
                    <a:lnTo>
                      <a:pt x="1581" y="585"/>
                    </a:lnTo>
                    <a:lnTo>
                      <a:pt x="1571" y="569"/>
                    </a:lnTo>
                    <a:lnTo>
                      <a:pt x="1571" y="569"/>
                    </a:lnTo>
                    <a:lnTo>
                      <a:pt x="1571" y="566"/>
                    </a:lnTo>
                    <a:lnTo>
                      <a:pt x="1571" y="566"/>
                    </a:lnTo>
                    <a:lnTo>
                      <a:pt x="1581" y="562"/>
                    </a:lnTo>
                    <a:lnTo>
                      <a:pt x="1589" y="554"/>
                    </a:lnTo>
                    <a:lnTo>
                      <a:pt x="1596" y="547"/>
                    </a:lnTo>
                    <a:lnTo>
                      <a:pt x="1602" y="539"/>
                    </a:lnTo>
                    <a:lnTo>
                      <a:pt x="1602" y="539"/>
                    </a:lnTo>
                    <a:lnTo>
                      <a:pt x="1605" y="539"/>
                    </a:lnTo>
                    <a:lnTo>
                      <a:pt x="1607" y="536"/>
                    </a:lnTo>
                    <a:lnTo>
                      <a:pt x="1608" y="534"/>
                    </a:lnTo>
                    <a:lnTo>
                      <a:pt x="1610" y="532"/>
                    </a:lnTo>
                    <a:lnTo>
                      <a:pt x="1611" y="526"/>
                    </a:lnTo>
                    <a:lnTo>
                      <a:pt x="1611" y="522"/>
                    </a:lnTo>
                    <a:lnTo>
                      <a:pt x="1611" y="522"/>
                    </a:lnTo>
                    <a:lnTo>
                      <a:pt x="1618" y="503"/>
                    </a:lnTo>
                    <a:lnTo>
                      <a:pt x="1629" y="469"/>
                    </a:lnTo>
                    <a:lnTo>
                      <a:pt x="1639" y="436"/>
                    </a:lnTo>
                    <a:lnTo>
                      <a:pt x="1641" y="426"/>
                    </a:lnTo>
                    <a:lnTo>
                      <a:pt x="1641" y="422"/>
                    </a:lnTo>
                    <a:lnTo>
                      <a:pt x="1641" y="421"/>
                    </a:lnTo>
                    <a:lnTo>
                      <a:pt x="1641" y="421"/>
                    </a:lnTo>
                    <a:lnTo>
                      <a:pt x="1645" y="405"/>
                    </a:lnTo>
                    <a:lnTo>
                      <a:pt x="1647" y="388"/>
                    </a:lnTo>
                    <a:lnTo>
                      <a:pt x="1647" y="373"/>
                    </a:lnTo>
                    <a:lnTo>
                      <a:pt x="1647" y="356"/>
                    </a:lnTo>
                    <a:lnTo>
                      <a:pt x="1645" y="340"/>
                    </a:lnTo>
                    <a:lnTo>
                      <a:pt x="1641" y="324"/>
                    </a:lnTo>
                    <a:lnTo>
                      <a:pt x="1636" y="310"/>
                    </a:lnTo>
                    <a:lnTo>
                      <a:pt x="1630" y="295"/>
                    </a:lnTo>
                    <a:lnTo>
                      <a:pt x="1624" y="281"/>
                    </a:lnTo>
                    <a:lnTo>
                      <a:pt x="1616" y="267"/>
                    </a:lnTo>
                    <a:lnTo>
                      <a:pt x="1607" y="253"/>
                    </a:lnTo>
                    <a:lnTo>
                      <a:pt x="1596" y="240"/>
                    </a:lnTo>
                    <a:lnTo>
                      <a:pt x="1587" y="228"/>
                    </a:lnTo>
                    <a:lnTo>
                      <a:pt x="1575" y="217"/>
                    </a:lnTo>
                    <a:lnTo>
                      <a:pt x="1563" y="205"/>
                    </a:lnTo>
                    <a:lnTo>
                      <a:pt x="1550" y="196"/>
                    </a:lnTo>
                    <a:lnTo>
                      <a:pt x="1536" y="186"/>
                    </a:lnTo>
                    <a:lnTo>
                      <a:pt x="1522" y="177"/>
                    </a:lnTo>
                    <a:lnTo>
                      <a:pt x="1507" y="169"/>
                    </a:lnTo>
                    <a:lnTo>
                      <a:pt x="1493" y="162"/>
                    </a:lnTo>
                    <a:lnTo>
                      <a:pt x="1477" y="156"/>
                    </a:lnTo>
                    <a:lnTo>
                      <a:pt x="1462" y="151"/>
                    </a:lnTo>
                    <a:lnTo>
                      <a:pt x="1446" y="146"/>
                    </a:lnTo>
                    <a:lnTo>
                      <a:pt x="1430" y="143"/>
                    </a:lnTo>
                    <a:lnTo>
                      <a:pt x="1413" y="141"/>
                    </a:lnTo>
                    <a:lnTo>
                      <a:pt x="1398" y="140"/>
                    </a:lnTo>
                    <a:lnTo>
                      <a:pt x="1381" y="140"/>
                    </a:lnTo>
                    <a:lnTo>
                      <a:pt x="1365" y="141"/>
                    </a:lnTo>
                    <a:lnTo>
                      <a:pt x="1350" y="144"/>
                    </a:lnTo>
                    <a:lnTo>
                      <a:pt x="1334" y="147"/>
                    </a:lnTo>
                    <a:lnTo>
                      <a:pt x="1318" y="152"/>
                    </a:lnTo>
                    <a:lnTo>
                      <a:pt x="1304" y="159"/>
                    </a:lnTo>
                    <a:lnTo>
                      <a:pt x="1304" y="159"/>
                    </a:lnTo>
                    <a:lnTo>
                      <a:pt x="1299" y="144"/>
                    </a:lnTo>
                    <a:lnTo>
                      <a:pt x="1293" y="130"/>
                    </a:lnTo>
                    <a:lnTo>
                      <a:pt x="1286" y="117"/>
                    </a:lnTo>
                    <a:lnTo>
                      <a:pt x="1277" y="104"/>
                    </a:lnTo>
                    <a:lnTo>
                      <a:pt x="1269" y="92"/>
                    </a:lnTo>
                    <a:lnTo>
                      <a:pt x="1258" y="81"/>
                    </a:lnTo>
                    <a:lnTo>
                      <a:pt x="1247" y="70"/>
                    </a:lnTo>
                    <a:lnTo>
                      <a:pt x="1237" y="61"/>
                    </a:lnTo>
                    <a:lnTo>
                      <a:pt x="1224" y="51"/>
                    </a:lnTo>
                    <a:lnTo>
                      <a:pt x="1211" y="43"/>
                    </a:lnTo>
                    <a:lnTo>
                      <a:pt x="1198" y="35"/>
                    </a:lnTo>
                    <a:lnTo>
                      <a:pt x="1185" y="28"/>
                    </a:lnTo>
                    <a:lnTo>
                      <a:pt x="1170" y="22"/>
                    </a:lnTo>
                    <a:lnTo>
                      <a:pt x="1155" y="17"/>
                    </a:lnTo>
                    <a:lnTo>
                      <a:pt x="1140" y="12"/>
                    </a:lnTo>
                    <a:lnTo>
                      <a:pt x="1125" y="9"/>
                    </a:lnTo>
                    <a:lnTo>
                      <a:pt x="1109" y="5"/>
                    </a:lnTo>
                    <a:lnTo>
                      <a:pt x="1093" y="3"/>
                    </a:lnTo>
                    <a:lnTo>
                      <a:pt x="1078" y="2"/>
                    </a:lnTo>
                    <a:lnTo>
                      <a:pt x="1062" y="0"/>
                    </a:lnTo>
                    <a:lnTo>
                      <a:pt x="1046" y="0"/>
                    </a:lnTo>
                    <a:lnTo>
                      <a:pt x="1031" y="2"/>
                    </a:lnTo>
                    <a:lnTo>
                      <a:pt x="1015" y="3"/>
                    </a:lnTo>
                    <a:lnTo>
                      <a:pt x="999" y="5"/>
                    </a:lnTo>
                    <a:lnTo>
                      <a:pt x="985" y="9"/>
                    </a:lnTo>
                    <a:lnTo>
                      <a:pt x="971" y="12"/>
                    </a:lnTo>
                    <a:lnTo>
                      <a:pt x="956" y="17"/>
                    </a:lnTo>
                    <a:lnTo>
                      <a:pt x="942" y="23"/>
                    </a:lnTo>
                    <a:lnTo>
                      <a:pt x="928" y="31"/>
                    </a:lnTo>
                    <a:lnTo>
                      <a:pt x="916" y="38"/>
                    </a:lnTo>
                    <a:lnTo>
                      <a:pt x="904" y="46"/>
                    </a:lnTo>
                    <a:lnTo>
                      <a:pt x="892" y="55"/>
                    </a:lnTo>
                    <a:lnTo>
                      <a:pt x="892" y="55"/>
                    </a:lnTo>
                    <a:lnTo>
                      <a:pt x="890" y="55"/>
                    </a:lnTo>
                    <a:lnTo>
                      <a:pt x="886" y="56"/>
                    </a:lnTo>
                    <a:lnTo>
                      <a:pt x="875" y="61"/>
                    </a:lnTo>
                    <a:lnTo>
                      <a:pt x="862" y="68"/>
                    </a:lnTo>
                    <a:lnTo>
                      <a:pt x="848" y="77"/>
                    </a:lnTo>
                    <a:lnTo>
                      <a:pt x="802" y="109"/>
                    </a:lnTo>
                    <a:lnTo>
                      <a:pt x="802" y="109"/>
                    </a:lnTo>
                    <a:lnTo>
                      <a:pt x="790" y="117"/>
                    </a:lnTo>
                    <a:lnTo>
                      <a:pt x="778" y="127"/>
                    </a:lnTo>
                    <a:lnTo>
                      <a:pt x="768" y="137"/>
                    </a:lnTo>
                    <a:lnTo>
                      <a:pt x="759" y="149"/>
                    </a:lnTo>
                    <a:lnTo>
                      <a:pt x="759" y="149"/>
                    </a:lnTo>
                    <a:lnTo>
                      <a:pt x="753" y="152"/>
                    </a:lnTo>
                    <a:lnTo>
                      <a:pt x="744" y="161"/>
                    </a:lnTo>
                    <a:lnTo>
                      <a:pt x="742" y="164"/>
                    </a:lnTo>
                    <a:lnTo>
                      <a:pt x="741" y="168"/>
                    </a:lnTo>
                    <a:lnTo>
                      <a:pt x="741" y="169"/>
                    </a:lnTo>
                    <a:lnTo>
                      <a:pt x="742" y="169"/>
                    </a:lnTo>
                    <a:lnTo>
                      <a:pt x="748" y="169"/>
                    </a:lnTo>
                    <a:lnTo>
                      <a:pt x="748" y="169"/>
                    </a:lnTo>
                    <a:lnTo>
                      <a:pt x="747" y="171"/>
                    </a:lnTo>
                    <a:lnTo>
                      <a:pt x="747" y="171"/>
                    </a:lnTo>
                    <a:lnTo>
                      <a:pt x="739" y="176"/>
                    </a:lnTo>
                    <a:lnTo>
                      <a:pt x="732" y="182"/>
                    </a:lnTo>
                    <a:lnTo>
                      <a:pt x="731" y="186"/>
                    </a:lnTo>
                    <a:lnTo>
                      <a:pt x="732" y="187"/>
                    </a:lnTo>
                    <a:lnTo>
                      <a:pt x="736" y="187"/>
                    </a:lnTo>
                    <a:lnTo>
                      <a:pt x="742" y="186"/>
                    </a:lnTo>
                    <a:lnTo>
                      <a:pt x="742" y="186"/>
                    </a:lnTo>
                    <a:lnTo>
                      <a:pt x="739" y="198"/>
                    </a:lnTo>
                    <a:lnTo>
                      <a:pt x="739" y="198"/>
                    </a:lnTo>
                    <a:lnTo>
                      <a:pt x="718" y="185"/>
                    </a:lnTo>
                    <a:lnTo>
                      <a:pt x="694" y="173"/>
                    </a:lnTo>
                    <a:lnTo>
                      <a:pt x="668" y="162"/>
                    </a:lnTo>
                    <a:lnTo>
                      <a:pt x="643" y="153"/>
                    </a:lnTo>
                    <a:lnTo>
                      <a:pt x="617" y="145"/>
                    </a:lnTo>
                    <a:lnTo>
                      <a:pt x="589" y="139"/>
                    </a:lnTo>
                    <a:lnTo>
                      <a:pt x="561" y="134"/>
                    </a:lnTo>
                    <a:lnTo>
                      <a:pt x="534" y="133"/>
                    </a:lnTo>
                    <a:lnTo>
                      <a:pt x="507" y="133"/>
                    </a:lnTo>
                    <a:lnTo>
                      <a:pt x="479" y="135"/>
                    </a:lnTo>
                    <a:lnTo>
                      <a:pt x="466" y="138"/>
                    </a:lnTo>
                    <a:lnTo>
                      <a:pt x="454" y="141"/>
                    </a:lnTo>
                    <a:lnTo>
                      <a:pt x="441" y="145"/>
                    </a:lnTo>
                    <a:lnTo>
                      <a:pt x="429" y="150"/>
                    </a:lnTo>
                    <a:lnTo>
                      <a:pt x="417" y="155"/>
                    </a:lnTo>
                    <a:lnTo>
                      <a:pt x="405" y="161"/>
                    </a:lnTo>
                    <a:lnTo>
                      <a:pt x="394" y="168"/>
                    </a:lnTo>
                    <a:lnTo>
                      <a:pt x="382" y="175"/>
                    </a:lnTo>
                    <a:lnTo>
                      <a:pt x="372" y="185"/>
                    </a:lnTo>
                    <a:lnTo>
                      <a:pt x="361" y="194"/>
                    </a:lnTo>
                    <a:lnTo>
                      <a:pt x="352" y="204"/>
                    </a:lnTo>
                    <a:lnTo>
                      <a:pt x="343" y="216"/>
                    </a:lnTo>
                    <a:lnTo>
                      <a:pt x="343" y="216"/>
                    </a:lnTo>
                    <a:lnTo>
                      <a:pt x="341" y="216"/>
                    </a:lnTo>
                    <a:lnTo>
                      <a:pt x="339" y="217"/>
                    </a:lnTo>
                    <a:lnTo>
                      <a:pt x="333" y="222"/>
                    </a:lnTo>
                    <a:lnTo>
                      <a:pt x="329" y="228"/>
                    </a:lnTo>
                    <a:lnTo>
                      <a:pt x="328" y="230"/>
                    </a:lnTo>
                    <a:lnTo>
                      <a:pt x="328" y="233"/>
                    </a:lnTo>
                    <a:lnTo>
                      <a:pt x="328" y="233"/>
                    </a:lnTo>
                    <a:lnTo>
                      <a:pt x="318" y="242"/>
                    </a:lnTo>
                    <a:lnTo>
                      <a:pt x="308" y="251"/>
                    </a:lnTo>
                    <a:lnTo>
                      <a:pt x="287" y="267"/>
                    </a:lnTo>
                    <a:lnTo>
                      <a:pt x="276" y="274"/>
                    </a:lnTo>
                    <a:lnTo>
                      <a:pt x="266" y="282"/>
                    </a:lnTo>
                    <a:lnTo>
                      <a:pt x="257" y="292"/>
                    </a:lnTo>
                    <a:lnTo>
                      <a:pt x="248" y="303"/>
                    </a:lnTo>
                    <a:lnTo>
                      <a:pt x="248" y="303"/>
                    </a:lnTo>
                    <a:lnTo>
                      <a:pt x="243" y="306"/>
                    </a:lnTo>
                    <a:lnTo>
                      <a:pt x="242" y="310"/>
                    </a:lnTo>
                    <a:lnTo>
                      <a:pt x="243" y="312"/>
                    </a:lnTo>
                    <a:lnTo>
                      <a:pt x="243" y="312"/>
                    </a:lnTo>
                    <a:lnTo>
                      <a:pt x="237" y="327"/>
                    </a:lnTo>
                    <a:lnTo>
                      <a:pt x="237" y="327"/>
                    </a:lnTo>
                    <a:lnTo>
                      <a:pt x="235" y="329"/>
                    </a:lnTo>
                    <a:lnTo>
                      <a:pt x="230" y="334"/>
                    </a:lnTo>
                    <a:lnTo>
                      <a:pt x="229" y="336"/>
                    </a:lnTo>
                    <a:lnTo>
                      <a:pt x="229" y="338"/>
                    </a:lnTo>
                    <a:lnTo>
                      <a:pt x="230" y="340"/>
                    </a:lnTo>
                    <a:lnTo>
                      <a:pt x="234" y="341"/>
                    </a:lnTo>
                    <a:lnTo>
                      <a:pt x="234" y="341"/>
                    </a:lnTo>
                    <a:lnTo>
                      <a:pt x="230" y="358"/>
                    </a:lnTo>
                    <a:lnTo>
                      <a:pt x="229" y="368"/>
                    </a:lnTo>
                    <a:lnTo>
                      <a:pt x="229" y="371"/>
                    </a:lnTo>
                    <a:lnTo>
                      <a:pt x="230" y="374"/>
                    </a:lnTo>
                    <a:lnTo>
                      <a:pt x="230" y="374"/>
                    </a:lnTo>
                    <a:lnTo>
                      <a:pt x="231" y="393"/>
                    </a:lnTo>
                    <a:lnTo>
                      <a:pt x="231" y="393"/>
                    </a:lnTo>
                    <a:lnTo>
                      <a:pt x="229" y="397"/>
                    </a:lnTo>
                    <a:lnTo>
                      <a:pt x="228" y="400"/>
                    </a:lnTo>
                    <a:lnTo>
                      <a:pt x="228" y="401"/>
                    </a:lnTo>
                    <a:lnTo>
                      <a:pt x="228" y="403"/>
                    </a:lnTo>
                    <a:lnTo>
                      <a:pt x="230" y="404"/>
                    </a:lnTo>
                    <a:lnTo>
                      <a:pt x="233" y="404"/>
                    </a:lnTo>
                    <a:lnTo>
                      <a:pt x="233" y="404"/>
                    </a:lnTo>
                    <a:lnTo>
                      <a:pt x="234" y="416"/>
                    </a:lnTo>
                    <a:lnTo>
                      <a:pt x="234" y="416"/>
                    </a:lnTo>
                    <a:lnTo>
                      <a:pt x="218" y="424"/>
                    </a:lnTo>
                    <a:lnTo>
                      <a:pt x="204" y="434"/>
                    </a:lnTo>
                    <a:lnTo>
                      <a:pt x="189" y="445"/>
                    </a:lnTo>
                    <a:lnTo>
                      <a:pt x="175" y="456"/>
                    </a:lnTo>
                    <a:lnTo>
                      <a:pt x="175" y="456"/>
                    </a:lnTo>
                    <a:lnTo>
                      <a:pt x="157" y="464"/>
                    </a:lnTo>
                    <a:lnTo>
                      <a:pt x="147" y="469"/>
                    </a:lnTo>
                    <a:lnTo>
                      <a:pt x="139" y="474"/>
                    </a:lnTo>
                    <a:lnTo>
                      <a:pt x="139" y="474"/>
                    </a:lnTo>
                    <a:lnTo>
                      <a:pt x="116" y="488"/>
                    </a:lnTo>
                    <a:lnTo>
                      <a:pt x="93" y="504"/>
                    </a:lnTo>
                    <a:lnTo>
                      <a:pt x="71" y="521"/>
                    </a:lnTo>
                    <a:lnTo>
                      <a:pt x="62" y="530"/>
                    </a:lnTo>
                    <a:lnTo>
                      <a:pt x="52" y="540"/>
                    </a:lnTo>
                    <a:lnTo>
                      <a:pt x="44" y="551"/>
                    </a:lnTo>
                    <a:lnTo>
                      <a:pt x="35" y="562"/>
                    </a:lnTo>
                    <a:lnTo>
                      <a:pt x="28" y="574"/>
                    </a:lnTo>
                    <a:lnTo>
                      <a:pt x="21" y="586"/>
                    </a:lnTo>
                    <a:lnTo>
                      <a:pt x="15" y="598"/>
                    </a:lnTo>
                    <a:lnTo>
                      <a:pt x="10" y="611"/>
                    </a:lnTo>
                    <a:lnTo>
                      <a:pt x="6" y="625"/>
                    </a:lnTo>
                    <a:lnTo>
                      <a:pt x="3" y="640"/>
                    </a:lnTo>
                    <a:lnTo>
                      <a:pt x="3" y="640"/>
                    </a:lnTo>
                    <a:lnTo>
                      <a:pt x="1" y="642"/>
                    </a:lnTo>
                    <a:lnTo>
                      <a:pt x="3" y="646"/>
                    </a:lnTo>
                    <a:lnTo>
                      <a:pt x="3" y="646"/>
                    </a:lnTo>
                    <a:lnTo>
                      <a:pt x="0" y="664"/>
                    </a:lnTo>
                    <a:lnTo>
                      <a:pt x="0" y="682"/>
                    </a:lnTo>
                    <a:lnTo>
                      <a:pt x="1" y="700"/>
                    </a:lnTo>
                    <a:lnTo>
                      <a:pt x="5" y="717"/>
                    </a:lnTo>
                    <a:lnTo>
                      <a:pt x="5" y="717"/>
                    </a:lnTo>
                    <a:close/>
                    <a:moveTo>
                      <a:pt x="14" y="709"/>
                    </a:moveTo>
                    <a:lnTo>
                      <a:pt x="14" y="709"/>
                    </a:lnTo>
                    <a:lnTo>
                      <a:pt x="24" y="703"/>
                    </a:lnTo>
                    <a:lnTo>
                      <a:pt x="24" y="703"/>
                    </a:lnTo>
                    <a:lnTo>
                      <a:pt x="14" y="710"/>
                    </a:lnTo>
                    <a:lnTo>
                      <a:pt x="14" y="710"/>
                    </a:lnTo>
                    <a:lnTo>
                      <a:pt x="14" y="709"/>
                    </a:lnTo>
                    <a:lnTo>
                      <a:pt x="14" y="709"/>
                    </a:lnTo>
                    <a:close/>
                    <a:moveTo>
                      <a:pt x="16" y="723"/>
                    </a:moveTo>
                    <a:lnTo>
                      <a:pt x="16" y="723"/>
                    </a:lnTo>
                    <a:lnTo>
                      <a:pt x="16" y="722"/>
                    </a:lnTo>
                    <a:lnTo>
                      <a:pt x="16" y="722"/>
                    </a:lnTo>
                    <a:lnTo>
                      <a:pt x="17" y="722"/>
                    </a:lnTo>
                    <a:lnTo>
                      <a:pt x="17" y="722"/>
                    </a:lnTo>
                    <a:lnTo>
                      <a:pt x="16" y="723"/>
                    </a:lnTo>
                    <a:lnTo>
                      <a:pt x="16" y="723"/>
                    </a:lnTo>
                    <a:close/>
                    <a:moveTo>
                      <a:pt x="30" y="759"/>
                    </a:moveTo>
                    <a:lnTo>
                      <a:pt x="30" y="759"/>
                    </a:lnTo>
                    <a:lnTo>
                      <a:pt x="26" y="747"/>
                    </a:lnTo>
                    <a:lnTo>
                      <a:pt x="21" y="735"/>
                    </a:lnTo>
                    <a:lnTo>
                      <a:pt x="21" y="735"/>
                    </a:lnTo>
                    <a:lnTo>
                      <a:pt x="48" y="724"/>
                    </a:lnTo>
                    <a:lnTo>
                      <a:pt x="48" y="724"/>
                    </a:lnTo>
                    <a:lnTo>
                      <a:pt x="42" y="728"/>
                    </a:lnTo>
                    <a:lnTo>
                      <a:pt x="34" y="736"/>
                    </a:lnTo>
                    <a:lnTo>
                      <a:pt x="29" y="740"/>
                    </a:lnTo>
                    <a:lnTo>
                      <a:pt x="28" y="745"/>
                    </a:lnTo>
                    <a:lnTo>
                      <a:pt x="27" y="746"/>
                    </a:lnTo>
                    <a:lnTo>
                      <a:pt x="28" y="747"/>
                    </a:lnTo>
                    <a:lnTo>
                      <a:pt x="29" y="747"/>
                    </a:lnTo>
                    <a:lnTo>
                      <a:pt x="32" y="748"/>
                    </a:lnTo>
                    <a:lnTo>
                      <a:pt x="32" y="748"/>
                    </a:lnTo>
                    <a:lnTo>
                      <a:pt x="38" y="747"/>
                    </a:lnTo>
                    <a:lnTo>
                      <a:pt x="45" y="745"/>
                    </a:lnTo>
                    <a:lnTo>
                      <a:pt x="59" y="737"/>
                    </a:lnTo>
                    <a:lnTo>
                      <a:pt x="73" y="730"/>
                    </a:lnTo>
                    <a:lnTo>
                      <a:pt x="85" y="723"/>
                    </a:lnTo>
                    <a:lnTo>
                      <a:pt x="85" y="723"/>
                    </a:lnTo>
                    <a:lnTo>
                      <a:pt x="58" y="741"/>
                    </a:lnTo>
                    <a:lnTo>
                      <a:pt x="44" y="750"/>
                    </a:lnTo>
                    <a:lnTo>
                      <a:pt x="30" y="759"/>
                    </a:lnTo>
                    <a:lnTo>
                      <a:pt x="30" y="759"/>
                    </a:lnTo>
                    <a:close/>
                    <a:moveTo>
                      <a:pt x="85" y="603"/>
                    </a:moveTo>
                    <a:lnTo>
                      <a:pt x="85" y="603"/>
                    </a:lnTo>
                    <a:lnTo>
                      <a:pt x="82" y="601"/>
                    </a:lnTo>
                    <a:lnTo>
                      <a:pt x="79" y="601"/>
                    </a:lnTo>
                    <a:lnTo>
                      <a:pt x="74" y="604"/>
                    </a:lnTo>
                    <a:lnTo>
                      <a:pt x="68" y="606"/>
                    </a:lnTo>
                    <a:lnTo>
                      <a:pt x="58" y="612"/>
                    </a:lnTo>
                    <a:lnTo>
                      <a:pt x="51" y="617"/>
                    </a:lnTo>
                    <a:lnTo>
                      <a:pt x="51" y="617"/>
                    </a:lnTo>
                    <a:lnTo>
                      <a:pt x="64" y="606"/>
                    </a:lnTo>
                    <a:lnTo>
                      <a:pt x="81" y="591"/>
                    </a:lnTo>
                    <a:lnTo>
                      <a:pt x="86" y="585"/>
                    </a:lnTo>
                    <a:lnTo>
                      <a:pt x="87" y="582"/>
                    </a:lnTo>
                    <a:lnTo>
                      <a:pt x="86" y="580"/>
                    </a:lnTo>
                    <a:lnTo>
                      <a:pt x="85" y="580"/>
                    </a:lnTo>
                    <a:lnTo>
                      <a:pt x="81" y="580"/>
                    </a:lnTo>
                    <a:lnTo>
                      <a:pt x="69" y="585"/>
                    </a:lnTo>
                    <a:lnTo>
                      <a:pt x="69" y="585"/>
                    </a:lnTo>
                    <a:lnTo>
                      <a:pt x="86" y="571"/>
                    </a:lnTo>
                    <a:lnTo>
                      <a:pt x="101" y="559"/>
                    </a:lnTo>
                    <a:lnTo>
                      <a:pt x="101" y="559"/>
                    </a:lnTo>
                    <a:lnTo>
                      <a:pt x="97" y="575"/>
                    </a:lnTo>
                    <a:lnTo>
                      <a:pt x="93" y="591"/>
                    </a:lnTo>
                    <a:lnTo>
                      <a:pt x="91" y="606"/>
                    </a:lnTo>
                    <a:lnTo>
                      <a:pt x="91" y="622"/>
                    </a:lnTo>
                    <a:lnTo>
                      <a:pt x="91" y="622"/>
                    </a:lnTo>
                    <a:lnTo>
                      <a:pt x="89" y="621"/>
                    </a:lnTo>
                    <a:lnTo>
                      <a:pt x="88" y="621"/>
                    </a:lnTo>
                    <a:lnTo>
                      <a:pt x="81" y="623"/>
                    </a:lnTo>
                    <a:lnTo>
                      <a:pt x="71" y="627"/>
                    </a:lnTo>
                    <a:lnTo>
                      <a:pt x="60" y="633"/>
                    </a:lnTo>
                    <a:lnTo>
                      <a:pt x="28" y="652"/>
                    </a:lnTo>
                    <a:lnTo>
                      <a:pt x="28" y="652"/>
                    </a:lnTo>
                    <a:lnTo>
                      <a:pt x="40" y="644"/>
                    </a:lnTo>
                    <a:lnTo>
                      <a:pt x="62" y="629"/>
                    </a:lnTo>
                    <a:lnTo>
                      <a:pt x="71" y="621"/>
                    </a:lnTo>
                    <a:lnTo>
                      <a:pt x="80" y="613"/>
                    </a:lnTo>
                    <a:lnTo>
                      <a:pt x="85" y="607"/>
                    </a:lnTo>
                    <a:lnTo>
                      <a:pt x="86" y="605"/>
                    </a:lnTo>
                    <a:lnTo>
                      <a:pt x="85" y="603"/>
                    </a:lnTo>
                    <a:lnTo>
                      <a:pt x="85" y="603"/>
                    </a:lnTo>
                    <a:close/>
                    <a:moveTo>
                      <a:pt x="166" y="841"/>
                    </a:moveTo>
                    <a:lnTo>
                      <a:pt x="166" y="841"/>
                    </a:lnTo>
                    <a:lnTo>
                      <a:pt x="174" y="835"/>
                    </a:lnTo>
                    <a:lnTo>
                      <a:pt x="174" y="835"/>
                    </a:lnTo>
                    <a:lnTo>
                      <a:pt x="184" y="828"/>
                    </a:lnTo>
                    <a:lnTo>
                      <a:pt x="201" y="817"/>
                    </a:lnTo>
                    <a:lnTo>
                      <a:pt x="209" y="811"/>
                    </a:lnTo>
                    <a:lnTo>
                      <a:pt x="216" y="805"/>
                    </a:lnTo>
                    <a:lnTo>
                      <a:pt x="219" y="800"/>
                    </a:lnTo>
                    <a:lnTo>
                      <a:pt x="221" y="798"/>
                    </a:lnTo>
                    <a:lnTo>
                      <a:pt x="222" y="795"/>
                    </a:lnTo>
                    <a:lnTo>
                      <a:pt x="222" y="795"/>
                    </a:lnTo>
                    <a:lnTo>
                      <a:pt x="237" y="801"/>
                    </a:lnTo>
                    <a:lnTo>
                      <a:pt x="237" y="801"/>
                    </a:lnTo>
                    <a:lnTo>
                      <a:pt x="219" y="811"/>
                    </a:lnTo>
                    <a:lnTo>
                      <a:pt x="201" y="821"/>
                    </a:lnTo>
                    <a:lnTo>
                      <a:pt x="184" y="831"/>
                    </a:lnTo>
                    <a:lnTo>
                      <a:pt x="166" y="841"/>
                    </a:lnTo>
                    <a:lnTo>
                      <a:pt x="166" y="841"/>
                    </a:lnTo>
                    <a:close/>
                    <a:moveTo>
                      <a:pt x="246" y="805"/>
                    </a:moveTo>
                    <a:lnTo>
                      <a:pt x="246" y="805"/>
                    </a:lnTo>
                    <a:lnTo>
                      <a:pt x="271" y="812"/>
                    </a:lnTo>
                    <a:lnTo>
                      <a:pt x="271" y="812"/>
                    </a:lnTo>
                    <a:lnTo>
                      <a:pt x="251" y="822"/>
                    </a:lnTo>
                    <a:lnTo>
                      <a:pt x="230" y="831"/>
                    </a:lnTo>
                    <a:lnTo>
                      <a:pt x="188" y="848"/>
                    </a:lnTo>
                    <a:lnTo>
                      <a:pt x="188" y="848"/>
                    </a:lnTo>
                    <a:lnTo>
                      <a:pt x="211" y="833"/>
                    </a:lnTo>
                    <a:lnTo>
                      <a:pt x="211" y="833"/>
                    </a:lnTo>
                    <a:lnTo>
                      <a:pt x="231" y="821"/>
                    </a:lnTo>
                    <a:lnTo>
                      <a:pt x="242" y="812"/>
                    </a:lnTo>
                    <a:lnTo>
                      <a:pt x="245" y="809"/>
                    </a:lnTo>
                    <a:lnTo>
                      <a:pt x="246" y="805"/>
                    </a:lnTo>
                    <a:lnTo>
                      <a:pt x="246" y="805"/>
                    </a:lnTo>
                    <a:close/>
                    <a:moveTo>
                      <a:pt x="142" y="807"/>
                    </a:moveTo>
                    <a:lnTo>
                      <a:pt x="142" y="807"/>
                    </a:lnTo>
                    <a:lnTo>
                      <a:pt x="164" y="792"/>
                    </a:lnTo>
                    <a:lnTo>
                      <a:pt x="186" y="777"/>
                    </a:lnTo>
                    <a:lnTo>
                      <a:pt x="186" y="777"/>
                    </a:lnTo>
                    <a:lnTo>
                      <a:pt x="186" y="777"/>
                    </a:lnTo>
                    <a:lnTo>
                      <a:pt x="186" y="777"/>
                    </a:lnTo>
                    <a:lnTo>
                      <a:pt x="196" y="782"/>
                    </a:lnTo>
                    <a:lnTo>
                      <a:pt x="196" y="782"/>
                    </a:lnTo>
                    <a:lnTo>
                      <a:pt x="169" y="794"/>
                    </a:lnTo>
                    <a:lnTo>
                      <a:pt x="142" y="807"/>
                    </a:lnTo>
                    <a:lnTo>
                      <a:pt x="142" y="807"/>
                    </a:lnTo>
                    <a:close/>
                    <a:moveTo>
                      <a:pt x="206" y="789"/>
                    </a:moveTo>
                    <a:lnTo>
                      <a:pt x="206" y="789"/>
                    </a:lnTo>
                    <a:lnTo>
                      <a:pt x="206" y="788"/>
                    </a:lnTo>
                    <a:lnTo>
                      <a:pt x="206" y="788"/>
                    </a:lnTo>
                    <a:lnTo>
                      <a:pt x="213" y="792"/>
                    </a:lnTo>
                    <a:lnTo>
                      <a:pt x="213" y="792"/>
                    </a:lnTo>
                    <a:lnTo>
                      <a:pt x="177" y="810"/>
                    </a:lnTo>
                    <a:lnTo>
                      <a:pt x="177" y="810"/>
                    </a:lnTo>
                    <a:lnTo>
                      <a:pt x="206" y="789"/>
                    </a:lnTo>
                    <a:lnTo>
                      <a:pt x="206" y="789"/>
                    </a:lnTo>
                    <a:close/>
                    <a:moveTo>
                      <a:pt x="156" y="781"/>
                    </a:moveTo>
                    <a:lnTo>
                      <a:pt x="156" y="781"/>
                    </a:lnTo>
                    <a:lnTo>
                      <a:pt x="175" y="770"/>
                    </a:lnTo>
                    <a:lnTo>
                      <a:pt x="175" y="770"/>
                    </a:lnTo>
                    <a:lnTo>
                      <a:pt x="176" y="771"/>
                    </a:lnTo>
                    <a:lnTo>
                      <a:pt x="176" y="771"/>
                    </a:lnTo>
                    <a:lnTo>
                      <a:pt x="156" y="781"/>
                    </a:lnTo>
                    <a:lnTo>
                      <a:pt x="156" y="781"/>
                    </a:lnTo>
                    <a:close/>
                    <a:moveTo>
                      <a:pt x="94" y="795"/>
                    </a:moveTo>
                    <a:lnTo>
                      <a:pt x="94" y="795"/>
                    </a:lnTo>
                    <a:lnTo>
                      <a:pt x="107" y="784"/>
                    </a:lnTo>
                    <a:lnTo>
                      <a:pt x="122" y="775"/>
                    </a:lnTo>
                    <a:lnTo>
                      <a:pt x="136" y="764"/>
                    </a:lnTo>
                    <a:lnTo>
                      <a:pt x="152" y="756"/>
                    </a:lnTo>
                    <a:lnTo>
                      <a:pt x="152" y="756"/>
                    </a:lnTo>
                    <a:lnTo>
                      <a:pt x="153" y="753"/>
                    </a:lnTo>
                    <a:lnTo>
                      <a:pt x="153" y="753"/>
                    </a:lnTo>
                    <a:lnTo>
                      <a:pt x="165" y="763"/>
                    </a:lnTo>
                    <a:lnTo>
                      <a:pt x="165" y="763"/>
                    </a:lnTo>
                    <a:lnTo>
                      <a:pt x="129" y="778"/>
                    </a:lnTo>
                    <a:lnTo>
                      <a:pt x="94" y="795"/>
                    </a:lnTo>
                    <a:lnTo>
                      <a:pt x="94" y="795"/>
                    </a:lnTo>
                    <a:close/>
                    <a:moveTo>
                      <a:pt x="68" y="784"/>
                    </a:moveTo>
                    <a:lnTo>
                      <a:pt x="68" y="784"/>
                    </a:lnTo>
                    <a:lnTo>
                      <a:pt x="105" y="762"/>
                    </a:lnTo>
                    <a:lnTo>
                      <a:pt x="116" y="753"/>
                    </a:lnTo>
                    <a:lnTo>
                      <a:pt x="125" y="746"/>
                    </a:lnTo>
                    <a:lnTo>
                      <a:pt x="130" y="740"/>
                    </a:lnTo>
                    <a:lnTo>
                      <a:pt x="131" y="737"/>
                    </a:lnTo>
                    <a:lnTo>
                      <a:pt x="131" y="735"/>
                    </a:lnTo>
                    <a:lnTo>
                      <a:pt x="131" y="735"/>
                    </a:lnTo>
                    <a:lnTo>
                      <a:pt x="130" y="735"/>
                    </a:lnTo>
                    <a:lnTo>
                      <a:pt x="128" y="735"/>
                    </a:lnTo>
                    <a:lnTo>
                      <a:pt x="122" y="737"/>
                    </a:lnTo>
                    <a:lnTo>
                      <a:pt x="103" y="746"/>
                    </a:lnTo>
                    <a:lnTo>
                      <a:pt x="71" y="763"/>
                    </a:lnTo>
                    <a:lnTo>
                      <a:pt x="71" y="763"/>
                    </a:lnTo>
                    <a:lnTo>
                      <a:pt x="85" y="756"/>
                    </a:lnTo>
                    <a:lnTo>
                      <a:pt x="101" y="746"/>
                    </a:lnTo>
                    <a:lnTo>
                      <a:pt x="110" y="740"/>
                    </a:lnTo>
                    <a:lnTo>
                      <a:pt x="116" y="733"/>
                    </a:lnTo>
                    <a:lnTo>
                      <a:pt x="121" y="727"/>
                    </a:lnTo>
                    <a:lnTo>
                      <a:pt x="122" y="724"/>
                    </a:lnTo>
                    <a:lnTo>
                      <a:pt x="122" y="721"/>
                    </a:lnTo>
                    <a:lnTo>
                      <a:pt x="122" y="721"/>
                    </a:lnTo>
                    <a:lnTo>
                      <a:pt x="134" y="734"/>
                    </a:lnTo>
                    <a:lnTo>
                      <a:pt x="146" y="747"/>
                    </a:lnTo>
                    <a:lnTo>
                      <a:pt x="146" y="747"/>
                    </a:lnTo>
                    <a:lnTo>
                      <a:pt x="106" y="766"/>
                    </a:lnTo>
                    <a:lnTo>
                      <a:pt x="68" y="784"/>
                    </a:lnTo>
                    <a:lnTo>
                      <a:pt x="68" y="784"/>
                    </a:lnTo>
                    <a:close/>
                    <a:moveTo>
                      <a:pt x="83" y="739"/>
                    </a:moveTo>
                    <a:lnTo>
                      <a:pt x="83" y="739"/>
                    </a:lnTo>
                    <a:lnTo>
                      <a:pt x="82" y="736"/>
                    </a:lnTo>
                    <a:lnTo>
                      <a:pt x="82" y="736"/>
                    </a:lnTo>
                    <a:lnTo>
                      <a:pt x="100" y="725"/>
                    </a:lnTo>
                    <a:lnTo>
                      <a:pt x="117" y="713"/>
                    </a:lnTo>
                    <a:lnTo>
                      <a:pt x="117" y="713"/>
                    </a:lnTo>
                    <a:lnTo>
                      <a:pt x="119" y="717"/>
                    </a:lnTo>
                    <a:lnTo>
                      <a:pt x="119" y="717"/>
                    </a:lnTo>
                    <a:lnTo>
                      <a:pt x="116" y="718"/>
                    </a:lnTo>
                    <a:lnTo>
                      <a:pt x="107" y="723"/>
                    </a:lnTo>
                    <a:lnTo>
                      <a:pt x="83" y="739"/>
                    </a:lnTo>
                    <a:lnTo>
                      <a:pt x="83" y="739"/>
                    </a:lnTo>
                    <a:close/>
                    <a:moveTo>
                      <a:pt x="110" y="707"/>
                    </a:moveTo>
                    <a:lnTo>
                      <a:pt x="110" y="707"/>
                    </a:lnTo>
                    <a:lnTo>
                      <a:pt x="106" y="706"/>
                    </a:lnTo>
                    <a:lnTo>
                      <a:pt x="103" y="706"/>
                    </a:lnTo>
                    <a:lnTo>
                      <a:pt x="93" y="710"/>
                    </a:lnTo>
                    <a:lnTo>
                      <a:pt x="76" y="717"/>
                    </a:lnTo>
                    <a:lnTo>
                      <a:pt x="76" y="717"/>
                    </a:lnTo>
                    <a:lnTo>
                      <a:pt x="93" y="706"/>
                    </a:lnTo>
                    <a:lnTo>
                      <a:pt x="101" y="700"/>
                    </a:lnTo>
                    <a:lnTo>
                      <a:pt x="105" y="697"/>
                    </a:lnTo>
                    <a:lnTo>
                      <a:pt x="106" y="694"/>
                    </a:lnTo>
                    <a:lnTo>
                      <a:pt x="106" y="694"/>
                    </a:lnTo>
                    <a:lnTo>
                      <a:pt x="112" y="705"/>
                    </a:lnTo>
                    <a:lnTo>
                      <a:pt x="112" y="705"/>
                    </a:lnTo>
                    <a:lnTo>
                      <a:pt x="110" y="707"/>
                    </a:lnTo>
                    <a:lnTo>
                      <a:pt x="110" y="707"/>
                    </a:lnTo>
                    <a:close/>
                    <a:moveTo>
                      <a:pt x="42" y="716"/>
                    </a:moveTo>
                    <a:lnTo>
                      <a:pt x="42" y="716"/>
                    </a:lnTo>
                    <a:lnTo>
                      <a:pt x="73" y="698"/>
                    </a:lnTo>
                    <a:lnTo>
                      <a:pt x="82" y="692"/>
                    </a:lnTo>
                    <a:lnTo>
                      <a:pt x="89" y="686"/>
                    </a:lnTo>
                    <a:lnTo>
                      <a:pt x="94" y="681"/>
                    </a:lnTo>
                    <a:lnTo>
                      <a:pt x="95" y="678"/>
                    </a:lnTo>
                    <a:lnTo>
                      <a:pt x="94" y="677"/>
                    </a:lnTo>
                    <a:lnTo>
                      <a:pt x="94" y="677"/>
                    </a:lnTo>
                    <a:lnTo>
                      <a:pt x="93" y="676"/>
                    </a:lnTo>
                    <a:lnTo>
                      <a:pt x="92" y="676"/>
                    </a:lnTo>
                    <a:lnTo>
                      <a:pt x="87" y="676"/>
                    </a:lnTo>
                    <a:lnTo>
                      <a:pt x="82" y="678"/>
                    </a:lnTo>
                    <a:lnTo>
                      <a:pt x="75" y="682"/>
                    </a:lnTo>
                    <a:lnTo>
                      <a:pt x="56" y="694"/>
                    </a:lnTo>
                    <a:lnTo>
                      <a:pt x="56" y="694"/>
                    </a:lnTo>
                    <a:lnTo>
                      <a:pt x="73" y="682"/>
                    </a:lnTo>
                    <a:lnTo>
                      <a:pt x="88" y="669"/>
                    </a:lnTo>
                    <a:lnTo>
                      <a:pt x="88" y="669"/>
                    </a:lnTo>
                    <a:lnTo>
                      <a:pt x="89" y="666"/>
                    </a:lnTo>
                    <a:lnTo>
                      <a:pt x="91" y="665"/>
                    </a:lnTo>
                    <a:lnTo>
                      <a:pt x="91" y="663"/>
                    </a:lnTo>
                    <a:lnTo>
                      <a:pt x="89" y="662"/>
                    </a:lnTo>
                    <a:lnTo>
                      <a:pt x="88" y="660"/>
                    </a:lnTo>
                    <a:lnTo>
                      <a:pt x="86" y="660"/>
                    </a:lnTo>
                    <a:lnTo>
                      <a:pt x="83" y="660"/>
                    </a:lnTo>
                    <a:lnTo>
                      <a:pt x="82" y="662"/>
                    </a:lnTo>
                    <a:lnTo>
                      <a:pt x="82" y="662"/>
                    </a:lnTo>
                    <a:lnTo>
                      <a:pt x="34" y="687"/>
                    </a:lnTo>
                    <a:lnTo>
                      <a:pt x="34" y="687"/>
                    </a:lnTo>
                    <a:lnTo>
                      <a:pt x="48" y="675"/>
                    </a:lnTo>
                    <a:lnTo>
                      <a:pt x="63" y="664"/>
                    </a:lnTo>
                    <a:lnTo>
                      <a:pt x="92" y="646"/>
                    </a:lnTo>
                    <a:lnTo>
                      <a:pt x="92" y="646"/>
                    </a:lnTo>
                    <a:lnTo>
                      <a:pt x="93" y="657"/>
                    </a:lnTo>
                    <a:lnTo>
                      <a:pt x="97" y="669"/>
                    </a:lnTo>
                    <a:lnTo>
                      <a:pt x="99" y="678"/>
                    </a:lnTo>
                    <a:lnTo>
                      <a:pt x="104" y="689"/>
                    </a:lnTo>
                    <a:lnTo>
                      <a:pt x="104" y="689"/>
                    </a:lnTo>
                    <a:lnTo>
                      <a:pt x="103" y="689"/>
                    </a:lnTo>
                    <a:lnTo>
                      <a:pt x="100" y="689"/>
                    </a:lnTo>
                    <a:lnTo>
                      <a:pt x="93" y="692"/>
                    </a:lnTo>
                    <a:lnTo>
                      <a:pt x="74" y="700"/>
                    </a:lnTo>
                    <a:lnTo>
                      <a:pt x="42" y="716"/>
                    </a:lnTo>
                    <a:lnTo>
                      <a:pt x="42" y="716"/>
                    </a:lnTo>
                    <a:close/>
                    <a:moveTo>
                      <a:pt x="63" y="646"/>
                    </a:moveTo>
                    <a:lnTo>
                      <a:pt x="63" y="646"/>
                    </a:lnTo>
                    <a:lnTo>
                      <a:pt x="81" y="633"/>
                    </a:lnTo>
                    <a:lnTo>
                      <a:pt x="88" y="627"/>
                    </a:lnTo>
                    <a:lnTo>
                      <a:pt x="89" y="624"/>
                    </a:lnTo>
                    <a:lnTo>
                      <a:pt x="91" y="622"/>
                    </a:lnTo>
                    <a:lnTo>
                      <a:pt x="91" y="622"/>
                    </a:lnTo>
                    <a:lnTo>
                      <a:pt x="91" y="636"/>
                    </a:lnTo>
                    <a:lnTo>
                      <a:pt x="91" y="636"/>
                    </a:lnTo>
                    <a:lnTo>
                      <a:pt x="86" y="638"/>
                    </a:lnTo>
                    <a:lnTo>
                      <a:pt x="80" y="641"/>
                    </a:lnTo>
                    <a:lnTo>
                      <a:pt x="70" y="648"/>
                    </a:lnTo>
                    <a:lnTo>
                      <a:pt x="70" y="648"/>
                    </a:lnTo>
                    <a:lnTo>
                      <a:pt x="70" y="648"/>
                    </a:lnTo>
                    <a:lnTo>
                      <a:pt x="70" y="648"/>
                    </a:lnTo>
                    <a:lnTo>
                      <a:pt x="69" y="646"/>
                    </a:lnTo>
                    <a:lnTo>
                      <a:pt x="66" y="646"/>
                    </a:lnTo>
                    <a:lnTo>
                      <a:pt x="63" y="646"/>
                    </a:lnTo>
                    <a:lnTo>
                      <a:pt x="63" y="646"/>
                    </a:lnTo>
                    <a:close/>
                    <a:moveTo>
                      <a:pt x="38" y="771"/>
                    </a:moveTo>
                    <a:lnTo>
                      <a:pt x="38" y="771"/>
                    </a:lnTo>
                    <a:lnTo>
                      <a:pt x="35" y="768"/>
                    </a:lnTo>
                    <a:lnTo>
                      <a:pt x="35" y="768"/>
                    </a:lnTo>
                    <a:lnTo>
                      <a:pt x="53" y="760"/>
                    </a:lnTo>
                    <a:lnTo>
                      <a:pt x="53" y="760"/>
                    </a:lnTo>
                    <a:lnTo>
                      <a:pt x="38" y="771"/>
                    </a:lnTo>
                    <a:lnTo>
                      <a:pt x="38" y="771"/>
                    </a:lnTo>
                    <a:close/>
                    <a:moveTo>
                      <a:pt x="50" y="787"/>
                    </a:moveTo>
                    <a:lnTo>
                      <a:pt x="50" y="787"/>
                    </a:lnTo>
                    <a:lnTo>
                      <a:pt x="45" y="782"/>
                    </a:lnTo>
                    <a:lnTo>
                      <a:pt x="45" y="782"/>
                    </a:lnTo>
                    <a:lnTo>
                      <a:pt x="64" y="776"/>
                    </a:lnTo>
                    <a:lnTo>
                      <a:pt x="64" y="776"/>
                    </a:lnTo>
                    <a:lnTo>
                      <a:pt x="50" y="787"/>
                    </a:lnTo>
                    <a:lnTo>
                      <a:pt x="50" y="787"/>
                    </a:lnTo>
                    <a:close/>
                    <a:moveTo>
                      <a:pt x="59" y="799"/>
                    </a:moveTo>
                    <a:lnTo>
                      <a:pt x="59" y="799"/>
                    </a:lnTo>
                    <a:lnTo>
                      <a:pt x="92" y="783"/>
                    </a:lnTo>
                    <a:lnTo>
                      <a:pt x="92" y="783"/>
                    </a:lnTo>
                    <a:lnTo>
                      <a:pt x="79" y="795"/>
                    </a:lnTo>
                    <a:lnTo>
                      <a:pt x="66" y="806"/>
                    </a:lnTo>
                    <a:lnTo>
                      <a:pt x="66" y="806"/>
                    </a:lnTo>
                    <a:lnTo>
                      <a:pt x="59" y="799"/>
                    </a:lnTo>
                    <a:lnTo>
                      <a:pt x="59" y="799"/>
                    </a:lnTo>
                    <a:close/>
                    <a:moveTo>
                      <a:pt x="75" y="813"/>
                    </a:moveTo>
                    <a:lnTo>
                      <a:pt x="75" y="813"/>
                    </a:lnTo>
                    <a:lnTo>
                      <a:pt x="105" y="800"/>
                    </a:lnTo>
                    <a:lnTo>
                      <a:pt x="105" y="800"/>
                    </a:lnTo>
                    <a:lnTo>
                      <a:pt x="93" y="810"/>
                    </a:lnTo>
                    <a:lnTo>
                      <a:pt x="82" y="818"/>
                    </a:lnTo>
                    <a:lnTo>
                      <a:pt x="82" y="818"/>
                    </a:lnTo>
                    <a:lnTo>
                      <a:pt x="75" y="813"/>
                    </a:lnTo>
                    <a:lnTo>
                      <a:pt x="75" y="813"/>
                    </a:lnTo>
                    <a:close/>
                    <a:moveTo>
                      <a:pt x="92" y="825"/>
                    </a:moveTo>
                    <a:lnTo>
                      <a:pt x="92" y="825"/>
                    </a:lnTo>
                    <a:lnTo>
                      <a:pt x="122" y="810"/>
                    </a:lnTo>
                    <a:lnTo>
                      <a:pt x="122" y="810"/>
                    </a:lnTo>
                    <a:lnTo>
                      <a:pt x="98" y="829"/>
                    </a:lnTo>
                    <a:lnTo>
                      <a:pt x="98" y="829"/>
                    </a:lnTo>
                    <a:lnTo>
                      <a:pt x="92" y="825"/>
                    </a:lnTo>
                    <a:lnTo>
                      <a:pt x="92" y="825"/>
                    </a:lnTo>
                    <a:close/>
                    <a:moveTo>
                      <a:pt x="107" y="835"/>
                    </a:moveTo>
                    <a:lnTo>
                      <a:pt x="107" y="835"/>
                    </a:lnTo>
                    <a:lnTo>
                      <a:pt x="165" y="806"/>
                    </a:lnTo>
                    <a:lnTo>
                      <a:pt x="165" y="806"/>
                    </a:lnTo>
                    <a:lnTo>
                      <a:pt x="140" y="822"/>
                    </a:lnTo>
                    <a:lnTo>
                      <a:pt x="128" y="830"/>
                    </a:lnTo>
                    <a:lnTo>
                      <a:pt x="116" y="839"/>
                    </a:lnTo>
                    <a:lnTo>
                      <a:pt x="116" y="839"/>
                    </a:lnTo>
                    <a:lnTo>
                      <a:pt x="107" y="835"/>
                    </a:lnTo>
                    <a:lnTo>
                      <a:pt x="107" y="835"/>
                    </a:lnTo>
                    <a:close/>
                    <a:moveTo>
                      <a:pt x="140" y="848"/>
                    </a:moveTo>
                    <a:lnTo>
                      <a:pt x="140" y="848"/>
                    </a:lnTo>
                    <a:lnTo>
                      <a:pt x="128" y="843"/>
                    </a:lnTo>
                    <a:lnTo>
                      <a:pt x="128" y="843"/>
                    </a:lnTo>
                    <a:lnTo>
                      <a:pt x="154" y="833"/>
                    </a:lnTo>
                    <a:lnTo>
                      <a:pt x="180" y="819"/>
                    </a:lnTo>
                    <a:lnTo>
                      <a:pt x="180" y="819"/>
                    </a:lnTo>
                    <a:lnTo>
                      <a:pt x="160" y="834"/>
                    </a:lnTo>
                    <a:lnTo>
                      <a:pt x="140" y="848"/>
                    </a:lnTo>
                    <a:lnTo>
                      <a:pt x="140" y="848"/>
                    </a:lnTo>
                    <a:close/>
                    <a:moveTo>
                      <a:pt x="164" y="856"/>
                    </a:moveTo>
                    <a:lnTo>
                      <a:pt x="164" y="856"/>
                    </a:lnTo>
                    <a:lnTo>
                      <a:pt x="160" y="854"/>
                    </a:lnTo>
                    <a:lnTo>
                      <a:pt x="160" y="854"/>
                    </a:lnTo>
                    <a:lnTo>
                      <a:pt x="170" y="849"/>
                    </a:lnTo>
                    <a:lnTo>
                      <a:pt x="170" y="849"/>
                    </a:lnTo>
                    <a:lnTo>
                      <a:pt x="164" y="856"/>
                    </a:lnTo>
                    <a:lnTo>
                      <a:pt x="164" y="856"/>
                    </a:lnTo>
                    <a:close/>
                    <a:moveTo>
                      <a:pt x="210" y="860"/>
                    </a:moveTo>
                    <a:lnTo>
                      <a:pt x="210" y="860"/>
                    </a:lnTo>
                    <a:lnTo>
                      <a:pt x="187" y="859"/>
                    </a:lnTo>
                    <a:lnTo>
                      <a:pt x="187" y="859"/>
                    </a:lnTo>
                    <a:lnTo>
                      <a:pt x="213" y="848"/>
                    </a:lnTo>
                    <a:lnTo>
                      <a:pt x="213" y="848"/>
                    </a:lnTo>
                    <a:lnTo>
                      <a:pt x="239" y="839"/>
                    </a:lnTo>
                    <a:lnTo>
                      <a:pt x="239" y="839"/>
                    </a:lnTo>
                    <a:lnTo>
                      <a:pt x="222" y="848"/>
                    </a:lnTo>
                    <a:lnTo>
                      <a:pt x="213" y="854"/>
                    </a:lnTo>
                    <a:lnTo>
                      <a:pt x="210" y="858"/>
                    </a:lnTo>
                    <a:lnTo>
                      <a:pt x="210" y="860"/>
                    </a:lnTo>
                    <a:lnTo>
                      <a:pt x="210" y="860"/>
                    </a:lnTo>
                    <a:close/>
                    <a:moveTo>
                      <a:pt x="241" y="859"/>
                    </a:moveTo>
                    <a:lnTo>
                      <a:pt x="241" y="859"/>
                    </a:lnTo>
                    <a:lnTo>
                      <a:pt x="227" y="860"/>
                    </a:lnTo>
                    <a:lnTo>
                      <a:pt x="227" y="860"/>
                    </a:lnTo>
                    <a:lnTo>
                      <a:pt x="247" y="851"/>
                    </a:lnTo>
                    <a:lnTo>
                      <a:pt x="247" y="851"/>
                    </a:lnTo>
                    <a:lnTo>
                      <a:pt x="243" y="854"/>
                    </a:lnTo>
                    <a:lnTo>
                      <a:pt x="241" y="859"/>
                    </a:lnTo>
                    <a:lnTo>
                      <a:pt x="241" y="859"/>
                    </a:lnTo>
                    <a:close/>
                    <a:moveTo>
                      <a:pt x="286" y="816"/>
                    </a:moveTo>
                    <a:lnTo>
                      <a:pt x="286" y="816"/>
                    </a:lnTo>
                    <a:lnTo>
                      <a:pt x="289" y="816"/>
                    </a:lnTo>
                    <a:lnTo>
                      <a:pt x="289" y="816"/>
                    </a:lnTo>
                    <a:lnTo>
                      <a:pt x="271" y="827"/>
                    </a:lnTo>
                    <a:lnTo>
                      <a:pt x="271" y="827"/>
                    </a:lnTo>
                    <a:lnTo>
                      <a:pt x="278" y="821"/>
                    </a:lnTo>
                    <a:lnTo>
                      <a:pt x="286" y="816"/>
                    </a:lnTo>
                    <a:lnTo>
                      <a:pt x="286" y="816"/>
                    </a:lnTo>
                    <a:close/>
                    <a:moveTo>
                      <a:pt x="306" y="819"/>
                    </a:moveTo>
                    <a:lnTo>
                      <a:pt x="306" y="819"/>
                    </a:lnTo>
                    <a:lnTo>
                      <a:pt x="324" y="822"/>
                    </a:lnTo>
                    <a:lnTo>
                      <a:pt x="324" y="822"/>
                    </a:lnTo>
                    <a:lnTo>
                      <a:pt x="278" y="841"/>
                    </a:lnTo>
                    <a:lnTo>
                      <a:pt x="278" y="841"/>
                    </a:lnTo>
                    <a:lnTo>
                      <a:pt x="293" y="831"/>
                    </a:lnTo>
                    <a:lnTo>
                      <a:pt x="300" y="825"/>
                    </a:lnTo>
                    <a:lnTo>
                      <a:pt x="306" y="819"/>
                    </a:lnTo>
                    <a:lnTo>
                      <a:pt x="306" y="819"/>
                    </a:lnTo>
                    <a:close/>
                    <a:moveTo>
                      <a:pt x="329" y="836"/>
                    </a:moveTo>
                    <a:lnTo>
                      <a:pt x="331" y="833"/>
                    </a:lnTo>
                    <a:lnTo>
                      <a:pt x="331" y="833"/>
                    </a:lnTo>
                    <a:lnTo>
                      <a:pt x="330" y="831"/>
                    </a:lnTo>
                    <a:lnTo>
                      <a:pt x="330" y="831"/>
                    </a:lnTo>
                    <a:lnTo>
                      <a:pt x="343" y="827"/>
                    </a:lnTo>
                    <a:lnTo>
                      <a:pt x="343" y="827"/>
                    </a:lnTo>
                    <a:lnTo>
                      <a:pt x="345" y="843"/>
                    </a:lnTo>
                    <a:lnTo>
                      <a:pt x="345" y="843"/>
                    </a:lnTo>
                    <a:lnTo>
                      <a:pt x="342" y="841"/>
                    </a:lnTo>
                    <a:lnTo>
                      <a:pt x="340" y="840"/>
                    </a:lnTo>
                    <a:lnTo>
                      <a:pt x="336" y="841"/>
                    </a:lnTo>
                    <a:lnTo>
                      <a:pt x="333" y="842"/>
                    </a:lnTo>
                    <a:lnTo>
                      <a:pt x="325" y="847"/>
                    </a:lnTo>
                    <a:lnTo>
                      <a:pt x="320" y="851"/>
                    </a:lnTo>
                    <a:lnTo>
                      <a:pt x="320" y="851"/>
                    </a:lnTo>
                    <a:lnTo>
                      <a:pt x="333" y="840"/>
                    </a:lnTo>
                    <a:lnTo>
                      <a:pt x="329" y="836"/>
                    </a:lnTo>
                    <a:close/>
                    <a:moveTo>
                      <a:pt x="345" y="845"/>
                    </a:moveTo>
                    <a:lnTo>
                      <a:pt x="345" y="845"/>
                    </a:lnTo>
                    <a:lnTo>
                      <a:pt x="345" y="851"/>
                    </a:lnTo>
                    <a:lnTo>
                      <a:pt x="345" y="851"/>
                    </a:lnTo>
                    <a:lnTo>
                      <a:pt x="337" y="856"/>
                    </a:lnTo>
                    <a:lnTo>
                      <a:pt x="333" y="862"/>
                    </a:lnTo>
                    <a:lnTo>
                      <a:pt x="333" y="862"/>
                    </a:lnTo>
                    <a:lnTo>
                      <a:pt x="331" y="860"/>
                    </a:lnTo>
                    <a:lnTo>
                      <a:pt x="329" y="860"/>
                    </a:lnTo>
                    <a:lnTo>
                      <a:pt x="329" y="860"/>
                    </a:lnTo>
                    <a:lnTo>
                      <a:pt x="337" y="853"/>
                    </a:lnTo>
                    <a:lnTo>
                      <a:pt x="342" y="849"/>
                    </a:lnTo>
                    <a:lnTo>
                      <a:pt x="343" y="847"/>
                    </a:lnTo>
                    <a:lnTo>
                      <a:pt x="345" y="845"/>
                    </a:lnTo>
                    <a:lnTo>
                      <a:pt x="345" y="845"/>
                    </a:lnTo>
                    <a:close/>
                    <a:moveTo>
                      <a:pt x="308" y="847"/>
                    </a:moveTo>
                    <a:lnTo>
                      <a:pt x="308" y="847"/>
                    </a:lnTo>
                    <a:lnTo>
                      <a:pt x="307" y="843"/>
                    </a:lnTo>
                    <a:lnTo>
                      <a:pt x="307" y="843"/>
                    </a:lnTo>
                    <a:lnTo>
                      <a:pt x="323" y="836"/>
                    </a:lnTo>
                    <a:lnTo>
                      <a:pt x="323" y="836"/>
                    </a:lnTo>
                    <a:lnTo>
                      <a:pt x="308" y="847"/>
                    </a:lnTo>
                    <a:lnTo>
                      <a:pt x="308" y="847"/>
                    </a:lnTo>
                    <a:close/>
                    <a:moveTo>
                      <a:pt x="282" y="849"/>
                    </a:moveTo>
                    <a:lnTo>
                      <a:pt x="282" y="849"/>
                    </a:lnTo>
                    <a:lnTo>
                      <a:pt x="289" y="847"/>
                    </a:lnTo>
                    <a:lnTo>
                      <a:pt x="289" y="847"/>
                    </a:lnTo>
                    <a:lnTo>
                      <a:pt x="289" y="847"/>
                    </a:lnTo>
                    <a:lnTo>
                      <a:pt x="289" y="847"/>
                    </a:lnTo>
                    <a:lnTo>
                      <a:pt x="282" y="849"/>
                    </a:lnTo>
                    <a:lnTo>
                      <a:pt x="282" y="849"/>
                    </a:lnTo>
                    <a:close/>
                    <a:moveTo>
                      <a:pt x="294" y="863"/>
                    </a:moveTo>
                    <a:lnTo>
                      <a:pt x="294" y="863"/>
                    </a:lnTo>
                    <a:lnTo>
                      <a:pt x="294" y="863"/>
                    </a:lnTo>
                    <a:lnTo>
                      <a:pt x="294" y="863"/>
                    </a:lnTo>
                    <a:lnTo>
                      <a:pt x="294" y="859"/>
                    </a:lnTo>
                    <a:lnTo>
                      <a:pt x="293" y="857"/>
                    </a:lnTo>
                    <a:lnTo>
                      <a:pt x="293" y="857"/>
                    </a:lnTo>
                    <a:lnTo>
                      <a:pt x="302" y="852"/>
                    </a:lnTo>
                    <a:lnTo>
                      <a:pt x="302" y="852"/>
                    </a:lnTo>
                    <a:lnTo>
                      <a:pt x="298" y="858"/>
                    </a:lnTo>
                    <a:lnTo>
                      <a:pt x="294" y="863"/>
                    </a:lnTo>
                    <a:lnTo>
                      <a:pt x="294" y="863"/>
                    </a:lnTo>
                    <a:close/>
                    <a:moveTo>
                      <a:pt x="296" y="874"/>
                    </a:moveTo>
                    <a:lnTo>
                      <a:pt x="296" y="874"/>
                    </a:lnTo>
                    <a:lnTo>
                      <a:pt x="295" y="869"/>
                    </a:lnTo>
                    <a:lnTo>
                      <a:pt x="295" y="869"/>
                    </a:lnTo>
                    <a:lnTo>
                      <a:pt x="299" y="870"/>
                    </a:lnTo>
                    <a:lnTo>
                      <a:pt x="302" y="869"/>
                    </a:lnTo>
                    <a:lnTo>
                      <a:pt x="302" y="869"/>
                    </a:lnTo>
                    <a:lnTo>
                      <a:pt x="296" y="874"/>
                    </a:lnTo>
                    <a:lnTo>
                      <a:pt x="296" y="874"/>
                    </a:lnTo>
                    <a:close/>
                    <a:moveTo>
                      <a:pt x="301" y="890"/>
                    </a:moveTo>
                    <a:lnTo>
                      <a:pt x="301" y="890"/>
                    </a:lnTo>
                    <a:lnTo>
                      <a:pt x="300" y="888"/>
                    </a:lnTo>
                    <a:lnTo>
                      <a:pt x="300" y="888"/>
                    </a:lnTo>
                    <a:lnTo>
                      <a:pt x="300" y="886"/>
                    </a:lnTo>
                    <a:lnTo>
                      <a:pt x="300" y="886"/>
                    </a:lnTo>
                    <a:lnTo>
                      <a:pt x="311" y="881"/>
                    </a:lnTo>
                    <a:lnTo>
                      <a:pt x="311" y="881"/>
                    </a:lnTo>
                    <a:lnTo>
                      <a:pt x="301" y="890"/>
                    </a:lnTo>
                    <a:lnTo>
                      <a:pt x="301" y="890"/>
                    </a:lnTo>
                    <a:close/>
                    <a:moveTo>
                      <a:pt x="306" y="910"/>
                    </a:moveTo>
                    <a:lnTo>
                      <a:pt x="306" y="910"/>
                    </a:lnTo>
                    <a:lnTo>
                      <a:pt x="305" y="906"/>
                    </a:lnTo>
                    <a:lnTo>
                      <a:pt x="305" y="906"/>
                    </a:lnTo>
                    <a:lnTo>
                      <a:pt x="305" y="904"/>
                    </a:lnTo>
                    <a:lnTo>
                      <a:pt x="304" y="901"/>
                    </a:lnTo>
                    <a:lnTo>
                      <a:pt x="304" y="901"/>
                    </a:lnTo>
                    <a:lnTo>
                      <a:pt x="314" y="890"/>
                    </a:lnTo>
                    <a:lnTo>
                      <a:pt x="325" y="881"/>
                    </a:lnTo>
                    <a:lnTo>
                      <a:pt x="336" y="872"/>
                    </a:lnTo>
                    <a:lnTo>
                      <a:pt x="346" y="862"/>
                    </a:lnTo>
                    <a:lnTo>
                      <a:pt x="346" y="862"/>
                    </a:lnTo>
                    <a:lnTo>
                      <a:pt x="347" y="868"/>
                    </a:lnTo>
                    <a:lnTo>
                      <a:pt x="347" y="868"/>
                    </a:lnTo>
                    <a:lnTo>
                      <a:pt x="345" y="869"/>
                    </a:lnTo>
                    <a:lnTo>
                      <a:pt x="340" y="872"/>
                    </a:lnTo>
                    <a:lnTo>
                      <a:pt x="326" y="886"/>
                    </a:lnTo>
                    <a:lnTo>
                      <a:pt x="306" y="910"/>
                    </a:lnTo>
                    <a:lnTo>
                      <a:pt x="306" y="910"/>
                    </a:lnTo>
                    <a:close/>
                    <a:moveTo>
                      <a:pt x="331" y="896"/>
                    </a:moveTo>
                    <a:lnTo>
                      <a:pt x="331" y="896"/>
                    </a:lnTo>
                    <a:lnTo>
                      <a:pt x="342" y="887"/>
                    </a:lnTo>
                    <a:lnTo>
                      <a:pt x="346" y="881"/>
                    </a:lnTo>
                    <a:lnTo>
                      <a:pt x="349" y="875"/>
                    </a:lnTo>
                    <a:lnTo>
                      <a:pt x="349" y="875"/>
                    </a:lnTo>
                    <a:lnTo>
                      <a:pt x="352" y="886"/>
                    </a:lnTo>
                    <a:lnTo>
                      <a:pt x="352" y="886"/>
                    </a:lnTo>
                    <a:lnTo>
                      <a:pt x="341" y="890"/>
                    </a:lnTo>
                    <a:lnTo>
                      <a:pt x="331" y="896"/>
                    </a:lnTo>
                    <a:lnTo>
                      <a:pt x="331" y="896"/>
                    </a:lnTo>
                    <a:close/>
                    <a:moveTo>
                      <a:pt x="355" y="894"/>
                    </a:moveTo>
                    <a:lnTo>
                      <a:pt x="355" y="894"/>
                    </a:lnTo>
                    <a:lnTo>
                      <a:pt x="358" y="899"/>
                    </a:lnTo>
                    <a:lnTo>
                      <a:pt x="358" y="899"/>
                    </a:lnTo>
                    <a:lnTo>
                      <a:pt x="352" y="900"/>
                    </a:lnTo>
                    <a:lnTo>
                      <a:pt x="347" y="904"/>
                    </a:lnTo>
                    <a:lnTo>
                      <a:pt x="347" y="904"/>
                    </a:lnTo>
                    <a:lnTo>
                      <a:pt x="355" y="894"/>
                    </a:lnTo>
                    <a:lnTo>
                      <a:pt x="355" y="894"/>
                    </a:lnTo>
                    <a:close/>
                    <a:moveTo>
                      <a:pt x="311" y="924"/>
                    </a:moveTo>
                    <a:lnTo>
                      <a:pt x="311" y="924"/>
                    </a:lnTo>
                    <a:lnTo>
                      <a:pt x="311" y="923"/>
                    </a:lnTo>
                    <a:lnTo>
                      <a:pt x="311" y="923"/>
                    </a:lnTo>
                    <a:lnTo>
                      <a:pt x="317" y="919"/>
                    </a:lnTo>
                    <a:lnTo>
                      <a:pt x="317" y="919"/>
                    </a:lnTo>
                    <a:lnTo>
                      <a:pt x="311" y="924"/>
                    </a:lnTo>
                    <a:lnTo>
                      <a:pt x="311" y="924"/>
                    </a:lnTo>
                    <a:close/>
                    <a:moveTo>
                      <a:pt x="316" y="936"/>
                    </a:moveTo>
                    <a:lnTo>
                      <a:pt x="316" y="936"/>
                    </a:lnTo>
                    <a:lnTo>
                      <a:pt x="316" y="935"/>
                    </a:lnTo>
                    <a:lnTo>
                      <a:pt x="316" y="935"/>
                    </a:lnTo>
                    <a:lnTo>
                      <a:pt x="319" y="934"/>
                    </a:lnTo>
                    <a:lnTo>
                      <a:pt x="319" y="934"/>
                    </a:lnTo>
                    <a:lnTo>
                      <a:pt x="316" y="936"/>
                    </a:lnTo>
                    <a:lnTo>
                      <a:pt x="316" y="936"/>
                    </a:lnTo>
                    <a:close/>
                    <a:moveTo>
                      <a:pt x="324" y="949"/>
                    </a:moveTo>
                    <a:lnTo>
                      <a:pt x="324" y="949"/>
                    </a:lnTo>
                    <a:lnTo>
                      <a:pt x="322" y="947"/>
                    </a:lnTo>
                    <a:lnTo>
                      <a:pt x="322" y="947"/>
                    </a:lnTo>
                    <a:lnTo>
                      <a:pt x="331" y="943"/>
                    </a:lnTo>
                    <a:lnTo>
                      <a:pt x="331" y="943"/>
                    </a:lnTo>
                    <a:lnTo>
                      <a:pt x="324" y="949"/>
                    </a:lnTo>
                    <a:lnTo>
                      <a:pt x="324" y="949"/>
                    </a:lnTo>
                    <a:close/>
                    <a:moveTo>
                      <a:pt x="334" y="964"/>
                    </a:moveTo>
                    <a:lnTo>
                      <a:pt x="334" y="964"/>
                    </a:lnTo>
                    <a:lnTo>
                      <a:pt x="333" y="961"/>
                    </a:lnTo>
                    <a:lnTo>
                      <a:pt x="333" y="961"/>
                    </a:lnTo>
                    <a:lnTo>
                      <a:pt x="341" y="957"/>
                    </a:lnTo>
                    <a:lnTo>
                      <a:pt x="341" y="957"/>
                    </a:lnTo>
                    <a:lnTo>
                      <a:pt x="334" y="964"/>
                    </a:lnTo>
                    <a:lnTo>
                      <a:pt x="334" y="964"/>
                    </a:lnTo>
                    <a:close/>
                    <a:moveTo>
                      <a:pt x="340" y="929"/>
                    </a:moveTo>
                    <a:lnTo>
                      <a:pt x="340" y="929"/>
                    </a:lnTo>
                    <a:lnTo>
                      <a:pt x="352" y="918"/>
                    </a:lnTo>
                    <a:lnTo>
                      <a:pt x="360" y="906"/>
                    </a:lnTo>
                    <a:lnTo>
                      <a:pt x="360" y="906"/>
                    </a:lnTo>
                    <a:lnTo>
                      <a:pt x="361" y="906"/>
                    </a:lnTo>
                    <a:lnTo>
                      <a:pt x="361" y="906"/>
                    </a:lnTo>
                    <a:lnTo>
                      <a:pt x="366" y="915"/>
                    </a:lnTo>
                    <a:lnTo>
                      <a:pt x="366" y="915"/>
                    </a:lnTo>
                    <a:lnTo>
                      <a:pt x="360" y="917"/>
                    </a:lnTo>
                    <a:lnTo>
                      <a:pt x="353" y="921"/>
                    </a:lnTo>
                    <a:lnTo>
                      <a:pt x="340" y="929"/>
                    </a:lnTo>
                    <a:lnTo>
                      <a:pt x="340" y="929"/>
                    </a:lnTo>
                    <a:close/>
                    <a:moveTo>
                      <a:pt x="345" y="976"/>
                    </a:moveTo>
                    <a:lnTo>
                      <a:pt x="345" y="976"/>
                    </a:lnTo>
                    <a:lnTo>
                      <a:pt x="345" y="976"/>
                    </a:lnTo>
                    <a:lnTo>
                      <a:pt x="345" y="976"/>
                    </a:lnTo>
                    <a:lnTo>
                      <a:pt x="346" y="976"/>
                    </a:lnTo>
                    <a:lnTo>
                      <a:pt x="346" y="976"/>
                    </a:lnTo>
                    <a:lnTo>
                      <a:pt x="345" y="976"/>
                    </a:lnTo>
                    <a:lnTo>
                      <a:pt x="345" y="976"/>
                    </a:lnTo>
                    <a:close/>
                    <a:moveTo>
                      <a:pt x="345" y="945"/>
                    </a:moveTo>
                    <a:lnTo>
                      <a:pt x="345" y="945"/>
                    </a:lnTo>
                    <a:lnTo>
                      <a:pt x="349" y="941"/>
                    </a:lnTo>
                    <a:lnTo>
                      <a:pt x="349" y="941"/>
                    </a:lnTo>
                    <a:lnTo>
                      <a:pt x="361" y="931"/>
                    </a:lnTo>
                    <a:lnTo>
                      <a:pt x="367" y="927"/>
                    </a:lnTo>
                    <a:lnTo>
                      <a:pt x="371" y="922"/>
                    </a:lnTo>
                    <a:lnTo>
                      <a:pt x="371" y="922"/>
                    </a:lnTo>
                    <a:lnTo>
                      <a:pt x="373" y="925"/>
                    </a:lnTo>
                    <a:lnTo>
                      <a:pt x="373" y="925"/>
                    </a:lnTo>
                    <a:lnTo>
                      <a:pt x="359" y="935"/>
                    </a:lnTo>
                    <a:lnTo>
                      <a:pt x="345" y="945"/>
                    </a:lnTo>
                    <a:lnTo>
                      <a:pt x="345" y="945"/>
                    </a:lnTo>
                    <a:close/>
                    <a:moveTo>
                      <a:pt x="351" y="961"/>
                    </a:moveTo>
                    <a:lnTo>
                      <a:pt x="351" y="961"/>
                    </a:lnTo>
                    <a:lnTo>
                      <a:pt x="365" y="948"/>
                    </a:lnTo>
                    <a:lnTo>
                      <a:pt x="379" y="933"/>
                    </a:lnTo>
                    <a:lnTo>
                      <a:pt x="379" y="933"/>
                    </a:lnTo>
                    <a:lnTo>
                      <a:pt x="387" y="941"/>
                    </a:lnTo>
                    <a:lnTo>
                      <a:pt x="387" y="941"/>
                    </a:lnTo>
                    <a:lnTo>
                      <a:pt x="367" y="953"/>
                    </a:lnTo>
                    <a:lnTo>
                      <a:pt x="348" y="964"/>
                    </a:lnTo>
                    <a:lnTo>
                      <a:pt x="348" y="964"/>
                    </a:lnTo>
                    <a:lnTo>
                      <a:pt x="351" y="961"/>
                    </a:lnTo>
                    <a:lnTo>
                      <a:pt x="351" y="961"/>
                    </a:lnTo>
                    <a:close/>
                    <a:moveTo>
                      <a:pt x="355" y="986"/>
                    </a:moveTo>
                    <a:lnTo>
                      <a:pt x="355" y="986"/>
                    </a:lnTo>
                    <a:lnTo>
                      <a:pt x="370" y="977"/>
                    </a:lnTo>
                    <a:lnTo>
                      <a:pt x="370" y="977"/>
                    </a:lnTo>
                    <a:lnTo>
                      <a:pt x="366" y="981"/>
                    </a:lnTo>
                    <a:lnTo>
                      <a:pt x="365" y="984"/>
                    </a:lnTo>
                    <a:lnTo>
                      <a:pt x="364" y="988"/>
                    </a:lnTo>
                    <a:lnTo>
                      <a:pt x="364" y="993"/>
                    </a:lnTo>
                    <a:lnTo>
                      <a:pt x="364" y="993"/>
                    </a:lnTo>
                    <a:lnTo>
                      <a:pt x="355" y="986"/>
                    </a:lnTo>
                    <a:lnTo>
                      <a:pt x="355" y="986"/>
                    </a:lnTo>
                    <a:close/>
                    <a:moveTo>
                      <a:pt x="370" y="996"/>
                    </a:moveTo>
                    <a:lnTo>
                      <a:pt x="370" y="996"/>
                    </a:lnTo>
                    <a:lnTo>
                      <a:pt x="366" y="994"/>
                    </a:lnTo>
                    <a:lnTo>
                      <a:pt x="366" y="994"/>
                    </a:lnTo>
                    <a:lnTo>
                      <a:pt x="369" y="994"/>
                    </a:lnTo>
                    <a:lnTo>
                      <a:pt x="372" y="993"/>
                    </a:lnTo>
                    <a:lnTo>
                      <a:pt x="377" y="989"/>
                    </a:lnTo>
                    <a:lnTo>
                      <a:pt x="377" y="989"/>
                    </a:lnTo>
                    <a:lnTo>
                      <a:pt x="370" y="996"/>
                    </a:lnTo>
                    <a:lnTo>
                      <a:pt x="370" y="996"/>
                    </a:lnTo>
                    <a:close/>
                    <a:moveTo>
                      <a:pt x="367" y="969"/>
                    </a:moveTo>
                    <a:lnTo>
                      <a:pt x="367" y="969"/>
                    </a:lnTo>
                    <a:lnTo>
                      <a:pt x="389" y="952"/>
                    </a:lnTo>
                    <a:lnTo>
                      <a:pt x="393" y="949"/>
                    </a:lnTo>
                    <a:lnTo>
                      <a:pt x="393" y="949"/>
                    </a:lnTo>
                    <a:lnTo>
                      <a:pt x="394" y="948"/>
                    </a:lnTo>
                    <a:lnTo>
                      <a:pt x="394" y="948"/>
                    </a:lnTo>
                    <a:lnTo>
                      <a:pt x="396" y="951"/>
                    </a:lnTo>
                    <a:lnTo>
                      <a:pt x="396" y="951"/>
                    </a:lnTo>
                    <a:lnTo>
                      <a:pt x="367" y="969"/>
                    </a:lnTo>
                    <a:lnTo>
                      <a:pt x="367" y="969"/>
                    </a:lnTo>
                    <a:close/>
                    <a:moveTo>
                      <a:pt x="405" y="958"/>
                    </a:moveTo>
                    <a:lnTo>
                      <a:pt x="405" y="958"/>
                    </a:lnTo>
                    <a:lnTo>
                      <a:pt x="410" y="961"/>
                    </a:lnTo>
                    <a:lnTo>
                      <a:pt x="410" y="961"/>
                    </a:lnTo>
                    <a:lnTo>
                      <a:pt x="405" y="968"/>
                    </a:lnTo>
                    <a:lnTo>
                      <a:pt x="405" y="968"/>
                    </a:lnTo>
                    <a:lnTo>
                      <a:pt x="399" y="968"/>
                    </a:lnTo>
                    <a:lnTo>
                      <a:pt x="393" y="970"/>
                    </a:lnTo>
                    <a:lnTo>
                      <a:pt x="393" y="970"/>
                    </a:lnTo>
                    <a:lnTo>
                      <a:pt x="405" y="958"/>
                    </a:lnTo>
                    <a:lnTo>
                      <a:pt x="405" y="958"/>
                    </a:lnTo>
                    <a:close/>
                    <a:moveTo>
                      <a:pt x="423" y="971"/>
                    </a:moveTo>
                    <a:lnTo>
                      <a:pt x="423" y="971"/>
                    </a:lnTo>
                    <a:lnTo>
                      <a:pt x="432" y="977"/>
                    </a:lnTo>
                    <a:lnTo>
                      <a:pt x="432" y="977"/>
                    </a:lnTo>
                    <a:lnTo>
                      <a:pt x="429" y="977"/>
                    </a:lnTo>
                    <a:lnTo>
                      <a:pt x="424" y="980"/>
                    </a:lnTo>
                    <a:lnTo>
                      <a:pt x="414" y="986"/>
                    </a:lnTo>
                    <a:lnTo>
                      <a:pt x="398" y="998"/>
                    </a:lnTo>
                    <a:lnTo>
                      <a:pt x="398" y="998"/>
                    </a:lnTo>
                    <a:lnTo>
                      <a:pt x="408" y="988"/>
                    </a:lnTo>
                    <a:lnTo>
                      <a:pt x="408" y="988"/>
                    </a:lnTo>
                    <a:lnTo>
                      <a:pt x="417" y="981"/>
                    </a:lnTo>
                    <a:lnTo>
                      <a:pt x="422" y="975"/>
                    </a:lnTo>
                    <a:lnTo>
                      <a:pt x="423" y="972"/>
                    </a:lnTo>
                    <a:lnTo>
                      <a:pt x="423" y="971"/>
                    </a:lnTo>
                    <a:lnTo>
                      <a:pt x="423" y="971"/>
                    </a:lnTo>
                    <a:close/>
                    <a:moveTo>
                      <a:pt x="437" y="980"/>
                    </a:moveTo>
                    <a:lnTo>
                      <a:pt x="437" y="980"/>
                    </a:lnTo>
                    <a:lnTo>
                      <a:pt x="446" y="984"/>
                    </a:lnTo>
                    <a:lnTo>
                      <a:pt x="446" y="984"/>
                    </a:lnTo>
                    <a:lnTo>
                      <a:pt x="417" y="1005"/>
                    </a:lnTo>
                    <a:lnTo>
                      <a:pt x="417" y="1005"/>
                    </a:lnTo>
                    <a:lnTo>
                      <a:pt x="423" y="1000"/>
                    </a:lnTo>
                    <a:lnTo>
                      <a:pt x="423" y="1000"/>
                    </a:lnTo>
                    <a:lnTo>
                      <a:pt x="432" y="990"/>
                    </a:lnTo>
                    <a:lnTo>
                      <a:pt x="437" y="984"/>
                    </a:lnTo>
                    <a:lnTo>
                      <a:pt x="437" y="982"/>
                    </a:lnTo>
                    <a:lnTo>
                      <a:pt x="437" y="980"/>
                    </a:lnTo>
                    <a:lnTo>
                      <a:pt x="437" y="980"/>
                    </a:lnTo>
                    <a:close/>
                    <a:moveTo>
                      <a:pt x="464" y="1016"/>
                    </a:moveTo>
                    <a:lnTo>
                      <a:pt x="464" y="1016"/>
                    </a:lnTo>
                    <a:lnTo>
                      <a:pt x="470" y="1010"/>
                    </a:lnTo>
                    <a:lnTo>
                      <a:pt x="470" y="1010"/>
                    </a:lnTo>
                    <a:lnTo>
                      <a:pt x="478" y="999"/>
                    </a:lnTo>
                    <a:lnTo>
                      <a:pt x="478" y="999"/>
                    </a:lnTo>
                    <a:lnTo>
                      <a:pt x="485" y="1001"/>
                    </a:lnTo>
                    <a:lnTo>
                      <a:pt x="485" y="1001"/>
                    </a:lnTo>
                    <a:lnTo>
                      <a:pt x="464" y="1016"/>
                    </a:lnTo>
                    <a:lnTo>
                      <a:pt x="464" y="1016"/>
                    </a:lnTo>
                    <a:close/>
                    <a:moveTo>
                      <a:pt x="493" y="1007"/>
                    </a:moveTo>
                    <a:lnTo>
                      <a:pt x="493" y="1007"/>
                    </a:lnTo>
                    <a:lnTo>
                      <a:pt x="494" y="1004"/>
                    </a:lnTo>
                    <a:lnTo>
                      <a:pt x="494" y="1004"/>
                    </a:lnTo>
                    <a:lnTo>
                      <a:pt x="506" y="1008"/>
                    </a:lnTo>
                    <a:lnTo>
                      <a:pt x="506" y="1008"/>
                    </a:lnTo>
                    <a:lnTo>
                      <a:pt x="491" y="1018"/>
                    </a:lnTo>
                    <a:lnTo>
                      <a:pt x="475" y="1029"/>
                    </a:lnTo>
                    <a:lnTo>
                      <a:pt x="475" y="1029"/>
                    </a:lnTo>
                    <a:lnTo>
                      <a:pt x="484" y="1018"/>
                    </a:lnTo>
                    <a:lnTo>
                      <a:pt x="493" y="1007"/>
                    </a:lnTo>
                    <a:lnTo>
                      <a:pt x="493" y="1007"/>
                    </a:lnTo>
                    <a:close/>
                    <a:moveTo>
                      <a:pt x="435" y="1013"/>
                    </a:moveTo>
                    <a:lnTo>
                      <a:pt x="435" y="1013"/>
                    </a:lnTo>
                    <a:lnTo>
                      <a:pt x="446" y="1001"/>
                    </a:lnTo>
                    <a:lnTo>
                      <a:pt x="452" y="994"/>
                    </a:lnTo>
                    <a:lnTo>
                      <a:pt x="453" y="990"/>
                    </a:lnTo>
                    <a:lnTo>
                      <a:pt x="454" y="988"/>
                    </a:lnTo>
                    <a:lnTo>
                      <a:pt x="454" y="988"/>
                    </a:lnTo>
                    <a:lnTo>
                      <a:pt x="467" y="994"/>
                    </a:lnTo>
                    <a:lnTo>
                      <a:pt x="467" y="994"/>
                    </a:lnTo>
                    <a:lnTo>
                      <a:pt x="452" y="1005"/>
                    </a:lnTo>
                    <a:lnTo>
                      <a:pt x="435" y="1013"/>
                    </a:lnTo>
                    <a:lnTo>
                      <a:pt x="435" y="1013"/>
                    </a:lnTo>
                    <a:close/>
                    <a:moveTo>
                      <a:pt x="398" y="1013"/>
                    </a:moveTo>
                    <a:lnTo>
                      <a:pt x="398" y="1013"/>
                    </a:lnTo>
                    <a:lnTo>
                      <a:pt x="394" y="1011"/>
                    </a:lnTo>
                    <a:lnTo>
                      <a:pt x="394" y="1011"/>
                    </a:lnTo>
                    <a:lnTo>
                      <a:pt x="402" y="1006"/>
                    </a:lnTo>
                    <a:lnTo>
                      <a:pt x="402" y="1006"/>
                    </a:lnTo>
                    <a:lnTo>
                      <a:pt x="398" y="1013"/>
                    </a:lnTo>
                    <a:lnTo>
                      <a:pt x="398" y="1013"/>
                    </a:lnTo>
                    <a:close/>
                    <a:moveTo>
                      <a:pt x="417" y="1022"/>
                    </a:moveTo>
                    <a:lnTo>
                      <a:pt x="417" y="1022"/>
                    </a:lnTo>
                    <a:lnTo>
                      <a:pt x="412" y="1019"/>
                    </a:lnTo>
                    <a:lnTo>
                      <a:pt x="412" y="1019"/>
                    </a:lnTo>
                    <a:lnTo>
                      <a:pt x="424" y="1011"/>
                    </a:lnTo>
                    <a:lnTo>
                      <a:pt x="424" y="1011"/>
                    </a:lnTo>
                    <a:lnTo>
                      <a:pt x="417" y="1022"/>
                    </a:lnTo>
                    <a:lnTo>
                      <a:pt x="417" y="1022"/>
                    </a:lnTo>
                    <a:close/>
                    <a:moveTo>
                      <a:pt x="440" y="1031"/>
                    </a:moveTo>
                    <a:lnTo>
                      <a:pt x="440" y="1031"/>
                    </a:lnTo>
                    <a:lnTo>
                      <a:pt x="429" y="1027"/>
                    </a:lnTo>
                    <a:lnTo>
                      <a:pt x="429" y="1027"/>
                    </a:lnTo>
                    <a:lnTo>
                      <a:pt x="440" y="1022"/>
                    </a:lnTo>
                    <a:lnTo>
                      <a:pt x="450" y="1016"/>
                    </a:lnTo>
                    <a:lnTo>
                      <a:pt x="450" y="1016"/>
                    </a:lnTo>
                    <a:lnTo>
                      <a:pt x="440" y="1031"/>
                    </a:lnTo>
                    <a:lnTo>
                      <a:pt x="440" y="1031"/>
                    </a:lnTo>
                    <a:close/>
                    <a:moveTo>
                      <a:pt x="460" y="1039"/>
                    </a:moveTo>
                    <a:lnTo>
                      <a:pt x="460" y="1039"/>
                    </a:lnTo>
                    <a:lnTo>
                      <a:pt x="453" y="1035"/>
                    </a:lnTo>
                    <a:lnTo>
                      <a:pt x="453" y="1035"/>
                    </a:lnTo>
                    <a:lnTo>
                      <a:pt x="465" y="1028"/>
                    </a:lnTo>
                    <a:lnTo>
                      <a:pt x="465" y="1028"/>
                    </a:lnTo>
                    <a:lnTo>
                      <a:pt x="461" y="1033"/>
                    </a:lnTo>
                    <a:lnTo>
                      <a:pt x="460" y="1039"/>
                    </a:lnTo>
                    <a:lnTo>
                      <a:pt x="460" y="1039"/>
                    </a:lnTo>
                    <a:close/>
                    <a:moveTo>
                      <a:pt x="499" y="1051"/>
                    </a:moveTo>
                    <a:lnTo>
                      <a:pt x="499" y="1051"/>
                    </a:lnTo>
                    <a:lnTo>
                      <a:pt x="470" y="1041"/>
                    </a:lnTo>
                    <a:lnTo>
                      <a:pt x="470" y="1041"/>
                    </a:lnTo>
                    <a:lnTo>
                      <a:pt x="478" y="1037"/>
                    </a:lnTo>
                    <a:lnTo>
                      <a:pt x="487" y="1033"/>
                    </a:lnTo>
                    <a:lnTo>
                      <a:pt x="487" y="1033"/>
                    </a:lnTo>
                    <a:lnTo>
                      <a:pt x="483" y="1039"/>
                    </a:lnTo>
                    <a:lnTo>
                      <a:pt x="483" y="1043"/>
                    </a:lnTo>
                    <a:lnTo>
                      <a:pt x="484" y="1045"/>
                    </a:lnTo>
                    <a:lnTo>
                      <a:pt x="485" y="1045"/>
                    </a:lnTo>
                    <a:lnTo>
                      <a:pt x="489" y="1045"/>
                    </a:lnTo>
                    <a:lnTo>
                      <a:pt x="500" y="1041"/>
                    </a:lnTo>
                    <a:lnTo>
                      <a:pt x="508" y="1036"/>
                    </a:lnTo>
                    <a:lnTo>
                      <a:pt x="508" y="1036"/>
                    </a:lnTo>
                    <a:lnTo>
                      <a:pt x="499" y="1051"/>
                    </a:lnTo>
                    <a:lnTo>
                      <a:pt x="499" y="1051"/>
                    </a:lnTo>
                    <a:close/>
                    <a:moveTo>
                      <a:pt x="514" y="1055"/>
                    </a:moveTo>
                    <a:lnTo>
                      <a:pt x="514" y="1055"/>
                    </a:lnTo>
                    <a:lnTo>
                      <a:pt x="512" y="1054"/>
                    </a:lnTo>
                    <a:lnTo>
                      <a:pt x="512" y="1054"/>
                    </a:lnTo>
                    <a:lnTo>
                      <a:pt x="517" y="1051"/>
                    </a:lnTo>
                    <a:lnTo>
                      <a:pt x="517" y="1051"/>
                    </a:lnTo>
                    <a:lnTo>
                      <a:pt x="514" y="1055"/>
                    </a:lnTo>
                    <a:lnTo>
                      <a:pt x="514" y="1055"/>
                    </a:lnTo>
                    <a:close/>
                    <a:moveTo>
                      <a:pt x="501" y="1029"/>
                    </a:moveTo>
                    <a:lnTo>
                      <a:pt x="501" y="1029"/>
                    </a:lnTo>
                    <a:lnTo>
                      <a:pt x="509" y="1020"/>
                    </a:lnTo>
                    <a:lnTo>
                      <a:pt x="519" y="1012"/>
                    </a:lnTo>
                    <a:lnTo>
                      <a:pt x="519" y="1012"/>
                    </a:lnTo>
                    <a:lnTo>
                      <a:pt x="528" y="1014"/>
                    </a:lnTo>
                    <a:lnTo>
                      <a:pt x="528" y="1014"/>
                    </a:lnTo>
                    <a:lnTo>
                      <a:pt x="501" y="1029"/>
                    </a:lnTo>
                    <a:lnTo>
                      <a:pt x="501" y="1029"/>
                    </a:lnTo>
                    <a:close/>
                    <a:moveTo>
                      <a:pt x="536" y="1020"/>
                    </a:moveTo>
                    <a:lnTo>
                      <a:pt x="536" y="1020"/>
                    </a:lnTo>
                    <a:lnTo>
                      <a:pt x="537" y="1018"/>
                    </a:lnTo>
                    <a:lnTo>
                      <a:pt x="537" y="1017"/>
                    </a:lnTo>
                    <a:lnTo>
                      <a:pt x="537" y="1017"/>
                    </a:lnTo>
                    <a:lnTo>
                      <a:pt x="543" y="1018"/>
                    </a:lnTo>
                    <a:lnTo>
                      <a:pt x="543" y="1018"/>
                    </a:lnTo>
                    <a:lnTo>
                      <a:pt x="524" y="1033"/>
                    </a:lnTo>
                    <a:lnTo>
                      <a:pt x="524" y="1033"/>
                    </a:lnTo>
                    <a:lnTo>
                      <a:pt x="536" y="1020"/>
                    </a:lnTo>
                    <a:lnTo>
                      <a:pt x="536" y="1020"/>
                    </a:lnTo>
                    <a:close/>
                    <a:moveTo>
                      <a:pt x="538" y="1061"/>
                    </a:moveTo>
                    <a:lnTo>
                      <a:pt x="538" y="1061"/>
                    </a:lnTo>
                    <a:lnTo>
                      <a:pt x="532" y="1060"/>
                    </a:lnTo>
                    <a:lnTo>
                      <a:pt x="532" y="1060"/>
                    </a:lnTo>
                    <a:lnTo>
                      <a:pt x="540" y="1054"/>
                    </a:lnTo>
                    <a:lnTo>
                      <a:pt x="540" y="1054"/>
                    </a:lnTo>
                    <a:lnTo>
                      <a:pt x="544" y="1049"/>
                    </a:lnTo>
                    <a:lnTo>
                      <a:pt x="544" y="1049"/>
                    </a:lnTo>
                    <a:lnTo>
                      <a:pt x="541" y="1055"/>
                    </a:lnTo>
                    <a:lnTo>
                      <a:pt x="538" y="1061"/>
                    </a:lnTo>
                    <a:lnTo>
                      <a:pt x="538" y="1061"/>
                    </a:lnTo>
                    <a:close/>
                    <a:moveTo>
                      <a:pt x="530" y="1049"/>
                    </a:moveTo>
                    <a:lnTo>
                      <a:pt x="530" y="1049"/>
                    </a:lnTo>
                    <a:lnTo>
                      <a:pt x="544" y="1034"/>
                    </a:lnTo>
                    <a:lnTo>
                      <a:pt x="544" y="1034"/>
                    </a:lnTo>
                    <a:lnTo>
                      <a:pt x="550" y="1028"/>
                    </a:lnTo>
                    <a:lnTo>
                      <a:pt x="554" y="1020"/>
                    </a:lnTo>
                    <a:lnTo>
                      <a:pt x="554" y="1020"/>
                    </a:lnTo>
                    <a:lnTo>
                      <a:pt x="565" y="1023"/>
                    </a:lnTo>
                    <a:lnTo>
                      <a:pt x="565" y="1023"/>
                    </a:lnTo>
                    <a:lnTo>
                      <a:pt x="556" y="1029"/>
                    </a:lnTo>
                    <a:lnTo>
                      <a:pt x="547" y="1035"/>
                    </a:lnTo>
                    <a:lnTo>
                      <a:pt x="530" y="1049"/>
                    </a:lnTo>
                    <a:lnTo>
                      <a:pt x="530" y="1049"/>
                    </a:lnTo>
                    <a:close/>
                    <a:moveTo>
                      <a:pt x="564" y="1042"/>
                    </a:moveTo>
                    <a:lnTo>
                      <a:pt x="564" y="1042"/>
                    </a:lnTo>
                    <a:lnTo>
                      <a:pt x="572" y="1034"/>
                    </a:lnTo>
                    <a:lnTo>
                      <a:pt x="576" y="1029"/>
                    </a:lnTo>
                    <a:lnTo>
                      <a:pt x="578" y="1025"/>
                    </a:lnTo>
                    <a:lnTo>
                      <a:pt x="578" y="1025"/>
                    </a:lnTo>
                    <a:lnTo>
                      <a:pt x="593" y="1028"/>
                    </a:lnTo>
                    <a:lnTo>
                      <a:pt x="593" y="1028"/>
                    </a:lnTo>
                    <a:lnTo>
                      <a:pt x="552" y="1057"/>
                    </a:lnTo>
                    <a:lnTo>
                      <a:pt x="552" y="1057"/>
                    </a:lnTo>
                    <a:lnTo>
                      <a:pt x="556" y="1049"/>
                    </a:lnTo>
                    <a:lnTo>
                      <a:pt x="564" y="1042"/>
                    </a:lnTo>
                    <a:lnTo>
                      <a:pt x="564" y="1042"/>
                    </a:lnTo>
                    <a:close/>
                    <a:moveTo>
                      <a:pt x="559" y="1066"/>
                    </a:moveTo>
                    <a:lnTo>
                      <a:pt x="559" y="1066"/>
                    </a:lnTo>
                    <a:lnTo>
                      <a:pt x="555" y="1065"/>
                    </a:lnTo>
                    <a:lnTo>
                      <a:pt x="555" y="1065"/>
                    </a:lnTo>
                    <a:lnTo>
                      <a:pt x="568" y="1057"/>
                    </a:lnTo>
                    <a:lnTo>
                      <a:pt x="568" y="1057"/>
                    </a:lnTo>
                    <a:lnTo>
                      <a:pt x="559" y="1066"/>
                    </a:lnTo>
                    <a:lnTo>
                      <a:pt x="559" y="1066"/>
                    </a:lnTo>
                    <a:close/>
                    <a:moveTo>
                      <a:pt x="583" y="1071"/>
                    </a:moveTo>
                    <a:lnTo>
                      <a:pt x="583" y="1071"/>
                    </a:lnTo>
                    <a:lnTo>
                      <a:pt x="573" y="1070"/>
                    </a:lnTo>
                    <a:lnTo>
                      <a:pt x="573" y="1070"/>
                    </a:lnTo>
                    <a:lnTo>
                      <a:pt x="594" y="1054"/>
                    </a:lnTo>
                    <a:lnTo>
                      <a:pt x="594" y="1054"/>
                    </a:lnTo>
                    <a:lnTo>
                      <a:pt x="583" y="1071"/>
                    </a:lnTo>
                    <a:lnTo>
                      <a:pt x="583" y="1071"/>
                    </a:lnTo>
                    <a:close/>
                    <a:moveTo>
                      <a:pt x="601" y="1063"/>
                    </a:moveTo>
                    <a:lnTo>
                      <a:pt x="601" y="1063"/>
                    </a:lnTo>
                    <a:lnTo>
                      <a:pt x="612" y="1047"/>
                    </a:lnTo>
                    <a:lnTo>
                      <a:pt x="624" y="1034"/>
                    </a:lnTo>
                    <a:lnTo>
                      <a:pt x="624" y="1034"/>
                    </a:lnTo>
                    <a:lnTo>
                      <a:pt x="625" y="1031"/>
                    </a:lnTo>
                    <a:lnTo>
                      <a:pt x="625" y="1031"/>
                    </a:lnTo>
                    <a:lnTo>
                      <a:pt x="642" y="1034"/>
                    </a:lnTo>
                    <a:lnTo>
                      <a:pt x="642" y="1034"/>
                    </a:lnTo>
                    <a:lnTo>
                      <a:pt x="621" y="1048"/>
                    </a:lnTo>
                    <a:lnTo>
                      <a:pt x="601" y="1063"/>
                    </a:lnTo>
                    <a:lnTo>
                      <a:pt x="601" y="1063"/>
                    </a:lnTo>
                    <a:close/>
                    <a:moveTo>
                      <a:pt x="599" y="1039"/>
                    </a:moveTo>
                    <a:lnTo>
                      <a:pt x="599" y="1039"/>
                    </a:lnTo>
                    <a:lnTo>
                      <a:pt x="608" y="1030"/>
                    </a:lnTo>
                    <a:lnTo>
                      <a:pt x="608" y="1030"/>
                    </a:lnTo>
                    <a:lnTo>
                      <a:pt x="612" y="1030"/>
                    </a:lnTo>
                    <a:lnTo>
                      <a:pt x="612" y="1030"/>
                    </a:lnTo>
                    <a:lnTo>
                      <a:pt x="599" y="1039"/>
                    </a:lnTo>
                    <a:lnTo>
                      <a:pt x="599" y="1039"/>
                    </a:lnTo>
                    <a:close/>
                    <a:moveTo>
                      <a:pt x="611" y="1076"/>
                    </a:moveTo>
                    <a:lnTo>
                      <a:pt x="611" y="1076"/>
                    </a:lnTo>
                    <a:lnTo>
                      <a:pt x="613" y="1073"/>
                    </a:lnTo>
                    <a:lnTo>
                      <a:pt x="613" y="1073"/>
                    </a:lnTo>
                    <a:lnTo>
                      <a:pt x="613" y="1075"/>
                    </a:lnTo>
                    <a:lnTo>
                      <a:pt x="614" y="1077"/>
                    </a:lnTo>
                    <a:lnTo>
                      <a:pt x="614" y="1077"/>
                    </a:lnTo>
                    <a:lnTo>
                      <a:pt x="611" y="1076"/>
                    </a:lnTo>
                    <a:lnTo>
                      <a:pt x="611" y="1076"/>
                    </a:lnTo>
                    <a:close/>
                    <a:moveTo>
                      <a:pt x="654" y="1035"/>
                    </a:moveTo>
                    <a:lnTo>
                      <a:pt x="654" y="1035"/>
                    </a:lnTo>
                    <a:lnTo>
                      <a:pt x="670" y="1036"/>
                    </a:lnTo>
                    <a:lnTo>
                      <a:pt x="670" y="1036"/>
                    </a:lnTo>
                    <a:lnTo>
                      <a:pt x="659" y="1051"/>
                    </a:lnTo>
                    <a:lnTo>
                      <a:pt x="659" y="1051"/>
                    </a:lnTo>
                    <a:lnTo>
                      <a:pt x="656" y="1048"/>
                    </a:lnTo>
                    <a:lnTo>
                      <a:pt x="656" y="1048"/>
                    </a:lnTo>
                    <a:lnTo>
                      <a:pt x="654" y="1048"/>
                    </a:lnTo>
                    <a:lnTo>
                      <a:pt x="650" y="1049"/>
                    </a:lnTo>
                    <a:lnTo>
                      <a:pt x="638" y="1057"/>
                    </a:lnTo>
                    <a:lnTo>
                      <a:pt x="625" y="1065"/>
                    </a:lnTo>
                    <a:lnTo>
                      <a:pt x="618" y="1070"/>
                    </a:lnTo>
                    <a:lnTo>
                      <a:pt x="618" y="1070"/>
                    </a:lnTo>
                    <a:lnTo>
                      <a:pt x="626" y="1063"/>
                    </a:lnTo>
                    <a:lnTo>
                      <a:pt x="637" y="1053"/>
                    </a:lnTo>
                    <a:lnTo>
                      <a:pt x="648" y="1043"/>
                    </a:lnTo>
                    <a:lnTo>
                      <a:pt x="652" y="1039"/>
                    </a:lnTo>
                    <a:lnTo>
                      <a:pt x="654" y="1035"/>
                    </a:lnTo>
                    <a:lnTo>
                      <a:pt x="654" y="1035"/>
                    </a:lnTo>
                    <a:close/>
                    <a:moveTo>
                      <a:pt x="643" y="1081"/>
                    </a:moveTo>
                    <a:lnTo>
                      <a:pt x="643" y="1081"/>
                    </a:lnTo>
                    <a:lnTo>
                      <a:pt x="623" y="1078"/>
                    </a:lnTo>
                    <a:lnTo>
                      <a:pt x="623" y="1078"/>
                    </a:lnTo>
                    <a:lnTo>
                      <a:pt x="633" y="1072"/>
                    </a:lnTo>
                    <a:lnTo>
                      <a:pt x="642" y="1067"/>
                    </a:lnTo>
                    <a:lnTo>
                      <a:pt x="650" y="1063"/>
                    </a:lnTo>
                    <a:lnTo>
                      <a:pt x="650" y="1063"/>
                    </a:lnTo>
                    <a:lnTo>
                      <a:pt x="644" y="1072"/>
                    </a:lnTo>
                    <a:lnTo>
                      <a:pt x="643" y="1077"/>
                    </a:lnTo>
                    <a:lnTo>
                      <a:pt x="643" y="1081"/>
                    </a:lnTo>
                    <a:lnTo>
                      <a:pt x="643" y="1081"/>
                    </a:lnTo>
                    <a:close/>
                    <a:moveTo>
                      <a:pt x="659" y="1082"/>
                    </a:moveTo>
                    <a:lnTo>
                      <a:pt x="659" y="1082"/>
                    </a:lnTo>
                    <a:lnTo>
                      <a:pt x="655" y="1081"/>
                    </a:lnTo>
                    <a:lnTo>
                      <a:pt x="655" y="1081"/>
                    </a:lnTo>
                    <a:lnTo>
                      <a:pt x="661" y="1077"/>
                    </a:lnTo>
                    <a:lnTo>
                      <a:pt x="661" y="1077"/>
                    </a:lnTo>
                    <a:lnTo>
                      <a:pt x="659" y="1082"/>
                    </a:lnTo>
                    <a:lnTo>
                      <a:pt x="659" y="1082"/>
                    </a:lnTo>
                    <a:close/>
                    <a:moveTo>
                      <a:pt x="665" y="1061"/>
                    </a:moveTo>
                    <a:lnTo>
                      <a:pt x="665" y="1061"/>
                    </a:lnTo>
                    <a:lnTo>
                      <a:pt x="680" y="1037"/>
                    </a:lnTo>
                    <a:lnTo>
                      <a:pt x="680" y="1037"/>
                    </a:lnTo>
                    <a:lnTo>
                      <a:pt x="695" y="1037"/>
                    </a:lnTo>
                    <a:lnTo>
                      <a:pt x="695" y="1037"/>
                    </a:lnTo>
                    <a:lnTo>
                      <a:pt x="679" y="1052"/>
                    </a:lnTo>
                    <a:lnTo>
                      <a:pt x="671" y="1059"/>
                    </a:lnTo>
                    <a:lnTo>
                      <a:pt x="661" y="1066"/>
                    </a:lnTo>
                    <a:lnTo>
                      <a:pt x="661" y="1066"/>
                    </a:lnTo>
                    <a:lnTo>
                      <a:pt x="665" y="1061"/>
                    </a:lnTo>
                    <a:lnTo>
                      <a:pt x="665" y="1061"/>
                    </a:lnTo>
                    <a:close/>
                    <a:moveTo>
                      <a:pt x="674" y="1082"/>
                    </a:moveTo>
                    <a:lnTo>
                      <a:pt x="674" y="1082"/>
                    </a:lnTo>
                    <a:lnTo>
                      <a:pt x="688" y="1073"/>
                    </a:lnTo>
                    <a:lnTo>
                      <a:pt x="701" y="1063"/>
                    </a:lnTo>
                    <a:lnTo>
                      <a:pt x="701" y="1063"/>
                    </a:lnTo>
                    <a:lnTo>
                      <a:pt x="694" y="1072"/>
                    </a:lnTo>
                    <a:lnTo>
                      <a:pt x="691" y="1077"/>
                    </a:lnTo>
                    <a:lnTo>
                      <a:pt x="691" y="1081"/>
                    </a:lnTo>
                    <a:lnTo>
                      <a:pt x="691" y="1082"/>
                    </a:lnTo>
                    <a:lnTo>
                      <a:pt x="691" y="1082"/>
                    </a:lnTo>
                    <a:lnTo>
                      <a:pt x="674" y="1082"/>
                    </a:lnTo>
                    <a:lnTo>
                      <a:pt x="674" y="1082"/>
                    </a:lnTo>
                    <a:close/>
                    <a:moveTo>
                      <a:pt x="701" y="1049"/>
                    </a:moveTo>
                    <a:lnTo>
                      <a:pt x="701" y="1049"/>
                    </a:lnTo>
                    <a:lnTo>
                      <a:pt x="708" y="1039"/>
                    </a:lnTo>
                    <a:lnTo>
                      <a:pt x="708" y="1039"/>
                    </a:lnTo>
                    <a:lnTo>
                      <a:pt x="708" y="1039"/>
                    </a:lnTo>
                    <a:lnTo>
                      <a:pt x="708" y="1039"/>
                    </a:lnTo>
                    <a:lnTo>
                      <a:pt x="713" y="1039"/>
                    </a:lnTo>
                    <a:lnTo>
                      <a:pt x="713" y="1039"/>
                    </a:lnTo>
                    <a:lnTo>
                      <a:pt x="701" y="1049"/>
                    </a:lnTo>
                    <a:lnTo>
                      <a:pt x="701" y="1049"/>
                    </a:lnTo>
                    <a:close/>
                    <a:moveTo>
                      <a:pt x="718" y="1076"/>
                    </a:moveTo>
                    <a:lnTo>
                      <a:pt x="718" y="1076"/>
                    </a:lnTo>
                    <a:lnTo>
                      <a:pt x="717" y="1078"/>
                    </a:lnTo>
                    <a:lnTo>
                      <a:pt x="717" y="1078"/>
                    </a:lnTo>
                    <a:lnTo>
                      <a:pt x="713" y="1078"/>
                    </a:lnTo>
                    <a:lnTo>
                      <a:pt x="709" y="1078"/>
                    </a:lnTo>
                    <a:lnTo>
                      <a:pt x="707" y="1080"/>
                    </a:lnTo>
                    <a:lnTo>
                      <a:pt x="703" y="1082"/>
                    </a:lnTo>
                    <a:lnTo>
                      <a:pt x="703" y="1082"/>
                    </a:lnTo>
                    <a:lnTo>
                      <a:pt x="700" y="1082"/>
                    </a:lnTo>
                    <a:lnTo>
                      <a:pt x="700" y="1082"/>
                    </a:lnTo>
                    <a:lnTo>
                      <a:pt x="727" y="1063"/>
                    </a:lnTo>
                    <a:lnTo>
                      <a:pt x="727" y="1063"/>
                    </a:lnTo>
                    <a:lnTo>
                      <a:pt x="732" y="1059"/>
                    </a:lnTo>
                    <a:lnTo>
                      <a:pt x="732" y="1059"/>
                    </a:lnTo>
                    <a:lnTo>
                      <a:pt x="718" y="1076"/>
                    </a:lnTo>
                    <a:lnTo>
                      <a:pt x="718" y="1076"/>
                    </a:lnTo>
                    <a:close/>
                    <a:moveTo>
                      <a:pt x="714" y="1060"/>
                    </a:moveTo>
                    <a:lnTo>
                      <a:pt x="714" y="1060"/>
                    </a:lnTo>
                    <a:lnTo>
                      <a:pt x="721" y="1051"/>
                    </a:lnTo>
                    <a:lnTo>
                      <a:pt x="721" y="1051"/>
                    </a:lnTo>
                    <a:lnTo>
                      <a:pt x="730" y="1040"/>
                    </a:lnTo>
                    <a:lnTo>
                      <a:pt x="730" y="1040"/>
                    </a:lnTo>
                    <a:lnTo>
                      <a:pt x="742" y="1040"/>
                    </a:lnTo>
                    <a:lnTo>
                      <a:pt x="742" y="1040"/>
                    </a:lnTo>
                    <a:lnTo>
                      <a:pt x="714" y="1060"/>
                    </a:lnTo>
                    <a:lnTo>
                      <a:pt x="714" y="1060"/>
                    </a:lnTo>
                    <a:close/>
                    <a:moveTo>
                      <a:pt x="748" y="1071"/>
                    </a:moveTo>
                    <a:lnTo>
                      <a:pt x="748" y="1071"/>
                    </a:lnTo>
                    <a:lnTo>
                      <a:pt x="745" y="1073"/>
                    </a:lnTo>
                    <a:lnTo>
                      <a:pt x="744" y="1077"/>
                    </a:lnTo>
                    <a:lnTo>
                      <a:pt x="744" y="1077"/>
                    </a:lnTo>
                    <a:lnTo>
                      <a:pt x="733" y="1077"/>
                    </a:lnTo>
                    <a:lnTo>
                      <a:pt x="733" y="1077"/>
                    </a:lnTo>
                    <a:lnTo>
                      <a:pt x="744" y="1070"/>
                    </a:lnTo>
                    <a:lnTo>
                      <a:pt x="755" y="1060"/>
                    </a:lnTo>
                    <a:lnTo>
                      <a:pt x="755" y="1060"/>
                    </a:lnTo>
                    <a:lnTo>
                      <a:pt x="748" y="1071"/>
                    </a:lnTo>
                    <a:lnTo>
                      <a:pt x="748" y="1071"/>
                    </a:lnTo>
                    <a:close/>
                    <a:moveTo>
                      <a:pt x="747" y="1054"/>
                    </a:moveTo>
                    <a:lnTo>
                      <a:pt x="747" y="1054"/>
                    </a:lnTo>
                    <a:lnTo>
                      <a:pt x="747" y="1055"/>
                    </a:lnTo>
                    <a:lnTo>
                      <a:pt x="747" y="1055"/>
                    </a:lnTo>
                    <a:lnTo>
                      <a:pt x="751" y="1048"/>
                    </a:lnTo>
                    <a:lnTo>
                      <a:pt x="754" y="1043"/>
                    </a:lnTo>
                    <a:lnTo>
                      <a:pt x="755" y="1040"/>
                    </a:lnTo>
                    <a:lnTo>
                      <a:pt x="755" y="1040"/>
                    </a:lnTo>
                    <a:lnTo>
                      <a:pt x="766" y="1040"/>
                    </a:lnTo>
                    <a:lnTo>
                      <a:pt x="766" y="1040"/>
                    </a:lnTo>
                    <a:lnTo>
                      <a:pt x="756" y="1047"/>
                    </a:lnTo>
                    <a:lnTo>
                      <a:pt x="747" y="1054"/>
                    </a:lnTo>
                    <a:lnTo>
                      <a:pt x="747" y="1054"/>
                    </a:lnTo>
                    <a:close/>
                    <a:moveTo>
                      <a:pt x="774" y="1073"/>
                    </a:moveTo>
                    <a:lnTo>
                      <a:pt x="774" y="1073"/>
                    </a:lnTo>
                    <a:lnTo>
                      <a:pt x="761" y="1075"/>
                    </a:lnTo>
                    <a:lnTo>
                      <a:pt x="761" y="1075"/>
                    </a:lnTo>
                    <a:lnTo>
                      <a:pt x="771" y="1069"/>
                    </a:lnTo>
                    <a:lnTo>
                      <a:pt x="780" y="1063"/>
                    </a:lnTo>
                    <a:lnTo>
                      <a:pt x="780" y="1063"/>
                    </a:lnTo>
                    <a:lnTo>
                      <a:pt x="775" y="1067"/>
                    </a:lnTo>
                    <a:lnTo>
                      <a:pt x="774" y="1073"/>
                    </a:lnTo>
                    <a:lnTo>
                      <a:pt x="774" y="1073"/>
                    </a:lnTo>
                    <a:close/>
                    <a:moveTo>
                      <a:pt x="804" y="1040"/>
                    </a:moveTo>
                    <a:lnTo>
                      <a:pt x="804" y="1040"/>
                    </a:lnTo>
                    <a:lnTo>
                      <a:pt x="803" y="1039"/>
                    </a:lnTo>
                    <a:lnTo>
                      <a:pt x="801" y="1039"/>
                    </a:lnTo>
                    <a:lnTo>
                      <a:pt x="796" y="1039"/>
                    </a:lnTo>
                    <a:lnTo>
                      <a:pt x="791" y="1042"/>
                    </a:lnTo>
                    <a:lnTo>
                      <a:pt x="785" y="1046"/>
                    </a:lnTo>
                    <a:lnTo>
                      <a:pt x="767" y="1060"/>
                    </a:lnTo>
                    <a:lnTo>
                      <a:pt x="767" y="1060"/>
                    </a:lnTo>
                    <a:lnTo>
                      <a:pt x="774" y="1051"/>
                    </a:lnTo>
                    <a:lnTo>
                      <a:pt x="778" y="1045"/>
                    </a:lnTo>
                    <a:lnTo>
                      <a:pt x="779" y="1039"/>
                    </a:lnTo>
                    <a:lnTo>
                      <a:pt x="779" y="1039"/>
                    </a:lnTo>
                    <a:lnTo>
                      <a:pt x="801" y="1037"/>
                    </a:lnTo>
                    <a:lnTo>
                      <a:pt x="822" y="1035"/>
                    </a:lnTo>
                    <a:lnTo>
                      <a:pt x="822" y="1035"/>
                    </a:lnTo>
                    <a:lnTo>
                      <a:pt x="800" y="1054"/>
                    </a:lnTo>
                    <a:lnTo>
                      <a:pt x="800" y="1054"/>
                    </a:lnTo>
                    <a:lnTo>
                      <a:pt x="802" y="1051"/>
                    </a:lnTo>
                    <a:lnTo>
                      <a:pt x="804" y="1047"/>
                    </a:lnTo>
                    <a:lnTo>
                      <a:pt x="804" y="1043"/>
                    </a:lnTo>
                    <a:lnTo>
                      <a:pt x="804" y="1040"/>
                    </a:lnTo>
                    <a:lnTo>
                      <a:pt x="804" y="1040"/>
                    </a:lnTo>
                    <a:close/>
                    <a:moveTo>
                      <a:pt x="830" y="1057"/>
                    </a:moveTo>
                    <a:lnTo>
                      <a:pt x="830" y="1057"/>
                    </a:lnTo>
                    <a:lnTo>
                      <a:pt x="827" y="1060"/>
                    </a:lnTo>
                    <a:lnTo>
                      <a:pt x="826" y="1063"/>
                    </a:lnTo>
                    <a:lnTo>
                      <a:pt x="827" y="1065"/>
                    </a:lnTo>
                    <a:lnTo>
                      <a:pt x="827" y="1065"/>
                    </a:lnTo>
                    <a:lnTo>
                      <a:pt x="791" y="1071"/>
                    </a:lnTo>
                    <a:lnTo>
                      <a:pt x="791" y="1071"/>
                    </a:lnTo>
                    <a:lnTo>
                      <a:pt x="802" y="1065"/>
                    </a:lnTo>
                    <a:lnTo>
                      <a:pt x="810" y="1058"/>
                    </a:lnTo>
                    <a:lnTo>
                      <a:pt x="810" y="1058"/>
                    </a:lnTo>
                    <a:lnTo>
                      <a:pt x="809" y="1061"/>
                    </a:lnTo>
                    <a:lnTo>
                      <a:pt x="810" y="1064"/>
                    </a:lnTo>
                    <a:lnTo>
                      <a:pt x="813" y="1064"/>
                    </a:lnTo>
                    <a:lnTo>
                      <a:pt x="816" y="1064"/>
                    </a:lnTo>
                    <a:lnTo>
                      <a:pt x="824" y="1060"/>
                    </a:lnTo>
                    <a:lnTo>
                      <a:pt x="830" y="1057"/>
                    </a:lnTo>
                    <a:lnTo>
                      <a:pt x="830" y="1057"/>
                    </a:lnTo>
                    <a:lnTo>
                      <a:pt x="830" y="1057"/>
                    </a:lnTo>
                    <a:lnTo>
                      <a:pt x="830" y="1057"/>
                    </a:lnTo>
                    <a:close/>
                    <a:moveTo>
                      <a:pt x="833" y="1034"/>
                    </a:moveTo>
                    <a:lnTo>
                      <a:pt x="833" y="1034"/>
                    </a:lnTo>
                    <a:lnTo>
                      <a:pt x="848" y="1031"/>
                    </a:lnTo>
                    <a:lnTo>
                      <a:pt x="848" y="1031"/>
                    </a:lnTo>
                    <a:lnTo>
                      <a:pt x="828" y="1046"/>
                    </a:lnTo>
                    <a:lnTo>
                      <a:pt x="828" y="1046"/>
                    </a:lnTo>
                    <a:lnTo>
                      <a:pt x="832" y="1039"/>
                    </a:lnTo>
                    <a:lnTo>
                      <a:pt x="832" y="1039"/>
                    </a:lnTo>
                    <a:lnTo>
                      <a:pt x="833" y="1036"/>
                    </a:lnTo>
                    <a:lnTo>
                      <a:pt x="833" y="1034"/>
                    </a:lnTo>
                    <a:lnTo>
                      <a:pt x="833" y="1034"/>
                    </a:lnTo>
                    <a:close/>
                    <a:moveTo>
                      <a:pt x="860" y="1057"/>
                    </a:moveTo>
                    <a:lnTo>
                      <a:pt x="860" y="1057"/>
                    </a:lnTo>
                    <a:lnTo>
                      <a:pt x="838" y="1063"/>
                    </a:lnTo>
                    <a:lnTo>
                      <a:pt x="838" y="1063"/>
                    </a:lnTo>
                    <a:lnTo>
                      <a:pt x="860" y="1048"/>
                    </a:lnTo>
                    <a:lnTo>
                      <a:pt x="860" y="1048"/>
                    </a:lnTo>
                    <a:lnTo>
                      <a:pt x="867" y="1043"/>
                    </a:lnTo>
                    <a:lnTo>
                      <a:pt x="867" y="1043"/>
                    </a:lnTo>
                    <a:lnTo>
                      <a:pt x="863" y="1049"/>
                    </a:lnTo>
                    <a:lnTo>
                      <a:pt x="860" y="1057"/>
                    </a:lnTo>
                    <a:lnTo>
                      <a:pt x="860" y="1057"/>
                    </a:lnTo>
                    <a:close/>
                    <a:moveTo>
                      <a:pt x="857" y="1039"/>
                    </a:moveTo>
                    <a:lnTo>
                      <a:pt x="857" y="1039"/>
                    </a:lnTo>
                    <a:lnTo>
                      <a:pt x="863" y="1030"/>
                    </a:lnTo>
                    <a:lnTo>
                      <a:pt x="863" y="1030"/>
                    </a:lnTo>
                    <a:lnTo>
                      <a:pt x="865" y="1028"/>
                    </a:lnTo>
                    <a:lnTo>
                      <a:pt x="865" y="1028"/>
                    </a:lnTo>
                    <a:lnTo>
                      <a:pt x="879" y="1024"/>
                    </a:lnTo>
                    <a:lnTo>
                      <a:pt x="879" y="1024"/>
                    </a:lnTo>
                    <a:lnTo>
                      <a:pt x="857" y="1039"/>
                    </a:lnTo>
                    <a:lnTo>
                      <a:pt x="857" y="1039"/>
                    </a:lnTo>
                    <a:close/>
                    <a:moveTo>
                      <a:pt x="899" y="1045"/>
                    </a:moveTo>
                    <a:lnTo>
                      <a:pt x="899" y="1045"/>
                    </a:lnTo>
                    <a:lnTo>
                      <a:pt x="887" y="1048"/>
                    </a:lnTo>
                    <a:lnTo>
                      <a:pt x="887" y="1048"/>
                    </a:lnTo>
                    <a:lnTo>
                      <a:pt x="901" y="1037"/>
                    </a:lnTo>
                    <a:lnTo>
                      <a:pt x="901" y="1037"/>
                    </a:lnTo>
                    <a:lnTo>
                      <a:pt x="899" y="1041"/>
                    </a:lnTo>
                    <a:lnTo>
                      <a:pt x="899" y="1045"/>
                    </a:lnTo>
                    <a:lnTo>
                      <a:pt x="899" y="1045"/>
                    </a:lnTo>
                    <a:close/>
                    <a:moveTo>
                      <a:pt x="880" y="1041"/>
                    </a:moveTo>
                    <a:lnTo>
                      <a:pt x="880" y="1041"/>
                    </a:lnTo>
                    <a:lnTo>
                      <a:pt x="890" y="1031"/>
                    </a:lnTo>
                    <a:lnTo>
                      <a:pt x="895" y="1025"/>
                    </a:lnTo>
                    <a:lnTo>
                      <a:pt x="895" y="1022"/>
                    </a:lnTo>
                    <a:lnTo>
                      <a:pt x="895" y="1019"/>
                    </a:lnTo>
                    <a:lnTo>
                      <a:pt x="895" y="1019"/>
                    </a:lnTo>
                    <a:lnTo>
                      <a:pt x="912" y="1014"/>
                    </a:lnTo>
                    <a:lnTo>
                      <a:pt x="912" y="1014"/>
                    </a:lnTo>
                    <a:lnTo>
                      <a:pt x="897" y="1029"/>
                    </a:lnTo>
                    <a:lnTo>
                      <a:pt x="880" y="1041"/>
                    </a:lnTo>
                    <a:lnTo>
                      <a:pt x="880" y="1041"/>
                    </a:lnTo>
                    <a:close/>
                    <a:moveTo>
                      <a:pt x="933" y="1031"/>
                    </a:moveTo>
                    <a:lnTo>
                      <a:pt x="933" y="1031"/>
                    </a:lnTo>
                    <a:lnTo>
                      <a:pt x="920" y="1036"/>
                    </a:lnTo>
                    <a:lnTo>
                      <a:pt x="920" y="1036"/>
                    </a:lnTo>
                    <a:lnTo>
                      <a:pt x="933" y="1027"/>
                    </a:lnTo>
                    <a:lnTo>
                      <a:pt x="933" y="1027"/>
                    </a:lnTo>
                    <a:lnTo>
                      <a:pt x="932" y="1028"/>
                    </a:lnTo>
                    <a:lnTo>
                      <a:pt x="933" y="1031"/>
                    </a:lnTo>
                    <a:lnTo>
                      <a:pt x="933" y="1031"/>
                    </a:lnTo>
                    <a:close/>
                    <a:moveTo>
                      <a:pt x="920" y="1024"/>
                    </a:moveTo>
                    <a:lnTo>
                      <a:pt x="920" y="1024"/>
                    </a:lnTo>
                    <a:lnTo>
                      <a:pt x="925" y="1013"/>
                    </a:lnTo>
                    <a:lnTo>
                      <a:pt x="925" y="1013"/>
                    </a:lnTo>
                    <a:lnTo>
                      <a:pt x="926" y="1011"/>
                    </a:lnTo>
                    <a:lnTo>
                      <a:pt x="926" y="1008"/>
                    </a:lnTo>
                    <a:lnTo>
                      <a:pt x="926" y="1008"/>
                    </a:lnTo>
                    <a:lnTo>
                      <a:pt x="950" y="998"/>
                    </a:lnTo>
                    <a:lnTo>
                      <a:pt x="950" y="998"/>
                    </a:lnTo>
                    <a:lnTo>
                      <a:pt x="936" y="1011"/>
                    </a:lnTo>
                    <a:lnTo>
                      <a:pt x="920" y="1024"/>
                    </a:lnTo>
                    <a:lnTo>
                      <a:pt x="920" y="1024"/>
                    </a:lnTo>
                    <a:close/>
                    <a:moveTo>
                      <a:pt x="951" y="1016"/>
                    </a:moveTo>
                    <a:lnTo>
                      <a:pt x="951" y="1016"/>
                    </a:lnTo>
                    <a:lnTo>
                      <a:pt x="958" y="1005"/>
                    </a:lnTo>
                    <a:lnTo>
                      <a:pt x="966" y="995"/>
                    </a:lnTo>
                    <a:lnTo>
                      <a:pt x="966" y="995"/>
                    </a:lnTo>
                    <a:lnTo>
                      <a:pt x="967" y="993"/>
                    </a:lnTo>
                    <a:lnTo>
                      <a:pt x="966" y="989"/>
                    </a:lnTo>
                    <a:lnTo>
                      <a:pt x="966" y="989"/>
                    </a:lnTo>
                    <a:lnTo>
                      <a:pt x="985" y="980"/>
                    </a:lnTo>
                    <a:lnTo>
                      <a:pt x="1004" y="968"/>
                    </a:lnTo>
                    <a:lnTo>
                      <a:pt x="1004" y="968"/>
                    </a:lnTo>
                    <a:lnTo>
                      <a:pt x="1001" y="971"/>
                    </a:lnTo>
                    <a:lnTo>
                      <a:pt x="1001" y="971"/>
                    </a:lnTo>
                    <a:lnTo>
                      <a:pt x="995" y="976"/>
                    </a:lnTo>
                    <a:lnTo>
                      <a:pt x="987" y="982"/>
                    </a:lnTo>
                    <a:lnTo>
                      <a:pt x="975" y="994"/>
                    </a:lnTo>
                    <a:lnTo>
                      <a:pt x="963" y="1006"/>
                    </a:lnTo>
                    <a:lnTo>
                      <a:pt x="957" y="1011"/>
                    </a:lnTo>
                    <a:lnTo>
                      <a:pt x="951" y="1016"/>
                    </a:lnTo>
                    <a:lnTo>
                      <a:pt x="951" y="1016"/>
                    </a:lnTo>
                    <a:close/>
                    <a:moveTo>
                      <a:pt x="996" y="992"/>
                    </a:moveTo>
                    <a:lnTo>
                      <a:pt x="996" y="992"/>
                    </a:lnTo>
                    <a:lnTo>
                      <a:pt x="997" y="990"/>
                    </a:lnTo>
                    <a:lnTo>
                      <a:pt x="997" y="990"/>
                    </a:lnTo>
                    <a:lnTo>
                      <a:pt x="1011" y="975"/>
                    </a:lnTo>
                    <a:lnTo>
                      <a:pt x="1011" y="975"/>
                    </a:lnTo>
                    <a:lnTo>
                      <a:pt x="1014" y="975"/>
                    </a:lnTo>
                    <a:lnTo>
                      <a:pt x="1017" y="974"/>
                    </a:lnTo>
                    <a:lnTo>
                      <a:pt x="1017" y="974"/>
                    </a:lnTo>
                    <a:lnTo>
                      <a:pt x="996" y="992"/>
                    </a:lnTo>
                    <a:lnTo>
                      <a:pt x="996" y="992"/>
                    </a:lnTo>
                    <a:close/>
                    <a:moveTo>
                      <a:pt x="1032" y="949"/>
                    </a:moveTo>
                    <a:lnTo>
                      <a:pt x="1032" y="949"/>
                    </a:lnTo>
                    <a:lnTo>
                      <a:pt x="1032" y="949"/>
                    </a:lnTo>
                    <a:lnTo>
                      <a:pt x="1032" y="949"/>
                    </a:lnTo>
                    <a:lnTo>
                      <a:pt x="1036" y="947"/>
                    </a:lnTo>
                    <a:lnTo>
                      <a:pt x="1036" y="947"/>
                    </a:lnTo>
                    <a:lnTo>
                      <a:pt x="1032" y="949"/>
                    </a:lnTo>
                    <a:lnTo>
                      <a:pt x="1032" y="949"/>
                    </a:lnTo>
                    <a:close/>
                    <a:moveTo>
                      <a:pt x="1079" y="916"/>
                    </a:moveTo>
                    <a:lnTo>
                      <a:pt x="1079" y="916"/>
                    </a:lnTo>
                    <a:lnTo>
                      <a:pt x="1078" y="915"/>
                    </a:lnTo>
                    <a:lnTo>
                      <a:pt x="1078" y="915"/>
                    </a:lnTo>
                    <a:lnTo>
                      <a:pt x="1079" y="913"/>
                    </a:lnTo>
                    <a:lnTo>
                      <a:pt x="1079" y="913"/>
                    </a:lnTo>
                    <a:lnTo>
                      <a:pt x="1080" y="915"/>
                    </a:lnTo>
                    <a:lnTo>
                      <a:pt x="1080" y="915"/>
                    </a:lnTo>
                    <a:lnTo>
                      <a:pt x="1079" y="916"/>
                    </a:lnTo>
                    <a:lnTo>
                      <a:pt x="1079" y="916"/>
                    </a:lnTo>
                    <a:close/>
                    <a:moveTo>
                      <a:pt x="1090" y="906"/>
                    </a:moveTo>
                    <a:lnTo>
                      <a:pt x="1090" y="906"/>
                    </a:lnTo>
                    <a:lnTo>
                      <a:pt x="1087" y="906"/>
                    </a:lnTo>
                    <a:lnTo>
                      <a:pt x="1087" y="906"/>
                    </a:lnTo>
                    <a:lnTo>
                      <a:pt x="1091" y="901"/>
                    </a:lnTo>
                    <a:lnTo>
                      <a:pt x="1091" y="901"/>
                    </a:lnTo>
                    <a:lnTo>
                      <a:pt x="1090" y="906"/>
                    </a:lnTo>
                    <a:lnTo>
                      <a:pt x="1090" y="906"/>
                    </a:lnTo>
                    <a:close/>
                    <a:moveTo>
                      <a:pt x="1109" y="889"/>
                    </a:moveTo>
                    <a:lnTo>
                      <a:pt x="1109" y="889"/>
                    </a:lnTo>
                    <a:lnTo>
                      <a:pt x="1114" y="882"/>
                    </a:lnTo>
                    <a:lnTo>
                      <a:pt x="1114" y="882"/>
                    </a:lnTo>
                    <a:lnTo>
                      <a:pt x="1123" y="866"/>
                    </a:lnTo>
                    <a:lnTo>
                      <a:pt x="1132" y="851"/>
                    </a:lnTo>
                    <a:lnTo>
                      <a:pt x="1132" y="851"/>
                    </a:lnTo>
                    <a:lnTo>
                      <a:pt x="1135" y="854"/>
                    </a:lnTo>
                    <a:lnTo>
                      <a:pt x="1140" y="856"/>
                    </a:lnTo>
                    <a:lnTo>
                      <a:pt x="1140" y="856"/>
                    </a:lnTo>
                    <a:lnTo>
                      <a:pt x="1135" y="858"/>
                    </a:lnTo>
                    <a:lnTo>
                      <a:pt x="1132" y="862"/>
                    </a:lnTo>
                    <a:lnTo>
                      <a:pt x="1123" y="871"/>
                    </a:lnTo>
                    <a:lnTo>
                      <a:pt x="1116" y="882"/>
                    </a:lnTo>
                    <a:lnTo>
                      <a:pt x="1109" y="889"/>
                    </a:lnTo>
                    <a:lnTo>
                      <a:pt x="1109" y="889"/>
                    </a:lnTo>
                    <a:close/>
                    <a:moveTo>
                      <a:pt x="1127" y="887"/>
                    </a:moveTo>
                    <a:lnTo>
                      <a:pt x="1127" y="887"/>
                    </a:lnTo>
                    <a:lnTo>
                      <a:pt x="1139" y="875"/>
                    </a:lnTo>
                    <a:lnTo>
                      <a:pt x="1145" y="866"/>
                    </a:lnTo>
                    <a:lnTo>
                      <a:pt x="1146" y="863"/>
                    </a:lnTo>
                    <a:lnTo>
                      <a:pt x="1146" y="859"/>
                    </a:lnTo>
                    <a:lnTo>
                      <a:pt x="1146" y="859"/>
                    </a:lnTo>
                    <a:lnTo>
                      <a:pt x="1157" y="865"/>
                    </a:lnTo>
                    <a:lnTo>
                      <a:pt x="1157" y="865"/>
                    </a:lnTo>
                    <a:lnTo>
                      <a:pt x="1151" y="869"/>
                    </a:lnTo>
                    <a:lnTo>
                      <a:pt x="1145" y="874"/>
                    </a:lnTo>
                    <a:lnTo>
                      <a:pt x="1134" y="886"/>
                    </a:lnTo>
                    <a:lnTo>
                      <a:pt x="1122" y="898"/>
                    </a:lnTo>
                    <a:lnTo>
                      <a:pt x="1116" y="902"/>
                    </a:lnTo>
                    <a:lnTo>
                      <a:pt x="1110" y="907"/>
                    </a:lnTo>
                    <a:lnTo>
                      <a:pt x="1110" y="907"/>
                    </a:lnTo>
                    <a:lnTo>
                      <a:pt x="1119" y="898"/>
                    </a:lnTo>
                    <a:lnTo>
                      <a:pt x="1127" y="887"/>
                    </a:lnTo>
                    <a:lnTo>
                      <a:pt x="1127" y="887"/>
                    </a:lnTo>
                    <a:close/>
                    <a:moveTo>
                      <a:pt x="1123" y="916"/>
                    </a:moveTo>
                    <a:lnTo>
                      <a:pt x="1123" y="916"/>
                    </a:lnTo>
                    <a:lnTo>
                      <a:pt x="1119" y="913"/>
                    </a:lnTo>
                    <a:lnTo>
                      <a:pt x="1119" y="913"/>
                    </a:lnTo>
                    <a:lnTo>
                      <a:pt x="1129" y="905"/>
                    </a:lnTo>
                    <a:lnTo>
                      <a:pt x="1129" y="905"/>
                    </a:lnTo>
                    <a:lnTo>
                      <a:pt x="1123" y="916"/>
                    </a:lnTo>
                    <a:lnTo>
                      <a:pt x="1123" y="916"/>
                    </a:lnTo>
                    <a:close/>
                    <a:moveTo>
                      <a:pt x="1141" y="922"/>
                    </a:moveTo>
                    <a:lnTo>
                      <a:pt x="1141" y="922"/>
                    </a:lnTo>
                    <a:lnTo>
                      <a:pt x="1137" y="919"/>
                    </a:lnTo>
                    <a:lnTo>
                      <a:pt x="1137" y="919"/>
                    </a:lnTo>
                    <a:lnTo>
                      <a:pt x="1150" y="911"/>
                    </a:lnTo>
                    <a:lnTo>
                      <a:pt x="1150" y="911"/>
                    </a:lnTo>
                    <a:lnTo>
                      <a:pt x="1141" y="922"/>
                    </a:lnTo>
                    <a:lnTo>
                      <a:pt x="1141" y="922"/>
                    </a:lnTo>
                    <a:close/>
                    <a:moveTo>
                      <a:pt x="1140" y="906"/>
                    </a:moveTo>
                    <a:lnTo>
                      <a:pt x="1140" y="906"/>
                    </a:lnTo>
                    <a:lnTo>
                      <a:pt x="1155" y="886"/>
                    </a:lnTo>
                    <a:lnTo>
                      <a:pt x="1155" y="886"/>
                    </a:lnTo>
                    <a:lnTo>
                      <a:pt x="1158" y="882"/>
                    </a:lnTo>
                    <a:lnTo>
                      <a:pt x="1161" y="878"/>
                    </a:lnTo>
                    <a:lnTo>
                      <a:pt x="1163" y="874"/>
                    </a:lnTo>
                    <a:lnTo>
                      <a:pt x="1164" y="869"/>
                    </a:lnTo>
                    <a:lnTo>
                      <a:pt x="1164" y="869"/>
                    </a:lnTo>
                    <a:lnTo>
                      <a:pt x="1176" y="875"/>
                    </a:lnTo>
                    <a:lnTo>
                      <a:pt x="1176" y="875"/>
                    </a:lnTo>
                    <a:lnTo>
                      <a:pt x="1159" y="890"/>
                    </a:lnTo>
                    <a:lnTo>
                      <a:pt x="1140" y="906"/>
                    </a:lnTo>
                    <a:lnTo>
                      <a:pt x="1140" y="906"/>
                    </a:lnTo>
                    <a:close/>
                    <a:moveTo>
                      <a:pt x="1186" y="880"/>
                    </a:moveTo>
                    <a:lnTo>
                      <a:pt x="1186" y="880"/>
                    </a:lnTo>
                    <a:lnTo>
                      <a:pt x="1190" y="881"/>
                    </a:lnTo>
                    <a:lnTo>
                      <a:pt x="1190" y="881"/>
                    </a:lnTo>
                    <a:lnTo>
                      <a:pt x="1186" y="883"/>
                    </a:lnTo>
                    <a:lnTo>
                      <a:pt x="1182" y="886"/>
                    </a:lnTo>
                    <a:lnTo>
                      <a:pt x="1176" y="894"/>
                    </a:lnTo>
                    <a:lnTo>
                      <a:pt x="1169" y="902"/>
                    </a:lnTo>
                    <a:lnTo>
                      <a:pt x="1163" y="910"/>
                    </a:lnTo>
                    <a:lnTo>
                      <a:pt x="1163" y="910"/>
                    </a:lnTo>
                    <a:lnTo>
                      <a:pt x="1175" y="895"/>
                    </a:lnTo>
                    <a:lnTo>
                      <a:pt x="1186" y="880"/>
                    </a:lnTo>
                    <a:lnTo>
                      <a:pt x="1186" y="880"/>
                    </a:lnTo>
                    <a:close/>
                    <a:moveTo>
                      <a:pt x="1179" y="935"/>
                    </a:moveTo>
                    <a:lnTo>
                      <a:pt x="1179" y="935"/>
                    </a:lnTo>
                    <a:lnTo>
                      <a:pt x="1175" y="934"/>
                    </a:lnTo>
                    <a:lnTo>
                      <a:pt x="1175" y="934"/>
                    </a:lnTo>
                    <a:lnTo>
                      <a:pt x="1186" y="927"/>
                    </a:lnTo>
                    <a:lnTo>
                      <a:pt x="1186" y="927"/>
                    </a:lnTo>
                    <a:lnTo>
                      <a:pt x="1179" y="935"/>
                    </a:lnTo>
                    <a:lnTo>
                      <a:pt x="1179" y="935"/>
                    </a:lnTo>
                    <a:close/>
                    <a:moveTo>
                      <a:pt x="1166" y="928"/>
                    </a:moveTo>
                    <a:lnTo>
                      <a:pt x="1166" y="928"/>
                    </a:lnTo>
                    <a:lnTo>
                      <a:pt x="1172" y="917"/>
                    </a:lnTo>
                    <a:lnTo>
                      <a:pt x="1180" y="906"/>
                    </a:lnTo>
                    <a:lnTo>
                      <a:pt x="1180" y="906"/>
                    </a:lnTo>
                    <a:lnTo>
                      <a:pt x="1190" y="896"/>
                    </a:lnTo>
                    <a:lnTo>
                      <a:pt x="1194" y="889"/>
                    </a:lnTo>
                    <a:lnTo>
                      <a:pt x="1196" y="887"/>
                    </a:lnTo>
                    <a:lnTo>
                      <a:pt x="1196" y="884"/>
                    </a:lnTo>
                    <a:lnTo>
                      <a:pt x="1196" y="884"/>
                    </a:lnTo>
                    <a:lnTo>
                      <a:pt x="1211" y="890"/>
                    </a:lnTo>
                    <a:lnTo>
                      <a:pt x="1211" y="890"/>
                    </a:lnTo>
                    <a:lnTo>
                      <a:pt x="1200" y="901"/>
                    </a:lnTo>
                    <a:lnTo>
                      <a:pt x="1190" y="912"/>
                    </a:lnTo>
                    <a:lnTo>
                      <a:pt x="1178" y="921"/>
                    </a:lnTo>
                    <a:lnTo>
                      <a:pt x="1166" y="928"/>
                    </a:lnTo>
                    <a:lnTo>
                      <a:pt x="1166" y="928"/>
                    </a:lnTo>
                    <a:close/>
                    <a:moveTo>
                      <a:pt x="1206" y="946"/>
                    </a:moveTo>
                    <a:lnTo>
                      <a:pt x="1206" y="946"/>
                    </a:lnTo>
                    <a:lnTo>
                      <a:pt x="1198" y="942"/>
                    </a:lnTo>
                    <a:lnTo>
                      <a:pt x="1198" y="942"/>
                    </a:lnTo>
                    <a:lnTo>
                      <a:pt x="1209" y="936"/>
                    </a:lnTo>
                    <a:lnTo>
                      <a:pt x="1212" y="931"/>
                    </a:lnTo>
                    <a:lnTo>
                      <a:pt x="1214" y="929"/>
                    </a:lnTo>
                    <a:lnTo>
                      <a:pt x="1212" y="927"/>
                    </a:lnTo>
                    <a:lnTo>
                      <a:pt x="1212" y="927"/>
                    </a:lnTo>
                    <a:lnTo>
                      <a:pt x="1211" y="925"/>
                    </a:lnTo>
                    <a:lnTo>
                      <a:pt x="1208" y="925"/>
                    </a:lnTo>
                    <a:lnTo>
                      <a:pt x="1204" y="927"/>
                    </a:lnTo>
                    <a:lnTo>
                      <a:pt x="1202" y="928"/>
                    </a:lnTo>
                    <a:lnTo>
                      <a:pt x="1191" y="936"/>
                    </a:lnTo>
                    <a:lnTo>
                      <a:pt x="1191" y="936"/>
                    </a:lnTo>
                    <a:lnTo>
                      <a:pt x="1208" y="916"/>
                    </a:lnTo>
                    <a:lnTo>
                      <a:pt x="1215" y="905"/>
                    </a:lnTo>
                    <a:lnTo>
                      <a:pt x="1220" y="894"/>
                    </a:lnTo>
                    <a:lnTo>
                      <a:pt x="1220" y="894"/>
                    </a:lnTo>
                    <a:lnTo>
                      <a:pt x="1243" y="902"/>
                    </a:lnTo>
                    <a:lnTo>
                      <a:pt x="1243" y="902"/>
                    </a:lnTo>
                    <a:lnTo>
                      <a:pt x="1239" y="908"/>
                    </a:lnTo>
                    <a:lnTo>
                      <a:pt x="1235" y="915"/>
                    </a:lnTo>
                    <a:lnTo>
                      <a:pt x="1224" y="924"/>
                    </a:lnTo>
                    <a:lnTo>
                      <a:pt x="1215" y="935"/>
                    </a:lnTo>
                    <a:lnTo>
                      <a:pt x="1206" y="946"/>
                    </a:lnTo>
                    <a:lnTo>
                      <a:pt x="1206" y="946"/>
                    </a:lnTo>
                    <a:close/>
                    <a:moveTo>
                      <a:pt x="1252" y="906"/>
                    </a:moveTo>
                    <a:lnTo>
                      <a:pt x="1252" y="906"/>
                    </a:lnTo>
                    <a:lnTo>
                      <a:pt x="1267" y="911"/>
                    </a:lnTo>
                    <a:lnTo>
                      <a:pt x="1267" y="911"/>
                    </a:lnTo>
                    <a:lnTo>
                      <a:pt x="1255" y="918"/>
                    </a:lnTo>
                    <a:lnTo>
                      <a:pt x="1244" y="927"/>
                    </a:lnTo>
                    <a:lnTo>
                      <a:pt x="1233" y="935"/>
                    </a:lnTo>
                    <a:lnTo>
                      <a:pt x="1221" y="942"/>
                    </a:lnTo>
                    <a:lnTo>
                      <a:pt x="1221" y="942"/>
                    </a:lnTo>
                    <a:lnTo>
                      <a:pt x="1229" y="934"/>
                    </a:lnTo>
                    <a:lnTo>
                      <a:pt x="1238" y="925"/>
                    </a:lnTo>
                    <a:lnTo>
                      <a:pt x="1246" y="916"/>
                    </a:lnTo>
                    <a:lnTo>
                      <a:pt x="1250" y="911"/>
                    </a:lnTo>
                    <a:lnTo>
                      <a:pt x="1252" y="906"/>
                    </a:lnTo>
                    <a:lnTo>
                      <a:pt x="1252" y="906"/>
                    </a:lnTo>
                    <a:close/>
                    <a:moveTo>
                      <a:pt x="1273" y="912"/>
                    </a:moveTo>
                    <a:lnTo>
                      <a:pt x="1273" y="912"/>
                    </a:lnTo>
                    <a:lnTo>
                      <a:pt x="1289" y="917"/>
                    </a:lnTo>
                    <a:lnTo>
                      <a:pt x="1289" y="917"/>
                    </a:lnTo>
                    <a:lnTo>
                      <a:pt x="1279" y="927"/>
                    </a:lnTo>
                    <a:lnTo>
                      <a:pt x="1268" y="935"/>
                    </a:lnTo>
                    <a:lnTo>
                      <a:pt x="1256" y="941"/>
                    </a:lnTo>
                    <a:lnTo>
                      <a:pt x="1243" y="948"/>
                    </a:lnTo>
                    <a:lnTo>
                      <a:pt x="1243" y="948"/>
                    </a:lnTo>
                    <a:lnTo>
                      <a:pt x="1258" y="931"/>
                    </a:lnTo>
                    <a:lnTo>
                      <a:pt x="1258" y="931"/>
                    </a:lnTo>
                    <a:lnTo>
                      <a:pt x="1268" y="923"/>
                    </a:lnTo>
                    <a:lnTo>
                      <a:pt x="1273" y="918"/>
                    </a:lnTo>
                    <a:lnTo>
                      <a:pt x="1274" y="916"/>
                    </a:lnTo>
                    <a:lnTo>
                      <a:pt x="1273" y="912"/>
                    </a:lnTo>
                    <a:lnTo>
                      <a:pt x="1273" y="912"/>
                    </a:lnTo>
                    <a:close/>
                    <a:moveTo>
                      <a:pt x="1297" y="935"/>
                    </a:moveTo>
                    <a:lnTo>
                      <a:pt x="1297" y="935"/>
                    </a:lnTo>
                    <a:lnTo>
                      <a:pt x="1276" y="949"/>
                    </a:lnTo>
                    <a:lnTo>
                      <a:pt x="1276" y="949"/>
                    </a:lnTo>
                    <a:lnTo>
                      <a:pt x="1289" y="935"/>
                    </a:lnTo>
                    <a:lnTo>
                      <a:pt x="1296" y="927"/>
                    </a:lnTo>
                    <a:lnTo>
                      <a:pt x="1298" y="923"/>
                    </a:lnTo>
                    <a:lnTo>
                      <a:pt x="1299" y="919"/>
                    </a:lnTo>
                    <a:lnTo>
                      <a:pt x="1299" y="919"/>
                    </a:lnTo>
                    <a:lnTo>
                      <a:pt x="1310" y="922"/>
                    </a:lnTo>
                    <a:lnTo>
                      <a:pt x="1310" y="922"/>
                    </a:lnTo>
                    <a:lnTo>
                      <a:pt x="1297" y="935"/>
                    </a:lnTo>
                    <a:lnTo>
                      <a:pt x="1297" y="935"/>
                    </a:lnTo>
                    <a:close/>
                    <a:moveTo>
                      <a:pt x="1322" y="924"/>
                    </a:moveTo>
                    <a:lnTo>
                      <a:pt x="1322" y="924"/>
                    </a:lnTo>
                    <a:lnTo>
                      <a:pt x="1340" y="928"/>
                    </a:lnTo>
                    <a:lnTo>
                      <a:pt x="1340" y="928"/>
                    </a:lnTo>
                    <a:lnTo>
                      <a:pt x="1315" y="946"/>
                    </a:lnTo>
                    <a:lnTo>
                      <a:pt x="1302" y="954"/>
                    </a:lnTo>
                    <a:lnTo>
                      <a:pt x="1287" y="960"/>
                    </a:lnTo>
                    <a:lnTo>
                      <a:pt x="1287" y="960"/>
                    </a:lnTo>
                    <a:lnTo>
                      <a:pt x="1294" y="951"/>
                    </a:lnTo>
                    <a:lnTo>
                      <a:pt x="1303" y="942"/>
                    </a:lnTo>
                    <a:lnTo>
                      <a:pt x="1303" y="942"/>
                    </a:lnTo>
                    <a:lnTo>
                      <a:pt x="1312" y="934"/>
                    </a:lnTo>
                    <a:lnTo>
                      <a:pt x="1322" y="924"/>
                    </a:lnTo>
                    <a:lnTo>
                      <a:pt x="1322" y="924"/>
                    </a:lnTo>
                    <a:close/>
                    <a:moveTo>
                      <a:pt x="1227" y="953"/>
                    </a:moveTo>
                    <a:lnTo>
                      <a:pt x="1227" y="953"/>
                    </a:lnTo>
                    <a:lnTo>
                      <a:pt x="1223" y="952"/>
                    </a:lnTo>
                    <a:lnTo>
                      <a:pt x="1223" y="952"/>
                    </a:lnTo>
                    <a:lnTo>
                      <a:pt x="1231" y="947"/>
                    </a:lnTo>
                    <a:lnTo>
                      <a:pt x="1231" y="947"/>
                    </a:lnTo>
                    <a:lnTo>
                      <a:pt x="1227" y="953"/>
                    </a:lnTo>
                    <a:lnTo>
                      <a:pt x="1227" y="953"/>
                    </a:lnTo>
                    <a:close/>
                    <a:moveTo>
                      <a:pt x="1243" y="959"/>
                    </a:moveTo>
                    <a:lnTo>
                      <a:pt x="1243" y="959"/>
                    </a:lnTo>
                    <a:lnTo>
                      <a:pt x="1246" y="958"/>
                    </a:lnTo>
                    <a:lnTo>
                      <a:pt x="1246" y="958"/>
                    </a:lnTo>
                    <a:lnTo>
                      <a:pt x="1265" y="947"/>
                    </a:lnTo>
                    <a:lnTo>
                      <a:pt x="1265" y="947"/>
                    </a:lnTo>
                    <a:lnTo>
                      <a:pt x="1259" y="954"/>
                    </a:lnTo>
                    <a:lnTo>
                      <a:pt x="1256" y="959"/>
                    </a:lnTo>
                    <a:lnTo>
                      <a:pt x="1255" y="963"/>
                    </a:lnTo>
                    <a:lnTo>
                      <a:pt x="1255" y="963"/>
                    </a:lnTo>
                    <a:lnTo>
                      <a:pt x="1243" y="959"/>
                    </a:lnTo>
                    <a:lnTo>
                      <a:pt x="1243" y="959"/>
                    </a:lnTo>
                    <a:close/>
                    <a:moveTo>
                      <a:pt x="1273" y="969"/>
                    </a:moveTo>
                    <a:lnTo>
                      <a:pt x="1273" y="969"/>
                    </a:lnTo>
                    <a:lnTo>
                      <a:pt x="1264" y="966"/>
                    </a:lnTo>
                    <a:lnTo>
                      <a:pt x="1264" y="966"/>
                    </a:lnTo>
                    <a:lnTo>
                      <a:pt x="1276" y="960"/>
                    </a:lnTo>
                    <a:lnTo>
                      <a:pt x="1276" y="960"/>
                    </a:lnTo>
                    <a:lnTo>
                      <a:pt x="1274" y="964"/>
                    </a:lnTo>
                    <a:lnTo>
                      <a:pt x="1273" y="969"/>
                    </a:lnTo>
                    <a:lnTo>
                      <a:pt x="1273" y="969"/>
                    </a:lnTo>
                    <a:close/>
                    <a:moveTo>
                      <a:pt x="1302" y="976"/>
                    </a:moveTo>
                    <a:lnTo>
                      <a:pt x="1302" y="976"/>
                    </a:lnTo>
                    <a:lnTo>
                      <a:pt x="1285" y="972"/>
                    </a:lnTo>
                    <a:lnTo>
                      <a:pt x="1285" y="972"/>
                    </a:lnTo>
                    <a:lnTo>
                      <a:pt x="1300" y="965"/>
                    </a:lnTo>
                    <a:lnTo>
                      <a:pt x="1316" y="957"/>
                    </a:lnTo>
                    <a:lnTo>
                      <a:pt x="1316" y="957"/>
                    </a:lnTo>
                    <a:lnTo>
                      <a:pt x="1309" y="965"/>
                    </a:lnTo>
                    <a:lnTo>
                      <a:pt x="1304" y="971"/>
                    </a:lnTo>
                    <a:lnTo>
                      <a:pt x="1302" y="976"/>
                    </a:lnTo>
                    <a:lnTo>
                      <a:pt x="1302" y="976"/>
                    </a:lnTo>
                    <a:close/>
                    <a:moveTo>
                      <a:pt x="1346" y="935"/>
                    </a:moveTo>
                    <a:lnTo>
                      <a:pt x="1346" y="935"/>
                    </a:lnTo>
                    <a:lnTo>
                      <a:pt x="1348" y="933"/>
                    </a:lnTo>
                    <a:lnTo>
                      <a:pt x="1347" y="929"/>
                    </a:lnTo>
                    <a:lnTo>
                      <a:pt x="1347" y="929"/>
                    </a:lnTo>
                    <a:lnTo>
                      <a:pt x="1373" y="931"/>
                    </a:lnTo>
                    <a:lnTo>
                      <a:pt x="1373" y="931"/>
                    </a:lnTo>
                    <a:lnTo>
                      <a:pt x="1346" y="952"/>
                    </a:lnTo>
                    <a:lnTo>
                      <a:pt x="1333" y="961"/>
                    </a:lnTo>
                    <a:lnTo>
                      <a:pt x="1326" y="965"/>
                    </a:lnTo>
                    <a:lnTo>
                      <a:pt x="1318" y="969"/>
                    </a:lnTo>
                    <a:lnTo>
                      <a:pt x="1318" y="969"/>
                    </a:lnTo>
                    <a:lnTo>
                      <a:pt x="1333" y="951"/>
                    </a:lnTo>
                    <a:lnTo>
                      <a:pt x="1346" y="935"/>
                    </a:lnTo>
                    <a:lnTo>
                      <a:pt x="1346" y="935"/>
                    </a:lnTo>
                    <a:close/>
                    <a:moveTo>
                      <a:pt x="1352" y="966"/>
                    </a:moveTo>
                    <a:lnTo>
                      <a:pt x="1352" y="966"/>
                    </a:lnTo>
                    <a:lnTo>
                      <a:pt x="1370" y="948"/>
                    </a:lnTo>
                    <a:lnTo>
                      <a:pt x="1370" y="948"/>
                    </a:lnTo>
                    <a:lnTo>
                      <a:pt x="1375" y="945"/>
                    </a:lnTo>
                    <a:lnTo>
                      <a:pt x="1379" y="941"/>
                    </a:lnTo>
                    <a:lnTo>
                      <a:pt x="1381" y="937"/>
                    </a:lnTo>
                    <a:lnTo>
                      <a:pt x="1382" y="931"/>
                    </a:lnTo>
                    <a:lnTo>
                      <a:pt x="1382" y="931"/>
                    </a:lnTo>
                    <a:lnTo>
                      <a:pt x="1398" y="933"/>
                    </a:lnTo>
                    <a:lnTo>
                      <a:pt x="1398" y="933"/>
                    </a:lnTo>
                    <a:lnTo>
                      <a:pt x="1375" y="951"/>
                    </a:lnTo>
                    <a:lnTo>
                      <a:pt x="1352" y="966"/>
                    </a:lnTo>
                    <a:lnTo>
                      <a:pt x="1352" y="966"/>
                    </a:lnTo>
                    <a:close/>
                    <a:moveTo>
                      <a:pt x="1413" y="931"/>
                    </a:moveTo>
                    <a:lnTo>
                      <a:pt x="1413" y="931"/>
                    </a:lnTo>
                    <a:lnTo>
                      <a:pt x="1440" y="928"/>
                    </a:lnTo>
                    <a:lnTo>
                      <a:pt x="1440" y="928"/>
                    </a:lnTo>
                    <a:lnTo>
                      <a:pt x="1430" y="936"/>
                    </a:lnTo>
                    <a:lnTo>
                      <a:pt x="1421" y="946"/>
                    </a:lnTo>
                    <a:lnTo>
                      <a:pt x="1421" y="946"/>
                    </a:lnTo>
                    <a:lnTo>
                      <a:pt x="1399" y="959"/>
                    </a:lnTo>
                    <a:lnTo>
                      <a:pt x="1379" y="969"/>
                    </a:lnTo>
                    <a:lnTo>
                      <a:pt x="1379" y="969"/>
                    </a:lnTo>
                    <a:lnTo>
                      <a:pt x="1394" y="952"/>
                    </a:lnTo>
                    <a:lnTo>
                      <a:pt x="1394" y="952"/>
                    </a:lnTo>
                    <a:lnTo>
                      <a:pt x="1404" y="942"/>
                    </a:lnTo>
                    <a:lnTo>
                      <a:pt x="1413" y="931"/>
                    </a:lnTo>
                    <a:lnTo>
                      <a:pt x="1413" y="931"/>
                    </a:lnTo>
                    <a:close/>
                    <a:moveTo>
                      <a:pt x="1330" y="981"/>
                    </a:moveTo>
                    <a:lnTo>
                      <a:pt x="1330" y="981"/>
                    </a:lnTo>
                    <a:lnTo>
                      <a:pt x="1320" y="980"/>
                    </a:lnTo>
                    <a:lnTo>
                      <a:pt x="1320" y="980"/>
                    </a:lnTo>
                    <a:lnTo>
                      <a:pt x="1328" y="975"/>
                    </a:lnTo>
                    <a:lnTo>
                      <a:pt x="1336" y="970"/>
                    </a:lnTo>
                    <a:lnTo>
                      <a:pt x="1336" y="970"/>
                    </a:lnTo>
                    <a:lnTo>
                      <a:pt x="1333" y="975"/>
                    </a:lnTo>
                    <a:lnTo>
                      <a:pt x="1330" y="981"/>
                    </a:lnTo>
                    <a:lnTo>
                      <a:pt x="1330" y="981"/>
                    </a:lnTo>
                    <a:close/>
                    <a:moveTo>
                      <a:pt x="1359" y="982"/>
                    </a:moveTo>
                    <a:lnTo>
                      <a:pt x="1359" y="982"/>
                    </a:lnTo>
                    <a:lnTo>
                      <a:pt x="1346" y="982"/>
                    </a:lnTo>
                    <a:lnTo>
                      <a:pt x="1346" y="982"/>
                    </a:lnTo>
                    <a:lnTo>
                      <a:pt x="1367" y="969"/>
                    </a:lnTo>
                    <a:lnTo>
                      <a:pt x="1367" y="969"/>
                    </a:lnTo>
                    <a:lnTo>
                      <a:pt x="1362" y="975"/>
                    </a:lnTo>
                    <a:lnTo>
                      <a:pt x="1361" y="978"/>
                    </a:lnTo>
                    <a:lnTo>
                      <a:pt x="1359" y="982"/>
                    </a:lnTo>
                    <a:lnTo>
                      <a:pt x="1359" y="982"/>
                    </a:lnTo>
                    <a:close/>
                    <a:moveTo>
                      <a:pt x="1395" y="975"/>
                    </a:moveTo>
                    <a:lnTo>
                      <a:pt x="1395" y="975"/>
                    </a:lnTo>
                    <a:lnTo>
                      <a:pt x="1394" y="976"/>
                    </a:lnTo>
                    <a:lnTo>
                      <a:pt x="1394" y="978"/>
                    </a:lnTo>
                    <a:lnTo>
                      <a:pt x="1394" y="978"/>
                    </a:lnTo>
                    <a:lnTo>
                      <a:pt x="1377" y="981"/>
                    </a:lnTo>
                    <a:lnTo>
                      <a:pt x="1377" y="981"/>
                    </a:lnTo>
                    <a:lnTo>
                      <a:pt x="1399" y="970"/>
                    </a:lnTo>
                    <a:lnTo>
                      <a:pt x="1399" y="970"/>
                    </a:lnTo>
                    <a:lnTo>
                      <a:pt x="1395" y="975"/>
                    </a:lnTo>
                    <a:lnTo>
                      <a:pt x="1395" y="975"/>
                    </a:lnTo>
                    <a:close/>
                    <a:moveTo>
                      <a:pt x="1416" y="965"/>
                    </a:moveTo>
                    <a:lnTo>
                      <a:pt x="1416" y="965"/>
                    </a:lnTo>
                    <a:lnTo>
                      <a:pt x="1427" y="953"/>
                    </a:lnTo>
                    <a:lnTo>
                      <a:pt x="1427" y="953"/>
                    </a:lnTo>
                    <a:lnTo>
                      <a:pt x="1434" y="948"/>
                    </a:lnTo>
                    <a:lnTo>
                      <a:pt x="1444" y="941"/>
                    </a:lnTo>
                    <a:lnTo>
                      <a:pt x="1448" y="937"/>
                    </a:lnTo>
                    <a:lnTo>
                      <a:pt x="1452" y="933"/>
                    </a:lnTo>
                    <a:lnTo>
                      <a:pt x="1453" y="929"/>
                    </a:lnTo>
                    <a:lnTo>
                      <a:pt x="1453" y="925"/>
                    </a:lnTo>
                    <a:lnTo>
                      <a:pt x="1453" y="925"/>
                    </a:lnTo>
                    <a:lnTo>
                      <a:pt x="1465" y="922"/>
                    </a:lnTo>
                    <a:lnTo>
                      <a:pt x="1478" y="918"/>
                    </a:lnTo>
                    <a:lnTo>
                      <a:pt x="1478" y="918"/>
                    </a:lnTo>
                    <a:lnTo>
                      <a:pt x="1477" y="921"/>
                    </a:lnTo>
                    <a:lnTo>
                      <a:pt x="1477" y="921"/>
                    </a:lnTo>
                    <a:lnTo>
                      <a:pt x="1464" y="933"/>
                    </a:lnTo>
                    <a:lnTo>
                      <a:pt x="1450" y="945"/>
                    </a:lnTo>
                    <a:lnTo>
                      <a:pt x="1433" y="955"/>
                    </a:lnTo>
                    <a:lnTo>
                      <a:pt x="1416" y="965"/>
                    </a:lnTo>
                    <a:lnTo>
                      <a:pt x="1416" y="965"/>
                    </a:lnTo>
                    <a:close/>
                    <a:moveTo>
                      <a:pt x="1432" y="969"/>
                    </a:moveTo>
                    <a:lnTo>
                      <a:pt x="1432" y="969"/>
                    </a:lnTo>
                    <a:lnTo>
                      <a:pt x="1426" y="971"/>
                    </a:lnTo>
                    <a:lnTo>
                      <a:pt x="1426" y="971"/>
                    </a:lnTo>
                    <a:lnTo>
                      <a:pt x="1433" y="968"/>
                    </a:lnTo>
                    <a:lnTo>
                      <a:pt x="1433" y="968"/>
                    </a:lnTo>
                    <a:lnTo>
                      <a:pt x="1432" y="969"/>
                    </a:lnTo>
                    <a:lnTo>
                      <a:pt x="1432" y="969"/>
                    </a:lnTo>
                    <a:close/>
                    <a:moveTo>
                      <a:pt x="1486" y="916"/>
                    </a:moveTo>
                    <a:lnTo>
                      <a:pt x="1486" y="916"/>
                    </a:lnTo>
                    <a:lnTo>
                      <a:pt x="1504" y="907"/>
                    </a:lnTo>
                    <a:lnTo>
                      <a:pt x="1504" y="907"/>
                    </a:lnTo>
                    <a:lnTo>
                      <a:pt x="1497" y="917"/>
                    </a:lnTo>
                    <a:lnTo>
                      <a:pt x="1488" y="925"/>
                    </a:lnTo>
                    <a:lnTo>
                      <a:pt x="1470" y="942"/>
                    </a:lnTo>
                    <a:lnTo>
                      <a:pt x="1470" y="942"/>
                    </a:lnTo>
                    <a:lnTo>
                      <a:pt x="1475" y="937"/>
                    </a:lnTo>
                    <a:lnTo>
                      <a:pt x="1482" y="930"/>
                    </a:lnTo>
                    <a:lnTo>
                      <a:pt x="1486" y="925"/>
                    </a:lnTo>
                    <a:lnTo>
                      <a:pt x="1487" y="922"/>
                    </a:lnTo>
                    <a:lnTo>
                      <a:pt x="1488" y="918"/>
                    </a:lnTo>
                    <a:lnTo>
                      <a:pt x="1486" y="916"/>
                    </a:lnTo>
                    <a:lnTo>
                      <a:pt x="1486" y="916"/>
                    </a:lnTo>
                    <a:close/>
                    <a:moveTo>
                      <a:pt x="1521" y="906"/>
                    </a:moveTo>
                    <a:lnTo>
                      <a:pt x="1521" y="906"/>
                    </a:lnTo>
                    <a:lnTo>
                      <a:pt x="1504" y="924"/>
                    </a:lnTo>
                    <a:lnTo>
                      <a:pt x="1495" y="933"/>
                    </a:lnTo>
                    <a:lnTo>
                      <a:pt x="1486" y="941"/>
                    </a:lnTo>
                    <a:lnTo>
                      <a:pt x="1486" y="941"/>
                    </a:lnTo>
                    <a:lnTo>
                      <a:pt x="1495" y="931"/>
                    </a:lnTo>
                    <a:lnTo>
                      <a:pt x="1505" y="921"/>
                    </a:lnTo>
                    <a:lnTo>
                      <a:pt x="1515" y="910"/>
                    </a:lnTo>
                    <a:lnTo>
                      <a:pt x="1522" y="899"/>
                    </a:lnTo>
                    <a:lnTo>
                      <a:pt x="1522" y="899"/>
                    </a:lnTo>
                    <a:lnTo>
                      <a:pt x="1534" y="892"/>
                    </a:lnTo>
                    <a:lnTo>
                      <a:pt x="1534" y="892"/>
                    </a:lnTo>
                    <a:lnTo>
                      <a:pt x="1521" y="906"/>
                    </a:lnTo>
                    <a:lnTo>
                      <a:pt x="1521" y="906"/>
                    </a:lnTo>
                    <a:close/>
                    <a:moveTo>
                      <a:pt x="1599" y="526"/>
                    </a:moveTo>
                    <a:lnTo>
                      <a:pt x="1599" y="526"/>
                    </a:lnTo>
                    <a:lnTo>
                      <a:pt x="1593" y="535"/>
                    </a:lnTo>
                    <a:lnTo>
                      <a:pt x="1586" y="545"/>
                    </a:lnTo>
                    <a:lnTo>
                      <a:pt x="1586" y="545"/>
                    </a:lnTo>
                    <a:lnTo>
                      <a:pt x="1592" y="532"/>
                    </a:lnTo>
                    <a:lnTo>
                      <a:pt x="1600" y="517"/>
                    </a:lnTo>
                    <a:lnTo>
                      <a:pt x="1600" y="517"/>
                    </a:lnTo>
                    <a:lnTo>
                      <a:pt x="1599" y="526"/>
                    </a:lnTo>
                    <a:lnTo>
                      <a:pt x="1599" y="526"/>
                    </a:lnTo>
                    <a:close/>
                    <a:moveTo>
                      <a:pt x="838" y="99"/>
                    </a:moveTo>
                    <a:lnTo>
                      <a:pt x="838" y="99"/>
                    </a:lnTo>
                    <a:lnTo>
                      <a:pt x="854" y="90"/>
                    </a:lnTo>
                    <a:lnTo>
                      <a:pt x="854" y="90"/>
                    </a:lnTo>
                    <a:lnTo>
                      <a:pt x="842" y="98"/>
                    </a:lnTo>
                    <a:lnTo>
                      <a:pt x="828" y="106"/>
                    </a:lnTo>
                    <a:lnTo>
                      <a:pt x="802" y="121"/>
                    </a:lnTo>
                    <a:lnTo>
                      <a:pt x="802" y="121"/>
                    </a:lnTo>
                    <a:lnTo>
                      <a:pt x="819" y="110"/>
                    </a:lnTo>
                    <a:lnTo>
                      <a:pt x="838" y="99"/>
                    </a:lnTo>
                    <a:lnTo>
                      <a:pt x="838" y="99"/>
                    </a:lnTo>
                    <a:close/>
                    <a:moveTo>
                      <a:pt x="816" y="140"/>
                    </a:moveTo>
                    <a:lnTo>
                      <a:pt x="816" y="140"/>
                    </a:lnTo>
                    <a:lnTo>
                      <a:pt x="825" y="132"/>
                    </a:lnTo>
                    <a:lnTo>
                      <a:pt x="827" y="127"/>
                    </a:lnTo>
                    <a:lnTo>
                      <a:pt x="828" y="124"/>
                    </a:lnTo>
                    <a:lnTo>
                      <a:pt x="827" y="122"/>
                    </a:lnTo>
                    <a:lnTo>
                      <a:pt x="827" y="122"/>
                    </a:lnTo>
                    <a:lnTo>
                      <a:pt x="843" y="114"/>
                    </a:lnTo>
                    <a:lnTo>
                      <a:pt x="843" y="114"/>
                    </a:lnTo>
                    <a:lnTo>
                      <a:pt x="837" y="124"/>
                    </a:lnTo>
                    <a:lnTo>
                      <a:pt x="832" y="137"/>
                    </a:lnTo>
                    <a:lnTo>
                      <a:pt x="832" y="137"/>
                    </a:lnTo>
                    <a:lnTo>
                      <a:pt x="827" y="135"/>
                    </a:lnTo>
                    <a:lnTo>
                      <a:pt x="824" y="137"/>
                    </a:lnTo>
                    <a:lnTo>
                      <a:pt x="820" y="138"/>
                    </a:lnTo>
                    <a:lnTo>
                      <a:pt x="816" y="140"/>
                    </a:lnTo>
                    <a:lnTo>
                      <a:pt x="816" y="140"/>
                    </a:lnTo>
                    <a:close/>
                    <a:moveTo>
                      <a:pt x="827" y="147"/>
                    </a:moveTo>
                    <a:lnTo>
                      <a:pt x="827" y="147"/>
                    </a:lnTo>
                    <a:lnTo>
                      <a:pt x="824" y="158"/>
                    </a:lnTo>
                    <a:lnTo>
                      <a:pt x="824" y="158"/>
                    </a:lnTo>
                    <a:lnTo>
                      <a:pt x="821" y="156"/>
                    </a:lnTo>
                    <a:lnTo>
                      <a:pt x="819" y="156"/>
                    </a:lnTo>
                    <a:lnTo>
                      <a:pt x="815" y="157"/>
                    </a:lnTo>
                    <a:lnTo>
                      <a:pt x="810" y="158"/>
                    </a:lnTo>
                    <a:lnTo>
                      <a:pt x="810" y="158"/>
                    </a:lnTo>
                    <a:lnTo>
                      <a:pt x="827" y="147"/>
                    </a:lnTo>
                    <a:lnTo>
                      <a:pt x="827" y="147"/>
                    </a:lnTo>
                    <a:close/>
                    <a:moveTo>
                      <a:pt x="822" y="164"/>
                    </a:moveTo>
                    <a:lnTo>
                      <a:pt x="822" y="164"/>
                    </a:lnTo>
                    <a:lnTo>
                      <a:pt x="821" y="168"/>
                    </a:lnTo>
                    <a:lnTo>
                      <a:pt x="821" y="168"/>
                    </a:lnTo>
                    <a:lnTo>
                      <a:pt x="820" y="175"/>
                    </a:lnTo>
                    <a:lnTo>
                      <a:pt x="820" y="175"/>
                    </a:lnTo>
                    <a:lnTo>
                      <a:pt x="774" y="193"/>
                    </a:lnTo>
                    <a:lnTo>
                      <a:pt x="774" y="193"/>
                    </a:lnTo>
                    <a:lnTo>
                      <a:pt x="786" y="186"/>
                    </a:lnTo>
                    <a:lnTo>
                      <a:pt x="798" y="179"/>
                    </a:lnTo>
                    <a:lnTo>
                      <a:pt x="810" y="171"/>
                    </a:lnTo>
                    <a:lnTo>
                      <a:pt x="822" y="164"/>
                    </a:lnTo>
                    <a:lnTo>
                      <a:pt x="822" y="164"/>
                    </a:lnTo>
                    <a:close/>
                    <a:moveTo>
                      <a:pt x="809" y="228"/>
                    </a:moveTo>
                    <a:lnTo>
                      <a:pt x="809" y="228"/>
                    </a:lnTo>
                    <a:lnTo>
                      <a:pt x="815" y="222"/>
                    </a:lnTo>
                    <a:lnTo>
                      <a:pt x="815" y="222"/>
                    </a:lnTo>
                    <a:lnTo>
                      <a:pt x="815" y="229"/>
                    </a:lnTo>
                    <a:lnTo>
                      <a:pt x="815" y="229"/>
                    </a:lnTo>
                    <a:lnTo>
                      <a:pt x="812" y="228"/>
                    </a:lnTo>
                    <a:lnTo>
                      <a:pt x="809" y="228"/>
                    </a:lnTo>
                    <a:lnTo>
                      <a:pt x="809" y="228"/>
                    </a:lnTo>
                    <a:close/>
                    <a:moveTo>
                      <a:pt x="813" y="244"/>
                    </a:moveTo>
                    <a:lnTo>
                      <a:pt x="813" y="244"/>
                    </a:lnTo>
                    <a:lnTo>
                      <a:pt x="813" y="246"/>
                    </a:lnTo>
                    <a:lnTo>
                      <a:pt x="813" y="246"/>
                    </a:lnTo>
                    <a:lnTo>
                      <a:pt x="802" y="239"/>
                    </a:lnTo>
                    <a:lnTo>
                      <a:pt x="802" y="239"/>
                    </a:lnTo>
                    <a:lnTo>
                      <a:pt x="806" y="239"/>
                    </a:lnTo>
                    <a:lnTo>
                      <a:pt x="806" y="239"/>
                    </a:lnTo>
                    <a:lnTo>
                      <a:pt x="807" y="241"/>
                    </a:lnTo>
                    <a:lnTo>
                      <a:pt x="808" y="242"/>
                    </a:lnTo>
                    <a:lnTo>
                      <a:pt x="810" y="244"/>
                    </a:lnTo>
                    <a:lnTo>
                      <a:pt x="813" y="244"/>
                    </a:lnTo>
                    <a:lnTo>
                      <a:pt x="813" y="244"/>
                    </a:lnTo>
                    <a:close/>
                    <a:moveTo>
                      <a:pt x="803" y="216"/>
                    </a:moveTo>
                    <a:lnTo>
                      <a:pt x="803" y="216"/>
                    </a:lnTo>
                    <a:lnTo>
                      <a:pt x="816" y="208"/>
                    </a:lnTo>
                    <a:lnTo>
                      <a:pt x="816" y="208"/>
                    </a:lnTo>
                    <a:lnTo>
                      <a:pt x="816" y="214"/>
                    </a:lnTo>
                    <a:lnTo>
                      <a:pt x="816" y="214"/>
                    </a:lnTo>
                    <a:lnTo>
                      <a:pt x="813" y="212"/>
                    </a:lnTo>
                    <a:lnTo>
                      <a:pt x="809" y="212"/>
                    </a:lnTo>
                    <a:lnTo>
                      <a:pt x="807" y="214"/>
                    </a:lnTo>
                    <a:lnTo>
                      <a:pt x="803" y="216"/>
                    </a:lnTo>
                    <a:lnTo>
                      <a:pt x="803" y="216"/>
                    </a:lnTo>
                    <a:close/>
                    <a:moveTo>
                      <a:pt x="791" y="205"/>
                    </a:moveTo>
                    <a:lnTo>
                      <a:pt x="791" y="205"/>
                    </a:lnTo>
                    <a:lnTo>
                      <a:pt x="804" y="197"/>
                    </a:lnTo>
                    <a:lnTo>
                      <a:pt x="818" y="188"/>
                    </a:lnTo>
                    <a:lnTo>
                      <a:pt x="818" y="188"/>
                    </a:lnTo>
                    <a:lnTo>
                      <a:pt x="818" y="194"/>
                    </a:lnTo>
                    <a:lnTo>
                      <a:pt x="818" y="194"/>
                    </a:lnTo>
                    <a:lnTo>
                      <a:pt x="791" y="205"/>
                    </a:lnTo>
                    <a:lnTo>
                      <a:pt x="791" y="205"/>
                    </a:lnTo>
                    <a:close/>
                    <a:moveTo>
                      <a:pt x="794" y="229"/>
                    </a:moveTo>
                    <a:lnTo>
                      <a:pt x="794" y="229"/>
                    </a:lnTo>
                    <a:lnTo>
                      <a:pt x="791" y="232"/>
                    </a:lnTo>
                    <a:lnTo>
                      <a:pt x="791" y="232"/>
                    </a:lnTo>
                    <a:lnTo>
                      <a:pt x="790" y="230"/>
                    </a:lnTo>
                    <a:lnTo>
                      <a:pt x="790" y="230"/>
                    </a:lnTo>
                    <a:lnTo>
                      <a:pt x="794" y="229"/>
                    </a:lnTo>
                    <a:lnTo>
                      <a:pt x="794" y="229"/>
                    </a:lnTo>
                    <a:close/>
                    <a:moveTo>
                      <a:pt x="784" y="217"/>
                    </a:moveTo>
                    <a:lnTo>
                      <a:pt x="784" y="217"/>
                    </a:lnTo>
                    <a:lnTo>
                      <a:pt x="778" y="223"/>
                    </a:lnTo>
                    <a:lnTo>
                      <a:pt x="778" y="223"/>
                    </a:lnTo>
                    <a:lnTo>
                      <a:pt x="774" y="220"/>
                    </a:lnTo>
                    <a:lnTo>
                      <a:pt x="774" y="220"/>
                    </a:lnTo>
                    <a:lnTo>
                      <a:pt x="784" y="217"/>
                    </a:lnTo>
                    <a:lnTo>
                      <a:pt x="784" y="217"/>
                    </a:lnTo>
                    <a:close/>
                    <a:moveTo>
                      <a:pt x="801" y="164"/>
                    </a:moveTo>
                    <a:lnTo>
                      <a:pt x="801" y="164"/>
                    </a:lnTo>
                    <a:lnTo>
                      <a:pt x="798" y="167"/>
                    </a:lnTo>
                    <a:lnTo>
                      <a:pt x="798" y="167"/>
                    </a:lnTo>
                    <a:lnTo>
                      <a:pt x="801" y="164"/>
                    </a:lnTo>
                    <a:lnTo>
                      <a:pt x="801" y="164"/>
                    </a:lnTo>
                    <a:close/>
                    <a:moveTo>
                      <a:pt x="796" y="138"/>
                    </a:moveTo>
                    <a:lnTo>
                      <a:pt x="796" y="138"/>
                    </a:lnTo>
                    <a:lnTo>
                      <a:pt x="784" y="145"/>
                    </a:lnTo>
                    <a:lnTo>
                      <a:pt x="772" y="151"/>
                    </a:lnTo>
                    <a:lnTo>
                      <a:pt x="772" y="151"/>
                    </a:lnTo>
                    <a:lnTo>
                      <a:pt x="796" y="138"/>
                    </a:lnTo>
                    <a:lnTo>
                      <a:pt x="796" y="138"/>
                    </a:lnTo>
                    <a:close/>
                    <a:moveTo>
                      <a:pt x="772" y="205"/>
                    </a:moveTo>
                    <a:lnTo>
                      <a:pt x="772" y="205"/>
                    </a:lnTo>
                    <a:lnTo>
                      <a:pt x="762" y="211"/>
                    </a:lnTo>
                    <a:lnTo>
                      <a:pt x="762" y="211"/>
                    </a:lnTo>
                    <a:lnTo>
                      <a:pt x="759" y="210"/>
                    </a:lnTo>
                    <a:lnTo>
                      <a:pt x="759" y="210"/>
                    </a:lnTo>
                    <a:lnTo>
                      <a:pt x="772" y="205"/>
                    </a:lnTo>
                    <a:lnTo>
                      <a:pt x="772" y="205"/>
                    </a:lnTo>
                    <a:close/>
                    <a:moveTo>
                      <a:pt x="753" y="182"/>
                    </a:moveTo>
                    <a:lnTo>
                      <a:pt x="753" y="182"/>
                    </a:lnTo>
                    <a:lnTo>
                      <a:pt x="755" y="182"/>
                    </a:lnTo>
                    <a:lnTo>
                      <a:pt x="755" y="182"/>
                    </a:lnTo>
                    <a:lnTo>
                      <a:pt x="753" y="183"/>
                    </a:lnTo>
                    <a:lnTo>
                      <a:pt x="753" y="183"/>
                    </a:lnTo>
                    <a:lnTo>
                      <a:pt x="753" y="182"/>
                    </a:lnTo>
                    <a:lnTo>
                      <a:pt x="753" y="182"/>
                    </a:lnTo>
                    <a:close/>
                    <a:moveTo>
                      <a:pt x="750" y="192"/>
                    </a:moveTo>
                    <a:lnTo>
                      <a:pt x="750" y="192"/>
                    </a:lnTo>
                    <a:lnTo>
                      <a:pt x="755" y="193"/>
                    </a:lnTo>
                    <a:lnTo>
                      <a:pt x="761" y="191"/>
                    </a:lnTo>
                    <a:lnTo>
                      <a:pt x="761" y="191"/>
                    </a:lnTo>
                    <a:lnTo>
                      <a:pt x="749" y="199"/>
                    </a:lnTo>
                    <a:lnTo>
                      <a:pt x="749" y="199"/>
                    </a:lnTo>
                    <a:lnTo>
                      <a:pt x="750" y="192"/>
                    </a:lnTo>
                    <a:lnTo>
                      <a:pt x="750" y="192"/>
                    </a:lnTo>
                    <a:close/>
                    <a:moveTo>
                      <a:pt x="320" y="257"/>
                    </a:moveTo>
                    <a:lnTo>
                      <a:pt x="320" y="257"/>
                    </a:lnTo>
                    <a:lnTo>
                      <a:pt x="316" y="271"/>
                    </a:lnTo>
                    <a:lnTo>
                      <a:pt x="316" y="271"/>
                    </a:lnTo>
                    <a:lnTo>
                      <a:pt x="307" y="277"/>
                    </a:lnTo>
                    <a:lnTo>
                      <a:pt x="307" y="277"/>
                    </a:lnTo>
                    <a:lnTo>
                      <a:pt x="305" y="276"/>
                    </a:lnTo>
                    <a:lnTo>
                      <a:pt x="301" y="276"/>
                    </a:lnTo>
                    <a:lnTo>
                      <a:pt x="294" y="280"/>
                    </a:lnTo>
                    <a:lnTo>
                      <a:pt x="283" y="287"/>
                    </a:lnTo>
                    <a:lnTo>
                      <a:pt x="283" y="287"/>
                    </a:lnTo>
                    <a:lnTo>
                      <a:pt x="301" y="271"/>
                    </a:lnTo>
                    <a:lnTo>
                      <a:pt x="320" y="257"/>
                    </a:lnTo>
                    <a:lnTo>
                      <a:pt x="320" y="257"/>
                    </a:lnTo>
                    <a:close/>
                    <a:moveTo>
                      <a:pt x="304" y="364"/>
                    </a:moveTo>
                    <a:lnTo>
                      <a:pt x="304" y="364"/>
                    </a:lnTo>
                    <a:lnTo>
                      <a:pt x="305" y="375"/>
                    </a:lnTo>
                    <a:lnTo>
                      <a:pt x="305" y="375"/>
                    </a:lnTo>
                    <a:lnTo>
                      <a:pt x="299" y="377"/>
                    </a:lnTo>
                    <a:lnTo>
                      <a:pt x="293" y="381"/>
                    </a:lnTo>
                    <a:lnTo>
                      <a:pt x="282" y="389"/>
                    </a:lnTo>
                    <a:lnTo>
                      <a:pt x="270" y="398"/>
                    </a:lnTo>
                    <a:lnTo>
                      <a:pt x="264" y="401"/>
                    </a:lnTo>
                    <a:lnTo>
                      <a:pt x="258" y="405"/>
                    </a:lnTo>
                    <a:lnTo>
                      <a:pt x="258" y="405"/>
                    </a:lnTo>
                    <a:lnTo>
                      <a:pt x="281" y="385"/>
                    </a:lnTo>
                    <a:lnTo>
                      <a:pt x="293" y="375"/>
                    </a:lnTo>
                    <a:lnTo>
                      <a:pt x="304" y="364"/>
                    </a:lnTo>
                    <a:lnTo>
                      <a:pt x="304" y="364"/>
                    </a:lnTo>
                    <a:close/>
                    <a:moveTo>
                      <a:pt x="242" y="406"/>
                    </a:moveTo>
                    <a:lnTo>
                      <a:pt x="242" y="406"/>
                    </a:lnTo>
                    <a:lnTo>
                      <a:pt x="241" y="400"/>
                    </a:lnTo>
                    <a:lnTo>
                      <a:pt x="241" y="400"/>
                    </a:lnTo>
                    <a:lnTo>
                      <a:pt x="261" y="389"/>
                    </a:lnTo>
                    <a:lnTo>
                      <a:pt x="261" y="389"/>
                    </a:lnTo>
                    <a:lnTo>
                      <a:pt x="242" y="406"/>
                    </a:lnTo>
                    <a:lnTo>
                      <a:pt x="242" y="406"/>
                    </a:lnTo>
                    <a:close/>
                    <a:moveTo>
                      <a:pt x="306" y="386"/>
                    </a:moveTo>
                    <a:lnTo>
                      <a:pt x="306" y="386"/>
                    </a:lnTo>
                    <a:lnTo>
                      <a:pt x="310" y="401"/>
                    </a:lnTo>
                    <a:lnTo>
                      <a:pt x="310" y="401"/>
                    </a:lnTo>
                    <a:lnTo>
                      <a:pt x="308" y="401"/>
                    </a:lnTo>
                    <a:lnTo>
                      <a:pt x="308" y="401"/>
                    </a:lnTo>
                    <a:lnTo>
                      <a:pt x="307" y="399"/>
                    </a:lnTo>
                    <a:lnTo>
                      <a:pt x="304" y="398"/>
                    </a:lnTo>
                    <a:lnTo>
                      <a:pt x="304" y="398"/>
                    </a:lnTo>
                    <a:lnTo>
                      <a:pt x="298" y="399"/>
                    </a:lnTo>
                    <a:lnTo>
                      <a:pt x="288" y="400"/>
                    </a:lnTo>
                    <a:lnTo>
                      <a:pt x="288" y="400"/>
                    </a:lnTo>
                    <a:lnTo>
                      <a:pt x="306" y="386"/>
                    </a:lnTo>
                    <a:lnTo>
                      <a:pt x="306" y="386"/>
                    </a:lnTo>
                    <a:close/>
                    <a:moveTo>
                      <a:pt x="304" y="311"/>
                    </a:moveTo>
                    <a:lnTo>
                      <a:pt x="304" y="311"/>
                    </a:lnTo>
                    <a:lnTo>
                      <a:pt x="293" y="318"/>
                    </a:lnTo>
                    <a:lnTo>
                      <a:pt x="293" y="318"/>
                    </a:lnTo>
                    <a:lnTo>
                      <a:pt x="306" y="306"/>
                    </a:lnTo>
                    <a:lnTo>
                      <a:pt x="306" y="306"/>
                    </a:lnTo>
                    <a:lnTo>
                      <a:pt x="306" y="311"/>
                    </a:lnTo>
                    <a:lnTo>
                      <a:pt x="306" y="311"/>
                    </a:lnTo>
                    <a:lnTo>
                      <a:pt x="304" y="311"/>
                    </a:lnTo>
                    <a:lnTo>
                      <a:pt x="304" y="311"/>
                    </a:lnTo>
                    <a:close/>
                    <a:moveTo>
                      <a:pt x="304" y="323"/>
                    </a:moveTo>
                    <a:lnTo>
                      <a:pt x="304" y="323"/>
                    </a:lnTo>
                    <a:lnTo>
                      <a:pt x="304" y="328"/>
                    </a:lnTo>
                    <a:lnTo>
                      <a:pt x="304" y="328"/>
                    </a:lnTo>
                    <a:lnTo>
                      <a:pt x="299" y="329"/>
                    </a:lnTo>
                    <a:lnTo>
                      <a:pt x="294" y="334"/>
                    </a:lnTo>
                    <a:lnTo>
                      <a:pt x="294" y="334"/>
                    </a:lnTo>
                    <a:lnTo>
                      <a:pt x="292" y="334"/>
                    </a:lnTo>
                    <a:lnTo>
                      <a:pt x="292" y="334"/>
                    </a:lnTo>
                    <a:lnTo>
                      <a:pt x="282" y="340"/>
                    </a:lnTo>
                    <a:lnTo>
                      <a:pt x="282" y="340"/>
                    </a:lnTo>
                    <a:lnTo>
                      <a:pt x="304" y="323"/>
                    </a:lnTo>
                    <a:lnTo>
                      <a:pt x="304" y="323"/>
                    </a:lnTo>
                    <a:close/>
                    <a:moveTo>
                      <a:pt x="302" y="339"/>
                    </a:moveTo>
                    <a:lnTo>
                      <a:pt x="302" y="339"/>
                    </a:lnTo>
                    <a:lnTo>
                      <a:pt x="302" y="353"/>
                    </a:lnTo>
                    <a:lnTo>
                      <a:pt x="302" y="353"/>
                    </a:lnTo>
                    <a:lnTo>
                      <a:pt x="298" y="353"/>
                    </a:lnTo>
                    <a:lnTo>
                      <a:pt x="292" y="356"/>
                    </a:lnTo>
                    <a:lnTo>
                      <a:pt x="278" y="364"/>
                    </a:lnTo>
                    <a:lnTo>
                      <a:pt x="265" y="374"/>
                    </a:lnTo>
                    <a:lnTo>
                      <a:pt x="255" y="381"/>
                    </a:lnTo>
                    <a:lnTo>
                      <a:pt x="255" y="381"/>
                    </a:lnTo>
                    <a:lnTo>
                      <a:pt x="278" y="361"/>
                    </a:lnTo>
                    <a:lnTo>
                      <a:pt x="302" y="339"/>
                    </a:lnTo>
                    <a:lnTo>
                      <a:pt x="302" y="339"/>
                    </a:lnTo>
                    <a:close/>
                    <a:moveTo>
                      <a:pt x="254" y="312"/>
                    </a:moveTo>
                    <a:lnTo>
                      <a:pt x="254" y="312"/>
                    </a:lnTo>
                    <a:lnTo>
                      <a:pt x="260" y="309"/>
                    </a:lnTo>
                    <a:lnTo>
                      <a:pt x="260" y="309"/>
                    </a:lnTo>
                    <a:lnTo>
                      <a:pt x="253" y="315"/>
                    </a:lnTo>
                    <a:lnTo>
                      <a:pt x="253" y="315"/>
                    </a:lnTo>
                    <a:lnTo>
                      <a:pt x="254" y="312"/>
                    </a:lnTo>
                    <a:lnTo>
                      <a:pt x="254" y="312"/>
                    </a:lnTo>
                    <a:close/>
                    <a:moveTo>
                      <a:pt x="245" y="336"/>
                    </a:moveTo>
                    <a:lnTo>
                      <a:pt x="245" y="336"/>
                    </a:lnTo>
                    <a:lnTo>
                      <a:pt x="253" y="333"/>
                    </a:lnTo>
                    <a:lnTo>
                      <a:pt x="253" y="333"/>
                    </a:lnTo>
                    <a:lnTo>
                      <a:pt x="243" y="339"/>
                    </a:lnTo>
                    <a:lnTo>
                      <a:pt x="243" y="339"/>
                    </a:lnTo>
                    <a:lnTo>
                      <a:pt x="245" y="336"/>
                    </a:lnTo>
                    <a:lnTo>
                      <a:pt x="245" y="336"/>
                    </a:lnTo>
                    <a:close/>
                    <a:moveTo>
                      <a:pt x="241" y="354"/>
                    </a:moveTo>
                    <a:lnTo>
                      <a:pt x="241" y="354"/>
                    </a:lnTo>
                    <a:lnTo>
                      <a:pt x="255" y="350"/>
                    </a:lnTo>
                    <a:lnTo>
                      <a:pt x="255" y="350"/>
                    </a:lnTo>
                    <a:lnTo>
                      <a:pt x="240" y="361"/>
                    </a:lnTo>
                    <a:lnTo>
                      <a:pt x="240" y="361"/>
                    </a:lnTo>
                    <a:lnTo>
                      <a:pt x="241" y="354"/>
                    </a:lnTo>
                    <a:lnTo>
                      <a:pt x="241" y="354"/>
                    </a:lnTo>
                    <a:close/>
                    <a:moveTo>
                      <a:pt x="255" y="368"/>
                    </a:moveTo>
                    <a:lnTo>
                      <a:pt x="255" y="368"/>
                    </a:lnTo>
                    <a:lnTo>
                      <a:pt x="240" y="383"/>
                    </a:lnTo>
                    <a:lnTo>
                      <a:pt x="240" y="383"/>
                    </a:lnTo>
                    <a:lnTo>
                      <a:pt x="240" y="375"/>
                    </a:lnTo>
                    <a:lnTo>
                      <a:pt x="240" y="375"/>
                    </a:lnTo>
                    <a:lnTo>
                      <a:pt x="248" y="371"/>
                    </a:lnTo>
                    <a:lnTo>
                      <a:pt x="255" y="368"/>
                    </a:lnTo>
                    <a:lnTo>
                      <a:pt x="255" y="368"/>
                    </a:lnTo>
                    <a:close/>
                    <a:moveTo>
                      <a:pt x="192" y="459"/>
                    </a:moveTo>
                    <a:lnTo>
                      <a:pt x="192" y="459"/>
                    </a:lnTo>
                    <a:lnTo>
                      <a:pt x="193" y="459"/>
                    </a:lnTo>
                    <a:lnTo>
                      <a:pt x="193" y="459"/>
                    </a:lnTo>
                    <a:lnTo>
                      <a:pt x="194" y="458"/>
                    </a:lnTo>
                    <a:lnTo>
                      <a:pt x="195" y="456"/>
                    </a:lnTo>
                    <a:lnTo>
                      <a:pt x="195" y="456"/>
                    </a:lnTo>
                    <a:lnTo>
                      <a:pt x="209" y="447"/>
                    </a:lnTo>
                    <a:lnTo>
                      <a:pt x="222" y="438"/>
                    </a:lnTo>
                    <a:lnTo>
                      <a:pt x="236" y="430"/>
                    </a:lnTo>
                    <a:lnTo>
                      <a:pt x="252" y="423"/>
                    </a:lnTo>
                    <a:lnTo>
                      <a:pt x="268" y="418"/>
                    </a:lnTo>
                    <a:lnTo>
                      <a:pt x="283" y="416"/>
                    </a:lnTo>
                    <a:lnTo>
                      <a:pt x="299" y="415"/>
                    </a:lnTo>
                    <a:lnTo>
                      <a:pt x="307" y="416"/>
                    </a:lnTo>
                    <a:lnTo>
                      <a:pt x="314" y="418"/>
                    </a:lnTo>
                    <a:lnTo>
                      <a:pt x="314" y="418"/>
                    </a:lnTo>
                    <a:lnTo>
                      <a:pt x="318" y="422"/>
                    </a:lnTo>
                    <a:lnTo>
                      <a:pt x="324" y="427"/>
                    </a:lnTo>
                    <a:lnTo>
                      <a:pt x="326" y="427"/>
                    </a:lnTo>
                    <a:lnTo>
                      <a:pt x="328" y="427"/>
                    </a:lnTo>
                    <a:lnTo>
                      <a:pt x="328" y="426"/>
                    </a:lnTo>
                    <a:lnTo>
                      <a:pt x="328" y="422"/>
                    </a:lnTo>
                    <a:lnTo>
                      <a:pt x="328" y="422"/>
                    </a:lnTo>
                    <a:lnTo>
                      <a:pt x="331" y="423"/>
                    </a:lnTo>
                    <a:lnTo>
                      <a:pt x="336" y="424"/>
                    </a:lnTo>
                    <a:lnTo>
                      <a:pt x="339" y="424"/>
                    </a:lnTo>
                    <a:lnTo>
                      <a:pt x="341" y="423"/>
                    </a:lnTo>
                    <a:lnTo>
                      <a:pt x="341" y="422"/>
                    </a:lnTo>
                    <a:lnTo>
                      <a:pt x="340" y="418"/>
                    </a:lnTo>
                    <a:lnTo>
                      <a:pt x="340" y="418"/>
                    </a:lnTo>
                    <a:lnTo>
                      <a:pt x="341" y="416"/>
                    </a:lnTo>
                    <a:lnTo>
                      <a:pt x="340" y="414"/>
                    </a:lnTo>
                    <a:lnTo>
                      <a:pt x="337" y="411"/>
                    </a:lnTo>
                    <a:lnTo>
                      <a:pt x="334" y="409"/>
                    </a:lnTo>
                    <a:lnTo>
                      <a:pt x="328" y="406"/>
                    </a:lnTo>
                    <a:lnTo>
                      <a:pt x="322" y="405"/>
                    </a:lnTo>
                    <a:lnTo>
                      <a:pt x="322" y="405"/>
                    </a:lnTo>
                    <a:lnTo>
                      <a:pt x="317" y="389"/>
                    </a:lnTo>
                    <a:lnTo>
                      <a:pt x="314" y="373"/>
                    </a:lnTo>
                    <a:lnTo>
                      <a:pt x="313" y="357"/>
                    </a:lnTo>
                    <a:lnTo>
                      <a:pt x="313" y="340"/>
                    </a:lnTo>
                    <a:lnTo>
                      <a:pt x="314" y="323"/>
                    </a:lnTo>
                    <a:lnTo>
                      <a:pt x="317" y="308"/>
                    </a:lnTo>
                    <a:lnTo>
                      <a:pt x="320" y="291"/>
                    </a:lnTo>
                    <a:lnTo>
                      <a:pt x="325" y="275"/>
                    </a:lnTo>
                    <a:lnTo>
                      <a:pt x="325" y="275"/>
                    </a:lnTo>
                    <a:lnTo>
                      <a:pt x="328" y="273"/>
                    </a:lnTo>
                    <a:lnTo>
                      <a:pt x="328" y="270"/>
                    </a:lnTo>
                    <a:lnTo>
                      <a:pt x="328" y="270"/>
                    </a:lnTo>
                    <a:lnTo>
                      <a:pt x="333" y="257"/>
                    </a:lnTo>
                    <a:lnTo>
                      <a:pt x="340" y="245"/>
                    </a:lnTo>
                    <a:lnTo>
                      <a:pt x="347" y="233"/>
                    </a:lnTo>
                    <a:lnTo>
                      <a:pt x="355" y="222"/>
                    </a:lnTo>
                    <a:lnTo>
                      <a:pt x="364" y="212"/>
                    </a:lnTo>
                    <a:lnTo>
                      <a:pt x="373" y="204"/>
                    </a:lnTo>
                    <a:lnTo>
                      <a:pt x="383" y="194"/>
                    </a:lnTo>
                    <a:lnTo>
                      <a:pt x="394" y="187"/>
                    </a:lnTo>
                    <a:lnTo>
                      <a:pt x="406" y="180"/>
                    </a:lnTo>
                    <a:lnTo>
                      <a:pt x="418" y="174"/>
                    </a:lnTo>
                    <a:lnTo>
                      <a:pt x="430" y="168"/>
                    </a:lnTo>
                    <a:lnTo>
                      <a:pt x="442" y="163"/>
                    </a:lnTo>
                    <a:lnTo>
                      <a:pt x="469" y="155"/>
                    </a:lnTo>
                    <a:lnTo>
                      <a:pt x="496" y="150"/>
                    </a:lnTo>
                    <a:lnTo>
                      <a:pt x="496" y="150"/>
                    </a:lnTo>
                    <a:lnTo>
                      <a:pt x="512" y="147"/>
                    </a:lnTo>
                    <a:lnTo>
                      <a:pt x="528" y="146"/>
                    </a:lnTo>
                    <a:lnTo>
                      <a:pt x="544" y="146"/>
                    </a:lnTo>
                    <a:lnTo>
                      <a:pt x="560" y="147"/>
                    </a:lnTo>
                    <a:lnTo>
                      <a:pt x="576" y="149"/>
                    </a:lnTo>
                    <a:lnTo>
                      <a:pt x="590" y="151"/>
                    </a:lnTo>
                    <a:lnTo>
                      <a:pt x="606" y="155"/>
                    </a:lnTo>
                    <a:lnTo>
                      <a:pt x="621" y="158"/>
                    </a:lnTo>
                    <a:lnTo>
                      <a:pt x="650" y="169"/>
                    </a:lnTo>
                    <a:lnTo>
                      <a:pt x="680" y="181"/>
                    </a:lnTo>
                    <a:lnTo>
                      <a:pt x="708" y="196"/>
                    </a:lnTo>
                    <a:lnTo>
                      <a:pt x="736" y="211"/>
                    </a:lnTo>
                    <a:lnTo>
                      <a:pt x="736" y="211"/>
                    </a:lnTo>
                    <a:lnTo>
                      <a:pt x="737" y="214"/>
                    </a:lnTo>
                    <a:lnTo>
                      <a:pt x="738" y="215"/>
                    </a:lnTo>
                    <a:lnTo>
                      <a:pt x="741" y="216"/>
                    </a:lnTo>
                    <a:lnTo>
                      <a:pt x="743" y="216"/>
                    </a:lnTo>
                    <a:lnTo>
                      <a:pt x="743" y="216"/>
                    </a:lnTo>
                    <a:lnTo>
                      <a:pt x="777" y="238"/>
                    </a:lnTo>
                    <a:lnTo>
                      <a:pt x="809" y="262"/>
                    </a:lnTo>
                    <a:lnTo>
                      <a:pt x="809" y="262"/>
                    </a:lnTo>
                    <a:lnTo>
                      <a:pt x="809" y="264"/>
                    </a:lnTo>
                    <a:lnTo>
                      <a:pt x="812" y="267"/>
                    </a:lnTo>
                    <a:lnTo>
                      <a:pt x="814" y="268"/>
                    </a:lnTo>
                    <a:lnTo>
                      <a:pt x="818" y="267"/>
                    </a:lnTo>
                    <a:lnTo>
                      <a:pt x="818" y="267"/>
                    </a:lnTo>
                    <a:lnTo>
                      <a:pt x="820" y="268"/>
                    </a:lnTo>
                    <a:lnTo>
                      <a:pt x="824" y="267"/>
                    </a:lnTo>
                    <a:lnTo>
                      <a:pt x="825" y="264"/>
                    </a:lnTo>
                    <a:lnTo>
                      <a:pt x="825" y="263"/>
                    </a:lnTo>
                    <a:lnTo>
                      <a:pt x="825" y="261"/>
                    </a:lnTo>
                    <a:lnTo>
                      <a:pt x="825" y="261"/>
                    </a:lnTo>
                    <a:lnTo>
                      <a:pt x="825" y="256"/>
                    </a:lnTo>
                    <a:lnTo>
                      <a:pt x="824" y="255"/>
                    </a:lnTo>
                    <a:lnTo>
                      <a:pt x="821" y="253"/>
                    </a:lnTo>
                    <a:lnTo>
                      <a:pt x="821" y="253"/>
                    </a:lnTo>
                    <a:lnTo>
                      <a:pt x="825" y="234"/>
                    </a:lnTo>
                    <a:lnTo>
                      <a:pt x="826" y="214"/>
                    </a:lnTo>
                    <a:lnTo>
                      <a:pt x="827" y="194"/>
                    </a:lnTo>
                    <a:lnTo>
                      <a:pt x="828" y="185"/>
                    </a:lnTo>
                    <a:lnTo>
                      <a:pt x="831" y="175"/>
                    </a:lnTo>
                    <a:lnTo>
                      <a:pt x="831" y="175"/>
                    </a:lnTo>
                    <a:lnTo>
                      <a:pt x="833" y="163"/>
                    </a:lnTo>
                    <a:lnTo>
                      <a:pt x="838" y="152"/>
                    </a:lnTo>
                    <a:lnTo>
                      <a:pt x="848" y="130"/>
                    </a:lnTo>
                    <a:lnTo>
                      <a:pt x="860" y="110"/>
                    </a:lnTo>
                    <a:lnTo>
                      <a:pt x="874" y="92"/>
                    </a:lnTo>
                    <a:lnTo>
                      <a:pt x="874" y="92"/>
                    </a:lnTo>
                    <a:lnTo>
                      <a:pt x="891" y="74"/>
                    </a:lnTo>
                    <a:lnTo>
                      <a:pt x="910" y="58"/>
                    </a:lnTo>
                    <a:lnTo>
                      <a:pt x="930" y="44"/>
                    </a:lnTo>
                    <a:lnTo>
                      <a:pt x="950" y="33"/>
                    </a:lnTo>
                    <a:lnTo>
                      <a:pt x="972" y="25"/>
                    </a:lnTo>
                    <a:lnTo>
                      <a:pt x="995" y="18"/>
                    </a:lnTo>
                    <a:lnTo>
                      <a:pt x="1019" y="14"/>
                    </a:lnTo>
                    <a:lnTo>
                      <a:pt x="1044" y="14"/>
                    </a:lnTo>
                    <a:lnTo>
                      <a:pt x="1044" y="14"/>
                    </a:lnTo>
                    <a:lnTo>
                      <a:pt x="1069" y="15"/>
                    </a:lnTo>
                    <a:lnTo>
                      <a:pt x="1094" y="18"/>
                    </a:lnTo>
                    <a:lnTo>
                      <a:pt x="1121" y="23"/>
                    </a:lnTo>
                    <a:lnTo>
                      <a:pt x="1146" y="32"/>
                    </a:lnTo>
                    <a:lnTo>
                      <a:pt x="1170" y="41"/>
                    </a:lnTo>
                    <a:lnTo>
                      <a:pt x="1193" y="53"/>
                    </a:lnTo>
                    <a:lnTo>
                      <a:pt x="1216" y="67"/>
                    </a:lnTo>
                    <a:lnTo>
                      <a:pt x="1237" y="82"/>
                    </a:lnTo>
                    <a:lnTo>
                      <a:pt x="1237" y="82"/>
                    </a:lnTo>
                    <a:lnTo>
                      <a:pt x="1252" y="97"/>
                    </a:lnTo>
                    <a:lnTo>
                      <a:pt x="1267" y="112"/>
                    </a:lnTo>
                    <a:lnTo>
                      <a:pt x="1279" y="130"/>
                    </a:lnTo>
                    <a:lnTo>
                      <a:pt x="1283" y="140"/>
                    </a:lnTo>
                    <a:lnTo>
                      <a:pt x="1288" y="150"/>
                    </a:lnTo>
                    <a:lnTo>
                      <a:pt x="1288" y="150"/>
                    </a:lnTo>
                    <a:lnTo>
                      <a:pt x="1291" y="157"/>
                    </a:lnTo>
                    <a:lnTo>
                      <a:pt x="1293" y="165"/>
                    </a:lnTo>
                    <a:lnTo>
                      <a:pt x="1296" y="175"/>
                    </a:lnTo>
                    <a:lnTo>
                      <a:pt x="1297" y="179"/>
                    </a:lnTo>
                    <a:lnTo>
                      <a:pt x="1299" y="181"/>
                    </a:lnTo>
                    <a:lnTo>
                      <a:pt x="1299" y="181"/>
                    </a:lnTo>
                    <a:lnTo>
                      <a:pt x="1302" y="181"/>
                    </a:lnTo>
                    <a:lnTo>
                      <a:pt x="1303" y="181"/>
                    </a:lnTo>
                    <a:lnTo>
                      <a:pt x="1305" y="180"/>
                    </a:lnTo>
                    <a:lnTo>
                      <a:pt x="1306" y="177"/>
                    </a:lnTo>
                    <a:lnTo>
                      <a:pt x="1306" y="174"/>
                    </a:lnTo>
                    <a:lnTo>
                      <a:pt x="1306" y="174"/>
                    </a:lnTo>
                    <a:lnTo>
                      <a:pt x="1306" y="174"/>
                    </a:lnTo>
                    <a:lnTo>
                      <a:pt x="1306" y="174"/>
                    </a:lnTo>
                    <a:lnTo>
                      <a:pt x="1318" y="168"/>
                    </a:lnTo>
                    <a:lnTo>
                      <a:pt x="1332" y="163"/>
                    </a:lnTo>
                    <a:lnTo>
                      <a:pt x="1344" y="159"/>
                    </a:lnTo>
                    <a:lnTo>
                      <a:pt x="1357" y="157"/>
                    </a:lnTo>
                    <a:lnTo>
                      <a:pt x="1370" y="156"/>
                    </a:lnTo>
                    <a:lnTo>
                      <a:pt x="1385" y="155"/>
                    </a:lnTo>
                    <a:lnTo>
                      <a:pt x="1398" y="155"/>
                    </a:lnTo>
                    <a:lnTo>
                      <a:pt x="1412" y="156"/>
                    </a:lnTo>
                    <a:lnTo>
                      <a:pt x="1426" y="158"/>
                    </a:lnTo>
                    <a:lnTo>
                      <a:pt x="1440" y="161"/>
                    </a:lnTo>
                    <a:lnTo>
                      <a:pt x="1453" y="164"/>
                    </a:lnTo>
                    <a:lnTo>
                      <a:pt x="1468" y="168"/>
                    </a:lnTo>
                    <a:lnTo>
                      <a:pt x="1481" y="173"/>
                    </a:lnTo>
                    <a:lnTo>
                      <a:pt x="1494" y="179"/>
                    </a:lnTo>
                    <a:lnTo>
                      <a:pt x="1521" y="192"/>
                    </a:lnTo>
                    <a:lnTo>
                      <a:pt x="1533" y="199"/>
                    </a:lnTo>
                    <a:lnTo>
                      <a:pt x="1545" y="208"/>
                    </a:lnTo>
                    <a:lnTo>
                      <a:pt x="1556" y="216"/>
                    </a:lnTo>
                    <a:lnTo>
                      <a:pt x="1566" y="226"/>
                    </a:lnTo>
                    <a:lnTo>
                      <a:pt x="1577" y="235"/>
                    </a:lnTo>
                    <a:lnTo>
                      <a:pt x="1587" y="245"/>
                    </a:lnTo>
                    <a:lnTo>
                      <a:pt x="1596" y="256"/>
                    </a:lnTo>
                    <a:lnTo>
                      <a:pt x="1605" y="267"/>
                    </a:lnTo>
                    <a:lnTo>
                      <a:pt x="1612" y="279"/>
                    </a:lnTo>
                    <a:lnTo>
                      <a:pt x="1618" y="291"/>
                    </a:lnTo>
                    <a:lnTo>
                      <a:pt x="1624" y="303"/>
                    </a:lnTo>
                    <a:lnTo>
                      <a:pt x="1629" y="316"/>
                    </a:lnTo>
                    <a:lnTo>
                      <a:pt x="1634" y="328"/>
                    </a:lnTo>
                    <a:lnTo>
                      <a:pt x="1636" y="341"/>
                    </a:lnTo>
                    <a:lnTo>
                      <a:pt x="1637" y="356"/>
                    </a:lnTo>
                    <a:lnTo>
                      <a:pt x="1639" y="369"/>
                    </a:lnTo>
                    <a:lnTo>
                      <a:pt x="1639" y="369"/>
                    </a:lnTo>
                    <a:lnTo>
                      <a:pt x="1637" y="382"/>
                    </a:lnTo>
                    <a:lnTo>
                      <a:pt x="1636" y="395"/>
                    </a:lnTo>
                    <a:lnTo>
                      <a:pt x="1633" y="407"/>
                    </a:lnTo>
                    <a:lnTo>
                      <a:pt x="1629" y="420"/>
                    </a:lnTo>
                    <a:lnTo>
                      <a:pt x="1625" y="430"/>
                    </a:lnTo>
                    <a:lnTo>
                      <a:pt x="1621" y="441"/>
                    </a:lnTo>
                    <a:lnTo>
                      <a:pt x="1608" y="462"/>
                    </a:lnTo>
                    <a:lnTo>
                      <a:pt x="1595" y="482"/>
                    </a:lnTo>
                    <a:lnTo>
                      <a:pt x="1581" y="501"/>
                    </a:lnTo>
                    <a:lnTo>
                      <a:pt x="1566" y="521"/>
                    </a:lnTo>
                    <a:lnTo>
                      <a:pt x="1552" y="542"/>
                    </a:lnTo>
                    <a:lnTo>
                      <a:pt x="1552" y="542"/>
                    </a:lnTo>
                    <a:lnTo>
                      <a:pt x="1550" y="540"/>
                    </a:lnTo>
                    <a:lnTo>
                      <a:pt x="1541" y="535"/>
                    </a:lnTo>
                    <a:lnTo>
                      <a:pt x="1537" y="533"/>
                    </a:lnTo>
                    <a:lnTo>
                      <a:pt x="1534" y="532"/>
                    </a:lnTo>
                    <a:lnTo>
                      <a:pt x="1534" y="532"/>
                    </a:lnTo>
                    <a:lnTo>
                      <a:pt x="1534" y="533"/>
                    </a:lnTo>
                    <a:lnTo>
                      <a:pt x="1535" y="538"/>
                    </a:lnTo>
                    <a:lnTo>
                      <a:pt x="1535" y="538"/>
                    </a:lnTo>
                    <a:lnTo>
                      <a:pt x="1535" y="540"/>
                    </a:lnTo>
                    <a:lnTo>
                      <a:pt x="1536" y="544"/>
                    </a:lnTo>
                    <a:lnTo>
                      <a:pt x="1541" y="551"/>
                    </a:lnTo>
                    <a:lnTo>
                      <a:pt x="1551" y="562"/>
                    </a:lnTo>
                    <a:lnTo>
                      <a:pt x="1551" y="562"/>
                    </a:lnTo>
                    <a:lnTo>
                      <a:pt x="1548" y="563"/>
                    </a:lnTo>
                    <a:lnTo>
                      <a:pt x="1547" y="564"/>
                    </a:lnTo>
                    <a:lnTo>
                      <a:pt x="1547" y="566"/>
                    </a:lnTo>
                    <a:lnTo>
                      <a:pt x="1548" y="568"/>
                    </a:lnTo>
                    <a:lnTo>
                      <a:pt x="1553" y="570"/>
                    </a:lnTo>
                    <a:lnTo>
                      <a:pt x="1558" y="570"/>
                    </a:lnTo>
                    <a:lnTo>
                      <a:pt x="1558" y="570"/>
                    </a:lnTo>
                    <a:lnTo>
                      <a:pt x="1569" y="588"/>
                    </a:lnTo>
                    <a:lnTo>
                      <a:pt x="1580" y="607"/>
                    </a:lnTo>
                    <a:lnTo>
                      <a:pt x="1588" y="628"/>
                    </a:lnTo>
                    <a:lnTo>
                      <a:pt x="1595" y="648"/>
                    </a:lnTo>
                    <a:lnTo>
                      <a:pt x="1601" y="670"/>
                    </a:lnTo>
                    <a:lnTo>
                      <a:pt x="1605" y="692"/>
                    </a:lnTo>
                    <a:lnTo>
                      <a:pt x="1607" y="713"/>
                    </a:lnTo>
                    <a:lnTo>
                      <a:pt x="1607" y="735"/>
                    </a:lnTo>
                    <a:lnTo>
                      <a:pt x="1605" y="757"/>
                    </a:lnTo>
                    <a:lnTo>
                      <a:pt x="1601" y="778"/>
                    </a:lnTo>
                    <a:lnTo>
                      <a:pt x="1594" y="798"/>
                    </a:lnTo>
                    <a:lnTo>
                      <a:pt x="1586" y="817"/>
                    </a:lnTo>
                    <a:lnTo>
                      <a:pt x="1575" y="835"/>
                    </a:lnTo>
                    <a:lnTo>
                      <a:pt x="1568" y="843"/>
                    </a:lnTo>
                    <a:lnTo>
                      <a:pt x="1560" y="852"/>
                    </a:lnTo>
                    <a:lnTo>
                      <a:pt x="1553" y="859"/>
                    </a:lnTo>
                    <a:lnTo>
                      <a:pt x="1545" y="868"/>
                    </a:lnTo>
                    <a:lnTo>
                      <a:pt x="1535" y="874"/>
                    </a:lnTo>
                    <a:lnTo>
                      <a:pt x="1525" y="881"/>
                    </a:lnTo>
                    <a:lnTo>
                      <a:pt x="1525" y="881"/>
                    </a:lnTo>
                    <a:lnTo>
                      <a:pt x="1523" y="880"/>
                    </a:lnTo>
                    <a:lnTo>
                      <a:pt x="1521" y="881"/>
                    </a:lnTo>
                    <a:lnTo>
                      <a:pt x="1518" y="884"/>
                    </a:lnTo>
                    <a:lnTo>
                      <a:pt x="1518" y="884"/>
                    </a:lnTo>
                    <a:lnTo>
                      <a:pt x="1505" y="892"/>
                    </a:lnTo>
                    <a:lnTo>
                      <a:pt x="1493" y="896"/>
                    </a:lnTo>
                    <a:lnTo>
                      <a:pt x="1480" y="902"/>
                    </a:lnTo>
                    <a:lnTo>
                      <a:pt x="1466" y="906"/>
                    </a:lnTo>
                    <a:lnTo>
                      <a:pt x="1453" y="910"/>
                    </a:lnTo>
                    <a:lnTo>
                      <a:pt x="1440" y="912"/>
                    </a:lnTo>
                    <a:lnTo>
                      <a:pt x="1412" y="916"/>
                    </a:lnTo>
                    <a:lnTo>
                      <a:pt x="1386" y="917"/>
                    </a:lnTo>
                    <a:lnTo>
                      <a:pt x="1358" y="916"/>
                    </a:lnTo>
                    <a:lnTo>
                      <a:pt x="1330" y="912"/>
                    </a:lnTo>
                    <a:lnTo>
                      <a:pt x="1303" y="906"/>
                    </a:lnTo>
                    <a:lnTo>
                      <a:pt x="1303" y="906"/>
                    </a:lnTo>
                    <a:lnTo>
                      <a:pt x="1277" y="899"/>
                    </a:lnTo>
                    <a:lnTo>
                      <a:pt x="1253" y="892"/>
                    </a:lnTo>
                    <a:lnTo>
                      <a:pt x="1231" y="883"/>
                    </a:lnTo>
                    <a:lnTo>
                      <a:pt x="1206" y="874"/>
                    </a:lnTo>
                    <a:lnTo>
                      <a:pt x="1206" y="874"/>
                    </a:lnTo>
                    <a:lnTo>
                      <a:pt x="1192" y="865"/>
                    </a:lnTo>
                    <a:lnTo>
                      <a:pt x="1170" y="852"/>
                    </a:lnTo>
                    <a:lnTo>
                      <a:pt x="1158" y="846"/>
                    </a:lnTo>
                    <a:lnTo>
                      <a:pt x="1147" y="841"/>
                    </a:lnTo>
                    <a:lnTo>
                      <a:pt x="1139" y="839"/>
                    </a:lnTo>
                    <a:lnTo>
                      <a:pt x="1135" y="839"/>
                    </a:lnTo>
                    <a:lnTo>
                      <a:pt x="1133" y="839"/>
                    </a:lnTo>
                    <a:lnTo>
                      <a:pt x="1133" y="839"/>
                    </a:lnTo>
                    <a:lnTo>
                      <a:pt x="1132" y="835"/>
                    </a:lnTo>
                    <a:lnTo>
                      <a:pt x="1129" y="834"/>
                    </a:lnTo>
                    <a:lnTo>
                      <a:pt x="1127" y="836"/>
                    </a:lnTo>
                    <a:lnTo>
                      <a:pt x="1125" y="839"/>
                    </a:lnTo>
                    <a:lnTo>
                      <a:pt x="1120" y="846"/>
                    </a:lnTo>
                    <a:lnTo>
                      <a:pt x="1119" y="848"/>
                    </a:lnTo>
                    <a:lnTo>
                      <a:pt x="1119" y="848"/>
                    </a:lnTo>
                    <a:lnTo>
                      <a:pt x="1108" y="864"/>
                    </a:lnTo>
                    <a:lnTo>
                      <a:pt x="1097" y="877"/>
                    </a:lnTo>
                    <a:lnTo>
                      <a:pt x="1085" y="890"/>
                    </a:lnTo>
                    <a:lnTo>
                      <a:pt x="1072" y="902"/>
                    </a:lnTo>
                    <a:lnTo>
                      <a:pt x="1072" y="902"/>
                    </a:lnTo>
                    <a:lnTo>
                      <a:pt x="1067" y="904"/>
                    </a:lnTo>
                    <a:lnTo>
                      <a:pt x="1067" y="905"/>
                    </a:lnTo>
                    <a:lnTo>
                      <a:pt x="1066" y="907"/>
                    </a:lnTo>
                    <a:lnTo>
                      <a:pt x="1066" y="907"/>
                    </a:lnTo>
                    <a:lnTo>
                      <a:pt x="1040" y="927"/>
                    </a:lnTo>
                    <a:lnTo>
                      <a:pt x="1015" y="945"/>
                    </a:lnTo>
                    <a:lnTo>
                      <a:pt x="989" y="960"/>
                    </a:lnTo>
                    <a:lnTo>
                      <a:pt x="962" y="975"/>
                    </a:lnTo>
                    <a:lnTo>
                      <a:pt x="936" y="987"/>
                    </a:lnTo>
                    <a:lnTo>
                      <a:pt x="908" y="996"/>
                    </a:lnTo>
                    <a:lnTo>
                      <a:pt x="879" y="1005"/>
                    </a:lnTo>
                    <a:lnTo>
                      <a:pt x="850" y="1012"/>
                    </a:lnTo>
                    <a:lnTo>
                      <a:pt x="821" y="1017"/>
                    </a:lnTo>
                    <a:lnTo>
                      <a:pt x="792" y="1020"/>
                    </a:lnTo>
                    <a:lnTo>
                      <a:pt x="762" y="1023"/>
                    </a:lnTo>
                    <a:lnTo>
                      <a:pt x="732" y="1024"/>
                    </a:lnTo>
                    <a:lnTo>
                      <a:pt x="702" y="1023"/>
                    </a:lnTo>
                    <a:lnTo>
                      <a:pt x="672" y="1022"/>
                    </a:lnTo>
                    <a:lnTo>
                      <a:pt x="641" y="1019"/>
                    </a:lnTo>
                    <a:lnTo>
                      <a:pt x="611" y="1016"/>
                    </a:lnTo>
                    <a:lnTo>
                      <a:pt x="611" y="1016"/>
                    </a:lnTo>
                    <a:lnTo>
                      <a:pt x="568" y="1008"/>
                    </a:lnTo>
                    <a:lnTo>
                      <a:pt x="546" y="1004"/>
                    </a:lnTo>
                    <a:lnTo>
                      <a:pt x="524" y="998"/>
                    </a:lnTo>
                    <a:lnTo>
                      <a:pt x="502" y="992"/>
                    </a:lnTo>
                    <a:lnTo>
                      <a:pt x="481" y="983"/>
                    </a:lnTo>
                    <a:lnTo>
                      <a:pt x="460" y="975"/>
                    </a:lnTo>
                    <a:lnTo>
                      <a:pt x="441" y="964"/>
                    </a:lnTo>
                    <a:lnTo>
                      <a:pt x="422" y="953"/>
                    </a:lnTo>
                    <a:lnTo>
                      <a:pt x="405" y="940"/>
                    </a:lnTo>
                    <a:lnTo>
                      <a:pt x="390" y="925"/>
                    </a:lnTo>
                    <a:lnTo>
                      <a:pt x="383" y="917"/>
                    </a:lnTo>
                    <a:lnTo>
                      <a:pt x="377" y="908"/>
                    </a:lnTo>
                    <a:lnTo>
                      <a:pt x="372" y="899"/>
                    </a:lnTo>
                    <a:lnTo>
                      <a:pt x="367" y="890"/>
                    </a:lnTo>
                    <a:lnTo>
                      <a:pt x="363" y="881"/>
                    </a:lnTo>
                    <a:lnTo>
                      <a:pt x="359" y="870"/>
                    </a:lnTo>
                    <a:lnTo>
                      <a:pt x="357" y="859"/>
                    </a:lnTo>
                    <a:lnTo>
                      <a:pt x="354" y="848"/>
                    </a:lnTo>
                    <a:lnTo>
                      <a:pt x="353" y="836"/>
                    </a:lnTo>
                    <a:lnTo>
                      <a:pt x="353" y="824"/>
                    </a:lnTo>
                    <a:lnTo>
                      <a:pt x="353" y="824"/>
                    </a:lnTo>
                    <a:lnTo>
                      <a:pt x="357" y="823"/>
                    </a:lnTo>
                    <a:lnTo>
                      <a:pt x="359" y="822"/>
                    </a:lnTo>
                    <a:lnTo>
                      <a:pt x="360" y="819"/>
                    </a:lnTo>
                    <a:lnTo>
                      <a:pt x="359" y="817"/>
                    </a:lnTo>
                    <a:lnTo>
                      <a:pt x="359" y="817"/>
                    </a:lnTo>
                    <a:lnTo>
                      <a:pt x="360" y="815"/>
                    </a:lnTo>
                    <a:lnTo>
                      <a:pt x="359" y="813"/>
                    </a:lnTo>
                    <a:lnTo>
                      <a:pt x="355" y="811"/>
                    </a:lnTo>
                    <a:lnTo>
                      <a:pt x="349" y="809"/>
                    </a:lnTo>
                    <a:lnTo>
                      <a:pt x="342" y="807"/>
                    </a:lnTo>
                    <a:lnTo>
                      <a:pt x="325" y="806"/>
                    </a:lnTo>
                    <a:lnTo>
                      <a:pt x="316" y="806"/>
                    </a:lnTo>
                    <a:lnTo>
                      <a:pt x="316" y="806"/>
                    </a:lnTo>
                    <a:lnTo>
                      <a:pt x="296" y="804"/>
                    </a:lnTo>
                    <a:lnTo>
                      <a:pt x="278" y="799"/>
                    </a:lnTo>
                    <a:lnTo>
                      <a:pt x="260" y="794"/>
                    </a:lnTo>
                    <a:lnTo>
                      <a:pt x="242" y="788"/>
                    </a:lnTo>
                    <a:lnTo>
                      <a:pt x="242" y="788"/>
                    </a:lnTo>
                    <a:lnTo>
                      <a:pt x="225" y="781"/>
                    </a:lnTo>
                    <a:lnTo>
                      <a:pt x="209" y="774"/>
                    </a:lnTo>
                    <a:lnTo>
                      <a:pt x="192" y="765"/>
                    </a:lnTo>
                    <a:lnTo>
                      <a:pt x="177" y="754"/>
                    </a:lnTo>
                    <a:lnTo>
                      <a:pt x="162" y="743"/>
                    </a:lnTo>
                    <a:lnTo>
                      <a:pt x="148" y="731"/>
                    </a:lnTo>
                    <a:lnTo>
                      <a:pt x="136" y="718"/>
                    </a:lnTo>
                    <a:lnTo>
                      <a:pt x="125" y="704"/>
                    </a:lnTo>
                    <a:lnTo>
                      <a:pt x="125" y="704"/>
                    </a:lnTo>
                    <a:lnTo>
                      <a:pt x="124" y="701"/>
                    </a:lnTo>
                    <a:lnTo>
                      <a:pt x="124" y="701"/>
                    </a:lnTo>
                    <a:lnTo>
                      <a:pt x="115" y="686"/>
                    </a:lnTo>
                    <a:lnTo>
                      <a:pt x="107" y="669"/>
                    </a:lnTo>
                    <a:lnTo>
                      <a:pt x="104" y="652"/>
                    </a:lnTo>
                    <a:lnTo>
                      <a:pt x="101" y="635"/>
                    </a:lnTo>
                    <a:lnTo>
                      <a:pt x="100" y="619"/>
                    </a:lnTo>
                    <a:lnTo>
                      <a:pt x="103" y="603"/>
                    </a:lnTo>
                    <a:lnTo>
                      <a:pt x="105" y="586"/>
                    </a:lnTo>
                    <a:lnTo>
                      <a:pt x="110" y="570"/>
                    </a:lnTo>
                    <a:lnTo>
                      <a:pt x="117" y="554"/>
                    </a:lnTo>
                    <a:lnTo>
                      <a:pt x="124" y="539"/>
                    </a:lnTo>
                    <a:lnTo>
                      <a:pt x="133" y="523"/>
                    </a:lnTo>
                    <a:lnTo>
                      <a:pt x="144" y="510"/>
                    </a:lnTo>
                    <a:lnTo>
                      <a:pt x="154" y="495"/>
                    </a:lnTo>
                    <a:lnTo>
                      <a:pt x="166" y="482"/>
                    </a:lnTo>
                    <a:lnTo>
                      <a:pt x="178" y="470"/>
                    </a:lnTo>
                    <a:lnTo>
                      <a:pt x="192" y="459"/>
                    </a:lnTo>
                    <a:lnTo>
                      <a:pt x="192" y="459"/>
                    </a:lnTo>
                    <a:close/>
                    <a:moveTo>
                      <a:pt x="1566" y="542"/>
                    </a:moveTo>
                    <a:lnTo>
                      <a:pt x="1566" y="542"/>
                    </a:lnTo>
                    <a:lnTo>
                      <a:pt x="1563" y="558"/>
                    </a:lnTo>
                    <a:lnTo>
                      <a:pt x="1563" y="558"/>
                    </a:lnTo>
                    <a:lnTo>
                      <a:pt x="1559" y="553"/>
                    </a:lnTo>
                    <a:lnTo>
                      <a:pt x="1559" y="553"/>
                    </a:lnTo>
                    <a:lnTo>
                      <a:pt x="1566" y="542"/>
                    </a:lnTo>
                    <a:lnTo>
                      <a:pt x="1566" y="542"/>
                    </a:lnTo>
                    <a:close/>
                    <a:moveTo>
                      <a:pt x="144" y="482"/>
                    </a:moveTo>
                    <a:lnTo>
                      <a:pt x="144" y="482"/>
                    </a:lnTo>
                    <a:lnTo>
                      <a:pt x="153" y="477"/>
                    </a:lnTo>
                    <a:lnTo>
                      <a:pt x="153" y="477"/>
                    </a:lnTo>
                    <a:lnTo>
                      <a:pt x="139" y="493"/>
                    </a:lnTo>
                    <a:lnTo>
                      <a:pt x="139" y="493"/>
                    </a:lnTo>
                    <a:lnTo>
                      <a:pt x="136" y="493"/>
                    </a:lnTo>
                    <a:lnTo>
                      <a:pt x="134" y="493"/>
                    </a:lnTo>
                    <a:lnTo>
                      <a:pt x="127" y="497"/>
                    </a:lnTo>
                    <a:lnTo>
                      <a:pt x="116" y="504"/>
                    </a:lnTo>
                    <a:lnTo>
                      <a:pt x="116" y="504"/>
                    </a:lnTo>
                    <a:lnTo>
                      <a:pt x="144" y="482"/>
                    </a:lnTo>
                    <a:lnTo>
                      <a:pt x="144" y="482"/>
                    </a:lnTo>
                    <a:close/>
                    <a:moveTo>
                      <a:pt x="110" y="524"/>
                    </a:moveTo>
                    <a:lnTo>
                      <a:pt x="110" y="524"/>
                    </a:lnTo>
                    <a:lnTo>
                      <a:pt x="110" y="524"/>
                    </a:lnTo>
                    <a:lnTo>
                      <a:pt x="110" y="524"/>
                    </a:lnTo>
                    <a:lnTo>
                      <a:pt x="124" y="512"/>
                    </a:lnTo>
                    <a:lnTo>
                      <a:pt x="124" y="512"/>
                    </a:lnTo>
                    <a:lnTo>
                      <a:pt x="118" y="522"/>
                    </a:lnTo>
                    <a:lnTo>
                      <a:pt x="112" y="533"/>
                    </a:lnTo>
                    <a:lnTo>
                      <a:pt x="104" y="554"/>
                    </a:lnTo>
                    <a:lnTo>
                      <a:pt x="104" y="554"/>
                    </a:lnTo>
                    <a:lnTo>
                      <a:pt x="103" y="553"/>
                    </a:lnTo>
                    <a:lnTo>
                      <a:pt x="101" y="552"/>
                    </a:lnTo>
                    <a:lnTo>
                      <a:pt x="98" y="551"/>
                    </a:lnTo>
                    <a:lnTo>
                      <a:pt x="93" y="552"/>
                    </a:lnTo>
                    <a:lnTo>
                      <a:pt x="87" y="553"/>
                    </a:lnTo>
                    <a:lnTo>
                      <a:pt x="76" y="559"/>
                    </a:lnTo>
                    <a:lnTo>
                      <a:pt x="70" y="562"/>
                    </a:lnTo>
                    <a:lnTo>
                      <a:pt x="70" y="562"/>
                    </a:lnTo>
                    <a:lnTo>
                      <a:pt x="80" y="556"/>
                    </a:lnTo>
                    <a:lnTo>
                      <a:pt x="95" y="545"/>
                    </a:lnTo>
                    <a:lnTo>
                      <a:pt x="101" y="539"/>
                    </a:lnTo>
                    <a:lnTo>
                      <a:pt x="107" y="533"/>
                    </a:lnTo>
                    <a:lnTo>
                      <a:pt x="111" y="528"/>
                    </a:lnTo>
                    <a:lnTo>
                      <a:pt x="111" y="527"/>
                    </a:lnTo>
                    <a:lnTo>
                      <a:pt x="110" y="524"/>
                    </a:lnTo>
                    <a:lnTo>
                      <a:pt x="110" y="524"/>
                    </a:lnTo>
                    <a:close/>
                    <a:moveTo>
                      <a:pt x="70" y="536"/>
                    </a:moveTo>
                    <a:lnTo>
                      <a:pt x="70" y="536"/>
                    </a:lnTo>
                    <a:lnTo>
                      <a:pt x="77" y="535"/>
                    </a:lnTo>
                    <a:lnTo>
                      <a:pt x="85" y="532"/>
                    </a:lnTo>
                    <a:lnTo>
                      <a:pt x="85" y="532"/>
                    </a:lnTo>
                    <a:lnTo>
                      <a:pt x="65" y="546"/>
                    </a:lnTo>
                    <a:lnTo>
                      <a:pt x="48" y="560"/>
                    </a:lnTo>
                    <a:lnTo>
                      <a:pt x="48" y="560"/>
                    </a:lnTo>
                    <a:lnTo>
                      <a:pt x="58" y="548"/>
                    </a:lnTo>
                    <a:lnTo>
                      <a:pt x="70" y="536"/>
                    </a:lnTo>
                    <a:lnTo>
                      <a:pt x="70" y="536"/>
                    </a:lnTo>
                    <a:close/>
                    <a:moveTo>
                      <a:pt x="28" y="594"/>
                    </a:moveTo>
                    <a:lnTo>
                      <a:pt x="28" y="594"/>
                    </a:lnTo>
                    <a:lnTo>
                      <a:pt x="65" y="575"/>
                    </a:lnTo>
                    <a:lnTo>
                      <a:pt x="65" y="575"/>
                    </a:lnTo>
                    <a:lnTo>
                      <a:pt x="23" y="604"/>
                    </a:lnTo>
                    <a:lnTo>
                      <a:pt x="23" y="604"/>
                    </a:lnTo>
                    <a:lnTo>
                      <a:pt x="28" y="594"/>
                    </a:lnTo>
                    <a:lnTo>
                      <a:pt x="28" y="594"/>
                    </a:lnTo>
                    <a:close/>
                    <a:moveTo>
                      <a:pt x="17" y="619"/>
                    </a:moveTo>
                    <a:lnTo>
                      <a:pt x="17" y="619"/>
                    </a:lnTo>
                    <a:lnTo>
                      <a:pt x="38" y="610"/>
                    </a:lnTo>
                    <a:lnTo>
                      <a:pt x="58" y="600"/>
                    </a:lnTo>
                    <a:lnTo>
                      <a:pt x="58" y="600"/>
                    </a:lnTo>
                    <a:lnTo>
                      <a:pt x="36" y="615"/>
                    </a:lnTo>
                    <a:lnTo>
                      <a:pt x="15" y="630"/>
                    </a:lnTo>
                    <a:lnTo>
                      <a:pt x="15" y="630"/>
                    </a:lnTo>
                    <a:lnTo>
                      <a:pt x="17" y="619"/>
                    </a:lnTo>
                    <a:lnTo>
                      <a:pt x="17" y="619"/>
                    </a:lnTo>
                    <a:close/>
                    <a:moveTo>
                      <a:pt x="12" y="647"/>
                    </a:moveTo>
                    <a:lnTo>
                      <a:pt x="12" y="647"/>
                    </a:lnTo>
                    <a:lnTo>
                      <a:pt x="27" y="641"/>
                    </a:lnTo>
                    <a:lnTo>
                      <a:pt x="27" y="641"/>
                    </a:lnTo>
                    <a:lnTo>
                      <a:pt x="11" y="653"/>
                    </a:lnTo>
                    <a:lnTo>
                      <a:pt x="11" y="653"/>
                    </a:lnTo>
                    <a:lnTo>
                      <a:pt x="12" y="647"/>
                    </a:lnTo>
                    <a:lnTo>
                      <a:pt x="12" y="647"/>
                    </a:lnTo>
                    <a:close/>
                    <a:moveTo>
                      <a:pt x="27" y="663"/>
                    </a:moveTo>
                    <a:lnTo>
                      <a:pt x="27" y="663"/>
                    </a:lnTo>
                    <a:lnTo>
                      <a:pt x="16" y="672"/>
                    </a:lnTo>
                    <a:lnTo>
                      <a:pt x="11" y="678"/>
                    </a:lnTo>
                    <a:lnTo>
                      <a:pt x="10" y="682"/>
                    </a:lnTo>
                    <a:lnTo>
                      <a:pt x="11" y="684"/>
                    </a:lnTo>
                    <a:lnTo>
                      <a:pt x="11" y="684"/>
                    </a:lnTo>
                    <a:lnTo>
                      <a:pt x="14" y="687"/>
                    </a:lnTo>
                    <a:lnTo>
                      <a:pt x="16" y="687"/>
                    </a:lnTo>
                    <a:lnTo>
                      <a:pt x="22" y="684"/>
                    </a:lnTo>
                    <a:lnTo>
                      <a:pt x="22" y="684"/>
                    </a:lnTo>
                    <a:lnTo>
                      <a:pt x="11" y="695"/>
                    </a:lnTo>
                    <a:lnTo>
                      <a:pt x="11" y="695"/>
                    </a:lnTo>
                    <a:lnTo>
                      <a:pt x="10" y="682"/>
                    </a:lnTo>
                    <a:lnTo>
                      <a:pt x="10" y="668"/>
                    </a:lnTo>
                    <a:lnTo>
                      <a:pt x="10" y="668"/>
                    </a:lnTo>
                    <a:lnTo>
                      <a:pt x="18" y="665"/>
                    </a:lnTo>
                    <a:lnTo>
                      <a:pt x="27" y="663"/>
                    </a:lnTo>
                    <a:lnTo>
                      <a:pt x="27" y="6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Freeform 53"/>
              <p:cNvSpPr>
                <a:spLocks noEditPoints="1"/>
              </p:cNvSpPr>
              <p:nvPr/>
            </p:nvSpPr>
            <p:spPr bwMode="auto">
              <a:xfrm>
                <a:off x="4902860" y="3069955"/>
                <a:ext cx="888038" cy="507497"/>
              </a:xfrm>
              <a:custGeom>
                <a:avLst/>
                <a:gdLst>
                  <a:gd name="T0" fmla="*/ 443 w 443"/>
                  <a:gd name="T1" fmla="*/ 123 h 278"/>
                  <a:gd name="T2" fmla="*/ 389 w 443"/>
                  <a:gd name="T3" fmla="*/ 31 h 278"/>
                  <a:gd name="T4" fmla="*/ 237 w 443"/>
                  <a:gd name="T5" fmla="*/ 3 h 278"/>
                  <a:gd name="T6" fmla="*/ 147 w 443"/>
                  <a:gd name="T7" fmla="*/ 35 h 278"/>
                  <a:gd name="T8" fmla="*/ 67 w 443"/>
                  <a:gd name="T9" fmla="*/ 84 h 278"/>
                  <a:gd name="T10" fmla="*/ 18 w 443"/>
                  <a:gd name="T11" fmla="*/ 154 h 278"/>
                  <a:gd name="T12" fmla="*/ 8 w 443"/>
                  <a:gd name="T13" fmla="*/ 217 h 278"/>
                  <a:gd name="T14" fmla="*/ 35 w 443"/>
                  <a:gd name="T15" fmla="*/ 255 h 278"/>
                  <a:gd name="T16" fmla="*/ 175 w 443"/>
                  <a:gd name="T17" fmla="*/ 266 h 278"/>
                  <a:gd name="T18" fmla="*/ 208 w 443"/>
                  <a:gd name="T19" fmla="*/ 267 h 278"/>
                  <a:gd name="T20" fmla="*/ 242 w 443"/>
                  <a:gd name="T21" fmla="*/ 272 h 278"/>
                  <a:gd name="T22" fmla="*/ 358 w 443"/>
                  <a:gd name="T23" fmla="*/ 255 h 278"/>
                  <a:gd name="T24" fmla="*/ 129 w 443"/>
                  <a:gd name="T25" fmla="*/ 62 h 278"/>
                  <a:gd name="T26" fmla="*/ 208 w 443"/>
                  <a:gd name="T27" fmla="*/ 34 h 278"/>
                  <a:gd name="T28" fmla="*/ 231 w 443"/>
                  <a:gd name="T29" fmla="*/ 19 h 278"/>
                  <a:gd name="T30" fmla="*/ 396 w 443"/>
                  <a:gd name="T31" fmla="*/ 55 h 278"/>
                  <a:gd name="T32" fmla="*/ 433 w 443"/>
                  <a:gd name="T33" fmla="*/ 129 h 278"/>
                  <a:gd name="T34" fmla="*/ 411 w 443"/>
                  <a:gd name="T35" fmla="*/ 159 h 278"/>
                  <a:gd name="T36" fmla="*/ 260 w 443"/>
                  <a:gd name="T37" fmla="*/ 209 h 278"/>
                  <a:gd name="T38" fmla="*/ 127 w 443"/>
                  <a:gd name="T39" fmla="*/ 199 h 278"/>
                  <a:gd name="T40" fmla="*/ 76 w 443"/>
                  <a:gd name="T41" fmla="*/ 174 h 278"/>
                  <a:gd name="T42" fmla="*/ 61 w 443"/>
                  <a:gd name="T43" fmla="*/ 166 h 278"/>
                  <a:gd name="T44" fmla="*/ 53 w 443"/>
                  <a:gd name="T45" fmla="*/ 140 h 278"/>
                  <a:gd name="T46" fmla="*/ 129 w 443"/>
                  <a:gd name="T47" fmla="*/ 62 h 278"/>
                  <a:gd name="T48" fmla="*/ 333 w 443"/>
                  <a:gd name="T49" fmla="*/ 207 h 278"/>
                  <a:gd name="T50" fmla="*/ 284 w 443"/>
                  <a:gd name="T51" fmla="*/ 217 h 278"/>
                  <a:gd name="T52" fmla="*/ 187 w 443"/>
                  <a:gd name="T53" fmla="*/ 223 h 278"/>
                  <a:gd name="T54" fmla="*/ 115 w 443"/>
                  <a:gd name="T55" fmla="*/ 227 h 278"/>
                  <a:gd name="T56" fmla="*/ 73 w 443"/>
                  <a:gd name="T57" fmla="*/ 196 h 278"/>
                  <a:gd name="T58" fmla="*/ 57 w 443"/>
                  <a:gd name="T59" fmla="*/ 182 h 278"/>
                  <a:gd name="T60" fmla="*/ 43 w 443"/>
                  <a:gd name="T61" fmla="*/ 147 h 278"/>
                  <a:gd name="T62" fmla="*/ 14 w 443"/>
                  <a:gd name="T63" fmla="*/ 185 h 278"/>
                  <a:gd name="T64" fmla="*/ 18 w 443"/>
                  <a:gd name="T65" fmla="*/ 215 h 278"/>
                  <a:gd name="T66" fmla="*/ 47 w 443"/>
                  <a:gd name="T67" fmla="*/ 162 h 278"/>
                  <a:gd name="T68" fmla="*/ 45 w 443"/>
                  <a:gd name="T69" fmla="*/ 165 h 278"/>
                  <a:gd name="T70" fmla="*/ 25 w 443"/>
                  <a:gd name="T71" fmla="*/ 224 h 278"/>
                  <a:gd name="T72" fmla="*/ 36 w 443"/>
                  <a:gd name="T73" fmla="*/ 231 h 278"/>
                  <a:gd name="T74" fmla="*/ 90 w 443"/>
                  <a:gd name="T75" fmla="*/ 205 h 278"/>
                  <a:gd name="T76" fmla="*/ 110 w 443"/>
                  <a:gd name="T77" fmla="*/ 213 h 278"/>
                  <a:gd name="T78" fmla="*/ 78 w 443"/>
                  <a:gd name="T79" fmla="*/ 246 h 278"/>
                  <a:gd name="T80" fmla="*/ 115 w 443"/>
                  <a:gd name="T81" fmla="*/ 252 h 278"/>
                  <a:gd name="T82" fmla="*/ 173 w 443"/>
                  <a:gd name="T83" fmla="*/ 223 h 278"/>
                  <a:gd name="T84" fmla="*/ 153 w 443"/>
                  <a:gd name="T85" fmla="*/ 255 h 278"/>
                  <a:gd name="T86" fmla="*/ 178 w 443"/>
                  <a:gd name="T87" fmla="*/ 256 h 278"/>
                  <a:gd name="T88" fmla="*/ 178 w 443"/>
                  <a:gd name="T89" fmla="*/ 256 h 278"/>
                  <a:gd name="T90" fmla="*/ 198 w 443"/>
                  <a:gd name="T91" fmla="*/ 248 h 278"/>
                  <a:gd name="T92" fmla="*/ 202 w 443"/>
                  <a:gd name="T93" fmla="*/ 258 h 278"/>
                  <a:gd name="T94" fmla="*/ 269 w 443"/>
                  <a:gd name="T95" fmla="*/ 219 h 278"/>
                  <a:gd name="T96" fmla="*/ 260 w 443"/>
                  <a:gd name="T97" fmla="*/ 241 h 278"/>
                  <a:gd name="T98" fmla="*/ 297 w 443"/>
                  <a:gd name="T99" fmla="*/ 225 h 278"/>
                  <a:gd name="T100" fmla="*/ 292 w 443"/>
                  <a:gd name="T101" fmla="*/ 260 h 278"/>
                  <a:gd name="T102" fmla="*/ 322 w 443"/>
                  <a:gd name="T103" fmla="*/ 250 h 278"/>
                  <a:gd name="T104" fmla="*/ 349 w 443"/>
                  <a:gd name="T105" fmla="*/ 203 h 278"/>
                  <a:gd name="T106" fmla="*/ 334 w 443"/>
                  <a:gd name="T107" fmla="*/ 254 h 278"/>
                  <a:gd name="T108" fmla="*/ 345 w 443"/>
                  <a:gd name="T109" fmla="*/ 250 h 278"/>
                  <a:gd name="T110" fmla="*/ 378 w 443"/>
                  <a:gd name="T111" fmla="*/ 194 h 278"/>
                  <a:gd name="T112" fmla="*/ 398 w 443"/>
                  <a:gd name="T113" fmla="*/ 194 h 278"/>
                  <a:gd name="T114" fmla="*/ 378 w 443"/>
                  <a:gd name="T115" fmla="*/ 212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3" h="278">
                    <a:moveTo>
                      <a:pt x="417" y="172"/>
                    </a:moveTo>
                    <a:lnTo>
                      <a:pt x="417" y="172"/>
                    </a:lnTo>
                    <a:lnTo>
                      <a:pt x="428" y="162"/>
                    </a:lnTo>
                    <a:lnTo>
                      <a:pt x="432" y="156"/>
                    </a:lnTo>
                    <a:lnTo>
                      <a:pt x="437" y="150"/>
                    </a:lnTo>
                    <a:lnTo>
                      <a:pt x="439" y="144"/>
                    </a:lnTo>
                    <a:lnTo>
                      <a:pt x="441" y="137"/>
                    </a:lnTo>
                    <a:lnTo>
                      <a:pt x="443" y="131"/>
                    </a:lnTo>
                    <a:lnTo>
                      <a:pt x="443" y="123"/>
                    </a:lnTo>
                    <a:lnTo>
                      <a:pt x="443" y="123"/>
                    </a:lnTo>
                    <a:lnTo>
                      <a:pt x="443" y="112"/>
                    </a:lnTo>
                    <a:lnTo>
                      <a:pt x="441" y="101"/>
                    </a:lnTo>
                    <a:lnTo>
                      <a:pt x="438" y="91"/>
                    </a:lnTo>
                    <a:lnTo>
                      <a:pt x="434" y="82"/>
                    </a:lnTo>
                    <a:lnTo>
                      <a:pt x="428" y="72"/>
                    </a:lnTo>
                    <a:lnTo>
                      <a:pt x="422" y="62"/>
                    </a:lnTo>
                    <a:lnTo>
                      <a:pt x="415" y="54"/>
                    </a:lnTo>
                    <a:lnTo>
                      <a:pt x="407" y="46"/>
                    </a:lnTo>
                    <a:lnTo>
                      <a:pt x="398" y="38"/>
                    </a:lnTo>
                    <a:lnTo>
                      <a:pt x="389" y="31"/>
                    </a:lnTo>
                    <a:lnTo>
                      <a:pt x="379" y="25"/>
                    </a:lnTo>
                    <a:lnTo>
                      <a:pt x="368" y="19"/>
                    </a:lnTo>
                    <a:lnTo>
                      <a:pt x="349" y="11"/>
                    </a:lnTo>
                    <a:lnTo>
                      <a:pt x="338" y="7"/>
                    </a:lnTo>
                    <a:lnTo>
                      <a:pt x="328" y="5"/>
                    </a:lnTo>
                    <a:lnTo>
                      <a:pt x="328" y="5"/>
                    </a:lnTo>
                    <a:lnTo>
                      <a:pt x="305" y="1"/>
                    </a:lnTo>
                    <a:lnTo>
                      <a:pt x="283" y="0"/>
                    </a:lnTo>
                    <a:lnTo>
                      <a:pt x="260" y="1"/>
                    </a:lnTo>
                    <a:lnTo>
                      <a:pt x="237" y="3"/>
                    </a:lnTo>
                    <a:lnTo>
                      <a:pt x="237" y="3"/>
                    </a:lnTo>
                    <a:lnTo>
                      <a:pt x="218" y="7"/>
                    </a:lnTo>
                    <a:lnTo>
                      <a:pt x="185" y="15"/>
                    </a:lnTo>
                    <a:lnTo>
                      <a:pt x="169" y="19"/>
                    </a:lnTo>
                    <a:lnTo>
                      <a:pt x="157" y="24"/>
                    </a:lnTo>
                    <a:lnTo>
                      <a:pt x="149" y="29"/>
                    </a:lnTo>
                    <a:lnTo>
                      <a:pt x="147" y="31"/>
                    </a:lnTo>
                    <a:lnTo>
                      <a:pt x="147" y="32"/>
                    </a:lnTo>
                    <a:lnTo>
                      <a:pt x="147" y="32"/>
                    </a:lnTo>
                    <a:lnTo>
                      <a:pt x="147" y="35"/>
                    </a:lnTo>
                    <a:lnTo>
                      <a:pt x="147" y="37"/>
                    </a:lnTo>
                    <a:lnTo>
                      <a:pt x="148" y="38"/>
                    </a:lnTo>
                    <a:lnTo>
                      <a:pt x="150" y="40"/>
                    </a:lnTo>
                    <a:lnTo>
                      <a:pt x="150" y="40"/>
                    </a:lnTo>
                    <a:lnTo>
                      <a:pt x="136" y="44"/>
                    </a:lnTo>
                    <a:lnTo>
                      <a:pt x="121" y="50"/>
                    </a:lnTo>
                    <a:lnTo>
                      <a:pt x="107" y="56"/>
                    </a:lnTo>
                    <a:lnTo>
                      <a:pt x="92" y="65"/>
                    </a:lnTo>
                    <a:lnTo>
                      <a:pt x="79" y="73"/>
                    </a:lnTo>
                    <a:lnTo>
                      <a:pt x="67" y="84"/>
                    </a:lnTo>
                    <a:lnTo>
                      <a:pt x="56" y="96"/>
                    </a:lnTo>
                    <a:lnTo>
                      <a:pt x="53" y="102"/>
                    </a:lnTo>
                    <a:lnTo>
                      <a:pt x="49" y="109"/>
                    </a:lnTo>
                    <a:lnTo>
                      <a:pt x="49" y="109"/>
                    </a:lnTo>
                    <a:lnTo>
                      <a:pt x="45" y="112"/>
                    </a:lnTo>
                    <a:lnTo>
                      <a:pt x="42" y="117"/>
                    </a:lnTo>
                    <a:lnTo>
                      <a:pt x="35" y="125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18" y="154"/>
                    </a:lnTo>
                    <a:lnTo>
                      <a:pt x="7" y="171"/>
                    </a:lnTo>
                    <a:lnTo>
                      <a:pt x="3" y="180"/>
                    </a:lnTo>
                    <a:lnTo>
                      <a:pt x="0" y="186"/>
                    </a:lnTo>
                    <a:lnTo>
                      <a:pt x="0" y="191"/>
                    </a:lnTo>
                    <a:lnTo>
                      <a:pt x="1" y="193"/>
                    </a:lnTo>
                    <a:lnTo>
                      <a:pt x="3" y="191"/>
                    </a:lnTo>
                    <a:lnTo>
                      <a:pt x="3" y="191"/>
                    </a:lnTo>
                    <a:lnTo>
                      <a:pt x="3" y="201"/>
                    </a:lnTo>
                    <a:lnTo>
                      <a:pt x="5" y="209"/>
                    </a:lnTo>
                    <a:lnTo>
                      <a:pt x="8" y="217"/>
                    </a:lnTo>
                    <a:lnTo>
                      <a:pt x="12" y="224"/>
                    </a:lnTo>
                    <a:lnTo>
                      <a:pt x="18" y="230"/>
                    </a:lnTo>
                    <a:lnTo>
                      <a:pt x="24" y="235"/>
                    </a:lnTo>
                    <a:lnTo>
                      <a:pt x="31" y="239"/>
                    </a:lnTo>
                    <a:lnTo>
                      <a:pt x="39" y="244"/>
                    </a:lnTo>
                    <a:lnTo>
                      <a:pt x="39" y="244"/>
                    </a:lnTo>
                    <a:lnTo>
                      <a:pt x="36" y="249"/>
                    </a:lnTo>
                    <a:lnTo>
                      <a:pt x="36" y="249"/>
                    </a:lnTo>
                    <a:lnTo>
                      <a:pt x="35" y="253"/>
                    </a:lnTo>
                    <a:lnTo>
                      <a:pt x="35" y="255"/>
                    </a:lnTo>
                    <a:lnTo>
                      <a:pt x="38" y="255"/>
                    </a:lnTo>
                    <a:lnTo>
                      <a:pt x="42" y="255"/>
                    </a:lnTo>
                    <a:lnTo>
                      <a:pt x="50" y="253"/>
                    </a:lnTo>
                    <a:lnTo>
                      <a:pt x="56" y="250"/>
                    </a:lnTo>
                    <a:lnTo>
                      <a:pt x="56" y="250"/>
                    </a:lnTo>
                    <a:lnTo>
                      <a:pt x="70" y="254"/>
                    </a:lnTo>
                    <a:lnTo>
                      <a:pt x="85" y="258"/>
                    </a:lnTo>
                    <a:lnTo>
                      <a:pt x="116" y="261"/>
                    </a:lnTo>
                    <a:lnTo>
                      <a:pt x="148" y="265"/>
                    </a:lnTo>
                    <a:lnTo>
                      <a:pt x="175" y="266"/>
                    </a:lnTo>
                    <a:lnTo>
                      <a:pt x="175" y="266"/>
                    </a:lnTo>
                    <a:lnTo>
                      <a:pt x="175" y="270"/>
                    </a:lnTo>
                    <a:lnTo>
                      <a:pt x="177" y="271"/>
                    </a:lnTo>
                    <a:lnTo>
                      <a:pt x="179" y="271"/>
                    </a:lnTo>
                    <a:lnTo>
                      <a:pt x="181" y="271"/>
                    </a:lnTo>
                    <a:lnTo>
                      <a:pt x="186" y="268"/>
                    </a:lnTo>
                    <a:lnTo>
                      <a:pt x="190" y="267"/>
                    </a:lnTo>
                    <a:lnTo>
                      <a:pt x="190" y="267"/>
                    </a:lnTo>
                    <a:lnTo>
                      <a:pt x="208" y="267"/>
                    </a:lnTo>
                    <a:lnTo>
                      <a:pt x="208" y="267"/>
                    </a:lnTo>
                    <a:lnTo>
                      <a:pt x="206" y="273"/>
                    </a:lnTo>
                    <a:lnTo>
                      <a:pt x="206" y="277"/>
                    </a:lnTo>
                    <a:lnTo>
                      <a:pt x="208" y="278"/>
                    </a:lnTo>
                    <a:lnTo>
                      <a:pt x="212" y="278"/>
                    </a:lnTo>
                    <a:lnTo>
                      <a:pt x="220" y="273"/>
                    </a:lnTo>
                    <a:lnTo>
                      <a:pt x="227" y="268"/>
                    </a:lnTo>
                    <a:lnTo>
                      <a:pt x="227" y="268"/>
                    </a:lnTo>
                    <a:lnTo>
                      <a:pt x="239" y="270"/>
                    </a:lnTo>
                    <a:lnTo>
                      <a:pt x="239" y="270"/>
                    </a:lnTo>
                    <a:lnTo>
                      <a:pt x="242" y="272"/>
                    </a:lnTo>
                    <a:lnTo>
                      <a:pt x="244" y="272"/>
                    </a:lnTo>
                    <a:lnTo>
                      <a:pt x="248" y="271"/>
                    </a:lnTo>
                    <a:lnTo>
                      <a:pt x="250" y="270"/>
                    </a:lnTo>
                    <a:lnTo>
                      <a:pt x="250" y="270"/>
                    </a:lnTo>
                    <a:lnTo>
                      <a:pt x="277" y="270"/>
                    </a:lnTo>
                    <a:lnTo>
                      <a:pt x="305" y="270"/>
                    </a:lnTo>
                    <a:lnTo>
                      <a:pt x="319" y="267"/>
                    </a:lnTo>
                    <a:lnTo>
                      <a:pt x="333" y="265"/>
                    </a:lnTo>
                    <a:lnTo>
                      <a:pt x="345" y="261"/>
                    </a:lnTo>
                    <a:lnTo>
                      <a:pt x="358" y="255"/>
                    </a:lnTo>
                    <a:lnTo>
                      <a:pt x="358" y="255"/>
                    </a:lnTo>
                    <a:lnTo>
                      <a:pt x="369" y="249"/>
                    </a:lnTo>
                    <a:lnTo>
                      <a:pt x="380" y="241"/>
                    </a:lnTo>
                    <a:lnTo>
                      <a:pt x="389" y="231"/>
                    </a:lnTo>
                    <a:lnTo>
                      <a:pt x="396" y="220"/>
                    </a:lnTo>
                    <a:lnTo>
                      <a:pt x="402" y="208"/>
                    </a:lnTo>
                    <a:lnTo>
                      <a:pt x="408" y="196"/>
                    </a:lnTo>
                    <a:lnTo>
                      <a:pt x="417" y="172"/>
                    </a:lnTo>
                    <a:lnTo>
                      <a:pt x="417" y="172"/>
                    </a:lnTo>
                    <a:close/>
                    <a:moveTo>
                      <a:pt x="129" y="62"/>
                    </a:moveTo>
                    <a:lnTo>
                      <a:pt x="129" y="62"/>
                    </a:lnTo>
                    <a:lnTo>
                      <a:pt x="145" y="58"/>
                    </a:lnTo>
                    <a:lnTo>
                      <a:pt x="173" y="50"/>
                    </a:lnTo>
                    <a:lnTo>
                      <a:pt x="198" y="42"/>
                    </a:lnTo>
                    <a:lnTo>
                      <a:pt x="206" y="40"/>
                    </a:lnTo>
                    <a:lnTo>
                      <a:pt x="208" y="38"/>
                    </a:lnTo>
                    <a:lnTo>
                      <a:pt x="208" y="37"/>
                    </a:lnTo>
                    <a:lnTo>
                      <a:pt x="208" y="37"/>
                    </a:lnTo>
                    <a:lnTo>
                      <a:pt x="209" y="35"/>
                    </a:lnTo>
                    <a:lnTo>
                      <a:pt x="208" y="34"/>
                    </a:lnTo>
                    <a:lnTo>
                      <a:pt x="207" y="32"/>
                    </a:lnTo>
                    <a:lnTo>
                      <a:pt x="204" y="31"/>
                    </a:lnTo>
                    <a:lnTo>
                      <a:pt x="197" y="31"/>
                    </a:lnTo>
                    <a:lnTo>
                      <a:pt x="189" y="32"/>
                    </a:lnTo>
                    <a:lnTo>
                      <a:pt x="171" y="35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5" y="30"/>
                    </a:lnTo>
                    <a:lnTo>
                      <a:pt x="209" y="24"/>
                    </a:lnTo>
                    <a:lnTo>
                      <a:pt x="231" y="19"/>
                    </a:lnTo>
                    <a:lnTo>
                      <a:pt x="252" y="17"/>
                    </a:lnTo>
                    <a:lnTo>
                      <a:pt x="273" y="15"/>
                    </a:lnTo>
                    <a:lnTo>
                      <a:pt x="292" y="15"/>
                    </a:lnTo>
                    <a:lnTo>
                      <a:pt x="310" y="17"/>
                    </a:lnTo>
                    <a:lnTo>
                      <a:pt x="327" y="19"/>
                    </a:lnTo>
                    <a:lnTo>
                      <a:pt x="343" y="24"/>
                    </a:lnTo>
                    <a:lnTo>
                      <a:pt x="358" y="29"/>
                    </a:lnTo>
                    <a:lnTo>
                      <a:pt x="372" y="36"/>
                    </a:lnTo>
                    <a:lnTo>
                      <a:pt x="385" y="44"/>
                    </a:lnTo>
                    <a:lnTo>
                      <a:pt x="396" y="55"/>
                    </a:lnTo>
                    <a:lnTo>
                      <a:pt x="407" y="66"/>
                    </a:lnTo>
                    <a:lnTo>
                      <a:pt x="416" y="79"/>
                    </a:lnTo>
                    <a:lnTo>
                      <a:pt x="425" y="94"/>
                    </a:lnTo>
                    <a:lnTo>
                      <a:pt x="425" y="94"/>
                    </a:lnTo>
                    <a:lnTo>
                      <a:pt x="428" y="101"/>
                    </a:lnTo>
                    <a:lnTo>
                      <a:pt x="431" y="108"/>
                    </a:lnTo>
                    <a:lnTo>
                      <a:pt x="433" y="115"/>
                    </a:lnTo>
                    <a:lnTo>
                      <a:pt x="433" y="123"/>
                    </a:lnTo>
                    <a:lnTo>
                      <a:pt x="433" y="123"/>
                    </a:lnTo>
                    <a:lnTo>
                      <a:pt x="433" y="129"/>
                    </a:lnTo>
                    <a:lnTo>
                      <a:pt x="431" y="135"/>
                    </a:lnTo>
                    <a:lnTo>
                      <a:pt x="428" y="141"/>
                    </a:lnTo>
                    <a:lnTo>
                      <a:pt x="425" y="147"/>
                    </a:lnTo>
                    <a:lnTo>
                      <a:pt x="425" y="147"/>
                    </a:lnTo>
                    <a:lnTo>
                      <a:pt x="422" y="144"/>
                    </a:lnTo>
                    <a:lnTo>
                      <a:pt x="420" y="144"/>
                    </a:lnTo>
                    <a:lnTo>
                      <a:pt x="417" y="146"/>
                    </a:lnTo>
                    <a:lnTo>
                      <a:pt x="415" y="149"/>
                    </a:lnTo>
                    <a:lnTo>
                      <a:pt x="413" y="156"/>
                    </a:lnTo>
                    <a:lnTo>
                      <a:pt x="411" y="159"/>
                    </a:lnTo>
                    <a:lnTo>
                      <a:pt x="411" y="159"/>
                    </a:lnTo>
                    <a:lnTo>
                      <a:pt x="398" y="168"/>
                    </a:lnTo>
                    <a:lnTo>
                      <a:pt x="384" y="177"/>
                    </a:lnTo>
                    <a:lnTo>
                      <a:pt x="368" y="184"/>
                    </a:lnTo>
                    <a:lnTo>
                      <a:pt x="351" y="191"/>
                    </a:lnTo>
                    <a:lnTo>
                      <a:pt x="334" y="196"/>
                    </a:lnTo>
                    <a:lnTo>
                      <a:pt x="316" y="201"/>
                    </a:lnTo>
                    <a:lnTo>
                      <a:pt x="297" y="205"/>
                    </a:lnTo>
                    <a:lnTo>
                      <a:pt x="278" y="207"/>
                    </a:lnTo>
                    <a:lnTo>
                      <a:pt x="260" y="209"/>
                    </a:lnTo>
                    <a:lnTo>
                      <a:pt x="240" y="209"/>
                    </a:lnTo>
                    <a:lnTo>
                      <a:pt x="203" y="211"/>
                    </a:lnTo>
                    <a:lnTo>
                      <a:pt x="167" y="208"/>
                    </a:lnTo>
                    <a:lnTo>
                      <a:pt x="136" y="203"/>
                    </a:lnTo>
                    <a:lnTo>
                      <a:pt x="136" y="203"/>
                    </a:lnTo>
                    <a:lnTo>
                      <a:pt x="137" y="200"/>
                    </a:lnTo>
                    <a:lnTo>
                      <a:pt x="137" y="199"/>
                    </a:lnTo>
                    <a:lnTo>
                      <a:pt x="136" y="197"/>
                    </a:lnTo>
                    <a:lnTo>
                      <a:pt x="133" y="197"/>
                    </a:lnTo>
                    <a:lnTo>
                      <a:pt x="127" y="199"/>
                    </a:lnTo>
                    <a:lnTo>
                      <a:pt x="124" y="201"/>
                    </a:lnTo>
                    <a:lnTo>
                      <a:pt x="124" y="201"/>
                    </a:lnTo>
                    <a:lnTo>
                      <a:pt x="110" y="197"/>
                    </a:lnTo>
                    <a:lnTo>
                      <a:pt x="98" y="193"/>
                    </a:lnTo>
                    <a:lnTo>
                      <a:pt x="86" y="188"/>
                    </a:lnTo>
                    <a:lnTo>
                      <a:pt x="77" y="182"/>
                    </a:lnTo>
                    <a:lnTo>
                      <a:pt x="77" y="182"/>
                    </a:lnTo>
                    <a:lnTo>
                      <a:pt x="77" y="179"/>
                    </a:lnTo>
                    <a:lnTo>
                      <a:pt x="78" y="178"/>
                    </a:lnTo>
                    <a:lnTo>
                      <a:pt x="76" y="174"/>
                    </a:lnTo>
                    <a:lnTo>
                      <a:pt x="73" y="173"/>
                    </a:lnTo>
                    <a:lnTo>
                      <a:pt x="71" y="173"/>
                    </a:lnTo>
                    <a:lnTo>
                      <a:pt x="70" y="174"/>
                    </a:lnTo>
                    <a:lnTo>
                      <a:pt x="70" y="174"/>
                    </a:lnTo>
                    <a:lnTo>
                      <a:pt x="70" y="174"/>
                    </a:lnTo>
                    <a:lnTo>
                      <a:pt x="66" y="171"/>
                    </a:lnTo>
                    <a:lnTo>
                      <a:pt x="66" y="171"/>
                    </a:lnTo>
                    <a:lnTo>
                      <a:pt x="65" y="167"/>
                    </a:lnTo>
                    <a:lnTo>
                      <a:pt x="61" y="166"/>
                    </a:lnTo>
                    <a:lnTo>
                      <a:pt x="61" y="166"/>
                    </a:lnTo>
                    <a:lnTo>
                      <a:pt x="57" y="159"/>
                    </a:lnTo>
                    <a:lnTo>
                      <a:pt x="55" y="150"/>
                    </a:lnTo>
                    <a:lnTo>
                      <a:pt x="55" y="150"/>
                    </a:lnTo>
                    <a:lnTo>
                      <a:pt x="56" y="148"/>
                    </a:lnTo>
                    <a:lnTo>
                      <a:pt x="57" y="143"/>
                    </a:lnTo>
                    <a:lnTo>
                      <a:pt x="57" y="141"/>
                    </a:lnTo>
                    <a:lnTo>
                      <a:pt x="56" y="140"/>
                    </a:lnTo>
                    <a:lnTo>
                      <a:pt x="55" y="140"/>
                    </a:lnTo>
                    <a:lnTo>
                      <a:pt x="53" y="140"/>
                    </a:lnTo>
                    <a:lnTo>
                      <a:pt x="53" y="140"/>
                    </a:lnTo>
                    <a:lnTo>
                      <a:pt x="54" y="132"/>
                    </a:lnTo>
                    <a:lnTo>
                      <a:pt x="55" y="125"/>
                    </a:lnTo>
                    <a:lnTo>
                      <a:pt x="57" y="118"/>
                    </a:lnTo>
                    <a:lnTo>
                      <a:pt x="61" y="112"/>
                    </a:lnTo>
                    <a:lnTo>
                      <a:pt x="70" y="101"/>
                    </a:lnTo>
                    <a:lnTo>
                      <a:pt x="79" y="90"/>
                    </a:lnTo>
                    <a:lnTo>
                      <a:pt x="91" y="82"/>
                    </a:lnTo>
                    <a:lnTo>
                      <a:pt x="103" y="74"/>
                    </a:lnTo>
                    <a:lnTo>
                      <a:pt x="116" y="67"/>
                    </a:lnTo>
                    <a:lnTo>
                      <a:pt x="129" y="62"/>
                    </a:lnTo>
                    <a:lnTo>
                      <a:pt x="129" y="62"/>
                    </a:lnTo>
                    <a:close/>
                    <a:moveTo>
                      <a:pt x="333" y="207"/>
                    </a:moveTo>
                    <a:lnTo>
                      <a:pt x="333" y="207"/>
                    </a:lnTo>
                    <a:lnTo>
                      <a:pt x="316" y="226"/>
                    </a:lnTo>
                    <a:lnTo>
                      <a:pt x="298" y="243"/>
                    </a:lnTo>
                    <a:lnTo>
                      <a:pt x="298" y="243"/>
                    </a:lnTo>
                    <a:lnTo>
                      <a:pt x="307" y="227"/>
                    </a:lnTo>
                    <a:lnTo>
                      <a:pt x="314" y="212"/>
                    </a:lnTo>
                    <a:lnTo>
                      <a:pt x="314" y="212"/>
                    </a:lnTo>
                    <a:lnTo>
                      <a:pt x="333" y="207"/>
                    </a:lnTo>
                    <a:lnTo>
                      <a:pt x="333" y="207"/>
                    </a:lnTo>
                    <a:close/>
                    <a:moveTo>
                      <a:pt x="293" y="215"/>
                    </a:moveTo>
                    <a:lnTo>
                      <a:pt x="293" y="215"/>
                    </a:lnTo>
                    <a:lnTo>
                      <a:pt x="280" y="227"/>
                    </a:lnTo>
                    <a:lnTo>
                      <a:pt x="280" y="227"/>
                    </a:lnTo>
                    <a:lnTo>
                      <a:pt x="283" y="223"/>
                    </a:lnTo>
                    <a:lnTo>
                      <a:pt x="284" y="218"/>
                    </a:lnTo>
                    <a:lnTo>
                      <a:pt x="284" y="218"/>
                    </a:lnTo>
                    <a:lnTo>
                      <a:pt x="284" y="217"/>
                    </a:lnTo>
                    <a:lnTo>
                      <a:pt x="284" y="217"/>
                    </a:lnTo>
                    <a:lnTo>
                      <a:pt x="293" y="215"/>
                    </a:lnTo>
                    <a:lnTo>
                      <a:pt x="293" y="215"/>
                    </a:lnTo>
                    <a:close/>
                    <a:moveTo>
                      <a:pt x="190" y="223"/>
                    </a:moveTo>
                    <a:lnTo>
                      <a:pt x="190" y="223"/>
                    </a:lnTo>
                    <a:lnTo>
                      <a:pt x="172" y="241"/>
                    </a:lnTo>
                    <a:lnTo>
                      <a:pt x="172" y="241"/>
                    </a:lnTo>
                    <a:lnTo>
                      <a:pt x="178" y="232"/>
                    </a:lnTo>
                    <a:lnTo>
                      <a:pt x="185" y="225"/>
                    </a:lnTo>
                    <a:lnTo>
                      <a:pt x="185" y="225"/>
                    </a:lnTo>
                    <a:lnTo>
                      <a:pt x="187" y="223"/>
                    </a:lnTo>
                    <a:lnTo>
                      <a:pt x="187" y="223"/>
                    </a:lnTo>
                    <a:lnTo>
                      <a:pt x="190" y="223"/>
                    </a:lnTo>
                    <a:lnTo>
                      <a:pt x="190" y="223"/>
                    </a:lnTo>
                    <a:close/>
                    <a:moveTo>
                      <a:pt x="139" y="219"/>
                    </a:moveTo>
                    <a:lnTo>
                      <a:pt x="139" y="219"/>
                    </a:lnTo>
                    <a:lnTo>
                      <a:pt x="124" y="231"/>
                    </a:lnTo>
                    <a:lnTo>
                      <a:pt x="116" y="236"/>
                    </a:lnTo>
                    <a:lnTo>
                      <a:pt x="108" y="239"/>
                    </a:lnTo>
                    <a:lnTo>
                      <a:pt x="108" y="239"/>
                    </a:lnTo>
                    <a:lnTo>
                      <a:pt x="115" y="227"/>
                    </a:lnTo>
                    <a:lnTo>
                      <a:pt x="125" y="217"/>
                    </a:lnTo>
                    <a:lnTo>
                      <a:pt x="125" y="217"/>
                    </a:lnTo>
                    <a:lnTo>
                      <a:pt x="139" y="219"/>
                    </a:lnTo>
                    <a:lnTo>
                      <a:pt x="139" y="219"/>
                    </a:lnTo>
                    <a:close/>
                    <a:moveTo>
                      <a:pt x="65" y="196"/>
                    </a:moveTo>
                    <a:lnTo>
                      <a:pt x="65" y="196"/>
                    </a:lnTo>
                    <a:lnTo>
                      <a:pt x="68" y="193"/>
                    </a:lnTo>
                    <a:lnTo>
                      <a:pt x="68" y="193"/>
                    </a:lnTo>
                    <a:lnTo>
                      <a:pt x="73" y="196"/>
                    </a:lnTo>
                    <a:lnTo>
                      <a:pt x="73" y="196"/>
                    </a:lnTo>
                    <a:lnTo>
                      <a:pt x="64" y="205"/>
                    </a:lnTo>
                    <a:lnTo>
                      <a:pt x="51" y="212"/>
                    </a:lnTo>
                    <a:lnTo>
                      <a:pt x="51" y="212"/>
                    </a:lnTo>
                    <a:lnTo>
                      <a:pt x="65" y="196"/>
                    </a:lnTo>
                    <a:lnTo>
                      <a:pt x="65" y="196"/>
                    </a:lnTo>
                    <a:close/>
                    <a:moveTo>
                      <a:pt x="32" y="208"/>
                    </a:moveTo>
                    <a:lnTo>
                      <a:pt x="32" y="208"/>
                    </a:lnTo>
                    <a:lnTo>
                      <a:pt x="42" y="195"/>
                    </a:lnTo>
                    <a:lnTo>
                      <a:pt x="42" y="195"/>
                    </a:lnTo>
                    <a:lnTo>
                      <a:pt x="57" y="182"/>
                    </a:lnTo>
                    <a:lnTo>
                      <a:pt x="57" y="182"/>
                    </a:lnTo>
                    <a:lnTo>
                      <a:pt x="60" y="184"/>
                    </a:lnTo>
                    <a:lnTo>
                      <a:pt x="60" y="184"/>
                    </a:lnTo>
                    <a:lnTo>
                      <a:pt x="47" y="197"/>
                    </a:lnTo>
                    <a:lnTo>
                      <a:pt x="32" y="208"/>
                    </a:lnTo>
                    <a:lnTo>
                      <a:pt x="32" y="208"/>
                    </a:lnTo>
                    <a:close/>
                    <a:moveTo>
                      <a:pt x="43" y="134"/>
                    </a:moveTo>
                    <a:lnTo>
                      <a:pt x="43" y="134"/>
                    </a:lnTo>
                    <a:lnTo>
                      <a:pt x="43" y="147"/>
                    </a:lnTo>
                    <a:lnTo>
                      <a:pt x="43" y="147"/>
                    </a:lnTo>
                    <a:lnTo>
                      <a:pt x="39" y="150"/>
                    </a:lnTo>
                    <a:lnTo>
                      <a:pt x="39" y="150"/>
                    </a:lnTo>
                    <a:lnTo>
                      <a:pt x="39" y="148"/>
                    </a:lnTo>
                    <a:lnTo>
                      <a:pt x="39" y="146"/>
                    </a:lnTo>
                    <a:lnTo>
                      <a:pt x="37" y="144"/>
                    </a:lnTo>
                    <a:lnTo>
                      <a:pt x="36" y="144"/>
                    </a:lnTo>
                    <a:lnTo>
                      <a:pt x="36" y="144"/>
                    </a:lnTo>
                    <a:lnTo>
                      <a:pt x="43" y="134"/>
                    </a:lnTo>
                    <a:lnTo>
                      <a:pt x="43" y="134"/>
                    </a:lnTo>
                    <a:close/>
                    <a:moveTo>
                      <a:pt x="14" y="185"/>
                    </a:moveTo>
                    <a:lnTo>
                      <a:pt x="14" y="185"/>
                    </a:lnTo>
                    <a:lnTo>
                      <a:pt x="25" y="177"/>
                    </a:lnTo>
                    <a:lnTo>
                      <a:pt x="25" y="177"/>
                    </a:lnTo>
                    <a:lnTo>
                      <a:pt x="12" y="199"/>
                    </a:lnTo>
                    <a:lnTo>
                      <a:pt x="12" y="199"/>
                    </a:lnTo>
                    <a:lnTo>
                      <a:pt x="13" y="191"/>
                    </a:lnTo>
                    <a:lnTo>
                      <a:pt x="14" y="185"/>
                    </a:lnTo>
                    <a:lnTo>
                      <a:pt x="14" y="185"/>
                    </a:lnTo>
                    <a:close/>
                    <a:moveTo>
                      <a:pt x="18" y="215"/>
                    </a:moveTo>
                    <a:lnTo>
                      <a:pt x="18" y="215"/>
                    </a:lnTo>
                    <a:lnTo>
                      <a:pt x="15" y="211"/>
                    </a:lnTo>
                    <a:lnTo>
                      <a:pt x="15" y="211"/>
                    </a:lnTo>
                    <a:lnTo>
                      <a:pt x="21" y="208"/>
                    </a:lnTo>
                    <a:lnTo>
                      <a:pt x="21" y="208"/>
                    </a:lnTo>
                    <a:lnTo>
                      <a:pt x="18" y="215"/>
                    </a:lnTo>
                    <a:lnTo>
                      <a:pt x="18" y="215"/>
                    </a:lnTo>
                    <a:close/>
                    <a:moveTo>
                      <a:pt x="45" y="165"/>
                    </a:moveTo>
                    <a:lnTo>
                      <a:pt x="45" y="165"/>
                    </a:lnTo>
                    <a:lnTo>
                      <a:pt x="47" y="162"/>
                    </a:lnTo>
                    <a:lnTo>
                      <a:pt x="47" y="162"/>
                    </a:lnTo>
                    <a:lnTo>
                      <a:pt x="50" y="172"/>
                    </a:lnTo>
                    <a:lnTo>
                      <a:pt x="50" y="172"/>
                    </a:lnTo>
                    <a:lnTo>
                      <a:pt x="43" y="179"/>
                    </a:lnTo>
                    <a:lnTo>
                      <a:pt x="35" y="189"/>
                    </a:lnTo>
                    <a:lnTo>
                      <a:pt x="35" y="189"/>
                    </a:lnTo>
                    <a:lnTo>
                      <a:pt x="25" y="195"/>
                    </a:lnTo>
                    <a:lnTo>
                      <a:pt x="25" y="195"/>
                    </a:lnTo>
                    <a:lnTo>
                      <a:pt x="35" y="179"/>
                    </a:lnTo>
                    <a:lnTo>
                      <a:pt x="45" y="165"/>
                    </a:lnTo>
                    <a:lnTo>
                      <a:pt x="45" y="165"/>
                    </a:lnTo>
                    <a:close/>
                    <a:moveTo>
                      <a:pt x="25" y="224"/>
                    </a:moveTo>
                    <a:lnTo>
                      <a:pt x="25" y="224"/>
                    </a:lnTo>
                    <a:lnTo>
                      <a:pt x="37" y="218"/>
                    </a:lnTo>
                    <a:lnTo>
                      <a:pt x="37" y="218"/>
                    </a:lnTo>
                    <a:lnTo>
                      <a:pt x="35" y="220"/>
                    </a:lnTo>
                    <a:lnTo>
                      <a:pt x="32" y="223"/>
                    </a:lnTo>
                    <a:lnTo>
                      <a:pt x="32" y="226"/>
                    </a:lnTo>
                    <a:lnTo>
                      <a:pt x="33" y="230"/>
                    </a:lnTo>
                    <a:lnTo>
                      <a:pt x="33" y="230"/>
                    </a:lnTo>
                    <a:lnTo>
                      <a:pt x="25" y="224"/>
                    </a:lnTo>
                    <a:lnTo>
                      <a:pt x="25" y="224"/>
                    </a:lnTo>
                    <a:close/>
                    <a:moveTo>
                      <a:pt x="36" y="231"/>
                    </a:moveTo>
                    <a:lnTo>
                      <a:pt x="36" y="231"/>
                    </a:lnTo>
                    <a:lnTo>
                      <a:pt x="41" y="231"/>
                    </a:lnTo>
                    <a:lnTo>
                      <a:pt x="45" y="227"/>
                    </a:lnTo>
                    <a:lnTo>
                      <a:pt x="54" y="223"/>
                    </a:lnTo>
                    <a:lnTo>
                      <a:pt x="54" y="223"/>
                    </a:lnTo>
                    <a:lnTo>
                      <a:pt x="44" y="236"/>
                    </a:lnTo>
                    <a:lnTo>
                      <a:pt x="44" y="236"/>
                    </a:lnTo>
                    <a:lnTo>
                      <a:pt x="36" y="231"/>
                    </a:lnTo>
                    <a:lnTo>
                      <a:pt x="36" y="231"/>
                    </a:lnTo>
                    <a:close/>
                    <a:moveTo>
                      <a:pt x="54" y="239"/>
                    </a:moveTo>
                    <a:lnTo>
                      <a:pt x="54" y="239"/>
                    </a:lnTo>
                    <a:lnTo>
                      <a:pt x="54" y="239"/>
                    </a:lnTo>
                    <a:lnTo>
                      <a:pt x="54" y="239"/>
                    </a:lnTo>
                    <a:lnTo>
                      <a:pt x="67" y="220"/>
                    </a:lnTo>
                    <a:lnTo>
                      <a:pt x="83" y="201"/>
                    </a:lnTo>
                    <a:lnTo>
                      <a:pt x="83" y="201"/>
                    </a:lnTo>
                    <a:lnTo>
                      <a:pt x="90" y="205"/>
                    </a:lnTo>
                    <a:lnTo>
                      <a:pt x="90" y="205"/>
                    </a:lnTo>
                    <a:lnTo>
                      <a:pt x="80" y="213"/>
                    </a:lnTo>
                    <a:lnTo>
                      <a:pt x="72" y="223"/>
                    </a:lnTo>
                    <a:lnTo>
                      <a:pt x="64" y="231"/>
                    </a:lnTo>
                    <a:lnTo>
                      <a:pt x="54" y="239"/>
                    </a:lnTo>
                    <a:lnTo>
                      <a:pt x="54" y="239"/>
                    </a:lnTo>
                    <a:close/>
                    <a:moveTo>
                      <a:pt x="82" y="227"/>
                    </a:moveTo>
                    <a:lnTo>
                      <a:pt x="82" y="227"/>
                    </a:lnTo>
                    <a:lnTo>
                      <a:pt x="100" y="209"/>
                    </a:lnTo>
                    <a:lnTo>
                      <a:pt x="100" y="209"/>
                    </a:lnTo>
                    <a:lnTo>
                      <a:pt x="110" y="213"/>
                    </a:lnTo>
                    <a:lnTo>
                      <a:pt x="110" y="213"/>
                    </a:lnTo>
                    <a:lnTo>
                      <a:pt x="94" y="226"/>
                    </a:lnTo>
                    <a:lnTo>
                      <a:pt x="84" y="232"/>
                    </a:lnTo>
                    <a:lnTo>
                      <a:pt x="74" y="237"/>
                    </a:lnTo>
                    <a:lnTo>
                      <a:pt x="74" y="237"/>
                    </a:lnTo>
                    <a:lnTo>
                      <a:pt x="82" y="227"/>
                    </a:lnTo>
                    <a:lnTo>
                      <a:pt x="82" y="227"/>
                    </a:lnTo>
                    <a:close/>
                    <a:moveTo>
                      <a:pt x="95" y="249"/>
                    </a:moveTo>
                    <a:lnTo>
                      <a:pt x="95" y="249"/>
                    </a:lnTo>
                    <a:lnTo>
                      <a:pt x="78" y="246"/>
                    </a:lnTo>
                    <a:lnTo>
                      <a:pt x="78" y="246"/>
                    </a:lnTo>
                    <a:lnTo>
                      <a:pt x="90" y="241"/>
                    </a:lnTo>
                    <a:lnTo>
                      <a:pt x="101" y="233"/>
                    </a:lnTo>
                    <a:lnTo>
                      <a:pt x="101" y="233"/>
                    </a:lnTo>
                    <a:lnTo>
                      <a:pt x="97" y="241"/>
                    </a:lnTo>
                    <a:lnTo>
                      <a:pt x="96" y="246"/>
                    </a:lnTo>
                    <a:lnTo>
                      <a:pt x="95" y="249"/>
                    </a:lnTo>
                    <a:lnTo>
                      <a:pt x="95" y="249"/>
                    </a:lnTo>
                    <a:close/>
                    <a:moveTo>
                      <a:pt x="115" y="252"/>
                    </a:moveTo>
                    <a:lnTo>
                      <a:pt x="115" y="252"/>
                    </a:lnTo>
                    <a:lnTo>
                      <a:pt x="107" y="250"/>
                    </a:lnTo>
                    <a:lnTo>
                      <a:pt x="107" y="250"/>
                    </a:lnTo>
                    <a:lnTo>
                      <a:pt x="119" y="246"/>
                    </a:lnTo>
                    <a:lnTo>
                      <a:pt x="119" y="246"/>
                    </a:lnTo>
                    <a:lnTo>
                      <a:pt x="115" y="252"/>
                    </a:lnTo>
                    <a:lnTo>
                      <a:pt x="115" y="252"/>
                    </a:lnTo>
                    <a:close/>
                    <a:moveTo>
                      <a:pt x="153" y="220"/>
                    </a:moveTo>
                    <a:lnTo>
                      <a:pt x="153" y="220"/>
                    </a:lnTo>
                    <a:lnTo>
                      <a:pt x="173" y="223"/>
                    </a:lnTo>
                    <a:lnTo>
                      <a:pt x="173" y="223"/>
                    </a:lnTo>
                    <a:lnTo>
                      <a:pt x="163" y="229"/>
                    </a:lnTo>
                    <a:lnTo>
                      <a:pt x="153" y="236"/>
                    </a:lnTo>
                    <a:lnTo>
                      <a:pt x="141" y="242"/>
                    </a:lnTo>
                    <a:lnTo>
                      <a:pt x="130" y="247"/>
                    </a:lnTo>
                    <a:lnTo>
                      <a:pt x="130" y="247"/>
                    </a:lnTo>
                    <a:lnTo>
                      <a:pt x="141" y="233"/>
                    </a:lnTo>
                    <a:lnTo>
                      <a:pt x="153" y="220"/>
                    </a:lnTo>
                    <a:lnTo>
                      <a:pt x="153" y="220"/>
                    </a:lnTo>
                    <a:close/>
                    <a:moveTo>
                      <a:pt x="153" y="255"/>
                    </a:moveTo>
                    <a:lnTo>
                      <a:pt x="153" y="255"/>
                    </a:lnTo>
                    <a:lnTo>
                      <a:pt x="153" y="255"/>
                    </a:lnTo>
                    <a:lnTo>
                      <a:pt x="153" y="255"/>
                    </a:lnTo>
                    <a:lnTo>
                      <a:pt x="137" y="254"/>
                    </a:lnTo>
                    <a:lnTo>
                      <a:pt x="137" y="254"/>
                    </a:lnTo>
                    <a:lnTo>
                      <a:pt x="148" y="249"/>
                    </a:lnTo>
                    <a:lnTo>
                      <a:pt x="159" y="243"/>
                    </a:lnTo>
                    <a:lnTo>
                      <a:pt x="159" y="243"/>
                    </a:lnTo>
                    <a:lnTo>
                      <a:pt x="153" y="255"/>
                    </a:lnTo>
                    <a:lnTo>
                      <a:pt x="153" y="255"/>
                    </a:lnTo>
                    <a:close/>
                    <a:moveTo>
                      <a:pt x="178" y="256"/>
                    </a:moveTo>
                    <a:lnTo>
                      <a:pt x="177" y="256"/>
                    </a:lnTo>
                    <a:lnTo>
                      <a:pt x="177" y="256"/>
                    </a:lnTo>
                    <a:lnTo>
                      <a:pt x="168" y="256"/>
                    </a:lnTo>
                    <a:lnTo>
                      <a:pt x="168" y="256"/>
                    </a:lnTo>
                    <a:lnTo>
                      <a:pt x="177" y="249"/>
                    </a:lnTo>
                    <a:lnTo>
                      <a:pt x="184" y="243"/>
                    </a:lnTo>
                    <a:lnTo>
                      <a:pt x="184" y="243"/>
                    </a:lnTo>
                    <a:lnTo>
                      <a:pt x="180" y="249"/>
                    </a:lnTo>
                    <a:lnTo>
                      <a:pt x="178" y="256"/>
                    </a:lnTo>
                    <a:lnTo>
                      <a:pt x="178" y="256"/>
                    </a:lnTo>
                    <a:close/>
                    <a:moveTo>
                      <a:pt x="187" y="256"/>
                    </a:moveTo>
                    <a:lnTo>
                      <a:pt x="187" y="256"/>
                    </a:lnTo>
                    <a:lnTo>
                      <a:pt x="192" y="248"/>
                    </a:lnTo>
                    <a:lnTo>
                      <a:pt x="197" y="239"/>
                    </a:lnTo>
                    <a:lnTo>
                      <a:pt x="208" y="223"/>
                    </a:lnTo>
                    <a:lnTo>
                      <a:pt x="208" y="223"/>
                    </a:lnTo>
                    <a:lnTo>
                      <a:pt x="227" y="223"/>
                    </a:lnTo>
                    <a:lnTo>
                      <a:pt x="227" y="223"/>
                    </a:lnTo>
                    <a:lnTo>
                      <a:pt x="208" y="239"/>
                    </a:lnTo>
                    <a:lnTo>
                      <a:pt x="198" y="248"/>
                    </a:lnTo>
                    <a:lnTo>
                      <a:pt x="187" y="256"/>
                    </a:lnTo>
                    <a:lnTo>
                      <a:pt x="187" y="256"/>
                    </a:lnTo>
                    <a:close/>
                    <a:moveTo>
                      <a:pt x="202" y="258"/>
                    </a:moveTo>
                    <a:lnTo>
                      <a:pt x="202" y="258"/>
                    </a:lnTo>
                    <a:lnTo>
                      <a:pt x="215" y="246"/>
                    </a:lnTo>
                    <a:lnTo>
                      <a:pt x="228" y="233"/>
                    </a:lnTo>
                    <a:lnTo>
                      <a:pt x="228" y="233"/>
                    </a:lnTo>
                    <a:lnTo>
                      <a:pt x="213" y="259"/>
                    </a:lnTo>
                    <a:lnTo>
                      <a:pt x="213" y="259"/>
                    </a:lnTo>
                    <a:lnTo>
                      <a:pt x="202" y="258"/>
                    </a:lnTo>
                    <a:lnTo>
                      <a:pt x="202" y="258"/>
                    </a:lnTo>
                    <a:close/>
                    <a:moveTo>
                      <a:pt x="225" y="259"/>
                    </a:moveTo>
                    <a:lnTo>
                      <a:pt x="225" y="259"/>
                    </a:lnTo>
                    <a:lnTo>
                      <a:pt x="224" y="259"/>
                    </a:lnTo>
                    <a:lnTo>
                      <a:pt x="224" y="259"/>
                    </a:lnTo>
                    <a:lnTo>
                      <a:pt x="236" y="241"/>
                    </a:lnTo>
                    <a:lnTo>
                      <a:pt x="242" y="231"/>
                    </a:lnTo>
                    <a:lnTo>
                      <a:pt x="246" y="221"/>
                    </a:lnTo>
                    <a:lnTo>
                      <a:pt x="246" y="221"/>
                    </a:lnTo>
                    <a:lnTo>
                      <a:pt x="269" y="219"/>
                    </a:lnTo>
                    <a:lnTo>
                      <a:pt x="269" y="219"/>
                    </a:lnTo>
                    <a:lnTo>
                      <a:pt x="248" y="239"/>
                    </a:lnTo>
                    <a:lnTo>
                      <a:pt x="236" y="249"/>
                    </a:lnTo>
                    <a:lnTo>
                      <a:pt x="225" y="259"/>
                    </a:lnTo>
                    <a:lnTo>
                      <a:pt x="225" y="259"/>
                    </a:lnTo>
                    <a:close/>
                    <a:moveTo>
                      <a:pt x="244" y="260"/>
                    </a:moveTo>
                    <a:lnTo>
                      <a:pt x="244" y="260"/>
                    </a:lnTo>
                    <a:lnTo>
                      <a:pt x="239" y="260"/>
                    </a:lnTo>
                    <a:lnTo>
                      <a:pt x="239" y="260"/>
                    </a:lnTo>
                    <a:lnTo>
                      <a:pt x="260" y="241"/>
                    </a:lnTo>
                    <a:lnTo>
                      <a:pt x="260" y="241"/>
                    </a:lnTo>
                    <a:lnTo>
                      <a:pt x="251" y="250"/>
                    </a:lnTo>
                    <a:lnTo>
                      <a:pt x="244" y="260"/>
                    </a:lnTo>
                    <a:lnTo>
                      <a:pt x="244" y="260"/>
                    </a:lnTo>
                    <a:close/>
                    <a:moveTo>
                      <a:pt x="275" y="260"/>
                    </a:moveTo>
                    <a:lnTo>
                      <a:pt x="275" y="260"/>
                    </a:lnTo>
                    <a:lnTo>
                      <a:pt x="261" y="260"/>
                    </a:lnTo>
                    <a:lnTo>
                      <a:pt x="261" y="260"/>
                    </a:lnTo>
                    <a:lnTo>
                      <a:pt x="279" y="242"/>
                    </a:lnTo>
                    <a:lnTo>
                      <a:pt x="297" y="225"/>
                    </a:lnTo>
                    <a:lnTo>
                      <a:pt x="297" y="225"/>
                    </a:lnTo>
                    <a:lnTo>
                      <a:pt x="292" y="233"/>
                    </a:lnTo>
                    <a:lnTo>
                      <a:pt x="285" y="242"/>
                    </a:lnTo>
                    <a:lnTo>
                      <a:pt x="279" y="252"/>
                    </a:lnTo>
                    <a:lnTo>
                      <a:pt x="275" y="260"/>
                    </a:lnTo>
                    <a:lnTo>
                      <a:pt x="275" y="260"/>
                    </a:lnTo>
                    <a:close/>
                    <a:moveTo>
                      <a:pt x="321" y="256"/>
                    </a:moveTo>
                    <a:lnTo>
                      <a:pt x="321" y="256"/>
                    </a:lnTo>
                    <a:lnTo>
                      <a:pt x="307" y="259"/>
                    </a:lnTo>
                    <a:lnTo>
                      <a:pt x="292" y="260"/>
                    </a:lnTo>
                    <a:lnTo>
                      <a:pt x="292" y="260"/>
                    </a:lnTo>
                    <a:lnTo>
                      <a:pt x="305" y="250"/>
                    </a:lnTo>
                    <a:lnTo>
                      <a:pt x="305" y="250"/>
                    </a:lnTo>
                    <a:lnTo>
                      <a:pt x="304" y="254"/>
                    </a:lnTo>
                    <a:lnTo>
                      <a:pt x="307" y="255"/>
                    </a:lnTo>
                    <a:lnTo>
                      <a:pt x="309" y="256"/>
                    </a:lnTo>
                    <a:lnTo>
                      <a:pt x="313" y="255"/>
                    </a:lnTo>
                    <a:lnTo>
                      <a:pt x="320" y="253"/>
                    </a:lnTo>
                    <a:lnTo>
                      <a:pt x="322" y="250"/>
                    </a:lnTo>
                    <a:lnTo>
                      <a:pt x="322" y="250"/>
                    </a:lnTo>
                    <a:lnTo>
                      <a:pt x="321" y="254"/>
                    </a:lnTo>
                    <a:lnTo>
                      <a:pt x="321" y="256"/>
                    </a:lnTo>
                    <a:lnTo>
                      <a:pt x="321" y="256"/>
                    </a:lnTo>
                    <a:close/>
                    <a:moveTo>
                      <a:pt x="320" y="241"/>
                    </a:moveTo>
                    <a:lnTo>
                      <a:pt x="320" y="241"/>
                    </a:lnTo>
                    <a:lnTo>
                      <a:pt x="327" y="231"/>
                    </a:lnTo>
                    <a:lnTo>
                      <a:pt x="336" y="223"/>
                    </a:lnTo>
                    <a:lnTo>
                      <a:pt x="343" y="213"/>
                    </a:lnTo>
                    <a:lnTo>
                      <a:pt x="346" y="208"/>
                    </a:lnTo>
                    <a:lnTo>
                      <a:pt x="349" y="203"/>
                    </a:lnTo>
                    <a:lnTo>
                      <a:pt x="349" y="203"/>
                    </a:lnTo>
                    <a:lnTo>
                      <a:pt x="356" y="201"/>
                    </a:lnTo>
                    <a:lnTo>
                      <a:pt x="356" y="201"/>
                    </a:lnTo>
                    <a:lnTo>
                      <a:pt x="350" y="209"/>
                    </a:lnTo>
                    <a:lnTo>
                      <a:pt x="350" y="209"/>
                    </a:lnTo>
                    <a:lnTo>
                      <a:pt x="336" y="226"/>
                    </a:lnTo>
                    <a:lnTo>
                      <a:pt x="328" y="235"/>
                    </a:lnTo>
                    <a:lnTo>
                      <a:pt x="320" y="241"/>
                    </a:lnTo>
                    <a:lnTo>
                      <a:pt x="320" y="241"/>
                    </a:lnTo>
                    <a:close/>
                    <a:moveTo>
                      <a:pt x="334" y="254"/>
                    </a:moveTo>
                    <a:lnTo>
                      <a:pt x="334" y="254"/>
                    </a:lnTo>
                    <a:lnTo>
                      <a:pt x="344" y="247"/>
                    </a:lnTo>
                    <a:lnTo>
                      <a:pt x="352" y="238"/>
                    </a:lnTo>
                    <a:lnTo>
                      <a:pt x="352" y="238"/>
                    </a:lnTo>
                    <a:lnTo>
                      <a:pt x="352" y="241"/>
                    </a:lnTo>
                    <a:lnTo>
                      <a:pt x="352" y="243"/>
                    </a:lnTo>
                    <a:lnTo>
                      <a:pt x="354" y="246"/>
                    </a:lnTo>
                    <a:lnTo>
                      <a:pt x="355" y="247"/>
                    </a:lnTo>
                    <a:lnTo>
                      <a:pt x="355" y="247"/>
                    </a:lnTo>
                    <a:lnTo>
                      <a:pt x="345" y="250"/>
                    </a:lnTo>
                    <a:lnTo>
                      <a:pt x="334" y="254"/>
                    </a:lnTo>
                    <a:lnTo>
                      <a:pt x="334" y="254"/>
                    </a:lnTo>
                    <a:close/>
                    <a:moveTo>
                      <a:pt x="346" y="231"/>
                    </a:moveTo>
                    <a:lnTo>
                      <a:pt x="346" y="231"/>
                    </a:lnTo>
                    <a:lnTo>
                      <a:pt x="357" y="215"/>
                    </a:lnTo>
                    <a:lnTo>
                      <a:pt x="357" y="215"/>
                    </a:lnTo>
                    <a:lnTo>
                      <a:pt x="373" y="195"/>
                    </a:lnTo>
                    <a:lnTo>
                      <a:pt x="373" y="195"/>
                    </a:lnTo>
                    <a:lnTo>
                      <a:pt x="378" y="194"/>
                    </a:lnTo>
                    <a:lnTo>
                      <a:pt x="378" y="194"/>
                    </a:lnTo>
                    <a:lnTo>
                      <a:pt x="369" y="207"/>
                    </a:lnTo>
                    <a:lnTo>
                      <a:pt x="369" y="207"/>
                    </a:lnTo>
                    <a:lnTo>
                      <a:pt x="357" y="220"/>
                    </a:lnTo>
                    <a:lnTo>
                      <a:pt x="346" y="231"/>
                    </a:lnTo>
                    <a:lnTo>
                      <a:pt x="346" y="231"/>
                    </a:lnTo>
                    <a:close/>
                    <a:moveTo>
                      <a:pt x="396" y="185"/>
                    </a:moveTo>
                    <a:lnTo>
                      <a:pt x="396" y="185"/>
                    </a:lnTo>
                    <a:lnTo>
                      <a:pt x="403" y="182"/>
                    </a:lnTo>
                    <a:lnTo>
                      <a:pt x="403" y="182"/>
                    </a:lnTo>
                    <a:lnTo>
                      <a:pt x="398" y="194"/>
                    </a:lnTo>
                    <a:lnTo>
                      <a:pt x="393" y="205"/>
                    </a:lnTo>
                    <a:lnTo>
                      <a:pt x="387" y="215"/>
                    </a:lnTo>
                    <a:lnTo>
                      <a:pt x="380" y="225"/>
                    </a:lnTo>
                    <a:lnTo>
                      <a:pt x="380" y="225"/>
                    </a:lnTo>
                    <a:lnTo>
                      <a:pt x="381" y="221"/>
                    </a:lnTo>
                    <a:lnTo>
                      <a:pt x="382" y="217"/>
                    </a:lnTo>
                    <a:lnTo>
                      <a:pt x="382" y="214"/>
                    </a:lnTo>
                    <a:lnTo>
                      <a:pt x="382" y="212"/>
                    </a:lnTo>
                    <a:lnTo>
                      <a:pt x="380" y="212"/>
                    </a:lnTo>
                    <a:lnTo>
                      <a:pt x="378" y="212"/>
                    </a:lnTo>
                    <a:lnTo>
                      <a:pt x="378" y="212"/>
                    </a:lnTo>
                    <a:lnTo>
                      <a:pt x="389" y="200"/>
                    </a:lnTo>
                    <a:lnTo>
                      <a:pt x="393" y="193"/>
                    </a:lnTo>
                    <a:lnTo>
                      <a:pt x="396" y="189"/>
                    </a:lnTo>
                    <a:lnTo>
                      <a:pt x="396" y="185"/>
                    </a:lnTo>
                    <a:lnTo>
                      <a:pt x="396" y="1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04" name="矩形 47"/>
            <p:cNvSpPr>
              <a:spLocks noChangeArrowheads="1"/>
            </p:cNvSpPr>
            <p:nvPr/>
          </p:nvSpPr>
          <p:spPr bwMode="auto">
            <a:xfrm>
              <a:off x="2613345" y="1716109"/>
              <a:ext cx="6057265" cy="26765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1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、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How many children does the queen have?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sym typeface="宋体" panose="02010600030101010101" pitchFamily="2" charset="-122"/>
                </a:rPr>
                <a:t>2</a:t>
              </a:r>
              <a:r>
                <a:rPr lang="zh-CN" altLang="en-US" sz="2800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sym typeface="宋体" panose="02010600030101010101" pitchFamily="2" charset="-122"/>
                </a:rPr>
                <a:t>、</a:t>
              </a:r>
              <a:r>
                <a:rPr lang="en-US" altLang="zh-CN" sz="2800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sym typeface="宋体" panose="02010600030101010101" pitchFamily="2" charset="-122"/>
                </a:rPr>
                <a:t>Who will be the next king?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3</a:t>
              </a:r>
              <a:r>
                <a:rPr lang="zh-CN" altLang="en-US" sz="2800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sym typeface="宋体" panose="02010600030101010101" pitchFamily="2" charset="-122"/>
                </a:rPr>
                <a:t>、</a:t>
              </a:r>
              <a:r>
                <a:rPr lang="en-US" altLang="zh-CN" sz="2800" dirty="0">
                  <a:solidFill>
                    <a:prstClr val="white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sym typeface="宋体" panose="02010600030101010101" pitchFamily="2" charset="-122"/>
                </a:rPr>
                <a:t>Do you think she is a great queen?  Why?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305" name="文本框 48"/>
            <p:cNvSpPr>
              <a:spLocks noChangeArrowheads="1"/>
            </p:cNvSpPr>
            <p:nvPr/>
          </p:nvSpPr>
          <p:spPr bwMode="auto">
            <a:xfrm>
              <a:off x="5322007" y="973702"/>
              <a:ext cx="2206695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Questions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878" y="619748"/>
            <a:ext cx="1779446" cy="5486111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24" y="4454685"/>
            <a:ext cx="1329469" cy="1321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348304" y="701336"/>
            <a:ext cx="1262040" cy="1260102"/>
            <a:chOff x="3145479" y="3523562"/>
            <a:chExt cx="1295231" cy="1049402"/>
          </a:xfrm>
        </p:grpSpPr>
        <p:sp>
          <p:nvSpPr>
            <p:cNvPr id="3" name="Freeform 34"/>
            <p:cNvSpPr>
              <a:spLocks noEditPoints="1"/>
            </p:cNvSpPr>
            <p:nvPr/>
          </p:nvSpPr>
          <p:spPr bwMode="auto">
            <a:xfrm flipH="1">
              <a:off x="3145479" y="3523562"/>
              <a:ext cx="585223" cy="379444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3973736" y="3772438"/>
              <a:ext cx="466974" cy="800526"/>
            </a:xfrm>
            <a:custGeom>
              <a:avLst/>
              <a:gdLst>
                <a:gd name="connsiteX0" fmla="*/ 0 w 786063"/>
                <a:gd name="connsiteY0" fmla="*/ 0 h 1347536"/>
                <a:gd name="connsiteX1" fmla="*/ 513347 w 786063"/>
                <a:gd name="connsiteY1" fmla="*/ 401052 h 1347536"/>
                <a:gd name="connsiteX2" fmla="*/ 336884 w 786063"/>
                <a:gd name="connsiteY2" fmla="*/ 1155031 h 1347536"/>
                <a:gd name="connsiteX3" fmla="*/ 786063 w 786063"/>
                <a:gd name="connsiteY3" fmla="*/ 1347536 h 13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063" h="1347536">
                  <a:moveTo>
                    <a:pt x="0" y="0"/>
                  </a:moveTo>
                  <a:cubicBezTo>
                    <a:pt x="228600" y="104273"/>
                    <a:pt x="457200" y="208547"/>
                    <a:pt x="513347" y="401052"/>
                  </a:cubicBezTo>
                  <a:cubicBezTo>
                    <a:pt x="569494" y="593557"/>
                    <a:pt x="291431" y="997284"/>
                    <a:pt x="336884" y="1155031"/>
                  </a:cubicBezTo>
                  <a:cubicBezTo>
                    <a:pt x="382337" y="1312778"/>
                    <a:pt x="584200" y="1330157"/>
                    <a:pt x="786063" y="1347536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932"/>
          <a:stretch>
            <a:fillRect/>
          </a:stretch>
        </p:blipFill>
        <p:spPr>
          <a:xfrm>
            <a:off x="314241" y="3429000"/>
            <a:ext cx="1208577" cy="326139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241" y="116328"/>
            <a:ext cx="1758337" cy="1492145"/>
          </a:xfrm>
          <a:prstGeom prst="rect">
            <a:avLst/>
          </a:prstGeom>
        </p:spPr>
      </p:pic>
      <p:pic>
        <p:nvPicPr>
          <p:cNvPr id="2" name="4. Queen Elizabeth I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6799" y="983129"/>
            <a:ext cx="8696430" cy="4891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8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00750" y="-106532"/>
            <a:ext cx="9409874" cy="6299961"/>
            <a:chOff x="900750" y="873464"/>
            <a:chExt cx="8349782" cy="5319965"/>
          </a:xfrm>
        </p:grpSpPr>
        <p:grpSp>
          <p:nvGrpSpPr>
            <p:cNvPr id="192" name="组合 191"/>
            <p:cNvGrpSpPr/>
            <p:nvPr/>
          </p:nvGrpSpPr>
          <p:grpSpPr>
            <a:xfrm>
              <a:off x="900750" y="873464"/>
              <a:ext cx="8349782" cy="5319965"/>
              <a:chOff x="2000997" y="1143325"/>
              <a:chExt cx="4268759" cy="2641227"/>
            </a:xfrm>
            <a:solidFill>
              <a:schemeClr val="bg1"/>
            </a:solidFill>
          </p:grpSpPr>
          <p:sp>
            <p:nvSpPr>
              <p:cNvPr id="193" name="Freeform 51"/>
              <p:cNvSpPr>
                <a:spLocks noEditPoints="1"/>
              </p:cNvSpPr>
              <p:nvPr/>
            </p:nvSpPr>
            <p:spPr bwMode="auto">
              <a:xfrm>
                <a:off x="5892039" y="3505427"/>
                <a:ext cx="377717" cy="279125"/>
              </a:xfrm>
              <a:custGeom>
                <a:avLst/>
                <a:gdLst>
                  <a:gd name="T0" fmla="*/ 186 w 188"/>
                  <a:gd name="T1" fmla="*/ 58 h 156"/>
                  <a:gd name="T2" fmla="*/ 153 w 188"/>
                  <a:gd name="T3" fmla="*/ 21 h 156"/>
                  <a:gd name="T4" fmla="*/ 107 w 188"/>
                  <a:gd name="T5" fmla="*/ 2 h 156"/>
                  <a:gd name="T6" fmla="*/ 53 w 188"/>
                  <a:gd name="T7" fmla="*/ 4 h 156"/>
                  <a:gd name="T8" fmla="*/ 48 w 188"/>
                  <a:gd name="T9" fmla="*/ 12 h 156"/>
                  <a:gd name="T10" fmla="*/ 56 w 188"/>
                  <a:gd name="T11" fmla="*/ 18 h 156"/>
                  <a:gd name="T12" fmla="*/ 33 w 188"/>
                  <a:gd name="T13" fmla="*/ 38 h 156"/>
                  <a:gd name="T14" fmla="*/ 15 w 188"/>
                  <a:gd name="T15" fmla="*/ 67 h 156"/>
                  <a:gd name="T16" fmla="*/ 4 w 188"/>
                  <a:gd name="T17" fmla="*/ 97 h 156"/>
                  <a:gd name="T18" fmla="*/ 0 w 188"/>
                  <a:gd name="T19" fmla="*/ 106 h 156"/>
                  <a:gd name="T20" fmla="*/ 11 w 188"/>
                  <a:gd name="T21" fmla="*/ 115 h 156"/>
                  <a:gd name="T22" fmla="*/ 15 w 188"/>
                  <a:gd name="T23" fmla="*/ 127 h 156"/>
                  <a:gd name="T24" fmla="*/ 24 w 188"/>
                  <a:gd name="T25" fmla="*/ 127 h 156"/>
                  <a:gd name="T26" fmla="*/ 53 w 188"/>
                  <a:gd name="T27" fmla="*/ 143 h 156"/>
                  <a:gd name="T28" fmla="*/ 62 w 188"/>
                  <a:gd name="T29" fmla="*/ 146 h 156"/>
                  <a:gd name="T30" fmla="*/ 129 w 188"/>
                  <a:gd name="T31" fmla="*/ 155 h 156"/>
                  <a:gd name="T32" fmla="*/ 162 w 188"/>
                  <a:gd name="T33" fmla="*/ 138 h 156"/>
                  <a:gd name="T34" fmla="*/ 181 w 188"/>
                  <a:gd name="T35" fmla="*/ 111 h 156"/>
                  <a:gd name="T36" fmla="*/ 181 w 188"/>
                  <a:gd name="T37" fmla="*/ 102 h 156"/>
                  <a:gd name="T38" fmla="*/ 188 w 188"/>
                  <a:gd name="T39" fmla="*/ 76 h 156"/>
                  <a:gd name="T40" fmla="*/ 26 w 188"/>
                  <a:gd name="T41" fmla="*/ 82 h 156"/>
                  <a:gd name="T42" fmla="*/ 24 w 188"/>
                  <a:gd name="T43" fmla="*/ 110 h 156"/>
                  <a:gd name="T44" fmla="*/ 35 w 188"/>
                  <a:gd name="T45" fmla="*/ 98 h 156"/>
                  <a:gd name="T46" fmla="*/ 46 w 188"/>
                  <a:gd name="T47" fmla="*/ 129 h 156"/>
                  <a:gd name="T48" fmla="*/ 46 w 188"/>
                  <a:gd name="T49" fmla="*/ 129 h 156"/>
                  <a:gd name="T50" fmla="*/ 36 w 188"/>
                  <a:gd name="T51" fmla="*/ 118 h 156"/>
                  <a:gd name="T52" fmla="*/ 52 w 188"/>
                  <a:gd name="T53" fmla="*/ 111 h 156"/>
                  <a:gd name="T54" fmla="*/ 65 w 188"/>
                  <a:gd name="T55" fmla="*/ 121 h 156"/>
                  <a:gd name="T56" fmla="*/ 66 w 188"/>
                  <a:gd name="T57" fmla="*/ 118 h 156"/>
                  <a:gd name="T58" fmla="*/ 74 w 188"/>
                  <a:gd name="T59" fmla="*/ 140 h 156"/>
                  <a:gd name="T60" fmla="*/ 74 w 188"/>
                  <a:gd name="T61" fmla="*/ 140 h 156"/>
                  <a:gd name="T62" fmla="*/ 80 w 188"/>
                  <a:gd name="T63" fmla="*/ 126 h 156"/>
                  <a:gd name="T64" fmla="*/ 70 w 188"/>
                  <a:gd name="T65" fmla="*/ 129 h 156"/>
                  <a:gd name="T66" fmla="*/ 76 w 188"/>
                  <a:gd name="T67" fmla="*/ 122 h 156"/>
                  <a:gd name="T68" fmla="*/ 93 w 188"/>
                  <a:gd name="T69" fmla="*/ 144 h 156"/>
                  <a:gd name="T70" fmla="*/ 95 w 188"/>
                  <a:gd name="T71" fmla="*/ 140 h 156"/>
                  <a:gd name="T72" fmla="*/ 98 w 188"/>
                  <a:gd name="T73" fmla="*/ 134 h 156"/>
                  <a:gd name="T74" fmla="*/ 89 w 188"/>
                  <a:gd name="T75" fmla="*/ 132 h 156"/>
                  <a:gd name="T76" fmla="*/ 107 w 188"/>
                  <a:gd name="T77" fmla="*/ 127 h 156"/>
                  <a:gd name="T78" fmla="*/ 111 w 188"/>
                  <a:gd name="T79" fmla="*/ 146 h 156"/>
                  <a:gd name="T80" fmla="*/ 111 w 188"/>
                  <a:gd name="T81" fmla="*/ 145 h 156"/>
                  <a:gd name="T82" fmla="*/ 117 w 188"/>
                  <a:gd name="T83" fmla="*/ 127 h 156"/>
                  <a:gd name="T84" fmla="*/ 117 w 188"/>
                  <a:gd name="T85" fmla="*/ 128 h 156"/>
                  <a:gd name="T86" fmla="*/ 127 w 188"/>
                  <a:gd name="T87" fmla="*/ 145 h 156"/>
                  <a:gd name="T88" fmla="*/ 133 w 188"/>
                  <a:gd name="T89" fmla="*/ 128 h 156"/>
                  <a:gd name="T90" fmla="*/ 136 w 188"/>
                  <a:gd name="T91" fmla="*/ 124 h 156"/>
                  <a:gd name="T92" fmla="*/ 164 w 188"/>
                  <a:gd name="T93" fmla="*/ 118 h 156"/>
                  <a:gd name="T94" fmla="*/ 153 w 188"/>
                  <a:gd name="T95" fmla="*/ 120 h 156"/>
                  <a:gd name="T96" fmla="*/ 164 w 188"/>
                  <a:gd name="T97" fmla="*/ 118 h 156"/>
                  <a:gd name="T98" fmla="*/ 174 w 188"/>
                  <a:gd name="T99" fmla="*/ 90 h 156"/>
                  <a:gd name="T100" fmla="*/ 127 w 188"/>
                  <a:gd name="T101" fmla="*/ 114 h 156"/>
                  <a:gd name="T102" fmla="*/ 65 w 188"/>
                  <a:gd name="T103" fmla="*/ 104 h 156"/>
                  <a:gd name="T104" fmla="*/ 34 w 188"/>
                  <a:gd name="T105" fmla="*/ 70 h 156"/>
                  <a:gd name="T106" fmla="*/ 39 w 188"/>
                  <a:gd name="T107" fmla="*/ 50 h 156"/>
                  <a:gd name="T108" fmla="*/ 86 w 188"/>
                  <a:gd name="T109" fmla="*/ 22 h 156"/>
                  <a:gd name="T110" fmla="*/ 141 w 188"/>
                  <a:gd name="T111" fmla="*/ 29 h 156"/>
                  <a:gd name="T112" fmla="*/ 176 w 188"/>
                  <a:gd name="T113" fmla="*/ 64 h 156"/>
                  <a:gd name="T114" fmla="*/ 178 w 188"/>
                  <a:gd name="T115" fmla="*/ 8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8" h="156">
                    <a:moveTo>
                      <a:pt x="188" y="76"/>
                    </a:moveTo>
                    <a:lnTo>
                      <a:pt x="188" y="76"/>
                    </a:lnTo>
                    <a:lnTo>
                      <a:pt x="188" y="70"/>
                    </a:lnTo>
                    <a:lnTo>
                      <a:pt x="188" y="64"/>
                    </a:lnTo>
                    <a:lnTo>
                      <a:pt x="186" y="58"/>
                    </a:lnTo>
                    <a:lnTo>
                      <a:pt x="183" y="52"/>
                    </a:lnTo>
                    <a:lnTo>
                      <a:pt x="176" y="41"/>
                    </a:lnTo>
                    <a:lnTo>
                      <a:pt x="165" y="29"/>
                    </a:lnTo>
                    <a:lnTo>
                      <a:pt x="165" y="29"/>
                    </a:lnTo>
                    <a:lnTo>
                      <a:pt x="153" y="21"/>
                    </a:lnTo>
                    <a:lnTo>
                      <a:pt x="137" y="10"/>
                    </a:lnTo>
                    <a:lnTo>
                      <a:pt x="129" y="6"/>
                    </a:lnTo>
                    <a:lnTo>
                      <a:pt x="121" y="3"/>
                    </a:lnTo>
                    <a:lnTo>
                      <a:pt x="113" y="2"/>
                    </a:lnTo>
                    <a:lnTo>
                      <a:pt x="107" y="2"/>
                    </a:lnTo>
                    <a:lnTo>
                      <a:pt x="107" y="2"/>
                    </a:lnTo>
                    <a:lnTo>
                      <a:pt x="94" y="0"/>
                    </a:lnTo>
                    <a:lnTo>
                      <a:pt x="72" y="2"/>
                    </a:lnTo>
                    <a:lnTo>
                      <a:pt x="62" y="3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48" y="8"/>
                    </a:lnTo>
                    <a:lnTo>
                      <a:pt x="48" y="10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7" y="16"/>
                    </a:lnTo>
                    <a:lnTo>
                      <a:pt x="47" y="17"/>
                    </a:lnTo>
                    <a:lnTo>
                      <a:pt x="50" y="18"/>
                    </a:lnTo>
                    <a:lnTo>
                      <a:pt x="51" y="18"/>
                    </a:lnTo>
                    <a:lnTo>
                      <a:pt x="56" y="18"/>
                    </a:lnTo>
                    <a:lnTo>
                      <a:pt x="59" y="18"/>
                    </a:lnTo>
                    <a:lnTo>
                      <a:pt x="59" y="18"/>
                    </a:lnTo>
                    <a:lnTo>
                      <a:pt x="47" y="25"/>
                    </a:lnTo>
                    <a:lnTo>
                      <a:pt x="36" y="33"/>
                    </a:lnTo>
                    <a:lnTo>
                      <a:pt x="33" y="38"/>
                    </a:lnTo>
                    <a:lnTo>
                      <a:pt x="29" y="44"/>
                    </a:lnTo>
                    <a:lnTo>
                      <a:pt x="26" y="50"/>
                    </a:lnTo>
                    <a:lnTo>
                      <a:pt x="24" y="56"/>
                    </a:lnTo>
                    <a:lnTo>
                      <a:pt x="24" y="56"/>
                    </a:lnTo>
                    <a:lnTo>
                      <a:pt x="15" y="67"/>
                    </a:lnTo>
                    <a:lnTo>
                      <a:pt x="11" y="71"/>
                    </a:lnTo>
                    <a:lnTo>
                      <a:pt x="7" y="78"/>
                    </a:lnTo>
                    <a:lnTo>
                      <a:pt x="5" y="84"/>
                    </a:lnTo>
                    <a:lnTo>
                      <a:pt x="4" y="91"/>
                    </a:lnTo>
                    <a:lnTo>
                      <a:pt x="4" y="97"/>
                    </a:lnTo>
                    <a:lnTo>
                      <a:pt x="5" y="104"/>
                    </a:lnTo>
                    <a:lnTo>
                      <a:pt x="5" y="104"/>
                    </a:lnTo>
                    <a:lnTo>
                      <a:pt x="1" y="104"/>
                    </a:lnTo>
                    <a:lnTo>
                      <a:pt x="0" y="105"/>
                    </a:lnTo>
                    <a:lnTo>
                      <a:pt x="0" y="106"/>
                    </a:lnTo>
                    <a:lnTo>
                      <a:pt x="3" y="108"/>
                    </a:lnTo>
                    <a:lnTo>
                      <a:pt x="9" y="111"/>
                    </a:lnTo>
                    <a:lnTo>
                      <a:pt x="9" y="111"/>
                    </a:lnTo>
                    <a:lnTo>
                      <a:pt x="11" y="115"/>
                    </a:lnTo>
                    <a:lnTo>
                      <a:pt x="11" y="115"/>
                    </a:lnTo>
                    <a:lnTo>
                      <a:pt x="10" y="121"/>
                    </a:lnTo>
                    <a:lnTo>
                      <a:pt x="10" y="123"/>
                    </a:lnTo>
                    <a:lnTo>
                      <a:pt x="11" y="126"/>
                    </a:lnTo>
                    <a:lnTo>
                      <a:pt x="12" y="126"/>
                    </a:lnTo>
                    <a:lnTo>
                      <a:pt x="15" y="127"/>
                    </a:lnTo>
                    <a:lnTo>
                      <a:pt x="17" y="126"/>
                    </a:lnTo>
                    <a:lnTo>
                      <a:pt x="21" y="124"/>
                    </a:lnTo>
                    <a:lnTo>
                      <a:pt x="21" y="124"/>
                    </a:lnTo>
                    <a:lnTo>
                      <a:pt x="24" y="127"/>
                    </a:lnTo>
                    <a:lnTo>
                      <a:pt x="24" y="127"/>
                    </a:lnTo>
                    <a:lnTo>
                      <a:pt x="27" y="131"/>
                    </a:lnTo>
                    <a:lnTo>
                      <a:pt x="29" y="131"/>
                    </a:lnTo>
                    <a:lnTo>
                      <a:pt x="29" y="131"/>
                    </a:lnTo>
                    <a:lnTo>
                      <a:pt x="41" y="138"/>
                    </a:lnTo>
                    <a:lnTo>
                      <a:pt x="53" y="143"/>
                    </a:lnTo>
                    <a:lnTo>
                      <a:pt x="53" y="143"/>
                    </a:lnTo>
                    <a:lnTo>
                      <a:pt x="54" y="145"/>
                    </a:lnTo>
                    <a:lnTo>
                      <a:pt x="57" y="146"/>
                    </a:lnTo>
                    <a:lnTo>
                      <a:pt x="62" y="146"/>
                    </a:lnTo>
                    <a:lnTo>
                      <a:pt x="62" y="146"/>
                    </a:lnTo>
                    <a:lnTo>
                      <a:pt x="76" y="150"/>
                    </a:lnTo>
                    <a:lnTo>
                      <a:pt x="92" y="153"/>
                    </a:lnTo>
                    <a:lnTo>
                      <a:pt x="107" y="156"/>
                    </a:lnTo>
                    <a:lnTo>
                      <a:pt x="122" y="156"/>
                    </a:lnTo>
                    <a:lnTo>
                      <a:pt x="129" y="155"/>
                    </a:lnTo>
                    <a:lnTo>
                      <a:pt x="136" y="152"/>
                    </a:lnTo>
                    <a:lnTo>
                      <a:pt x="142" y="150"/>
                    </a:lnTo>
                    <a:lnTo>
                      <a:pt x="150" y="146"/>
                    </a:lnTo>
                    <a:lnTo>
                      <a:pt x="156" y="143"/>
                    </a:lnTo>
                    <a:lnTo>
                      <a:pt x="162" y="138"/>
                    </a:lnTo>
                    <a:lnTo>
                      <a:pt x="166" y="132"/>
                    </a:lnTo>
                    <a:lnTo>
                      <a:pt x="171" y="124"/>
                    </a:lnTo>
                    <a:lnTo>
                      <a:pt x="171" y="124"/>
                    </a:lnTo>
                    <a:lnTo>
                      <a:pt x="178" y="116"/>
                    </a:lnTo>
                    <a:lnTo>
                      <a:pt x="181" y="111"/>
                    </a:lnTo>
                    <a:lnTo>
                      <a:pt x="181" y="109"/>
                    </a:lnTo>
                    <a:lnTo>
                      <a:pt x="180" y="106"/>
                    </a:lnTo>
                    <a:lnTo>
                      <a:pt x="180" y="106"/>
                    </a:lnTo>
                    <a:lnTo>
                      <a:pt x="181" y="104"/>
                    </a:lnTo>
                    <a:lnTo>
                      <a:pt x="181" y="102"/>
                    </a:lnTo>
                    <a:lnTo>
                      <a:pt x="181" y="102"/>
                    </a:lnTo>
                    <a:lnTo>
                      <a:pt x="184" y="96"/>
                    </a:lnTo>
                    <a:lnTo>
                      <a:pt x="187" y="90"/>
                    </a:lnTo>
                    <a:lnTo>
                      <a:pt x="188" y="84"/>
                    </a:lnTo>
                    <a:lnTo>
                      <a:pt x="188" y="76"/>
                    </a:lnTo>
                    <a:lnTo>
                      <a:pt x="188" y="76"/>
                    </a:lnTo>
                    <a:close/>
                    <a:moveTo>
                      <a:pt x="24" y="84"/>
                    </a:moveTo>
                    <a:lnTo>
                      <a:pt x="24" y="84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4" y="85"/>
                    </a:lnTo>
                    <a:lnTo>
                      <a:pt x="24" y="85"/>
                    </a:lnTo>
                    <a:lnTo>
                      <a:pt x="24" y="84"/>
                    </a:lnTo>
                    <a:lnTo>
                      <a:pt x="24" y="84"/>
                    </a:lnTo>
                    <a:close/>
                    <a:moveTo>
                      <a:pt x="24" y="110"/>
                    </a:moveTo>
                    <a:lnTo>
                      <a:pt x="24" y="110"/>
                    </a:lnTo>
                    <a:lnTo>
                      <a:pt x="32" y="93"/>
                    </a:lnTo>
                    <a:lnTo>
                      <a:pt x="32" y="93"/>
                    </a:lnTo>
                    <a:lnTo>
                      <a:pt x="35" y="98"/>
                    </a:lnTo>
                    <a:lnTo>
                      <a:pt x="35" y="98"/>
                    </a:lnTo>
                    <a:lnTo>
                      <a:pt x="29" y="104"/>
                    </a:lnTo>
                    <a:lnTo>
                      <a:pt x="24" y="110"/>
                    </a:lnTo>
                    <a:lnTo>
                      <a:pt x="24" y="110"/>
                    </a:lnTo>
                    <a:close/>
                    <a:moveTo>
                      <a:pt x="46" y="129"/>
                    </a:moveTo>
                    <a:lnTo>
                      <a:pt x="46" y="129"/>
                    </a:lnTo>
                    <a:lnTo>
                      <a:pt x="44" y="128"/>
                    </a:lnTo>
                    <a:lnTo>
                      <a:pt x="44" y="128"/>
                    </a:lnTo>
                    <a:lnTo>
                      <a:pt x="47" y="126"/>
                    </a:lnTo>
                    <a:lnTo>
                      <a:pt x="47" y="126"/>
                    </a:lnTo>
                    <a:lnTo>
                      <a:pt x="46" y="129"/>
                    </a:lnTo>
                    <a:lnTo>
                      <a:pt x="46" y="129"/>
                    </a:lnTo>
                    <a:close/>
                    <a:moveTo>
                      <a:pt x="36" y="121"/>
                    </a:moveTo>
                    <a:lnTo>
                      <a:pt x="36" y="121"/>
                    </a:lnTo>
                    <a:lnTo>
                      <a:pt x="36" y="118"/>
                    </a:lnTo>
                    <a:lnTo>
                      <a:pt x="36" y="118"/>
                    </a:lnTo>
                    <a:lnTo>
                      <a:pt x="39" y="111"/>
                    </a:lnTo>
                    <a:lnTo>
                      <a:pt x="42" y="104"/>
                    </a:lnTo>
                    <a:lnTo>
                      <a:pt x="42" y="104"/>
                    </a:lnTo>
                    <a:lnTo>
                      <a:pt x="52" y="111"/>
                    </a:lnTo>
                    <a:lnTo>
                      <a:pt x="52" y="111"/>
                    </a:lnTo>
                    <a:lnTo>
                      <a:pt x="44" y="117"/>
                    </a:lnTo>
                    <a:lnTo>
                      <a:pt x="36" y="121"/>
                    </a:lnTo>
                    <a:lnTo>
                      <a:pt x="36" y="121"/>
                    </a:lnTo>
                    <a:close/>
                    <a:moveTo>
                      <a:pt x="65" y="121"/>
                    </a:moveTo>
                    <a:lnTo>
                      <a:pt x="65" y="121"/>
                    </a:lnTo>
                    <a:lnTo>
                      <a:pt x="57" y="126"/>
                    </a:lnTo>
                    <a:lnTo>
                      <a:pt x="57" y="126"/>
                    </a:lnTo>
                    <a:lnTo>
                      <a:pt x="62" y="116"/>
                    </a:lnTo>
                    <a:lnTo>
                      <a:pt x="62" y="116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65" y="121"/>
                    </a:lnTo>
                    <a:lnTo>
                      <a:pt x="65" y="121"/>
                    </a:lnTo>
                    <a:close/>
                    <a:moveTo>
                      <a:pt x="74" y="140"/>
                    </a:moveTo>
                    <a:lnTo>
                      <a:pt x="74" y="140"/>
                    </a:lnTo>
                    <a:lnTo>
                      <a:pt x="72" y="139"/>
                    </a:lnTo>
                    <a:lnTo>
                      <a:pt x="72" y="139"/>
                    </a:lnTo>
                    <a:lnTo>
                      <a:pt x="74" y="138"/>
                    </a:lnTo>
                    <a:lnTo>
                      <a:pt x="74" y="138"/>
                    </a:lnTo>
                    <a:lnTo>
                      <a:pt x="74" y="140"/>
                    </a:lnTo>
                    <a:lnTo>
                      <a:pt x="74" y="140"/>
                    </a:lnTo>
                    <a:close/>
                    <a:moveTo>
                      <a:pt x="81" y="127"/>
                    </a:moveTo>
                    <a:lnTo>
                      <a:pt x="81" y="127"/>
                    </a:lnTo>
                    <a:lnTo>
                      <a:pt x="80" y="126"/>
                    </a:lnTo>
                    <a:lnTo>
                      <a:pt x="80" y="126"/>
                    </a:lnTo>
                    <a:lnTo>
                      <a:pt x="77" y="126"/>
                    </a:lnTo>
                    <a:lnTo>
                      <a:pt x="75" y="126"/>
                    </a:lnTo>
                    <a:lnTo>
                      <a:pt x="72" y="127"/>
                    </a:lnTo>
                    <a:lnTo>
                      <a:pt x="70" y="129"/>
                    </a:lnTo>
                    <a:lnTo>
                      <a:pt x="70" y="129"/>
                    </a:lnTo>
                    <a:lnTo>
                      <a:pt x="71" y="127"/>
                    </a:lnTo>
                    <a:lnTo>
                      <a:pt x="71" y="127"/>
                    </a:lnTo>
                    <a:lnTo>
                      <a:pt x="75" y="124"/>
                    </a:lnTo>
                    <a:lnTo>
                      <a:pt x="76" y="122"/>
                    </a:lnTo>
                    <a:lnTo>
                      <a:pt x="76" y="122"/>
                    </a:lnTo>
                    <a:lnTo>
                      <a:pt x="83" y="123"/>
                    </a:lnTo>
                    <a:lnTo>
                      <a:pt x="83" y="123"/>
                    </a:lnTo>
                    <a:lnTo>
                      <a:pt x="81" y="127"/>
                    </a:lnTo>
                    <a:lnTo>
                      <a:pt x="81" y="127"/>
                    </a:lnTo>
                    <a:close/>
                    <a:moveTo>
                      <a:pt x="93" y="144"/>
                    </a:moveTo>
                    <a:lnTo>
                      <a:pt x="93" y="144"/>
                    </a:lnTo>
                    <a:lnTo>
                      <a:pt x="91" y="144"/>
                    </a:lnTo>
                    <a:lnTo>
                      <a:pt x="91" y="144"/>
                    </a:lnTo>
                    <a:lnTo>
                      <a:pt x="95" y="140"/>
                    </a:lnTo>
                    <a:lnTo>
                      <a:pt x="95" y="140"/>
                    </a:lnTo>
                    <a:lnTo>
                      <a:pt x="93" y="144"/>
                    </a:lnTo>
                    <a:lnTo>
                      <a:pt x="93" y="144"/>
                    </a:lnTo>
                    <a:close/>
                    <a:moveTo>
                      <a:pt x="98" y="137"/>
                    </a:moveTo>
                    <a:lnTo>
                      <a:pt x="98" y="137"/>
                    </a:lnTo>
                    <a:lnTo>
                      <a:pt x="98" y="134"/>
                    </a:lnTo>
                    <a:lnTo>
                      <a:pt x="97" y="133"/>
                    </a:lnTo>
                    <a:lnTo>
                      <a:pt x="97" y="133"/>
                    </a:lnTo>
                    <a:lnTo>
                      <a:pt x="94" y="132"/>
                    </a:lnTo>
                    <a:lnTo>
                      <a:pt x="92" y="132"/>
                    </a:lnTo>
                    <a:lnTo>
                      <a:pt x="89" y="132"/>
                    </a:lnTo>
                    <a:lnTo>
                      <a:pt x="87" y="134"/>
                    </a:lnTo>
                    <a:lnTo>
                      <a:pt x="87" y="134"/>
                    </a:lnTo>
                    <a:lnTo>
                      <a:pt x="93" y="126"/>
                    </a:lnTo>
                    <a:lnTo>
                      <a:pt x="93" y="126"/>
                    </a:lnTo>
                    <a:lnTo>
                      <a:pt x="107" y="127"/>
                    </a:lnTo>
                    <a:lnTo>
                      <a:pt x="107" y="127"/>
                    </a:lnTo>
                    <a:lnTo>
                      <a:pt x="103" y="132"/>
                    </a:lnTo>
                    <a:lnTo>
                      <a:pt x="98" y="137"/>
                    </a:lnTo>
                    <a:lnTo>
                      <a:pt x="98" y="137"/>
                    </a:lnTo>
                    <a:close/>
                    <a:moveTo>
                      <a:pt x="111" y="146"/>
                    </a:moveTo>
                    <a:lnTo>
                      <a:pt x="111" y="146"/>
                    </a:lnTo>
                    <a:lnTo>
                      <a:pt x="110" y="146"/>
                    </a:lnTo>
                    <a:lnTo>
                      <a:pt x="110" y="146"/>
                    </a:lnTo>
                    <a:lnTo>
                      <a:pt x="111" y="145"/>
                    </a:lnTo>
                    <a:lnTo>
                      <a:pt x="111" y="145"/>
                    </a:lnTo>
                    <a:lnTo>
                      <a:pt x="111" y="146"/>
                    </a:lnTo>
                    <a:lnTo>
                      <a:pt x="111" y="146"/>
                    </a:lnTo>
                    <a:close/>
                    <a:moveTo>
                      <a:pt x="117" y="128"/>
                    </a:moveTo>
                    <a:lnTo>
                      <a:pt x="117" y="128"/>
                    </a:lnTo>
                    <a:lnTo>
                      <a:pt x="117" y="127"/>
                    </a:lnTo>
                    <a:lnTo>
                      <a:pt x="117" y="127"/>
                    </a:lnTo>
                    <a:lnTo>
                      <a:pt x="118" y="127"/>
                    </a:lnTo>
                    <a:lnTo>
                      <a:pt x="118" y="127"/>
                    </a:lnTo>
                    <a:lnTo>
                      <a:pt x="117" y="128"/>
                    </a:lnTo>
                    <a:lnTo>
                      <a:pt x="117" y="128"/>
                    </a:lnTo>
                    <a:close/>
                    <a:moveTo>
                      <a:pt x="127" y="146"/>
                    </a:moveTo>
                    <a:lnTo>
                      <a:pt x="127" y="146"/>
                    </a:lnTo>
                    <a:lnTo>
                      <a:pt x="127" y="145"/>
                    </a:lnTo>
                    <a:lnTo>
                      <a:pt x="127" y="145"/>
                    </a:lnTo>
                    <a:lnTo>
                      <a:pt x="127" y="145"/>
                    </a:lnTo>
                    <a:lnTo>
                      <a:pt x="127" y="145"/>
                    </a:lnTo>
                    <a:lnTo>
                      <a:pt x="127" y="146"/>
                    </a:lnTo>
                    <a:lnTo>
                      <a:pt x="127" y="146"/>
                    </a:lnTo>
                    <a:close/>
                    <a:moveTo>
                      <a:pt x="133" y="128"/>
                    </a:moveTo>
                    <a:lnTo>
                      <a:pt x="133" y="128"/>
                    </a:lnTo>
                    <a:lnTo>
                      <a:pt x="134" y="127"/>
                    </a:lnTo>
                    <a:lnTo>
                      <a:pt x="134" y="127"/>
                    </a:lnTo>
                    <a:lnTo>
                      <a:pt x="135" y="126"/>
                    </a:lnTo>
                    <a:lnTo>
                      <a:pt x="135" y="126"/>
                    </a:lnTo>
                    <a:lnTo>
                      <a:pt x="136" y="124"/>
                    </a:lnTo>
                    <a:lnTo>
                      <a:pt x="136" y="124"/>
                    </a:lnTo>
                    <a:lnTo>
                      <a:pt x="133" y="128"/>
                    </a:lnTo>
                    <a:lnTo>
                      <a:pt x="133" y="128"/>
                    </a:lnTo>
                    <a:close/>
                    <a:moveTo>
                      <a:pt x="164" y="118"/>
                    </a:moveTo>
                    <a:lnTo>
                      <a:pt x="164" y="118"/>
                    </a:lnTo>
                    <a:lnTo>
                      <a:pt x="156" y="126"/>
                    </a:lnTo>
                    <a:lnTo>
                      <a:pt x="146" y="132"/>
                    </a:lnTo>
                    <a:lnTo>
                      <a:pt x="146" y="132"/>
                    </a:lnTo>
                    <a:lnTo>
                      <a:pt x="151" y="127"/>
                    </a:lnTo>
                    <a:lnTo>
                      <a:pt x="153" y="120"/>
                    </a:lnTo>
                    <a:lnTo>
                      <a:pt x="153" y="120"/>
                    </a:lnTo>
                    <a:lnTo>
                      <a:pt x="160" y="116"/>
                    </a:lnTo>
                    <a:lnTo>
                      <a:pt x="166" y="114"/>
                    </a:lnTo>
                    <a:lnTo>
                      <a:pt x="166" y="114"/>
                    </a:lnTo>
                    <a:lnTo>
                      <a:pt x="164" y="118"/>
                    </a:lnTo>
                    <a:lnTo>
                      <a:pt x="164" y="118"/>
                    </a:lnTo>
                    <a:close/>
                    <a:moveTo>
                      <a:pt x="178" y="80"/>
                    </a:moveTo>
                    <a:lnTo>
                      <a:pt x="178" y="80"/>
                    </a:lnTo>
                    <a:lnTo>
                      <a:pt x="176" y="85"/>
                    </a:lnTo>
                    <a:lnTo>
                      <a:pt x="174" y="90"/>
                    </a:lnTo>
                    <a:lnTo>
                      <a:pt x="168" y="97"/>
                    </a:lnTo>
                    <a:lnTo>
                      <a:pt x="159" y="104"/>
                    </a:lnTo>
                    <a:lnTo>
                      <a:pt x="150" y="108"/>
                    </a:lnTo>
                    <a:lnTo>
                      <a:pt x="139" y="111"/>
                    </a:lnTo>
                    <a:lnTo>
                      <a:pt x="127" y="114"/>
                    </a:lnTo>
                    <a:lnTo>
                      <a:pt x="115" y="114"/>
                    </a:lnTo>
                    <a:lnTo>
                      <a:pt x="101" y="114"/>
                    </a:lnTo>
                    <a:lnTo>
                      <a:pt x="89" y="111"/>
                    </a:lnTo>
                    <a:lnTo>
                      <a:pt x="77" y="109"/>
                    </a:lnTo>
                    <a:lnTo>
                      <a:pt x="65" y="104"/>
                    </a:lnTo>
                    <a:lnTo>
                      <a:pt x="56" y="98"/>
                    </a:lnTo>
                    <a:lnTo>
                      <a:pt x="47" y="92"/>
                    </a:lnTo>
                    <a:lnTo>
                      <a:pt x="40" y="85"/>
                    </a:lnTo>
                    <a:lnTo>
                      <a:pt x="35" y="75"/>
                    </a:lnTo>
                    <a:lnTo>
                      <a:pt x="34" y="70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34" y="61"/>
                    </a:lnTo>
                    <a:lnTo>
                      <a:pt x="36" y="55"/>
                    </a:lnTo>
                    <a:lnTo>
                      <a:pt x="39" y="50"/>
                    </a:lnTo>
                    <a:lnTo>
                      <a:pt x="42" y="45"/>
                    </a:lnTo>
                    <a:lnTo>
                      <a:pt x="51" y="38"/>
                    </a:lnTo>
                    <a:lnTo>
                      <a:pt x="62" y="32"/>
                    </a:lnTo>
                    <a:lnTo>
                      <a:pt x="74" y="26"/>
                    </a:lnTo>
                    <a:lnTo>
                      <a:pt x="86" y="22"/>
                    </a:lnTo>
                    <a:lnTo>
                      <a:pt x="107" y="16"/>
                    </a:lnTo>
                    <a:lnTo>
                      <a:pt x="107" y="16"/>
                    </a:lnTo>
                    <a:lnTo>
                      <a:pt x="118" y="20"/>
                    </a:lnTo>
                    <a:lnTo>
                      <a:pt x="130" y="23"/>
                    </a:lnTo>
                    <a:lnTo>
                      <a:pt x="141" y="29"/>
                    </a:lnTo>
                    <a:lnTo>
                      <a:pt x="152" y="37"/>
                    </a:lnTo>
                    <a:lnTo>
                      <a:pt x="163" y="45"/>
                    </a:lnTo>
                    <a:lnTo>
                      <a:pt x="170" y="53"/>
                    </a:lnTo>
                    <a:lnTo>
                      <a:pt x="174" y="59"/>
                    </a:lnTo>
                    <a:lnTo>
                      <a:pt x="176" y="64"/>
                    </a:lnTo>
                    <a:lnTo>
                      <a:pt x="177" y="70"/>
                    </a:lnTo>
                    <a:lnTo>
                      <a:pt x="178" y="76"/>
                    </a:lnTo>
                    <a:lnTo>
                      <a:pt x="178" y="76"/>
                    </a:lnTo>
                    <a:lnTo>
                      <a:pt x="178" y="80"/>
                    </a:lnTo>
                    <a:lnTo>
                      <a:pt x="178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52"/>
              <p:cNvSpPr>
                <a:spLocks noEditPoints="1"/>
              </p:cNvSpPr>
              <p:nvPr/>
            </p:nvSpPr>
            <p:spPr bwMode="auto">
              <a:xfrm>
                <a:off x="2000997" y="1143325"/>
                <a:ext cx="3485932" cy="2168245"/>
              </a:xfrm>
              <a:custGeom>
                <a:avLst/>
                <a:gdLst>
                  <a:gd name="T0" fmla="*/ 129 w 1647"/>
                  <a:gd name="T1" fmla="*/ 862 h 1092"/>
                  <a:gd name="T2" fmla="*/ 301 w 1647"/>
                  <a:gd name="T3" fmla="*/ 927 h 1092"/>
                  <a:gd name="T4" fmla="*/ 375 w 1647"/>
                  <a:gd name="T5" fmla="*/ 1018 h 1092"/>
                  <a:gd name="T6" fmla="*/ 596 w 1647"/>
                  <a:gd name="T7" fmla="*/ 1088 h 1092"/>
                  <a:gd name="T8" fmla="*/ 1151 w 1647"/>
                  <a:gd name="T9" fmla="*/ 935 h 1092"/>
                  <a:gd name="T10" fmla="*/ 1472 w 1647"/>
                  <a:gd name="T11" fmla="*/ 961 h 1092"/>
                  <a:gd name="T12" fmla="*/ 1629 w 1647"/>
                  <a:gd name="T13" fmla="*/ 469 h 1092"/>
                  <a:gd name="T14" fmla="*/ 1258 w 1647"/>
                  <a:gd name="T15" fmla="*/ 81 h 1092"/>
                  <a:gd name="T16" fmla="*/ 741 w 1647"/>
                  <a:gd name="T17" fmla="*/ 169 h 1092"/>
                  <a:gd name="T18" fmla="*/ 328 w 1647"/>
                  <a:gd name="T19" fmla="*/ 233 h 1092"/>
                  <a:gd name="T20" fmla="*/ 147 w 1647"/>
                  <a:gd name="T21" fmla="*/ 469 h 1092"/>
                  <a:gd name="T22" fmla="*/ 21 w 1647"/>
                  <a:gd name="T23" fmla="*/ 735 h 1092"/>
                  <a:gd name="T24" fmla="*/ 97 w 1647"/>
                  <a:gd name="T25" fmla="*/ 575 h 1092"/>
                  <a:gd name="T26" fmla="*/ 230 w 1647"/>
                  <a:gd name="T27" fmla="*/ 831 h 1092"/>
                  <a:gd name="T28" fmla="*/ 136 w 1647"/>
                  <a:gd name="T29" fmla="*/ 764 h 1092"/>
                  <a:gd name="T30" fmla="*/ 117 w 1647"/>
                  <a:gd name="T31" fmla="*/ 713 h 1092"/>
                  <a:gd name="T32" fmla="*/ 91 w 1647"/>
                  <a:gd name="T33" fmla="*/ 665 h 1092"/>
                  <a:gd name="T34" fmla="*/ 38 w 1647"/>
                  <a:gd name="T35" fmla="*/ 771 h 1092"/>
                  <a:gd name="T36" fmla="*/ 165 w 1647"/>
                  <a:gd name="T37" fmla="*/ 806 h 1092"/>
                  <a:gd name="T38" fmla="*/ 247 w 1647"/>
                  <a:gd name="T39" fmla="*/ 851 h 1092"/>
                  <a:gd name="T40" fmla="*/ 345 w 1647"/>
                  <a:gd name="T41" fmla="*/ 851 h 1092"/>
                  <a:gd name="T42" fmla="*/ 299 w 1647"/>
                  <a:gd name="T43" fmla="*/ 870 h 1092"/>
                  <a:gd name="T44" fmla="*/ 331 w 1647"/>
                  <a:gd name="T45" fmla="*/ 896 h 1092"/>
                  <a:gd name="T46" fmla="*/ 352 w 1647"/>
                  <a:gd name="T47" fmla="*/ 918 h 1092"/>
                  <a:gd name="T48" fmla="*/ 355 w 1647"/>
                  <a:gd name="T49" fmla="*/ 986 h 1092"/>
                  <a:gd name="T50" fmla="*/ 423 w 1647"/>
                  <a:gd name="T51" fmla="*/ 971 h 1092"/>
                  <a:gd name="T52" fmla="*/ 491 w 1647"/>
                  <a:gd name="T53" fmla="*/ 1018 h 1092"/>
                  <a:gd name="T54" fmla="*/ 460 w 1647"/>
                  <a:gd name="T55" fmla="*/ 1039 h 1092"/>
                  <a:gd name="T56" fmla="*/ 537 w 1647"/>
                  <a:gd name="T57" fmla="*/ 1018 h 1092"/>
                  <a:gd name="T58" fmla="*/ 564 w 1647"/>
                  <a:gd name="T59" fmla="*/ 1042 h 1092"/>
                  <a:gd name="T60" fmla="*/ 614 w 1647"/>
                  <a:gd name="T61" fmla="*/ 1077 h 1092"/>
                  <a:gd name="T62" fmla="*/ 665 w 1647"/>
                  <a:gd name="T63" fmla="*/ 1061 h 1092"/>
                  <a:gd name="T64" fmla="*/ 727 w 1647"/>
                  <a:gd name="T65" fmla="*/ 1063 h 1092"/>
                  <a:gd name="T66" fmla="*/ 761 w 1647"/>
                  <a:gd name="T67" fmla="*/ 1075 h 1092"/>
                  <a:gd name="T68" fmla="*/ 816 w 1647"/>
                  <a:gd name="T69" fmla="*/ 1064 h 1092"/>
                  <a:gd name="T70" fmla="*/ 899 w 1647"/>
                  <a:gd name="T71" fmla="*/ 1041 h 1092"/>
                  <a:gd name="T72" fmla="*/ 985 w 1647"/>
                  <a:gd name="T73" fmla="*/ 980 h 1092"/>
                  <a:gd name="T74" fmla="*/ 1087 w 1647"/>
                  <a:gd name="T75" fmla="*/ 906 h 1092"/>
                  <a:gd name="T76" fmla="*/ 1129 w 1647"/>
                  <a:gd name="T77" fmla="*/ 905 h 1092"/>
                  <a:gd name="T78" fmla="*/ 1186 w 1647"/>
                  <a:gd name="T79" fmla="*/ 927 h 1092"/>
                  <a:gd name="T80" fmla="*/ 1215 w 1647"/>
                  <a:gd name="T81" fmla="*/ 935 h 1092"/>
                  <a:gd name="T82" fmla="*/ 1310 w 1647"/>
                  <a:gd name="T83" fmla="*/ 922 h 1092"/>
                  <a:gd name="T84" fmla="*/ 1273 w 1647"/>
                  <a:gd name="T85" fmla="*/ 969 h 1092"/>
                  <a:gd name="T86" fmla="*/ 1440 w 1647"/>
                  <a:gd name="T87" fmla="*/ 928 h 1092"/>
                  <a:gd name="T88" fmla="*/ 1416 w 1647"/>
                  <a:gd name="T89" fmla="*/ 965 h 1092"/>
                  <a:gd name="T90" fmla="*/ 1521 w 1647"/>
                  <a:gd name="T91" fmla="*/ 906 h 1092"/>
                  <a:gd name="T92" fmla="*/ 843 w 1647"/>
                  <a:gd name="T93" fmla="*/ 114 h 1092"/>
                  <a:gd name="T94" fmla="*/ 813 w 1647"/>
                  <a:gd name="T95" fmla="*/ 246 h 1092"/>
                  <a:gd name="T96" fmla="*/ 774 w 1647"/>
                  <a:gd name="T97" fmla="*/ 220 h 1092"/>
                  <a:gd name="T98" fmla="*/ 316 w 1647"/>
                  <a:gd name="T99" fmla="*/ 271 h 1092"/>
                  <a:gd name="T100" fmla="*/ 288 w 1647"/>
                  <a:gd name="T101" fmla="*/ 400 h 1092"/>
                  <a:gd name="T102" fmla="*/ 253 w 1647"/>
                  <a:gd name="T103" fmla="*/ 315 h 1092"/>
                  <a:gd name="T104" fmla="*/ 314 w 1647"/>
                  <a:gd name="T105" fmla="*/ 418 h 1092"/>
                  <a:gd name="T106" fmla="*/ 418 w 1647"/>
                  <a:gd name="T107" fmla="*/ 174 h 1092"/>
                  <a:gd name="T108" fmla="*/ 827 w 1647"/>
                  <a:gd name="T109" fmla="*/ 194 h 1092"/>
                  <a:gd name="T110" fmla="*/ 1306 w 1647"/>
                  <a:gd name="T111" fmla="*/ 174 h 1092"/>
                  <a:gd name="T112" fmla="*/ 1581 w 1647"/>
                  <a:gd name="T113" fmla="*/ 501 h 1092"/>
                  <a:gd name="T114" fmla="*/ 1523 w 1647"/>
                  <a:gd name="T115" fmla="*/ 880 h 1092"/>
                  <a:gd name="T116" fmla="*/ 1066 w 1647"/>
                  <a:gd name="T117" fmla="*/ 907 h 1092"/>
                  <a:gd name="T118" fmla="*/ 360 w 1647"/>
                  <a:gd name="T119" fmla="*/ 815 h 1092"/>
                  <a:gd name="T120" fmla="*/ 1563 w 1647"/>
                  <a:gd name="T121" fmla="*/ 558 h 1092"/>
                  <a:gd name="T122" fmla="*/ 70 w 1647"/>
                  <a:gd name="T123" fmla="*/ 536 h 1092"/>
                  <a:gd name="T124" fmla="*/ 14 w 1647"/>
                  <a:gd name="T125" fmla="*/ 687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7" h="1092">
                    <a:moveTo>
                      <a:pt x="5" y="717"/>
                    </a:moveTo>
                    <a:lnTo>
                      <a:pt x="5" y="717"/>
                    </a:lnTo>
                    <a:lnTo>
                      <a:pt x="5" y="721"/>
                    </a:lnTo>
                    <a:lnTo>
                      <a:pt x="6" y="724"/>
                    </a:lnTo>
                    <a:lnTo>
                      <a:pt x="6" y="724"/>
                    </a:lnTo>
                    <a:lnTo>
                      <a:pt x="9" y="729"/>
                    </a:lnTo>
                    <a:lnTo>
                      <a:pt x="9" y="729"/>
                    </a:lnTo>
                    <a:lnTo>
                      <a:pt x="4" y="734"/>
                    </a:lnTo>
                    <a:lnTo>
                      <a:pt x="3" y="739"/>
                    </a:lnTo>
                    <a:lnTo>
                      <a:pt x="4" y="741"/>
                    </a:lnTo>
                    <a:lnTo>
                      <a:pt x="5" y="741"/>
                    </a:lnTo>
                    <a:lnTo>
                      <a:pt x="8" y="741"/>
                    </a:lnTo>
                    <a:lnTo>
                      <a:pt x="11" y="740"/>
                    </a:lnTo>
                    <a:lnTo>
                      <a:pt x="11" y="740"/>
                    </a:lnTo>
                    <a:lnTo>
                      <a:pt x="20" y="759"/>
                    </a:lnTo>
                    <a:lnTo>
                      <a:pt x="30" y="777"/>
                    </a:lnTo>
                    <a:lnTo>
                      <a:pt x="30" y="777"/>
                    </a:lnTo>
                    <a:lnTo>
                      <a:pt x="28" y="778"/>
                    </a:lnTo>
                    <a:lnTo>
                      <a:pt x="27" y="781"/>
                    </a:lnTo>
                    <a:lnTo>
                      <a:pt x="27" y="782"/>
                    </a:lnTo>
                    <a:lnTo>
                      <a:pt x="28" y="783"/>
                    </a:lnTo>
                    <a:lnTo>
                      <a:pt x="32" y="786"/>
                    </a:lnTo>
                    <a:lnTo>
                      <a:pt x="35" y="786"/>
                    </a:lnTo>
                    <a:lnTo>
                      <a:pt x="35" y="786"/>
                    </a:lnTo>
                    <a:lnTo>
                      <a:pt x="42" y="794"/>
                    </a:lnTo>
                    <a:lnTo>
                      <a:pt x="42" y="794"/>
                    </a:lnTo>
                    <a:lnTo>
                      <a:pt x="40" y="796"/>
                    </a:lnTo>
                    <a:lnTo>
                      <a:pt x="40" y="799"/>
                    </a:lnTo>
                    <a:lnTo>
                      <a:pt x="40" y="801"/>
                    </a:lnTo>
                    <a:lnTo>
                      <a:pt x="41" y="803"/>
                    </a:lnTo>
                    <a:lnTo>
                      <a:pt x="45" y="804"/>
                    </a:lnTo>
                    <a:lnTo>
                      <a:pt x="50" y="803"/>
                    </a:lnTo>
                    <a:lnTo>
                      <a:pt x="50" y="803"/>
                    </a:lnTo>
                    <a:lnTo>
                      <a:pt x="58" y="811"/>
                    </a:lnTo>
                    <a:lnTo>
                      <a:pt x="68" y="819"/>
                    </a:lnTo>
                    <a:lnTo>
                      <a:pt x="76" y="827"/>
                    </a:lnTo>
                    <a:lnTo>
                      <a:pt x="87" y="834"/>
                    </a:lnTo>
                    <a:lnTo>
                      <a:pt x="97" y="840"/>
                    </a:lnTo>
                    <a:lnTo>
                      <a:pt x="109" y="846"/>
                    </a:lnTo>
                    <a:lnTo>
                      <a:pt x="119" y="851"/>
                    </a:lnTo>
                    <a:lnTo>
                      <a:pt x="131" y="856"/>
                    </a:lnTo>
                    <a:lnTo>
                      <a:pt x="131" y="856"/>
                    </a:lnTo>
                    <a:lnTo>
                      <a:pt x="129" y="859"/>
                    </a:lnTo>
                    <a:lnTo>
                      <a:pt x="129" y="862"/>
                    </a:lnTo>
                    <a:lnTo>
                      <a:pt x="131" y="862"/>
                    </a:lnTo>
                    <a:lnTo>
                      <a:pt x="135" y="863"/>
                    </a:lnTo>
                    <a:lnTo>
                      <a:pt x="146" y="860"/>
                    </a:lnTo>
                    <a:lnTo>
                      <a:pt x="146" y="860"/>
                    </a:lnTo>
                    <a:lnTo>
                      <a:pt x="158" y="864"/>
                    </a:lnTo>
                    <a:lnTo>
                      <a:pt x="158" y="864"/>
                    </a:lnTo>
                    <a:lnTo>
                      <a:pt x="158" y="866"/>
                    </a:lnTo>
                    <a:lnTo>
                      <a:pt x="159" y="868"/>
                    </a:lnTo>
                    <a:lnTo>
                      <a:pt x="160" y="869"/>
                    </a:lnTo>
                    <a:lnTo>
                      <a:pt x="163" y="869"/>
                    </a:lnTo>
                    <a:lnTo>
                      <a:pt x="166" y="868"/>
                    </a:lnTo>
                    <a:lnTo>
                      <a:pt x="170" y="866"/>
                    </a:lnTo>
                    <a:lnTo>
                      <a:pt x="170" y="866"/>
                    </a:lnTo>
                    <a:lnTo>
                      <a:pt x="184" y="869"/>
                    </a:lnTo>
                    <a:lnTo>
                      <a:pt x="199" y="870"/>
                    </a:lnTo>
                    <a:lnTo>
                      <a:pt x="213" y="870"/>
                    </a:lnTo>
                    <a:lnTo>
                      <a:pt x="228" y="870"/>
                    </a:lnTo>
                    <a:lnTo>
                      <a:pt x="242" y="869"/>
                    </a:lnTo>
                    <a:lnTo>
                      <a:pt x="255" y="866"/>
                    </a:lnTo>
                    <a:lnTo>
                      <a:pt x="270" y="864"/>
                    </a:lnTo>
                    <a:lnTo>
                      <a:pt x="283" y="859"/>
                    </a:lnTo>
                    <a:lnTo>
                      <a:pt x="283" y="859"/>
                    </a:lnTo>
                    <a:lnTo>
                      <a:pt x="283" y="863"/>
                    </a:lnTo>
                    <a:lnTo>
                      <a:pt x="283" y="863"/>
                    </a:lnTo>
                    <a:lnTo>
                      <a:pt x="283" y="864"/>
                    </a:lnTo>
                    <a:lnTo>
                      <a:pt x="283" y="864"/>
                    </a:lnTo>
                    <a:lnTo>
                      <a:pt x="283" y="868"/>
                    </a:lnTo>
                    <a:lnTo>
                      <a:pt x="286" y="870"/>
                    </a:lnTo>
                    <a:lnTo>
                      <a:pt x="286" y="870"/>
                    </a:lnTo>
                    <a:lnTo>
                      <a:pt x="293" y="899"/>
                    </a:lnTo>
                    <a:lnTo>
                      <a:pt x="293" y="899"/>
                    </a:lnTo>
                    <a:lnTo>
                      <a:pt x="292" y="902"/>
                    </a:lnTo>
                    <a:lnTo>
                      <a:pt x="290" y="907"/>
                    </a:lnTo>
                    <a:lnTo>
                      <a:pt x="290" y="910"/>
                    </a:lnTo>
                    <a:lnTo>
                      <a:pt x="292" y="911"/>
                    </a:lnTo>
                    <a:lnTo>
                      <a:pt x="294" y="912"/>
                    </a:lnTo>
                    <a:lnTo>
                      <a:pt x="296" y="912"/>
                    </a:lnTo>
                    <a:lnTo>
                      <a:pt x="296" y="912"/>
                    </a:lnTo>
                    <a:lnTo>
                      <a:pt x="299" y="919"/>
                    </a:lnTo>
                    <a:lnTo>
                      <a:pt x="299" y="919"/>
                    </a:lnTo>
                    <a:lnTo>
                      <a:pt x="299" y="922"/>
                    </a:lnTo>
                    <a:lnTo>
                      <a:pt x="299" y="924"/>
                    </a:lnTo>
                    <a:lnTo>
                      <a:pt x="300" y="925"/>
                    </a:lnTo>
                    <a:lnTo>
                      <a:pt x="301" y="927"/>
                    </a:lnTo>
                    <a:lnTo>
                      <a:pt x="301" y="927"/>
                    </a:lnTo>
                    <a:lnTo>
                      <a:pt x="308" y="942"/>
                    </a:lnTo>
                    <a:lnTo>
                      <a:pt x="308" y="942"/>
                    </a:lnTo>
                    <a:lnTo>
                      <a:pt x="306" y="946"/>
                    </a:lnTo>
                    <a:lnTo>
                      <a:pt x="306" y="949"/>
                    </a:lnTo>
                    <a:lnTo>
                      <a:pt x="308" y="951"/>
                    </a:lnTo>
                    <a:lnTo>
                      <a:pt x="311" y="952"/>
                    </a:lnTo>
                    <a:lnTo>
                      <a:pt x="313" y="951"/>
                    </a:lnTo>
                    <a:lnTo>
                      <a:pt x="313" y="951"/>
                    </a:lnTo>
                    <a:lnTo>
                      <a:pt x="317" y="957"/>
                    </a:lnTo>
                    <a:lnTo>
                      <a:pt x="317" y="957"/>
                    </a:lnTo>
                    <a:lnTo>
                      <a:pt x="314" y="959"/>
                    </a:lnTo>
                    <a:lnTo>
                      <a:pt x="313" y="961"/>
                    </a:lnTo>
                    <a:lnTo>
                      <a:pt x="313" y="963"/>
                    </a:lnTo>
                    <a:lnTo>
                      <a:pt x="314" y="964"/>
                    </a:lnTo>
                    <a:lnTo>
                      <a:pt x="317" y="966"/>
                    </a:lnTo>
                    <a:lnTo>
                      <a:pt x="323" y="965"/>
                    </a:lnTo>
                    <a:lnTo>
                      <a:pt x="323" y="965"/>
                    </a:lnTo>
                    <a:lnTo>
                      <a:pt x="326" y="971"/>
                    </a:lnTo>
                    <a:lnTo>
                      <a:pt x="326" y="971"/>
                    </a:lnTo>
                    <a:lnTo>
                      <a:pt x="322" y="981"/>
                    </a:lnTo>
                    <a:lnTo>
                      <a:pt x="320" y="983"/>
                    </a:lnTo>
                    <a:lnTo>
                      <a:pt x="320" y="986"/>
                    </a:lnTo>
                    <a:lnTo>
                      <a:pt x="322" y="987"/>
                    </a:lnTo>
                    <a:lnTo>
                      <a:pt x="325" y="986"/>
                    </a:lnTo>
                    <a:lnTo>
                      <a:pt x="325" y="986"/>
                    </a:lnTo>
                    <a:lnTo>
                      <a:pt x="336" y="981"/>
                    </a:lnTo>
                    <a:lnTo>
                      <a:pt x="336" y="981"/>
                    </a:lnTo>
                    <a:lnTo>
                      <a:pt x="339" y="984"/>
                    </a:lnTo>
                    <a:lnTo>
                      <a:pt x="339" y="984"/>
                    </a:lnTo>
                    <a:lnTo>
                      <a:pt x="337" y="986"/>
                    </a:lnTo>
                    <a:lnTo>
                      <a:pt x="337" y="988"/>
                    </a:lnTo>
                    <a:lnTo>
                      <a:pt x="339" y="989"/>
                    </a:lnTo>
                    <a:lnTo>
                      <a:pt x="340" y="990"/>
                    </a:lnTo>
                    <a:lnTo>
                      <a:pt x="342" y="992"/>
                    </a:lnTo>
                    <a:lnTo>
                      <a:pt x="346" y="990"/>
                    </a:lnTo>
                    <a:lnTo>
                      <a:pt x="346" y="990"/>
                    </a:lnTo>
                    <a:lnTo>
                      <a:pt x="359" y="1001"/>
                    </a:lnTo>
                    <a:lnTo>
                      <a:pt x="373" y="1011"/>
                    </a:lnTo>
                    <a:lnTo>
                      <a:pt x="373" y="1011"/>
                    </a:lnTo>
                    <a:lnTo>
                      <a:pt x="372" y="1013"/>
                    </a:lnTo>
                    <a:lnTo>
                      <a:pt x="371" y="1016"/>
                    </a:lnTo>
                    <a:lnTo>
                      <a:pt x="372" y="1018"/>
                    </a:lnTo>
                    <a:lnTo>
                      <a:pt x="375" y="1018"/>
                    </a:lnTo>
                    <a:lnTo>
                      <a:pt x="379" y="1018"/>
                    </a:lnTo>
                    <a:lnTo>
                      <a:pt x="384" y="1017"/>
                    </a:lnTo>
                    <a:lnTo>
                      <a:pt x="384" y="1017"/>
                    </a:lnTo>
                    <a:lnTo>
                      <a:pt x="393" y="1022"/>
                    </a:lnTo>
                    <a:lnTo>
                      <a:pt x="393" y="1022"/>
                    </a:lnTo>
                    <a:lnTo>
                      <a:pt x="393" y="1025"/>
                    </a:lnTo>
                    <a:lnTo>
                      <a:pt x="395" y="1027"/>
                    </a:lnTo>
                    <a:lnTo>
                      <a:pt x="399" y="1027"/>
                    </a:lnTo>
                    <a:lnTo>
                      <a:pt x="401" y="1025"/>
                    </a:lnTo>
                    <a:lnTo>
                      <a:pt x="401" y="1025"/>
                    </a:lnTo>
                    <a:lnTo>
                      <a:pt x="424" y="1035"/>
                    </a:lnTo>
                    <a:lnTo>
                      <a:pt x="448" y="1045"/>
                    </a:lnTo>
                    <a:lnTo>
                      <a:pt x="495" y="1059"/>
                    </a:lnTo>
                    <a:lnTo>
                      <a:pt x="495" y="1059"/>
                    </a:lnTo>
                    <a:lnTo>
                      <a:pt x="496" y="1061"/>
                    </a:lnTo>
                    <a:lnTo>
                      <a:pt x="499" y="1063"/>
                    </a:lnTo>
                    <a:lnTo>
                      <a:pt x="500" y="1063"/>
                    </a:lnTo>
                    <a:lnTo>
                      <a:pt x="502" y="1061"/>
                    </a:lnTo>
                    <a:lnTo>
                      <a:pt x="502" y="1061"/>
                    </a:lnTo>
                    <a:lnTo>
                      <a:pt x="509" y="1064"/>
                    </a:lnTo>
                    <a:lnTo>
                      <a:pt x="509" y="1064"/>
                    </a:lnTo>
                    <a:lnTo>
                      <a:pt x="507" y="1069"/>
                    </a:lnTo>
                    <a:lnTo>
                      <a:pt x="506" y="1071"/>
                    </a:lnTo>
                    <a:lnTo>
                      <a:pt x="507" y="1073"/>
                    </a:lnTo>
                    <a:lnTo>
                      <a:pt x="509" y="1073"/>
                    </a:lnTo>
                    <a:lnTo>
                      <a:pt x="517" y="1072"/>
                    </a:lnTo>
                    <a:lnTo>
                      <a:pt x="524" y="1067"/>
                    </a:lnTo>
                    <a:lnTo>
                      <a:pt x="524" y="1067"/>
                    </a:lnTo>
                    <a:lnTo>
                      <a:pt x="536" y="1071"/>
                    </a:lnTo>
                    <a:lnTo>
                      <a:pt x="536" y="1071"/>
                    </a:lnTo>
                    <a:lnTo>
                      <a:pt x="537" y="1073"/>
                    </a:lnTo>
                    <a:lnTo>
                      <a:pt x="538" y="1075"/>
                    </a:lnTo>
                    <a:lnTo>
                      <a:pt x="541" y="1075"/>
                    </a:lnTo>
                    <a:lnTo>
                      <a:pt x="543" y="1073"/>
                    </a:lnTo>
                    <a:lnTo>
                      <a:pt x="544" y="1073"/>
                    </a:lnTo>
                    <a:lnTo>
                      <a:pt x="544" y="1073"/>
                    </a:lnTo>
                    <a:lnTo>
                      <a:pt x="567" y="1078"/>
                    </a:lnTo>
                    <a:lnTo>
                      <a:pt x="590" y="1083"/>
                    </a:lnTo>
                    <a:lnTo>
                      <a:pt x="590" y="1083"/>
                    </a:lnTo>
                    <a:lnTo>
                      <a:pt x="588" y="1086"/>
                    </a:lnTo>
                    <a:lnTo>
                      <a:pt x="587" y="1088"/>
                    </a:lnTo>
                    <a:lnTo>
                      <a:pt x="588" y="1089"/>
                    </a:lnTo>
                    <a:lnTo>
                      <a:pt x="590" y="1089"/>
                    </a:lnTo>
                    <a:lnTo>
                      <a:pt x="596" y="1088"/>
                    </a:lnTo>
                    <a:lnTo>
                      <a:pt x="602" y="1084"/>
                    </a:lnTo>
                    <a:lnTo>
                      <a:pt x="602" y="1084"/>
                    </a:lnTo>
                    <a:lnTo>
                      <a:pt x="641" y="1089"/>
                    </a:lnTo>
                    <a:lnTo>
                      <a:pt x="660" y="1092"/>
                    </a:lnTo>
                    <a:lnTo>
                      <a:pt x="679" y="1092"/>
                    </a:lnTo>
                    <a:lnTo>
                      <a:pt x="698" y="1092"/>
                    </a:lnTo>
                    <a:lnTo>
                      <a:pt x="718" y="1090"/>
                    </a:lnTo>
                    <a:lnTo>
                      <a:pt x="737" y="1089"/>
                    </a:lnTo>
                    <a:lnTo>
                      <a:pt x="756" y="1086"/>
                    </a:lnTo>
                    <a:lnTo>
                      <a:pt x="756" y="1086"/>
                    </a:lnTo>
                    <a:lnTo>
                      <a:pt x="782" y="1083"/>
                    </a:lnTo>
                    <a:lnTo>
                      <a:pt x="806" y="1078"/>
                    </a:lnTo>
                    <a:lnTo>
                      <a:pt x="830" y="1075"/>
                    </a:lnTo>
                    <a:lnTo>
                      <a:pt x="854" y="1069"/>
                    </a:lnTo>
                    <a:lnTo>
                      <a:pt x="878" y="1061"/>
                    </a:lnTo>
                    <a:lnTo>
                      <a:pt x="902" y="1054"/>
                    </a:lnTo>
                    <a:lnTo>
                      <a:pt x="925" y="1046"/>
                    </a:lnTo>
                    <a:lnTo>
                      <a:pt x="948" y="1035"/>
                    </a:lnTo>
                    <a:lnTo>
                      <a:pt x="948" y="1035"/>
                    </a:lnTo>
                    <a:lnTo>
                      <a:pt x="968" y="1023"/>
                    </a:lnTo>
                    <a:lnTo>
                      <a:pt x="987" y="1011"/>
                    </a:lnTo>
                    <a:lnTo>
                      <a:pt x="1005" y="996"/>
                    </a:lnTo>
                    <a:lnTo>
                      <a:pt x="1023" y="981"/>
                    </a:lnTo>
                    <a:lnTo>
                      <a:pt x="1057" y="948"/>
                    </a:lnTo>
                    <a:lnTo>
                      <a:pt x="1074" y="933"/>
                    </a:lnTo>
                    <a:lnTo>
                      <a:pt x="1092" y="917"/>
                    </a:lnTo>
                    <a:lnTo>
                      <a:pt x="1092" y="917"/>
                    </a:lnTo>
                    <a:lnTo>
                      <a:pt x="1096" y="917"/>
                    </a:lnTo>
                    <a:lnTo>
                      <a:pt x="1096" y="917"/>
                    </a:lnTo>
                    <a:lnTo>
                      <a:pt x="1096" y="921"/>
                    </a:lnTo>
                    <a:lnTo>
                      <a:pt x="1096" y="922"/>
                    </a:lnTo>
                    <a:lnTo>
                      <a:pt x="1097" y="923"/>
                    </a:lnTo>
                    <a:lnTo>
                      <a:pt x="1099" y="923"/>
                    </a:lnTo>
                    <a:lnTo>
                      <a:pt x="1104" y="922"/>
                    </a:lnTo>
                    <a:lnTo>
                      <a:pt x="1107" y="921"/>
                    </a:lnTo>
                    <a:lnTo>
                      <a:pt x="1107" y="921"/>
                    </a:lnTo>
                    <a:lnTo>
                      <a:pt x="1137" y="930"/>
                    </a:lnTo>
                    <a:lnTo>
                      <a:pt x="1137" y="930"/>
                    </a:lnTo>
                    <a:lnTo>
                      <a:pt x="1138" y="933"/>
                    </a:lnTo>
                    <a:lnTo>
                      <a:pt x="1140" y="934"/>
                    </a:lnTo>
                    <a:lnTo>
                      <a:pt x="1143" y="934"/>
                    </a:lnTo>
                    <a:lnTo>
                      <a:pt x="1145" y="933"/>
                    </a:lnTo>
                    <a:lnTo>
                      <a:pt x="1145" y="933"/>
                    </a:lnTo>
                    <a:lnTo>
                      <a:pt x="1151" y="935"/>
                    </a:lnTo>
                    <a:lnTo>
                      <a:pt x="1151" y="935"/>
                    </a:lnTo>
                    <a:lnTo>
                      <a:pt x="1151" y="937"/>
                    </a:lnTo>
                    <a:lnTo>
                      <a:pt x="1151" y="940"/>
                    </a:lnTo>
                    <a:lnTo>
                      <a:pt x="1152" y="940"/>
                    </a:lnTo>
                    <a:lnTo>
                      <a:pt x="1155" y="941"/>
                    </a:lnTo>
                    <a:lnTo>
                      <a:pt x="1159" y="940"/>
                    </a:lnTo>
                    <a:lnTo>
                      <a:pt x="1162" y="940"/>
                    </a:lnTo>
                    <a:lnTo>
                      <a:pt x="1162" y="940"/>
                    </a:lnTo>
                    <a:lnTo>
                      <a:pt x="1173" y="943"/>
                    </a:lnTo>
                    <a:lnTo>
                      <a:pt x="1173" y="943"/>
                    </a:lnTo>
                    <a:lnTo>
                      <a:pt x="1170" y="948"/>
                    </a:lnTo>
                    <a:lnTo>
                      <a:pt x="1170" y="951"/>
                    </a:lnTo>
                    <a:lnTo>
                      <a:pt x="1172" y="952"/>
                    </a:lnTo>
                    <a:lnTo>
                      <a:pt x="1174" y="953"/>
                    </a:lnTo>
                    <a:lnTo>
                      <a:pt x="1181" y="952"/>
                    </a:lnTo>
                    <a:lnTo>
                      <a:pt x="1187" y="949"/>
                    </a:lnTo>
                    <a:lnTo>
                      <a:pt x="1187" y="949"/>
                    </a:lnTo>
                    <a:lnTo>
                      <a:pt x="1202" y="954"/>
                    </a:lnTo>
                    <a:lnTo>
                      <a:pt x="1202" y="954"/>
                    </a:lnTo>
                    <a:lnTo>
                      <a:pt x="1202" y="957"/>
                    </a:lnTo>
                    <a:lnTo>
                      <a:pt x="1202" y="958"/>
                    </a:lnTo>
                    <a:lnTo>
                      <a:pt x="1204" y="959"/>
                    </a:lnTo>
                    <a:lnTo>
                      <a:pt x="1208" y="959"/>
                    </a:lnTo>
                    <a:lnTo>
                      <a:pt x="1211" y="958"/>
                    </a:lnTo>
                    <a:lnTo>
                      <a:pt x="1211" y="958"/>
                    </a:lnTo>
                    <a:lnTo>
                      <a:pt x="1224" y="963"/>
                    </a:lnTo>
                    <a:lnTo>
                      <a:pt x="1224" y="963"/>
                    </a:lnTo>
                    <a:lnTo>
                      <a:pt x="1226" y="965"/>
                    </a:lnTo>
                    <a:lnTo>
                      <a:pt x="1229" y="968"/>
                    </a:lnTo>
                    <a:lnTo>
                      <a:pt x="1239" y="972"/>
                    </a:lnTo>
                    <a:lnTo>
                      <a:pt x="1253" y="977"/>
                    </a:lnTo>
                    <a:lnTo>
                      <a:pt x="1269" y="981"/>
                    </a:lnTo>
                    <a:lnTo>
                      <a:pt x="1299" y="986"/>
                    </a:lnTo>
                    <a:lnTo>
                      <a:pt x="1321" y="989"/>
                    </a:lnTo>
                    <a:lnTo>
                      <a:pt x="1321" y="989"/>
                    </a:lnTo>
                    <a:lnTo>
                      <a:pt x="1346" y="992"/>
                    </a:lnTo>
                    <a:lnTo>
                      <a:pt x="1373" y="990"/>
                    </a:lnTo>
                    <a:lnTo>
                      <a:pt x="1399" y="987"/>
                    </a:lnTo>
                    <a:lnTo>
                      <a:pt x="1424" y="981"/>
                    </a:lnTo>
                    <a:lnTo>
                      <a:pt x="1424" y="981"/>
                    </a:lnTo>
                    <a:lnTo>
                      <a:pt x="1436" y="977"/>
                    </a:lnTo>
                    <a:lnTo>
                      <a:pt x="1450" y="972"/>
                    </a:lnTo>
                    <a:lnTo>
                      <a:pt x="1460" y="968"/>
                    </a:lnTo>
                    <a:lnTo>
                      <a:pt x="1472" y="961"/>
                    </a:lnTo>
                    <a:lnTo>
                      <a:pt x="1483" y="954"/>
                    </a:lnTo>
                    <a:lnTo>
                      <a:pt x="1493" y="947"/>
                    </a:lnTo>
                    <a:lnTo>
                      <a:pt x="1503" y="939"/>
                    </a:lnTo>
                    <a:lnTo>
                      <a:pt x="1512" y="929"/>
                    </a:lnTo>
                    <a:lnTo>
                      <a:pt x="1512" y="929"/>
                    </a:lnTo>
                    <a:lnTo>
                      <a:pt x="1545" y="895"/>
                    </a:lnTo>
                    <a:lnTo>
                      <a:pt x="1562" y="875"/>
                    </a:lnTo>
                    <a:lnTo>
                      <a:pt x="1566" y="868"/>
                    </a:lnTo>
                    <a:lnTo>
                      <a:pt x="1568" y="866"/>
                    </a:lnTo>
                    <a:lnTo>
                      <a:pt x="1568" y="865"/>
                    </a:lnTo>
                    <a:lnTo>
                      <a:pt x="1568" y="865"/>
                    </a:lnTo>
                    <a:lnTo>
                      <a:pt x="1581" y="849"/>
                    </a:lnTo>
                    <a:lnTo>
                      <a:pt x="1592" y="834"/>
                    </a:lnTo>
                    <a:lnTo>
                      <a:pt x="1601" y="816"/>
                    </a:lnTo>
                    <a:lnTo>
                      <a:pt x="1608" y="798"/>
                    </a:lnTo>
                    <a:lnTo>
                      <a:pt x="1613" y="778"/>
                    </a:lnTo>
                    <a:lnTo>
                      <a:pt x="1617" y="759"/>
                    </a:lnTo>
                    <a:lnTo>
                      <a:pt x="1618" y="739"/>
                    </a:lnTo>
                    <a:lnTo>
                      <a:pt x="1619" y="718"/>
                    </a:lnTo>
                    <a:lnTo>
                      <a:pt x="1617" y="699"/>
                    </a:lnTo>
                    <a:lnTo>
                      <a:pt x="1615" y="678"/>
                    </a:lnTo>
                    <a:lnTo>
                      <a:pt x="1610" y="658"/>
                    </a:lnTo>
                    <a:lnTo>
                      <a:pt x="1605" y="639"/>
                    </a:lnTo>
                    <a:lnTo>
                      <a:pt x="1598" y="619"/>
                    </a:lnTo>
                    <a:lnTo>
                      <a:pt x="1589" y="601"/>
                    </a:lnTo>
                    <a:lnTo>
                      <a:pt x="1581" y="585"/>
                    </a:lnTo>
                    <a:lnTo>
                      <a:pt x="1571" y="569"/>
                    </a:lnTo>
                    <a:lnTo>
                      <a:pt x="1571" y="569"/>
                    </a:lnTo>
                    <a:lnTo>
                      <a:pt x="1571" y="566"/>
                    </a:lnTo>
                    <a:lnTo>
                      <a:pt x="1571" y="566"/>
                    </a:lnTo>
                    <a:lnTo>
                      <a:pt x="1581" y="562"/>
                    </a:lnTo>
                    <a:lnTo>
                      <a:pt x="1589" y="554"/>
                    </a:lnTo>
                    <a:lnTo>
                      <a:pt x="1596" y="547"/>
                    </a:lnTo>
                    <a:lnTo>
                      <a:pt x="1602" y="539"/>
                    </a:lnTo>
                    <a:lnTo>
                      <a:pt x="1602" y="539"/>
                    </a:lnTo>
                    <a:lnTo>
                      <a:pt x="1605" y="539"/>
                    </a:lnTo>
                    <a:lnTo>
                      <a:pt x="1607" y="536"/>
                    </a:lnTo>
                    <a:lnTo>
                      <a:pt x="1608" y="534"/>
                    </a:lnTo>
                    <a:lnTo>
                      <a:pt x="1610" y="532"/>
                    </a:lnTo>
                    <a:lnTo>
                      <a:pt x="1611" y="526"/>
                    </a:lnTo>
                    <a:lnTo>
                      <a:pt x="1611" y="522"/>
                    </a:lnTo>
                    <a:lnTo>
                      <a:pt x="1611" y="522"/>
                    </a:lnTo>
                    <a:lnTo>
                      <a:pt x="1618" y="503"/>
                    </a:lnTo>
                    <a:lnTo>
                      <a:pt x="1629" y="469"/>
                    </a:lnTo>
                    <a:lnTo>
                      <a:pt x="1639" y="436"/>
                    </a:lnTo>
                    <a:lnTo>
                      <a:pt x="1641" y="426"/>
                    </a:lnTo>
                    <a:lnTo>
                      <a:pt x="1641" y="422"/>
                    </a:lnTo>
                    <a:lnTo>
                      <a:pt x="1641" y="421"/>
                    </a:lnTo>
                    <a:lnTo>
                      <a:pt x="1641" y="421"/>
                    </a:lnTo>
                    <a:lnTo>
                      <a:pt x="1645" y="405"/>
                    </a:lnTo>
                    <a:lnTo>
                      <a:pt x="1647" y="388"/>
                    </a:lnTo>
                    <a:lnTo>
                      <a:pt x="1647" y="373"/>
                    </a:lnTo>
                    <a:lnTo>
                      <a:pt x="1647" y="356"/>
                    </a:lnTo>
                    <a:lnTo>
                      <a:pt x="1645" y="340"/>
                    </a:lnTo>
                    <a:lnTo>
                      <a:pt x="1641" y="324"/>
                    </a:lnTo>
                    <a:lnTo>
                      <a:pt x="1636" y="310"/>
                    </a:lnTo>
                    <a:lnTo>
                      <a:pt x="1630" y="295"/>
                    </a:lnTo>
                    <a:lnTo>
                      <a:pt x="1624" y="281"/>
                    </a:lnTo>
                    <a:lnTo>
                      <a:pt x="1616" y="267"/>
                    </a:lnTo>
                    <a:lnTo>
                      <a:pt x="1607" y="253"/>
                    </a:lnTo>
                    <a:lnTo>
                      <a:pt x="1596" y="240"/>
                    </a:lnTo>
                    <a:lnTo>
                      <a:pt x="1587" y="228"/>
                    </a:lnTo>
                    <a:lnTo>
                      <a:pt x="1575" y="217"/>
                    </a:lnTo>
                    <a:lnTo>
                      <a:pt x="1563" y="205"/>
                    </a:lnTo>
                    <a:lnTo>
                      <a:pt x="1550" y="196"/>
                    </a:lnTo>
                    <a:lnTo>
                      <a:pt x="1536" y="186"/>
                    </a:lnTo>
                    <a:lnTo>
                      <a:pt x="1522" y="177"/>
                    </a:lnTo>
                    <a:lnTo>
                      <a:pt x="1507" y="169"/>
                    </a:lnTo>
                    <a:lnTo>
                      <a:pt x="1493" y="162"/>
                    </a:lnTo>
                    <a:lnTo>
                      <a:pt x="1477" y="156"/>
                    </a:lnTo>
                    <a:lnTo>
                      <a:pt x="1462" y="151"/>
                    </a:lnTo>
                    <a:lnTo>
                      <a:pt x="1446" y="146"/>
                    </a:lnTo>
                    <a:lnTo>
                      <a:pt x="1430" y="143"/>
                    </a:lnTo>
                    <a:lnTo>
                      <a:pt x="1413" y="141"/>
                    </a:lnTo>
                    <a:lnTo>
                      <a:pt x="1398" y="140"/>
                    </a:lnTo>
                    <a:lnTo>
                      <a:pt x="1381" y="140"/>
                    </a:lnTo>
                    <a:lnTo>
                      <a:pt x="1365" y="141"/>
                    </a:lnTo>
                    <a:lnTo>
                      <a:pt x="1350" y="144"/>
                    </a:lnTo>
                    <a:lnTo>
                      <a:pt x="1334" y="147"/>
                    </a:lnTo>
                    <a:lnTo>
                      <a:pt x="1318" y="152"/>
                    </a:lnTo>
                    <a:lnTo>
                      <a:pt x="1304" y="159"/>
                    </a:lnTo>
                    <a:lnTo>
                      <a:pt x="1304" y="159"/>
                    </a:lnTo>
                    <a:lnTo>
                      <a:pt x="1299" y="144"/>
                    </a:lnTo>
                    <a:lnTo>
                      <a:pt x="1293" y="130"/>
                    </a:lnTo>
                    <a:lnTo>
                      <a:pt x="1286" y="117"/>
                    </a:lnTo>
                    <a:lnTo>
                      <a:pt x="1277" y="104"/>
                    </a:lnTo>
                    <a:lnTo>
                      <a:pt x="1269" y="92"/>
                    </a:lnTo>
                    <a:lnTo>
                      <a:pt x="1258" y="81"/>
                    </a:lnTo>
                    <a:lnTo>
                      <a:pt x="1247" y="70"/>
                    </a:lnTo>
                    <a:lnTo>
                      <a:pt x="1237" y="61"/>
                    </a:lnTo>
                    <a:lnTo>
                      <a:pt x="1224" y="51"/>
                    </a:lnTo>
                    <a:lnTo>
                      <a:pt x="1211" y="43"/>
                    </a:lnTo>
                    <a:lnTo>
                      <a:pt x="1198" y="35"/>
                    </a:lnTo>
                    <a:lnTo>
                      <a:pt x="1185" y="28"/>
                    </a:lnTo>
                    <a:lnTo>
                      <a:pt x="1170" y="22"/>
                    </a:lnTo>
                    <a:lnTo>
                      <a:pt x="1155" y="17"/>
                    </a:lnTo>
                    <a:lnTo>
                      <a:pt x="1140" y="12"/>
                    </a:lnTo>
                    <a:lnTo>
                      <a:pt x="1125" y="9"/>
                    </a:lnTo>
                    <a:lnTo>
                      <a:pt x="1109" y="5"/>
                    </a:lnTo>
                    <a:lnTo>
                      <a:pt x="1093" y="3"/>
                    </a:lnTo>
                    <a:lnTo>
                      <a:pt x="1078" y="2"/>
                    </a:lnTo>
                    <a:lnTo>
                      <a:pt x="1062" y="0"/>
                    </a:lnTo>
                    <a:lnTo>
                      <a:pt x="1046" y="0"/>
                    </a:lnTo>
                    <a:lnTo>
                      <a:pt x="1031" y="2"/>
                    </a:lnTo>
                    <a:lnTo>
                      <a:pt x="1015" y="3"/>
                    </a:lnTo>
                    <a:lnTo>
                      <a:pt x="999" y="5"/>
                    </a:lnTo>
                    <a:lnTo>
                      <a:pt x="985" y="9"/>
                    </a:lnTo>
                    <a:lnTo>
                      <a:pt x="971" y="12"/>
                    </a:lnTo>
                    <a:lnTo>
                      <a:pt x="956" y="17"/>
                    </a:lnTo>
                    <a:lnTo>
                      <a:pt x="942" y="23"/>
                    </a:lnTo>
                    <a:lnTo>
                      <a:pt x="928" y="31"/>
                    </a:lnTo>
                    <a:lnTo>
                      <a:pt x="916" y="38"/>
                    </a:lnTo>
                    <a:lnTo>
                      <a:pt x="904" y="46"/>
                    </a:lnTo>
                    <a:lnTo>
                      <a:pt x="892" y="55"/>
                    </a:lnTo>
                    <a:lnTo>
                      <a:pt x="892" y="55"/>
                    </a:lnTo>
                    <a:lnTo>
                      <a:pt x="890" y="55"/>
                    </a:lnTo>
                    <a:lnTo>
                      <a:pt x="886" y="56"/>
                    </a:lnTo>
                    <a:lnTo>
                      <a:pt x="875" y="61"/>
                    </a:lnTo>
                    <a:lnTo>
                      <a:pt x="862" y="68"/>
                    </a:lnTo>
                    <a:lnTo>
                      <a:pt x="848" y="77"/>
                    </a:lnTo>
                    <a:lnTo>
                      <a:pt x="802" y="109"/>
                    </a:lnTo>
                    <a:lnTo>
                      <a:pt x="802" y="109"/>
                    </a:lnTo>
                    <a:lnTo>
                      <a:pt x="790" y="117"/>
                    </a:lnTo>
                    <a:lnTo>
                      <a:pt x="778" y="127"/>
                    </a:lnTo>
                    <a:lnTo>
                      <a:pt x="768" y="137"/>
                    </a:lnTo>
                    <a:lnTo>
                      <a:pt x="759" y="149"/>
                    </a:lnTo>
                    <a:lnTo>
                      <a:pt x="759" y="149"/>
                    </a:lnTo>
                    <a:lnTo>
                      <a:pt x="753" y="152"/>
                    </a:lnTo>
                    <a:lnTo>
                      <a:pt x="744" y="161"/>
                    </a:lnTo>
                    <a:lnTo>
                      <a:pt x="742" y="164"/>
                    </a:lnTo>
                    <a:lnTo>
                      <a:pt x="741" y="168"/>
                    </a:lnTo>
                    <a:lnTo>
                      <a:pt x="741" y="169"/>
                    </a:lnTo>
                    <a:lnTo>
                      <a:pt x="742" y="169"/>
                    </a:lnTo>
                    <a:lnTo>
                      <a:pt x="748" y="169"/>
                    </a:lnTo>
                    <a:lnTo>
                      <a:pt x="748" y="169"/>
                    </a:lnTo>
                    <a:lnTo>
                      <a:pt x="747" y="171"/>
                    </a:lnTo>
                    <a:lnTo>
                      <a:pt x="747" y="171"/>
                    </a:lnTo>
                    <a:lnTo>
                      <a:pt x="739" y="176"/>
                    </a:lnTo>
                    <a:lnTo>
                      <a:pt x="732" y="182"/>
                    </a:lnTo>
                    <a:lnTo>
                      <a:pt x="731" y="186"/>
                    </a:lnTo>
                    <a:lnTo>
                      <a:pt x="732" y="187"/>
                    </a:lnTo>
                    <a:lnTo>
                      <a:pt x="736" y="187"/>
                    </a:lnTo>
                    <a:lnTo>
                      <a:pt x="742" y="186"/>
                    </a:lnTo>
                    <a:lnTo>
                      <a:pt x="742" y="186"/>
                    </a:lnTo>
                    <a:lnTo>
                      <a:pt x="739" y="198"/>
                    </a:lnTo>
                    <a:lnTo>
                      <a:pt x="739" y="198"/>
                    </a:lnTo>
                    <a:lnTo>
                      <a:pt x="718" y="185"/>
                    </a:lnTo>
                    <a:lnTo>
                      <a:pt x="694" y="173"/>
                    </a:lnTo>
                    <a:lnTo>
                      <a:pt x="668" y="162"/>
                    </a:lnTo>
                    <a:lnTo>
                      <a:pt x="643" y="153"/>
                    </a:lnTo>
                    <a:lnTo>
                      <a:pt x="617" y="145"/>
                    </a:lnTo>
                    <a:lnTo>
                      <a:pt x="589" y="139"/>
                    </a:lnTo>
                    <a:lnTo>
                      <a:pt x="561" y="134"/>
                    </a:lnTo>
                    <a:lnTo>
                      <a:pt x="534" y="133"/>
                    </a:lnTo>
                    <a:lnTo>
                      <a:pt x="507" y="133"/>
                    </a:lnTo>
                    <a:lnTo>
                      <a:pt x="479" y="135"/>
                    </a:lnTo>
                    <a:lnTo>
                      <a:pt x="466" y="138"/>
                    </a:lnTo>
                    <a:lnTo>
                      <a:pt x="454" y="141"/>
                    </a:lnTo>
                    <a:lnTo>
                      <a:pt x="441" y="145"/>
                    </a:lnTo>
                    <a:lnTo>
                      <a:pt x="429" y="150"/>
                    </a:lnTo>
                    <a:lnTo>
                      <a:pt x="417" y="155"/>
                    </a:lnTo>
                    <a:lnTo>
                      <a:pt x="405" y="161"/>
                    </a:lnTo>
                    <a:lnTo>
                      <a:pt x="394" y="168"/>
                    </a:lnTo>
                    <a:lnTo>
                      <a:pt x="382" y="175"/>
                    </a:lnTo>
                    <a:lnTo>
                      <a:pt x="372" y="185"/>
                    </a:lnTo>
                    <a:lnTo>
                      <a:pt x="361" y="194"/>
                    </a:lnTo>
                    <a:lnTo>
                      <a:pt x="352" y="204"/>
                    </a:lnTo>
                    <a:lnTo>
                      <a:pt x="343" y="216"/>
                    </a:lnTo>
                    <a:lnTo>
                      <a:pt x="343" y="216"/>
                    </a:lnTo>
                    <a:lnTo>
                      <a:pt x="341" y="216"/>
                    </a:lnTo>
                    <a:lnTo>
                      <a:pt x="339" y="217"/>
                    </a:lnTo>
                    <a:lnTo>
                      <a:pt x="333" y="222"/>
                    </a:lnTo>
                    <a:lnTo>
                      <a:pt x="329" y="228"/>
                    </a:lnTo>
                    <a:lnTo>
                      <a:pt x="328" y="230"/>
                    </a:lnTo>
                    <a:lnTo>
                      <a:pt x="328" y="233"/>
                    </a:lnTo>
                    <a:lnTo>
                      <a:pt x="328" y="233"/>
                    </a:lnTo>
                    <a:lnTo>
                      <a:pt x="318" y="242"/>
                    </a:lnTo>
                    <a:lnTo>
                      <a:pt x="308" y="251"/>
                    </a:lnTo>
                    <a:lnTo>
                      <a:pt x="287" y="267"/>
                    </a:lnTo>
                    <a:lnTo>
                      <a:pt x="276" y="274"/>
                    </a:lnTo>
                    <a:lnTo>
                      <a:pt x="266" y="282"/>
                    </a:lnTo>
                    <a:lnTo>
                      <a:pt x="257" y="292"/>
                    </a:lnTo>
                    <a:lnTo>
                      <a:pt x="248" y="303"/>
                    </a:lnTo>
                    <a:lnTo>
                      <a:pt x="248" y="303"/>
                    </a:lnTo>
                    <a:lnTo>
                      <a:pt x="243" y="306"/>
                    </a:lnTo>
                    <a:lnTo>
                      <a:pt x="242" y="310"/>
                    </a:lnTo>
                    <a:lnTo>
                      <a:pt x="243" y="312"/>
                    </a:lnTo>
                    <a:lnTo>
                      <a:pt x="243" y="312"/>
                    </a:lnTo>
                    <a:lnTo>
                      <a:pt x="237" y="327"/>
                    </a:lnTo>
                    <a:lnTo>
                      <a:pt x="237" y="327"/>
                    </a:lnTo>
                    <a:lnTo>
                      <a:pt x="235" y="329"/>
                    </a:lnTo>
                    <a:lnTo>
                      <a:pt x="230" y="334"/>
                    </a:lnTo>
                    <a:lnTo>
                      <a:pt x="229" y="336"/>
                    </a:lnTo>
                    <a:lnTo>
                      <a:pt x="229" y="338"/>
                    </a:lnTo>
                    <a:lnTo>
                      <a:pt x="230" y="340"/>
                    </a:lnTo>
                    <a:lnTo>
                      <a:pt x="234" y="341"/>
                    </a:lnTo>
                    <a:lnTo>
                      <a:pt x="234" y="341"/>
                    </a:lnTo>
                    <a:lnTo>
                      <a:pt x="230" y="358"/>
                    </a:lnTo>
                    <a:lnTo>
                      <a:pt x="229" y="368"/>
                    </a:lnTo>
                    <a:lnTo>
                      <a:pt x="229" y="371"/>
                    </a:lnTo>
                    <a:lnTo>
                      <a:pt x="230" y="374"/>
                    </a:lnTo>
                    <a:lnTo>
                      <a:pt x="230" y="374"/>
                    </a:lnTo>
                    <a:lnTo>
                      <a:pt x="231" y="393"/>
                    </a:lnTo>
                    <a:lnTo>
                      <a:pt x="231" y="393"/>
                    </a:lnTo>
                    <a:lnTo>
                      <a:pt x="229" y="397"/>
                    </a:lnTo>
                    <a:lnTo>
                      <a:pt x="228" y="400"/>
                    </a:lnTo>
                    <a:lnTo>
                      <a:pt x="228" y="401"/>
                    </a:lnTo>
                    <a:lnTo>
                      <a:pt x="228" y="403"/>
                    </a:lnTo>
                    <a:lnTo>
                      <a:pt x="230" y="404"/>
                    </a:lnTo>
                    <a:lnTo>
                      <a:pt x="233" y="404"/>
                    </a:lnTo>
                    <a:lnTo>
                      <a:pt x="233" y="404"/>
                    </a:lnTo>
                    <a:lnTo>
                      <a:pt x="234" y="416"/>
                    </a:lnTo>
                    <a:lnTo>
                      <a:pt x="234" y="416"/>
                    </a:lnTo>
                    <a:lnTo>
                      <a:pt x="218" y="424"/>
                    </a:lnTo>
                    <a:lnTo>
                      <a:pt x="204" y="434"/>
                    </a:lnTo>
                    <a:lnTo>
                      <a:pt x="189" y="445"/>
                    </a:lnTo>
                    <a:lnTo>
                      <a:pt x="175" y="456"/>
                    </a:lnTo>
                    <a:lnTo>
                      <a:pt x="175" y="456"/>
                    </a:lnTo>
                    <a:lnTo>
                      <a:pt x="157" y="464"/>
                    </a:lnTo>
                    <a:lnTo>
                      <a:pt x="147" y="469"/>
                    </a:lnTo>
                    <a:lnTo>
                      <a:pt x="139" y="474"/>
                    </a:lnTo>
                    <a:lnTo>
                      <a:pt x="139" y="474"/>
                    </a:lnTo>
                    <a:lnTo>
                      <a:pt x="116" y="488"/>
                    </a:lnTo>
                    <a:lnTo>
                      <a:pt x="93" y="504"/>
                    </a:lnTo>
                    <a:lnTo>
                      <a:pt x="71" y="521"/>
                    </a:lnTo>
                    <a:lnTo>
                      <a:pt x="62" y="530"/>
                    </a:lnTo>
                    <a:lnTo>
                      <a:pt x="52" y="540"/>
                    </a:lnTo>
                    <a:lnTo>
                      <a:pt x="44" y="551"/>
                    </a:lnTo>
                    <a:lnTo>
                      <a:pt x="35" y="562"/>
                    </a:lnTo>
                    <a:lnTo>
                      <a:pt x="28" y="574"/>
                    </a:lnTo>
                    <a:lnTo>
                      <a:pt x="21" y="586"/>
                    </a:lnTo>
                    <a:lnTo>
                      <a:pt x="15" y="598"/>
                    </a:lnTo>
                    <a:lnTo>
                      <a:pt x="10" y="611"/>
                    </a:lnTo>
                    <a:lnTo>
                      <a:pt x="6" y="625"/>
                    </a:lnTo>
                    <a:lnTo>
                      <a:pt x="3" y="640"/>
                    </a:lnTo>
                    <a:lnTo>
                      <a:pt x="3" y="640"/>
                    </a:lnTo>
                    <a:lnTo>
                      <a:pt x="1" y="642"/>
                    </a:lnTo>
                    <a:lnTo>
                      <a:pt x="3" y="646"/>
                    </a:lnTo>
                    <a:lnTo>
                      <a:pt x="3" y="646"/>
                    </a:lnTo>
                    <a:lnTo>
                      <a:pt x="0" y="664"/>
                    </a:lnTo>
                    <a:lnTo>
                      <a:pt x="0" y="682"/>
                    </a:lnTo>
                    <a:lnTo>
                      <a:pt x="1" y="700"/>
                    </a:lnTo>
                    <a:lnTo>
                      <a:pt x="5" y="717"/>
                    </a:lnTo>
                    <a:lnTo>
                      <a:pt x="5" y="717"/>
                    </a:lnTo>
                    <a:close/>
                    <a:moveTo>
                      <a:pt x="14" y="709"/>
                    </a:moveTo>
                    <a:lnTo>
                      <a:pt x="14" y="709"/>
                    </a:lnTo>
                    <a:lnTo>
                      <a:pt x="24" y="703"/>
                    </a:lnTo>
                    <a:lnTo>
                      <a:pt x="24" y="703"/>
                    </a:lnTo>
                    <a:lnTo>
                      <a:pt x="14" y="710"/>
                    </a:lnTo>
                    <a:lnTo>
                      <a:pt x="14" y="710"/>
                    </a:lnTo>
                    <a:lnTo>
                      <a:pt x="14" y="709"/>
                    </a:lnTo>
                    <a:lnTo>
                      <a:pt x="14" y="709"/>
                    </a:lnTo>
                    <a:close/>
                    <a:moveTo>
                      <a:pt x="16" y="723"/>
                    </a:moveTo>
                    <a:lnTo>
                      <a:pt x="16" y="723"/>
                    </a:lnTo>
                    <a:lnTo>
                      <a:pt x="16" y="722"/>
                    </a:lnTo>
                    <a:lnTo>
                      <a:pt x="16" y="722"/>
                    </a:lnTo>
                    <a:lnTo>
                      <a:pt x="17" y="722"/>
                    </a:lnTo>
                    <a:lnTo>
                      <a:pt x="17" y="722"/>
                    </a:lnTo>
                    <a:lnTo>
                      <a:pt x="16" y="723"/>
                    </a:lnTo>
                    <a:lnTo>
                      <a:pt x="16" y="723"/>
                    </a:lnTo>
                    <a:close/>
                    <a:moveTo>
                      <a:pt x="30" y="759"/>
                    </a:moveTo>
                    <a:lnTo>
                      <a:pt x="30" y="759"/>
                    </a:lnTo>
                    <a:lnTo>
                      <a:pt x="26" y="747"/>
                    </a:lnTo>
                    <a:lnTo>
                      <a:pt x="21" y="735"/>
                    </a:lnTo>
                    <a:lnTo>
                      <a:pt x="21" y="735"/>
                    </a:lnTo>
                    <a:lnTo>
                      <a:pt x="48" y="724"/>
                    </a:lnTo>
                    <a:lnTo>
                      <a:pt x="48" y="724"/>
                    </a:lnTo>
                    <a:lnTo>
                      <a:pt x="42" y="728"/>
                    </a:lnTo>
                    <a:lnTo>
                      <a:pt x="34" y="736"/>
                    </a:lnTo>
                    <a:lnTo>
                      <a:pt x="29" y="740"/>
                    </a:lnTo>
                    <a:lnTo>
                      <a:pt x="28" y="745"/>
                    </a:lnTo>
                    <a:lnTo>
                      <a:pt x="27" y="746"/>
                    </a:lnTo>
                    <a:lnTo>
                      <a:pt x="28" y="747"/>
                    </a:lnTo>
                    <a:lnTo>
                      <a:pt x="29" y="747"/>
                    </a:lnTo>
                    <a:lnTo>
                      <a:pt x="32" y="748"/>
                    </a:lnTo>
                    <a:lnTo>
                      <a:pt x="32" y="748"/>
                    </a:lnTo>
                    <a:lnTo>
                      <a:pt x="38" y="747"/>
                    </a:lnTo>
                    <a:lnTo>
                      <a:pt x="45" y="745"/>
                    </a:lnTo>
                    <a:lnTo>
                      <a:pt x="59" y="737"/>
                    </a:lnTo>
                    <a:lnTo>
                      <a:pt x="73" y="730"/>
                    </a:lnTo>
                    <a:lnTo>
                      <a:pt x="85" y="723"/>
                    </a:lnTo>
                    <a:lnTo>
                      <a:pt x="85" y="723"/>
                    </a:lnTo>
                    <a:lnTo>
                      <a:pt x="58" y="741"/>
                    </a:lnTo>
                    <a:lnTo>
                      <a:pt x="44" y="750"/>
                    </a:lnTo>
                    <a:lnTo>
                      <a:pt x="30" y="759"/>
                    </a:lnTo>
                    <a:lnTo>
                      <a:pt x="30" y="759"/>
                    </a:lnTo>
                    <a:close/>
                    <a:moveTo>
                      <a:pt x="85" y="603"/>
                    </a:moveTo>
                    <a:lnTo>
                      <a:pt x="85" y="603"/>
                    </a:lnTo>
                    <a:lnTo>
                      <a:pt x="82" y="601"/>
                    </a:lnTo>
                    <a:lnTo>
                      <a:pt x="79" y="601"/>
                    </a:lnTo>
                    <a:lnTo>
                      <a:pt x="74" y="604"/>
                    </a:lnTo>
                    <a:lnTo>
                      <a:pt x="68" y="606"/>
                    </a:lnTo>
                    <a:lnTo>
                      <a:pt x="58" y="612"/>
                    </a:lnTo>
                    <a:lnTo>
                      <a:pt x="51" y="617"/>
                    </a:lnTo>
                    <a:lnTo>
                      <a:pt x="51" y="617"/>
                    </a:lnTo>
                    <a:lnTo>
                      <a:pt x="64" y="606"/>
                    </a:lnTo>
                    <a:lnTo>
                      <a:pt x="81" y="591"/>
                    </a:lnTo>
                    <a:lnTo>
                      <a:pt x="86" y="585"/>
                    </a:lnTo>
                    <a:lnTo>
                      <a:pt x="87" y="582"/>
                    </a:lnTo>
                    <a:lnTo>
                      <a:pt x="86" y="580"/>
                    </a:lnTo>
                    <a:lnTo>
                      <a:pt x="85" y="580"/>
                    </a:lnTo>
                    <a:lnTo>
                      <a:pt x="81" y="580"/>
                    </a:lnTo>
                    <a:lnTo>
                      <a:pt x="69" y="585"/>
                    </a:lnTo>
                    <a:lnTo>
                      <a:pt x="69" y="585"/>
                    </a:lnTo>
                    <a:lnTo>
                      <a:pt x="86" y="571"/>
                    </a:lnTo>
                    <a:lnTo>
                      <a:pt x="101" y="559"/>
                    </a:lnTo>
                    <a:lnTo>
                      <a:pt x="101" y="559"/>
                    </a:lnTo>
                    <a:lnTo>
                      <a:pt x="97" y="575"/>
                    </a:lnTo>
                    <a:lnTo>
                      <a:pt x="93" y="591"/>
                    </a:lnTo>
                    <a:lnTo>
                      <a:pt x="91" y="606"/>
                    </a:lnTo>
                    <a:lnTo>
                      <a:pt x="91" y="622"/>
                    </a:lnTo>
                    <a:lnTo>
                      <a:pt x="91" y="622"/>
                    </a:lnTo>
                    <a:lnTo>
                      <a:pt x="89" y="621"/>
                    </a:lnTo>
                    <a:lnTo>
                      <a:pt x="88" y="621"/>
                    </a:lnTo>
                    <a:lnTo>
                      <a:pt x="81" y="623"/>
                    </a:lnTo>
                    <a:lnTo>
                      <a:pt x="71" y="627"/>
                    </a:lnTo>
                    <a:lnTo>
                      <a:pt x="60" y="633"/>
                    </a:lnTo>
                    <a:lnTo>
                      <a:pt x="28" y="652"/>
                    </a:lnTo>
                    <a:lnTo>
                      <a:pt x="28" y="652"/>
                    </a:lnTo>
                    <a:lnTo>
                      <a:pt x="40" y="644"/>
                    </a:lnTo>
                    <a:lnTo>
                      <a:pt x="62" y="629"/>
                    </a:lnTo>
                    <a:lnTo>
                      <a:pt x="71" y="621"/>
                    </a:lnTo>
                    <a:lnTo>
                      <a:pt x="80" y="613"/>
                    </a:lnTo>
                    <a:lnTo>
                      <a:pt x="85" y="607"/>
                    </a:lnTo>
                    <a:lnTo>
                      <a:pt x="86" y="605"/>
                    </a:lnTo>
                    <a:lnTo>
                      <a:pt x="85" y="603"/>
                    </a:lnTo>
                    <a:lnTo>
                      <a:pt x="85" y="603"/>
                    </a:lnTo>
                    <a:close/>
                    <a:moveTo>
                      <a:pt x="166" y="841"/>
                    </a:moveTo>
                    <a:lnTo>
                      <a:pt x="166" y="841"/>
                    </a:lnTo>
                    <a:lnTo>
                      <a:pt x="174" y="835"/>
                    </a:lnTo>
                    <a:lnTo>
                      <a:pt x="174" y="835"/>
                    </a:lnTo>
                    <a:lnTo>
                      <a:pt x="184" y="828"/>
                    </a:lnTo>
                    <a:lnTo>
                      <a:pt x="201" y="817"/>
                    </a:lnTo>
                    <a:lnTo>
                      <a:pt x="209" y="811"/>
                    </a:lnTo>
                    <a:lnTo>
                      <a:pt x="216" y="805"/>
                    </a:lnTo>
                    <a:lnTo>
                      <a:pt x="219" y="800"/>
                    </a:lnTo>
                    <a:lnTo>
                      <a:pt x="221" y="798"/>
                    </a:lnTo>
                    <a:lnTo>
                      <a:pt x="222" y="795"/>
                    </a:lnTo>
                    <a:lnTo>
                      <a:pt x="222" y="795"/>
                    </a:lnTo>
                    <a:lnTo>
                      <a:pt x="237" y="801"/>
                    </a:lnTo>
                    <a:lnTo>
                      <a:pt x="237" y="801"/>
                    </a:lnTo>
                    <a:lnTo>
                      <a:pt x="219" y="811"/>
                    </a:lnTo>
                    <a:lnTo>
                      <a:pt x="201" y="821"/>
                    </a:lnTo>
                    <a:lnTo>
                      <a:pt x="184" y="831"/>
                    </a:lnTo>
                    <a:lnTo>
                      <a:pt x="166" y="841"/>
                    </a:lnTo>
                    <a:lnTo>
                      <a:pt x="166" y="841"/>
                    </a:lnTo>
                    <a:close/>
                    <a:moveTo>
                      <a:pt x="246" y="805"/>
                    </a:moveTo>
                    <a:lnTo>
                      <a:pt x="246" y="805"/>
                    </a:lnTo>
                    <a:lnTo>
                      <a:pt x="271" y="812"/>
                    </a:lnTo>
                    <a:lnTo>
                      <a:pt x="271" y="812"/>
                    </a:lnTo>
                    <a:lnTo>
                      <a:pt x="251" y="822"/>
                    </a:lnTo>
                    <a:lnTo>
                      <a:pt x="230" y="831"/>
                    </a:lnTo>
                    <a:lnTo>
                      <a:pt x="188" y="848"/>
                    </a:lnTo>
                    <a:lnTo>
                      <a:pt x="188" y="848"/>
                    </a:lnTo>
                    <a:lnTo>
                      <a:pt x="211" y="833"/>
                    </a:lnTo>
                    <a:lnTo>
                      <a:pt x="211" y="833"/>
                    </a:lnTo>
                    <a:lnTo>
                      <a:pt x="231" y="821"/>
                    </a:lnTo>
                    <a:lnTo>
                      <a:pt x="242" y="812"/>
                    </a:lnTo>
                    <a:lnTo>
                      <a:pt x="245" y="809"/>
                    </a:lnTo>
                    <a:lnTo>
                      <a:pt x="246" y="805"/>
                    </a:lnTo>
                    <a:lnTo>
                      <a:pt x="246" y="805"/>
                    </a:lnTo>
                    <a:close/>
                    <a:moveTo>
                      <a:pt x="142" y="807"/>
                    </a:moveTo>
                    <a:lnTo>
                      <a:pt x="142" y="807"/>
                    </a:lnTo>
                    <a:lnTo>
                      <a:pt x="164" y="792"/>
                    </a:lnTo>
                    <a:lnTo>
                      <a:pt x="186" y="777"/>
                    </a:lnTo>
                    <a:lnTo>
                      <a:pt x="186" y="777"/>
                    </a:lnTo>
                    <a:lnTo>
                      <a:pt x="186" y="777"/>
                    </a:lnTo>
                    <a:lnTo>
                      <a:pt x="186" y="777"/>
                    </a:lnTo>
                    <a:lnTo>
                      <a:pt x="196" y="782"/>
                    </a:lnTo>
                    <a:lnTo>
                      <a:pt x="196" y="782"/>
                    </a:lnTo>
                    <a:lnTo>
                      <a:pt x="169" y="794"/>
                    </a:lnTo>
                    <a:lnTo>
                      <a:pt x="142" y="807"/>
                    </a:lnTo>
                    <a:lnTo>
                      <a:pt x="142" y="807"/>
                    </a:lnTo>
                    <a:close/>
                    <a:moveTo>
                      <a:pt x="206" y="789"/>
                    </a:moveTo>
                    <a:lnTo>
                      <a:pt x="206" y="789"/>
                    </a:lnTo>
                    <a:lnTo>
                      <a:pt x="206" y="788"/>
                    </a:lnTo>
                    <a:lnTo>
                      <a:pt x="206" y="788"/>
                    </a:lnTo>
                    <a:lnTo>
                      <a:pt x="213" y="792"/>
                    </a:lnTo>
                    <a:lnTo>
                      <a:pt x="213" y="792"/>
                    </a:lnTo>
                    <a:lnTo>
                      <a:pt x="177" y="810"/>
                    </a:lnTo>
                    <a:lnTo>
                      <a:pt x="177" y="810"/>
                    </a:lnTo>
                    <a:lnTo>
                      <a:pt x="206" y="789"/>
                    </a:lnTo>
                    <a:lnTo>
                      <a:pt x="206" y="789"/>
                    </a:lnTo>
                    <a:close/>
                    <a:moveTo>
                      <a:pt x="156" y="781"/>
                    </a:moveTo>
                    <a:lnTo>
                      <a:pt x="156" y="781"/>
                    </a:lnTo>
                    <a:lnTo>
                      <a:pt x="175" y="770"/>
                    </a:lnTo>
                    <a:lnTo>
                      <a:pt x="175" y="770"/>
                    </a:lnTo>
                    <a:lnTo>
                      <a:pt x="176" y="771"/>
                    </a:lnTo>
                    <a:lnTo>
                      <a:pt x="176" y="771"/>
                    </a:lnTo>
                    <a:lnTo>
                      <a:pt x="156" y="781"/>
                    </a:lnTo>
                    <a:lnTo>
                      <a:pt x="156" y="781"/>
                    </a:lnTo>
                    <a:close/>
                    <a:moveTo>
                      <a:pt x="94" y="795"/>
                    </a:moveTo>
                    <a:lnTo>
                      <a:pt x="94" y="795"/>
                    </a:lnTo>
                    <a:lnTo>
                      <a:pt x="107" y="784"/>
                    </a:lnTo>
                    <a:lnTo>
                      <a:pt x="122" y="775"/>
                    </a:lnTo>
                    <a:lnTo>
                      <a:pt x="136" y="764"/>
                    </a:lnTo>
                    <a:lnTo>
                      <a:pt x="152" y="756"/>
                    </a:lnTo>
                    <a:lnTo>
                      <a:pt x="152" y="756"/>
                    </a:lnTo>
                    <a:lnTo>
                      <a:pt x="153" y="753"/>
                    </a:lnTo>
                    <a:lnTo>
                      <a:pt x="153" y="753"/>
                    </a:lnTo>
                    <a:lnTo>
                      <a:pt x="165" y="763"/>
                    </a:lnTo>
                    <a:lnTo>
                      <a:pt x="165" y="763"/>
                    </a:lnTo>
                    <a:lnTo>
                      <a:pt x="129" y="778"/>
                    </a:lnTo>
                    <a:lnTo>
                      <a:pt x="94" y="795"/>
                    </a:lnTo>
                    <a:lnTo>
                      <a:pt x="94" y="795"/>
                    </a:lnTo>
                    <a:close/>
                    <a:moveTo>
                      <a:pt x="68" y="784"/>
                    </a:moveTo>
                    <a:lnTo>
                      <a:pt x="68" y="784"/>
                    </a:lnTo>
                    <a:lnTo>
                      <a:pt x="105" y="762"/>
                    </a:lnTo>
                    <a:lnTo>
                      <a:pt x="116" y="753"/>
                    </a:lnTo>
                    <a:lnTo>
                      <a:pt x="125" y="746"/>
                    </a:lnTo>
                    <a:lnTo>
                      <a:pt x="130" y="740"/>
                    </a:lnTo>
                    <a:lnTo>
                      <a:pt x="131" y="737"/>
                    </a:lnTo>
                    <a:lnTo>
                      <a:pt x="131" y="735"/>
                    </a:lnTo>
                    <a:lnTo>
                      <a:pt x="131" y="735"/>
                    </a:lnTo>
                    <a:lnTo>
                      <a:pt x="130" y="735"/>
                    </a:lnTo>
                    <a:lnTo>
                      <a:pt x="128" y="735"/>
                    </a:lnTo>
                    <a:lnTo>
                      <a:pt x="122" y="737"/>
                    </a:lnTo>
                    <a:lnTo>
                      <a:pt x="103" y="746"/>
                    </a:lnTo>
                    <a:lnTo>
                      <a:pt x="71" y="763"/>
                    </a:lnTo>
                    <a:lnTo>
                      <a:pt x="71" y="763"/>
                    </a:lnTo>
                    <a:lnTo>
                      <a:pt x="85" y="756"/>
                    </a:lnTo>
                    <a:lnTo>
                      <a:pt x="101" y="746"/>
                    </a:lnTo>
                    <a:lnTo>
                      <a:pt x="110" y="740"/>
                    </a:lnTo>
                    <a:lnTo>
                      <a:pt x="116" y="733"/>
                    </a:lnTo>
                    <a:lnTo>
                      <a:pt x="121" y="727"/>
                    </a:lnTo>
                    <a:lnTo>
                      <a:pt x="122" y="724"/>
                    </a:lnTo>
                    <a:lnTo>
                      <a:pt x="122" y="721"/>
                    </a:lnTo>
                    <a:lnTo>
                      <a:pt x="122" y="721"/>
                    </a:lnTo>
                    <a:lnTo>
                      <a:pt x="134" y="734"/>
                    </a:lnTo>
                    <a:lnTo>
                      <a:pt x="146" y="747"/>
                    </a:lnTo>
                    <a:lnTo>
                      <a:pt x="146" y="747"/>
                    </a:lnTo>
                    <a:lnTo>
                      <a:pt x="106" y="766"/>
                    </a:lnTo>
                    <a:lnTo>
                      <a:pt x="68" y="784"/>
                    </a:lnTo>
                    <a:lnTo>
                      <a:pt x="68" y="784"/>
                    </a:lnTo>
                    <a:close/>
                    <a:moveTo>
                      <a:pt x="83" y="739"/>
                    </a:moveTo>
                    <a:lnTo>
                      <a:pt x="83" y="739"/>
                    </a:lnTo>
                    <a:lnTo>
                      <a:pt x="82" y="736"/>
                    </a:lnTo>
                    <a:lnTo>
                      <a:pt x="82" y="736"/>
                    </a:lnTo>
                    <a:lnTo>
                      <a:pt x="100" y="725"/>
                    </a:lnTo>
                    <a:lnTo>
                      <a:pt x="117" y="713"/>
                    </a:lnTo>
                    <a:lnTo>
                      <a:pt x="117" y="713"/>
                    </a:lnTo>
                    <a:lnTo>
                      <a:pt x="119" y="717"/>
                    </a:lnTo>
                    <a:lnTo>
                      <a:pt x="119" y="717"/>
                    </a:lnTo>
                    <a:lnTo>
                      <a:pt x="116" y="718"/>
                    </a:lnTo>
                    <a:lnTo>
                      <a:pt x="107" y="723"/>
                    </a:lnTo>
                    <a:lnTo>
                      <a:pt x="83" y="739"/>
                    </a:lnTo>
                    <a:lnTo>
                      <a:pt x="83" y="739"/>
                    </a:lnTo>
                    <a:close/>
                    <a:moveTo>
                      <a:pt x="110" y="707"/>
                    </a:moveTo>
                    <a:lnTo>
                      <a:pt x="110" y="707"/>
                    </a:lnTo>
                    <a:lnTo>
                      <a:pt x="106" y="706"/>
                    </a:lnTo>
                    <a:lnTo>
                      <a:pt x="103" y="706"/>
                    </a:lnTo>
                    <a:lnTo>
                      <a:pt x="93" y="710"/>
                    </a:lnTo>
                    <a:lnTo>
                      <a:pt x="76" y="717"/>
                    </a:lnTo>
                    <a:lnTo>
                      <a:pt x="76" y="717"/>
                    </a:lnTo>
                    <a:lnTo>
                      <a:pt x="93" y="706"/>
                    </a:lnTo>
                    <a:lnTo>
                      <a:pt x="101" y="700"/>
                    </a:lnTo>
                    <a:lnTo>
                      <a:pt x="105" y="697"/>
                    </a:lnTo>
                    <a:lnTo>
                      <a:pt x="106" y="694"/>
                    </a:lnTo>
                    <a:lnTo>
                      <a:pt x="106" y="694"/>
                    </a:lnTo>
                    <a:lnTo>
                      <a:pt x="112" y="705"/>
                    </a:lnTo>
                    <a:lnTo>
                      <a:pt x="112" y="705"/>
                    </a:lnTo>
                    <a:lnTo>
                      <a:pt x="110" y="707"/>
                    </a:lnTo>
                    <a:lnTo>
                      <a:pt x="110" y="707"/>
                    </a:lnTo>
                    <a:close/>
                    <a:moveTo>
                      <a:pt x="42" y="716"/>
                    </a:moveTo>
                    <a:lnTo>
                      <a:pt x="42" y="716"/>
                    </a:lnTo>
                    <a:lnTo>
                      <a:pt x="73" y="698"/>
                    </a:lnTo>
                    <a:lnTo>
                      <a:pt x="82" y="692"/>
                    </a:lnTo>
                    <a:lnTo>
                      <a:pt x="89" y="686"/>
                    </a:lnTo>
                    <a:lnTo>
                      <a:pt x="94" y="681"/>
                    </a:lnTo>
                    <a:lnTo>
                      <a:pt x="95" y="678"/>
                    </a:lnTo>
                    <a:lnTo>
                      <a:pt x="94" y="677"/>
                    </a:lnTo>
                    <a:lnTo>
                      <a:pt x="94" y="677"/>
                    </a:lnTo>
                    <a:lnTo>
                      <a:pt x="93" y="676"/>
                    </a:lnTo>
                    <a:lnTo>
                      <a:pt x="92" y="676"/>
                    </a:lnTo>
                    <a:lnTo>
                      <a:pt x="87" y="676"/>
                    </a:lnTo>
                    <a:lnTo>
                      <a:pt x="82" y="678"/>
                    </a:lnTo>
                    <a:lnTo>
                      <a:pt x="75" y="682"/>
                    </a:lnTo>
                    <a:lnTo>
                      <a:pt x="56" y="694"/>
                    </a:lnTo>
                    <a:lnTo>
                      <a:pt x="56" y="694"/>
                    </a:lnTo>
                    <a:lnTo>
                      <a:pt x="73" y="682"/>
                    </a:lnTo>
                    <a:lnTo>
                      <a:pt x="88" y="669"/>
                    </a:lnTo>
                    <a:lnTo>
                      <a:pt x="88" y="669"/>
                    </a:lnTo>
                    <a:lnTo>
                      <a:pt x="89" y="666"/>
                    </a:lnTo>
                    <a:lnTo>
                      <a:pt x="91" y="665"/>
                    </a:lnTo>
                    <a:lnTo>
                      <a:pt x="91" y="663"/>
                    </a:lnTo>
                    <a:lnTo>
                      <a:pt x="89" y="662"/>
                    </a:lnTo>
                    <a:lnTo>
                      <a:pt x="88" y="660"/>
                    </a:lnTo>
                    <a:lnTo>
                      <a:pt x="86" y="660"/>
                    </a:lnTo>
                    <a:lnTo>
                      <a:pt x="83" y="660"/>
                    </a:lnTo>
                    <a:lnTo>
                      <a:pt x="82" y="662"/>
                    </a:lnTo>
                    <a:lnTo>
                      <a:pt x="82" y="662"/>
                    </a:lnTo>
                    <a:lnTo>
                      <a:pt x="34" y="687"/>
                    </a:lnTo>
                    <a:lnTo>
                      <a:pt x="34" y="687"/>
                    </a:lnTo>
                    <a:lnTo>
                      <a:pt x="48" y="675"/>
                    </a:lnTo>
                    <a:lnTo>
                      <a:pt x="63" y="664"/>
                    </a:lnTo>
                    <a:lnTo>
                      <a:pt x="92" y="646"/>
                    </a:lnTo>
                    <a:lnTo>
                      <a:pt x="92" y="646"/>
                    </a:lnTo>
                    <a:lnTo>
                      <a:pt x="93" y="657"/>
                    </a:lnTo>
                    <a:lnTo>
                      <a:pt x="97" y="669"/>
                    </a:lnTo>
                    <a:lnTo>
                      <a:pt x="99" y="678"/>
                    </a:lnTo>
                    <a:lnTo>
                      <a:pt x="104" y="689"/>
                    </a:lnTo>
                    <a:lnTo>
                      <a:pt x="104" y="689"/>
                    </a:lnTo>
                    <a:lnTo>
                      <a:pt x="103" y="689"/>
                    </a:lnTo>
                    <a:lnTo>
                      <a:pt x="100" y="689"/>
                    </a:lnTo>
                    <a:lnTo>
                      <a:pt x="93" y="692"/>
                    </a:lnTo>
                    <a:lnTo>
                      <a:pt x="74" y="700"/>
                    </a:lnTo>
                    <a:lnTo>
                      <a:pt x="42" y="716"/>
                    </a:lnTo>
                    <a:lnTo>
                      <a:pt x="42" y="716"/>
                    </a:lnTo>
                    <a:close/>
                    <a:moveTo>
                      <a:pt x="63" y="646"/>
                    </a:moveTo>
                    <a:lnTo>
                      <a:pt x="63" y="646"/>
                    </a:lnTo>
                    <a:lnTo>
                      <a:pt x="81" y="633"/>
                    </a:lnTo>
                    <a:lnTo>
                      <a:pt x="88" y="627"/>
                    </a:lnTo>
                    <a:lnTo>
                      <a:pt x="89" y="624"/>
                    </a:lnTo>
                    <a:lnTo>
                      <a:pt x="91" y="622"/>
                    </a:lnTo>
                    <a:lnTo>
                      <a:pt x="91" y="622"/>
                    </a:lnTo>
                    <a:lnTo>
                      <a:pt x="91" y="636"/>
                    </a:lnTo>
                    <a:lnTo>
                      <a:pt x="91" y="636"/>
                    </a:lnTo>
                    <a:lnTo>
                      <a:pt x="86" y="638"/>
                    </a:lnTo>
                    <a:lnTo>
                      <a:pt x="80" y="641"/>
                    </a:lnTo>
                    <a:lnTo>
                      <a:pt x="70" y="648"/>
                    </a:lnTo>
                    <a:lnTo>
                      <a:pt x="70" y="648"/>
                    </a:lnTo>
                    <a:lnTo>
                      <a:pt x="70" y="648"/>
                    </a:lnTo>
                    <a:lnTo>
                      <a:pt x="70" y="648"/>
                    </a:lnTo>
                    <a:lnTo>
                      <a:pt x="69" y="646"/>
                    </a:lnTo>
                    <a:lnTo>
                      <a:pt x="66" y="646"/>
                    </a:lnTo>
                    <a:lnTo>
                      <a:pt x="63" y="646"/>
                    </a:lnTo>
                    <a:lnTo>
                      <a:pt x="63" y="646"/>
                    </a:lnTo>
                    <a:close/>
                    <a:moveTo>
                      <a:pt x="38" y="771"/>
                    </a:moveTo>
                    <a:lnTo>
                      <a:pt x="38" y="771"/>
                    </a:lnTo>
                    <a:lnTo>
                      <a:pt x="35" y="768"/>
                    </a:lnTo>
                    <a:lnTo>
                      <a:pt x="35" y="768"/>
                    </a:lnTo>
                    <a:lnTo>
                      <a:pt x="53" y="760"/>
                    </a:lnTo>
                    <a:lnTo>
                      <a:pt x="53" y="760"/>
                    </a:lnTo>
                    <a:lnTo>
                      <a:pt x="38" y="771"/>
                    </a:lnTo>
                    <a:lnTo>
                      <a:pt x="38" y="771"/>
                    </a:lnTo>
                    <a:close/>
                    <a:moveTo>
                      <a:pt x="50" y="787"/>
                    </a:moveTo>
                    <a:lnTo>
                      <a:pt x="50" y="787"/>
                    </a:lnTo>
                    <a:lnTo>
                      <a:pt x="45" y="782"/>
                    </a:lnTo>
                    <a:lnTo>
                      <a:pt x="45" y="782"/>
                    </a:lnTo>
                    <a:lnTo>
                      <a:pt x="64" y="776"/>
                    </a:lnTo>
                    <a:lnTo>
                      <a:pt x="64" y="776"/>
                    </a:lnTo>
                    <a:lnTo>
                      <a:pt x="50" y="787"/>
                    </a:lnTo>
                    <a:lnTo>
                      <a:pt x="50" y="787"/>
                    </a:lnTo>
                    <a:close/>
                    <a:moveTo>
                      <a:pt x="59" y="799"/>
                    </a:moveTo>
                    <a:lnTo>
                      <a:pt x="59" y="799"/>
                    </a:lnTo>
                    <a:lnTo>
                      <a:pt x="92" y="783"/>
                    </a:lnTo>
                    <a:lnTo>
                      <a:pt x="92" y="783"/>
                    </a:lnTo>
                    <a:lnTo>
                      <a:pt x="79" y="795"/>
                    </a:lnTo>
                    <a:lnTo>
                      <a:pt x="66" y="806"/>
                    </a:lnTo>
                    <a:lnTo>
                      <a:pt x="66" y="806"/>
                    </a:lnTo>
                    <a:lnTo>
                      <a:pt x="59" y="799"/>
                    </a:lnTo>
                    <a:lnTo>
                      <a:pt x="59" y="799"/>
                    </a:lnTo>
                    <a:close/>
                    <a:moveTo>
                      <a:pt x="75" y="813"/>
                    </a:moveTo>
                    <a:lnTo>
                      <a:pt x="75" y="813"/>
                    </a:lnTo>
                    <a:lnTo>
                      <a:pt x="105" y="800"/>
                    </a:lnTo>
                    <a:lnTo>
                      <a:pt x="105" y="800"/>
                    </a:lnTo>
                    <a:lnTo>
                      <a:pt x="93" y="810"/>
                    </a:lnTo>
                    <a:lnTo>
                      <a:pt x="82" y="818"/>
                    </a:lnTo>
                    <a:lnTo>
                      <a:pt x="82" y="818"/>
                    </a:lnTo>
                    <a:lnTo>
                      <a:pt x="75" y="813"/>
                    </a:lnTo>
                    <a:lnTo>
                      <a:pt x="75" y="813"/>
                    </a:lnTo>
                    <a:close/>
                    <a:moveTo>
                      <a:pt x="92" y="825"/>
                    </a:moveTo>
                    <a:lnTo>
                      <a:pt x="92" y="825"/>
                    </a:lnTo>
                    <a:lnTo>
                      <a:pt x="122" y="810"/>
                    </a:lnTo>
                    <a:lnTo>
                      <a:pt x="122" y="810"/>
                    </a:lnTo>
                    <a:lnTo>
                      <a:pt x="98" y="829"/>
                    </a:lnTo>
                    <a:lnTo>
                      <a:pt x="98" y="829"/>
                    </a:lnTo>
                    <a:lnTo>
                      <a:pt x="92" y="825"/>
                    </a:lnTo>
                    <a:lnTo>
                      <a:pt x="92" y="825"/>
                    </a:lnTo>
                    <a:close/>
                    <a:moveTo>
                      <a:pt x="107" y="835"/>
                    </a:moveTo>
                    <a:lnTo>
                      <a:pt x="107" y="835"/>
                    </a:lnTo>
                    <a:lnTo>
                      <a:pt x="165" y="806"/>
                    </a:lnTo>
                    <a:lnTo>
                      <a:pt x="165" y="806"/>
                    </a:lnTo>
                    <a:lnTo>
                      <a:pt x="140" y="822"/>
                    </a:lnTo>
                    <a:lnTo>
                      <a:pt x="128" y="830"/>
                    </a:lnTo>
                    <a:lnTo>
                      <a:pt x="116" y="839"/>
                    </a:lnTo>
                    <a:lnTo>
                      <a:pt x="116" y="839"/>
                    </a:lnTo>
                    <a:lnTo>
                      <a:pt x="107" y="835"/>
                    </a:lnTo>
                    <a:lnTo>
                      <a:pt x="107" y="835"/>
                    </a:lnTo>
                    <a:close/>
                    <a:moveTo>
                      <a:pt x="140" y="848"/>
                    </a:moveTo>
                    <a:lnTo>
                      <a:pt x="140" y="848"/>
                    </a:lnTo>
                    <a:lnTo>
                      <a:pt x="128" y="843"/>
                    </a:lnTo>
                    <a:lnTo>
                      <a:pt x="128" y="843"/>
                    </a:lnTo>
                    <a:lnTo>
                      <a:pt x="154" y="833"/>
                    </a:lnTo>
                    <a:lnTo>
                      <a:pt x="180" y="819"/>
                    </a:lnTo>
                    <a:lnTo>
                      <a:pt x="180" y="819"/>
                    </a:lnTo>
                    <a:lnTo>
                      <a:pt x="160" y="834"/>
                    </a:lnTo>
                    <a:lnTo>
                      <a:pt x="140" y="848"/>
                    </a:lnTo>
                    <a:lnTo>
                      <a:pt x="140" y="848"/>
                    </a:lnTo>
                    <a:close/>
                    <a:moveTo>
                      <a:pt x="164" y="856"/>
                    </a:moveTo>
                    <a:lnTo>
                      <a:pt x="164" y="856"/>
                    </a:lnTo>
                    <a:lnTo>
                      <a:pt x="160" y="854"/>
                    </a:lnTo>
                    <a:lnTo>
                      <a:pt x="160" y="854"/>
                    </a:lnTo>
                    <a:lnTo>
                      <a:pt x="170" y="849"/>
                    </a:lnTo>
                    <a:lnTo>
                      <a:pt x="170" y="849"/>
                    </a:lnTo>
                    <a:lnTo>
                      <a:pt x="164" y="856"/>
                    </a:lnTo>
                    <a:lnTo>
                      <a:pt x="164" y="856"/>
                    </a:lnTo>
                    <a:close/>
                    <a:moveTo>
                      <a:pt x="210" y="860"/>
                    </a:moveTo>
                    <a:lnTo>
                      <a:pt x="210" y="860"/>
                    </a:lnTo>
                    <a:lnTo>
                      <a:pt x="187" y="859"/>
                    </a:lnTo>
                    <a:lnTo>
                      <a:pt x="187" y="859"/>
                    </a:lnTo>
                    <a:lnTo>
                      <a:pt x="213" y="848"/>
                    </a:lnTo>
                    <a:lnTo>
                      <a:pt x="213" y="848"/>
                    </a:lnTo>
                    <a:lnTo>
                      <a:pt x="239" y="839"/>
                    </a:lnTo>
                    <a:lnTo>
                      <a:pt x="239" y="839"/>
                    </a:lnTo>
                    <a:lnTo>
                      <a:pt x="222" y="848"/>
                    </a:lnTo>
                    <a:lnTo>
                      <a:pt x="213" y="854"/>
                    </a:lnTo>
                    <a:lnTo>
                      <a:pt x="210" y="858"/>
                    </a:lnTo>
                    <a:lnTo>
                      <a:pt x="210" y="860"/>
                    </a:lnTo>
                    <a:lnTo>
                      <a:pt x="210" y="860"/>
                    </a:lnTo>
                    <a:close/>
                    <a:moveTo>
                      <a:pt x="241" y="859"/>
                    </a:moveTo>
                    <a:lnTo>
                      <a:pt x="241" y="859"/>
                    </a:lnTo>
                    <a:lnTo>
                      <a:pt x="227" y="860"/>
                    </a:lnTo>
                    <a:lnTo>
                      <a:pt x="227" y="860"/>
                    </a:lnTo>
                    <a:lnTo>
                      <a:pt x="247" y="851"/>
                    </a:lnTo>
                    <a:lnTo>
                      <a:pt x="247" y="851"/>
                    </a:lnTo>
                    <a:lnTo>
                      <a:pt x="243" y="854"/>
                    </a:lnTo>
                    <a:lnTo>
                      <a:pt x="241" y="859"/>
                    </a:lnTo>
                    <a:lnTo>
                      <a:pt x="241" y="859"/>
                    </a:lnTo>
                    <a:close/>
                    <a:moveTo>
                      <a:pt x="286" y="816"/>
                    </a:moveTo>
                    <a:lnTo>
                      <a:pt x="286" y="816"/>
                    </a:lnTo>
                    <a:lnTo>
                      <a:pt x="289" y="816"/>
                    </a:lnTo>
                    <a:lnTo>
                      <a:pt x="289" y="816"/>
                    </a:lnTo>
                    <a:lnTo>
                      <a:pt x="271" y="827"/>
                    </a:lnTo>
                    <a:lnTo>
                      <a:pt x="271" y="827"/>
                    </a:lnTo>
                    <a:lnTo>
                      <a:pt x="278" y="821"/>
                    </a:lnTo>
                    <a:lnTo>
                      <a:pt x="286" y="816"/>
                    </a:lnTo>
                    <a:lnTo>
                      <a:pt x="286" y="816"/>
                    </a:lnTo>
                    <a:close/>
                    <a:moveTo>
                      <a:pt x="306" y="819"/>
                    </a:moveTo>
                    <a:lnTo>
                      <a:pt x="306" y="819"/>
                    </a:lnTo>
                    <a:lnTo>
                      <a:pt x="324" y="822"/>
                    </a:lnTo>
                    <a:lnTo>
                      <a:pt x="324" y="822"/>
                    </a:lnTo>
                    <a:lnTo>
                      <a:pt x="278" y="841"/>
                    </a:lnTo>
                    <a:lnTo>
                      <a:pt x="278" y="841"/>
                    </a:lnTo>
                    <a:lnTo>
                      <a:pt x="293" y="831"/>
                    </a:lnTo>
                    <a:lnTo>
                      <a:pt x="300" y="825"/>
                    </a:lnTo>
                    <a:lnTo>
                      <a:pt x="306" y="819"/>
                    </a:lnTo>
                    <a:lnTo>
                      <a:pt x="306" y="819"/>
                    </a:lnTo>
                    <a:close/>
                    <a:moveTo>
                      <a:pt x="329" y="836"/>
                    </a:moveTo>
                    <a:lnTo>
                      <a:pt x="331" y="833"/>
                    </a:lnTo>
                    <a:lnTo>
                      <a:pt x="331" y="833"/>
                    </a:lnTo>
                    <a:lnTo>
                      <a:pt x="330" y="831"/>
                    </a:lnTo>
                    <a:lnTo>
                      <a:pt x="330" y="831"/>
                    </a:lnTo>
                    <a:lnTo>
                      <a:pt x="343" y="827"/>
                    </a:lnTo>
                    <a:lnTo>
                      <a:pt x="343" y="827"/>
                    </a:lnTo>
                    <a:lnTo>
                      <a:pt x="345" y="843"/>
                    </a:lnTo>
                    <a:lnTo>
                      <a:pt x="345" y="843"/>
                    </a:lnTo>
                    <a:lnTo>
                      <a:pt x="342" y="841"/>
                    </a:lnTo>
                    <a:lnTo>
                      <a:pt x="340" y="840"/>
                    </a:lnTo>
                    <a:lnTo>
                      <a:pt x="336" y="841"/>
                    </a:lnTo>
                    <a:lnTo>
                      <a:pt x="333" y="842"/>
                    </a:lnTo>
                    <a:lnTo>
                      <a:pt x="325" y="847"/>
                    </a:lnTo>
                    <a:lnTo>
                      <a:pt x="320" y="851"/>
                    </a:lnTo>
                    <a:lnTo>
                      <a:pt x="320" y="851"/>
                    </a:lnTo>
                    <a:lnTo>
                      <a:pt x="333" y="840"/>
                    </a:lnTo>
                    <a:lnTo>
                      <a:pt x="329" y="836"/>
                    </a:lnTo>
                    <a:close/>
                    <a:moveTo>
                      <a:pt x="345" y="845"/>
                    </a:moveTo>
                    <a:lnTo>
                      <a:pt x="345" y="845"/>
                    </a:lnTo>
                    <a:lnTo>
                      <a:pt x="345" y="851"/>
                    </a:lnTo>
                    <a:lnTo>
                      <a:pt x="345" y="851"/>
                    </a:lnTo>
                    <a:lnTo>
                      <a:pt x="337" y="856"/>
                    </a:lnTo>
                    <a:lnTo>
                      <a:pt x="333" y="862"/>
                    </a:lnTo>
                    <a:lnTo>
                      <a:pt x="333" y="862"/>
                    </a:lnTo>
                    <a:lnTo>
                      <a:pt x="331" y="860"/>
                    </a:lnTo>
                    <a:lnTo>
                      <a:pt x="329" y="860"/>
                    </a:lnTo>
                    <a:lnTo>
                      <a:pt x="329" y="860"/>
                    </a:lnTo>
                    <a:lnTo>
                      <a:pt x="337" y="853"/>
                    </a:lnTo>
                    <a:lnTo>
                      <a:pt x="342" y="849"/>
                    </a:lnTo>
                    <a:lnTo>
                      <a:pt x="343" y="847"/>
                    </a:lnTo>
                    <a:lnTo>
                      <a:pt x="345" y="845"/>
                    </a:lnTo>
                    <a:lnTo>
                      <a:pt x="345" y="845"/>
                    </a:lnTo>
                    <a:close/>
                    <a:moveTo>
                      <a:pt x="308" y="847"/>
                    </a:moveTo>
                    <a:lnTo>
                      <a:pt x="308" y="847"/>
                    </a:lnTo>
                    <a:lnTo>
                      <a:pt x="307" y="843"/>
                    </a:lnTo>
                    <a:lnTo>
                      <a:pt x="307" y="843"/>
                    </a:lnTo>
                    <a:lnTo>
                      <a:pt x="323" y="836"/>
                    </a:lnTo>
                    <a:lnTo>
                      <a:pt x="323" y="836"/>
                    </a:lnTo>
                    <a:lnTo>
                      <a:pt x="308" y="847"/>
                    </a:lnTo>
                    <a:lnTo>
                      <a:pt x="308" y="847"/>
                    </a:lnTo>
                    <a:close/>
                    <a:moveTo>
                      <a:pt x="282" y="849"/>
                    </a:moveTo>
                    <a:lnTo>
                      <a:pt x="282" y="849"/>
                    </a:lnTo>
                    <a:lnTo>
                      <a:pt x="289" y="847"/>
                    </a:lnTo>
                    <a:lnTo>
                      <a:pt x="289" y="847"/>
                    </a:lnTo>
                    <a:lnTo>
                      <a:pt x="289" y="847"/>
                    </a:lnTo>
                    <a:lnTo>
                      <a:pt x="289" y="847"/>
                    </a:lnTo>
                    <a:lnTo>
                      <a:pt x="282" y="849"/>
                    </a:lnTo>
                    <a:lnTo>
                      <a:pt x="282" y="849"/>
                    </a:lnTo>
                    <a:close/>
                    <a:moveTo>
                      <a:pt x="294" y="863"/>
                    </a:moveTo>
                    <a:lnTo>
                      <a:pt x="294" y="863"/>
                    </a:lnTo>
                    <a:lnTo>
                      <a:pt x="294" y="863"/>
                    </a:lnTo>
                    <a:lnTo>
                      <a:pt x="294" y="863"/>
                    </a:lnTo>
                    <a:lnTo>
                      <a:pt x="294" y="859"/>
                    </a:lnTo>
                    <a:lnTo>
                      <a:pt x="293" y="857"/>
                    </a:lnTo>
                    <a:lnTo>
                      <a:pt x="293" y="857"/>
                    </a:lnTo>
                    <a:lnTo>
                      <a:pt x="302" y="852"/>
                    </a:lnTo>
                    <a:lnTo>
                      <a:pt x="302" y="852"/>
                    </a:lnTo>
                    <a:lnTo>
                      <a:pt x="298" y="858"/>
                    </a:lnTo>
                    <a:lnTo>
                      <a:pt x="294" y="863"/>
                    </a:lnTo>
                    <a:lnTo>
                      <a:pt x="294" y="863"/>
                    </a:lnTo>
                    <a:close/>
                    <a:moveTo>
                      <a:pt x="296" y="874"/>
                    </a:moveTo>
                    <a:lnTo>
                      <a:pt x="296" y="874"/>
                    </a:lnTo>
                    <a:lnTo>
                      <a:pt x="295" y="869"/>
                    </a:lnTo>
                    <a:lnTo>
                      <a:pt x="295" y="869"/>
                    </a:lnTo>
                    <a:lnTo>
                      <a:pt x="299" y="870"/>
                    </a:lnTo>
                    <a:lnTo>
                      <a:pt x="302" y="869"/>
                    </a:lnTo>
                    <a:lnTo>
                      <a:pt x="302" y="869"/>
                    </a:lnTo>
                    <a:lnTo>
                      <a:pt x="296" y="874"/>
                    </a:lnTo>
                    <a:lnTo>
                      <a:pt x="296" y="874"/>
                    </a:lnTo>
                    <a:close/>
                    <a:moveTo>
                      <a:pt x="301" y="890"/>
                    </a:moveTo>
                    <a:lnTo>
                      <a:pt x="301" y="890"/>
                    </a:lnTo>
                    <a:lnTo>
                      <a:pt x="300" y="888"/>
                    </a:lnTo>
                    <a:lnTo>
                      <a:pt x="300" y="888"/>
                    </a:lnTo>
                    <a:lnTo>
                      <a:pt x="300" y="886"/>
                    </a:lnTo>
                    <a:lnTo>
                      <a:pt x="300" y="886"/>
                    </a:lnTo>
                    <a:lnTo>
                      <a:pt x="311" y="881"/>
                    </a:lnTo>
                    <a:lnTo>
                      <a:pt x="311" y="881"/>
                    </a:lnTo>
                    <a:lnTo>
                      <a:pt x="301" y="890"/>
                    </a:lnTo>
                    <a:lnTo>
                      <a:pt x="301" y="890"/>
                    </a:lnTo>
                    <a:close/>
                    <a:moveTo>
                      <a:pt x="306" y="910"/>
                    </a:moveTo>
                    <a:lnTo>
                      <a:pt x="306" y="910"/>
                    </a:lnTo>
                    <a:lnTo>
                      <a:pt x="305" y="906"/>
                    </a:lnTo>
                    <a:lnTo>
                      <a:pt x="305" y="906"/>
                    </a:lnTo>
                    <a:lnTo>
                      <a:pt x="305" y="904"/>
                    </a:lnTo>
                    <a:lnTo>
                      <a:pt x="304" y="901"/>
                    </a:lnTo>
                    <a:lnTo>
                      <a:pt x="304" y="901"/>
                    </a:lnTo>
                    <a:lnTo>
                      <a:pt x="314" y="890"/>
                    </a:lnTo>
                    <a:lnTo>
                      <a:pt x="325" y="881"/>
                    </a:lnTo>
                    <a:lnTo>
                      <a:pt x="336" y="872"/>
                    </a:lnTo>
                    <a:lnTo>
                      <a:pt x="346" y="862"/>
                    </a:lnTo>
                    <a:lnTo>
                      <a:pt x="346" y="862"/>
                    </a:lnTo>
                    <a:lnTo>
                      <a:pt x="347" y="868"/>
                    </a:lnTo>
                    <a:lnTo>
                      <a:pt x="347" y="868"/>
                    </a:lnTo>
                    <a:lnTo>
                      <a:pt x="345" y="869"/>
                    </a:lnTo>
                    <a:lnTo>
                      <a:pt x="340" y="872"/>
                    </a:lnTo>
                    <a:lnTo>
                      <a:pt x="326" y="886"/>
                    </a:lnTo>
                    <a:lnTo>
                      <a:pt x="306" y="910"/>
                    </a:lnTo>
                    <a:lnTo>
                      <a:pt x="306" y="910"/>
                    </a:lnTo>
                    <a:close/>
                    <a:moveTo>
                      <a:pt x="331" y="896"/>
                    </a:moveTo>
                    <a:lnTo>
                      <a:pt x="331" y="896"/>
                    </a:lnTo>
                    <a:lnTo>
                      <a:pt x="342" y="887"/>
                    </a:lnTo>
                    <a:lnTo>
                      <a:pt x="346" y="881"/>
                    </a:lnTo>
                    <a:lnTo>
                      <a:pt x="349" y="875"/>
                    </a:lnTo>
                    <a:lnTo>
                      <a:pt x="349" y="875"/>
                    </a:lnTo>
                    <a:lnTo>
                      <a:pt x="352" y="886"/>
                    </a:lnTo>
                    <a:lnTo>
                      <a:pt x="352" y="886"/>
                    </a:lnTo>
                    <a:lnTo>
                      <a:pt x="341" y="890"/>
                    </a:lnTo>
                    <a:lnTo>
                      <a:pt x="331" y="896"/>
                    </a:lnTo>
                    <a:lnTo>
                      <a:pt x="331" y="896"/>
                    </a:lnTo>
                    <a:close/>
                    <a:moveTo>
                      <a:pt x="355" y="894"/>
                    </a:moveTo>
                    <a:lnTo>
                      <a:pt x="355" y="894"/>
                    </a:lnTo>
                    <a:lnTo>
                      <a:pt x="358" y="899"/>
                    </a:lnTo>
                    <a:lnTo>
                      <a:pt x="358" y="899"/>
                    </a:lnTo>
                    <a:lnTo>
                      <a:pt x="352" y="900"/>
                    </a:lnTo>
                    <a:lnTo>
                      <a:pt x="347" y="904"/>
                    </a:lnTo>
                    <a:lnTo>
                      <a:pt x="347" y="904"/>
                    </a:lnTo>
                    <a:lnTo>
                      <a:pt x="355" y="894"/>
                    </a:lnTo>
                    <a:lnTo>
                      <a:pt x="355" y="894"/>
                    </a:lnTo>
                    <a:close/>
                    <a:moveTo>
                      <a:pt x="311" y="924"/>
                    </a:moveTo>
                    <a:lnTo>
                      <a:pt x="311" y="924"/>
                    </a:lnTo>
                    <a:lnTo>
                      <a:pt x="311" y="923"/>
                    </a:lnTo>
                    <a:lnTo>
                      <a:pt x="311" y="923"/>
                    </a:lnTo>
                    <a:lnTo>
                      <a:pt x="317" y="919"/>
                    </a:lnTo>
                    <a:lnTo>
                      <a:pt x="317" y="919"/>
                    </a:lnTo>
                    <a:lnTo>
                      <a:pt x="311" y="924"/>
                    </a:lnTo>
                    <a:lnTo>
                      <a:pt x="311" y="924"/>
                    </a:lnTo>
                    <a:close/>
                    <a:moveTo>
                      <a:pt x="316" y="936"/>
                    </a:moveTo>
                    <a:lnTo>
                      <a:pt x="316" y="936"/>
                    </a:lnTo>
                    <a:lnTo>
                      <a:pt x="316" y="935"/>
                    </a:lnTo>
                    <a:lnTo>
                      <a:pt x="316" y="935"/>
                    </a:lnTo>
                    <a:lnTo>
                      <a:pt x="319" y="934"/>
                    </a:lnTo>
                    <a:lnTo>
                      <a:pt x="319" y="934"/>
                    </a:lnTo>
                    <a:lnTo>
                      <a:pt x="316" y="936"/>
                    </a:lnTo>
                    <a:lnTo>
                      <a:pt x="316" y="936"/>
                    </a:lnTo>
                    <a:close/>
                    <a:moveTo>
                      <a:pt x="324" y="949"/>
                    </a:moveTo>
                    <a:lnTo>
                      <a:pt x="324" y="949"/>
                    </a:lnTo>
                    <a:lnTo>
                      <a:pt x="322" y="947"/>
                    </a:lnTo>
                    <a:lnTo>
                      <a:pt x="322" y="947"/>
                    </a:lnTo>
                    <a:lnTo>
                      <a:pt x="331" y="943"/>
                    </a:lnTo>
                    <a:lnTo>
                      <a:pt x="331" y="943"/>
                    </a:lnTo>
                    <a:lnTo>
                      <a:pt x="324" y="949"/>
                    </a:lnTo>
                    <a:lnTo>
                      <a:pt x="324" y="949"/>
                    </a:lnTo>
                    <a:close/>
                    <a:moveTo>
                      <a:pt x="334" y="964"/>
                    </a:moveTo>
                    <a:lnTo>
                      <a:pt x="334" y="964"/>
                    </a:lnTo>
                    <a:lnTo>
                      <a:pt x="333" y="961"/>
                    </a:lnTo>
                    <a:lnTo>
                      <a:pt x="333" y="961"/>
                    </a:lnTo>
                    <a:lnTo>
                      <a:pt x="341" y="957"/>
                    </a:lnTo>
                    <a:lnTo>
                      <a:pt x="341" y="957"/>
                    </a:lnTo>
                    <a:lnTo>
                      <a:pt x="334" y="964"/>
                    </a:lnTo>
                    <a:lnTo>
                      <a:pt x="334" y="964"/>
                    </a:lnTo>
                    <a:close/>
                    <a:moveTo>
                      <a:pt x="340" y="929"/>
                    </a:moveTo>
                    <a:lnTo>
                      <a:pt x="340" y="929"/>
                    </a:lnTo>
                    <a:lnTo>
                      <a:pt x="352" y="918"/>
                    </a:lnTo>
                    <a:lnTo>
                      <a:pt x="360" y="906"/>
                    </a:lnTo>
                    <a:lnTo>
                      <a:pt x="360" y="906"/>
                    </a:lnTo>
                    <a:lnTo>
                      <a:pt x="361" y="906"/>
                    </a:lnTo>
                    <a:lnTo>
                      <a:pt x="361" y="906"/>
                    </a:lnTo>
                    <a:lnTo>
                      <a:pt x="366" y="915"/>
                    </a:lnTo>
                    <a:lnTo>
                      <a:pt x="366" y="915"/>
                    </a:lnTo>
                    <a:lnTo>
                      <a:pt x="360" y="917"/>
                    </a:lnTo>
                    <a:lnTo>
                      <a:pt x="353" y="921"/>
                    </a:lnTo>
                    <a:lnTo>
                      <a:pt x="340" y="929"/>
                    </a:lnTo>
                    <a:lnTo>
                      <a:pt x="340" y="929"/>
                    </a:lnTo>
                    <a:close/>
                    <a:moveTo>
                      <a:pt x="345" y="976"/>
                    </a:moveTo>
                    <a:lnTo>
                      <a:pt x="345" y="976"/>
                    </a:lnTo>
                    <a:lnTo>
                      <a:pt x="345" y="976"/>
                    </a:lnTo>
                    <a:lnTo>
                      <a:pt x="345" y="976"/>
                    </a:lnTo>
                    <a:lnTo>
                      <a:pt x="346" y="976"/>
                    </a:lnTo>
                    <a:lnTo>
                      <a:pt x="346" y="976"/>
                    </a:lnTo>
                    <a:lnTo>
                      <a:pt x="345" y="976"/>
                    </a:lnTo>
                    <a:lnTo>
                      <a:pt x="345" y="976"/>
                    </a:lnTo>
                    <a:close/>
                    <a:moveTo>
                      <a:pt x="345" y="945"/>
                    </a:moveTo>
                    <a:lnTo>
                      <a:pt x="345" y="945"/>
                    </a:lnTo>
                    <a:lnTo>
                      <a:pt x="349" y="941"/>
                    </a:lnTo>
                    <a:lnTo>
                      <a:pt x="349" y="941"/>
                    </a:lnTo>
                    <a:lnTo>
                      <a:pt x="361" y="931"/>
                    </a:lnTo>
                    <a:lnTo>
                      <a:pt x="367" y="927"/>
                    </a:lnTo>
                    <a:lnTo>
                      <a:pt x="371" y="922"/>
                    </a:lnTo>
                    <a:lnTo>
                      <a:pt x="371" y="922"/>
                    </a:lnTo>
                    <a:lnTo>
                      <a:pt x="373" y="925"/>
                    </a:lnTo>
                    <a:lnTo>
                      <a:pt x="373" y="925"/>
                    </a:lnTo>
                    <a:lnTo>
                      <a:pt x="359" y="935"/>
                    </a:lnTo>
                    <a:lnTo>
                      <a:pt x="345" y="945"/>
                    </a:lnTo>
                    <a:lnTo>
                      <a:pt x="345" y="945"/>
                    </a:lnTo>
                    <a:close/>
                    <a:moveTo>
                      <a:pt x="351" y="961"/>
                    </a:moveTo>
                    <a:lnTo>
                      <a:pt x="351" y="961"/>
                    </a:lnTo>
                    <a:lnTo>
                      <a:pt x="365" y="948"/>
                    </a:lnTo>
                    <a:lnTo>
                      <a:pt x="379" y="933"/>
                    </a:lnTo>
                    <a:lnTo>
                      <a:pt x="379" y="933"/>
                    </a:lnTo>
                    <a:lnTo>
                      <a:pt x="387" y="941"/>
                    </a:lnTo>
                    <a:lnTo>
                      <a:pt x="387" y="941"/>
                    </a:lnTo>
                    <a:lnTo>
                      <a:pt x="367" y="953"/>
                    </a:lnTo>
                    <a:lnTo>
                      <a:pt x="348" y="964"/>
                    </a:lnTo>
                    <a:lnTo>
                      <a:pt x="348" y="964"/>
                    </a:lnTo>
                    <a:lnTo>
                      <a:pt x="351" y="961"/>
                    </a:lnTo>
                    <a:lnTo>
                      <a:pt x="351" y="961"/>
                    </a:lnTo>
                    <a:close/>
                    <a:moveTo>
                      <a:pt x="355" y="986"/>
                    </a:moveTo>
                    <a:lnTo>
                      <a:pt x="355" y="986"/>
                    </a:lnTo>
                    <a:lnTo>
                      <a:pt x="370" y="977"/>
                    </a:lnTo>
                    <a:lnTo>
                      <a:pt x="370" y="977"/>
                    </a:lnTo>
                    <a:lnTo>
                      <a:pt x="366" y="981"/>
                    </a:lnTo>
                    <a:lnTo>
                      <a:pt x="365" y="984"/>
                    </a:lnTo>
                    <a:lnTo>
                      <a:pt x="364" y="988"/>
                    </a:lnTo>
                    <a:lnTo>
                      <a:pt x="364" y="993"/>
                    </a:lnTo>
                    <a:lnTo>
                      <a:pt x="364" y="993"/>
                    </a:lnTo>
                    <a:lnTo>
                      <a:pt x="355" y="986"/>
                    </a:lnTo>
                    <a:lnTo>
                      <a:pt x="355" y="986"/>
                    </a:lnTo>
                    <a:close/>
                    <a:moveTo>
                      <a:pt x="370" y="996"/>
                    </a:moveTo>
                    <a:lnTo>
                      <a:pt x="370" y="996"/>
                    </a:lnTo>
                    <a:lnTo>
                      <a:pt x="366" y="994"/>
                    </a:lnTo>
                    <a:lnTo>
                      <a:pt x="366" y="994"/>
                    </a:lnTo>
                    <a:lnTo>
                      <a:pt x="369" y="994"/>
                    </a:lnTo>
                    <a:lnTo>
                      <a:pt x="372" y="993"/>
                    </a:lnTo>
                    <a:lnTo>
                      <a:pt x="377" y="989"/>
                    </a:lnTo>
                    <a:lnTo>
                      <a:pt x="377" y="989"/>
                    </a:lnTo>
                    <a:lnTo>
                      <a:pt x="370" y="996"/>
                    </a:lnTo>
                    <a:lnTo>
                      <a:pt x="370" y="996"/>
                    </a:lnTo>
                    <a:close/>
                    <a:moveTo>
                      <a:pt x="367" y="969"/>
                    </a:moveTo>
                    <a:lnTo>
                      <a:pt x="367" y="969"/>
                    </a:lnTo>
                    <a:lnTo>
                      <a:pt x="389" y="952"/>
                    </a:lnTo>
                    <a:lnTo>
                      <a:pt x="393" y="949"/>
                    </a:lnTo>
                    <a:lnTo>
                      <a:pt x="393" y="949"/>
                    </a:lnTo>
                    <a:lnTo>
                      <a:pt x="394" y="948"/>
                    </a:lnTo>
                    <a:lnTo>
                      <a:pt x="394" y="948"/>
                    </a:lnTo>
                    <a:lnTo>
                      <a:pt x="396" y="951"/>
                    </a:lnTo>
                    <a:lnTo>
                      <a:pt x="396" y="951"/>
                    </a:lnTo>
                    <a:lnTo>
                      <a:pt x="367" y="969"/>
                    </a:lnTo>
                    <a:lnTo>
                      <a:pt x="367" y="969"/>
                    </a:lnTo>
                    <a:close/>
                    <a:moveTo>
                      <a:pt x="405" y="958"/>
                    </a:moveTo>
                    <a:lnTo>
                      <a:pt x="405" y="958"/>
                    </a:lnTo>
                    <a:lnTo>
                      <a:pt x="410" y="961"/>
                    </a:lnTo>
                    <a:lnTo>
                      <a:pt x="410" y="961"/>
                    </a:lnTo>
                    <a:lnTo>
                      <a:pt x="405" y="968"/>
                    </a:lnTo>
                    <a:lnTo>
                      <a:pt x="405" y="968"/>
                    </a:lnTo>
                    <a:lnTo>
                      <a:pt x="399" y="968"/>
                    </a:lnTo>
                    <a:lnTo>
                      <a:pt x="393" y="970"/>
                    </a:lnTo>
                    <a:lnTo>
                      <a:pt x="393" y="970"/>
                    </a:lnTo>
                    <a:lnTo>
                      <a:pt x="405" y="958"/>
                    </a:lnTo>
                    <a:lnTo>
                      <a:pt x="405" y="958"/>
                    </a:lnTo>
                    <a:close/>
                    <a:moveTo>
                      <a:pt x="423" y="971"/>
                    </a:moveTo>
                    <a:lnTo>
                      <a:pt x="423" y="971"/>
                    </a:lnTo>
                    <a:lnTo>
                      <a:pt x="432" y="977"/>
                    </a:lnTo>
                    <a:lnTo>
                      <a:pt x="432" y="977"/>
                    </a:lnTo>
                    <a:lnTo>
                      <a:pt x="429" y="977"/>
                    </a:lnTo>
                    <a:lnTo>
                      <a:pt x="424" y="980"/>
                    </a:lnTo>
                    <a:lnTo>
                      <a:pt x="414" y="986"/>
                    </a:lnTo>
                    <a:lnTo>
                      <a:pt x="398" y="998"/>
                    </a:lnTo>
                    <a:lnTo>
                      <a:pt x="398" y="998"/>
                    </a:lnTo>
                    <a:lnTo>
                      <a:pt x="408" y="988"/>
                    </a:lnTo>
                    <a:lnTo>
                      <a:pt x="408" y="988"/>
                    </a:lnTo>
                    <a:lnTo>
                      <a:pt x="417" y="981"/>
                    </a:lnTo>
                    <a:lnTo>
                      <a:pt x="422" y="975"/>
                    </a:lnTo>
                    <a:lnTo>
                      <a:pt x="423" y="972"/>
                    </a:lnTo>
                    <a:lnTo>
                      <a:pt x="423" y="971"/>
                    </a:lnTo>
                    <a:lnTo>
                      <a:pt x="423" y="971"/>
                    </a:lnTo>
                    <a:close/>
                    <a:moveTo>
                      <a:pt x="437" y="980"/>
                    </a:moveTo>
                    <a:lnTo>
                      <a:pt x="437" y="980"/>
                    </a:lnTo>
                    <a:lnTo>
                      <a:pt x="446" y="984"/>
                    </a:lnTo>
                    <a:lnTo>
                      <a:pt x="446" y="984"/>
                    </a:lnTo>
                    <a:lnTo>
                      <a:pt x="417" y="1005"/>
                    </a:lnTo>
                    <a:lnTo>
                      <a:pt x="417" y="1005"/>
                    </a:lnTo>
                    <a:lnTo>
                      <a:pt x="423" y="1000"/>
                    </a:lnTo>
                    <a:lnTo>
                      <a:pt x="423" y="1000"/>
                    </a:lnTo>
                    <a:lnTo>
                      <a:pt x="432" y="990"/>
                    </a:lnTo>
                    <a:lnTo>
                      <a:pt x="437" y="984"/>
                    </a:lnTo>
                    <a:lnTo>
                      <a:pt x="437" y="982"/>
                    </a:lnTo>
                    <a:lnTo>
                      <a:pt x="437" y="980"/>
                    </a:lnTo>
                    <a:lnTo>
                      <a:pt x="437" y="980"/>
                    </a:lnTo>
                    <a:close/>
                    <a:moveTo>
                      <a:pt x="464" y="1016"/>
                    </a:moveTo>
                    <a:lnTo>
                      <a:pt x="464" y="1016"/>
                    </a:lnTo>
                    <a:lnTo>
                      <a:pt x="470" y="1010"/>
                    </a:lnTo>
                    <a:lnTo>
                      <a:pt x="470" y="1010"/>
                    </a:lnTo>
                    <a:lnTo>
                      <a:pt x="478" y="999"/>
                    </a:lnTo>
                    <a:lnTo>
                      <a:pt x="478" y="999"/>
                    </a:lnTo>
                    <a:lnTo>
                      <a:pt x="485" y="1001"/>
                    </a:lnTo>
                    <a:lnTo>
                      <a:pt x="485" y="1001"/>
                    </a:lnTo>
                    <a:lnTo>
                      <a:pt x="464" y="1016"/>
                    </a:lnTo>
                    <a:lnTo>
                      <a:pt x="464" y="1016"/>
                    </a:lnTo>
                    <a:close/>
                    <a:moveTo>
                      <a:pt x="493" y="1007"/>
                    </a:moveTo>
                    <a:lnTo>
                      <a:pt x="493" y="1007"/>
                    </a:lnTo>
                    <a:lnTo>
                      <a:pt x="494" y="1004"/>
                    </a:lnTo>
                    <a:lnTo>
                      <a:pt x="494" y="1004"/>
                    </a:lnTo>
                    <a:lnTo>
                      <a:pt x="506" y="1008"/>
                    </a:lnTo>
                    <a:lnTo>
                      <a:pt x="506" y="1008"/>
                    </a:lnTo>
                    <a:lnTo>
                      <a:pt x="491" y="1018"/>
                    </a:lnTo>
                    <a:lnTo>
                      <a:pt x="475" y="1029"/>
                    </a:lnTo>
                    <a:lnTo>
                      <a:pt x="475" y="1029"/>
                    </a:lnTo>
                    <a:lnTo>
                      <a:pt x="484" y="1018"/>
                    </a:lnTo>
                    <a:lnTo>
                      <a:pt x="493" y="1007"/>
                    </a:lnTo>
                    <a:lnTo>
                      <a:pt x="493" y="1007"/>
                    </a:lnTo>
                    <a:close/>
                    <a:moveTo>
                      <a:pt x="435" y="1013"/>
                    </a:moveTo>
                    <a:lnTo>
                      <a:pt x="435" y="1013"/>
                    </a:lnTo>
                    <a:lnTo>
                      <a:pt x="446" y="1001"/>
                    </a:lnTo>
                    <a:lnTo>
                      <a:pt x="452" y="994"/>
                    </a:lnTo>
                    <a:lnTo>
                      <a:pt x="453" y="990"/>
                    </a:lnTo>
                    <a:lnTo>
                      <a:pt x="454" y="988"/>
                    </a:lnTo>
                    <a:lnTo>
                      <a:pt x="454" y="988"/>
                    </a:lnTo>
                    <a:lnTo>
                      <a:pt x="467" y="994"/>
                    </a:lnTo>
                    <a:lnTo>
                      <a:pt x="467" y="994"/>
                    </a:lnTo>
                    <a:lnTo>
                      <a:pt x="452" y="1005"/>
                    </a:lnTo>
                    <a:lnTo>
                      <a:pt x="435" y="1013"/>
                    </a:lnTo>
                    <a:lnTo>
                      <a:pt x="435" y="1013"/>
                    </a:lnTo>
                    <a:close/>
                    <a:moveTo>
                      <a:pt x="398" y="1013"/>
                    </a:moveTo>
                    <a:lnTo>
                      <a:pt x="398" y="1013"/>
                    </a:lnTo>
                    <a:lnTo>
                      <a:pt x="394" y="1011"/>
                    </a:lnTo>
                    <a:lnTo>
                      <a:pt x="394" y="1011"/>
                    </a:lnTo>
                    <a:lnTo>
                      <a:pt x="402" y="1006"/>
                    </a:lnTo>
                    <a:lnTo>
                      <a:pt x="402" y="1006"/>
                    </a:lnTo>
                    <a:lnTo>
                      <a:pt x="398" y="1013"/>
                    </a:lnTo>
                    <a:lnTo>
                      <a:pt x="398" y="1013"/>
                    </a:lnTo>
                    <a:close/>
                    <a:moveTo>
                      <a:pt x="417" y="1022"/>
                    </a:moveTo>
                    <a:lnTo>
                      <a:pt x="417" y="1022"/>
                    </a:lnTo>
                    <a:lnTo>
                      <a:pt x="412" y="1019"/>
                    </a:lnTo>
                    <a:lnTo>
                      <a:pt x="412" y="1019"/>
                    </a:lnTo>
                    <a:lnTo>
                      <a:pt x="424" y="1011"/>
                    </a:lnTo>
                    <a:lnTo>
                      <a:pt x="424" y="1011"/>
                    </a:lnTo>
                    <a:lnTo>
                      <a:pt x="417" y="1022"/>
                    </a:lnTo>
                    <a:lnTo>
                      <a:pt x="417" y="1022"/>
                    </a:lnTo>
                    <a:close/>
                    <a:moveTo>
                      <a:pt x="440" y="1031"/>
                    </a:moveTo>
                    <a:lnTo>
                      <a:pt x="440" y="1031"/>
                    </a:lnTo>
                    <a:lnTo>
                      <a:pt x="429" y="1027"/>
                    </a:lnTo>
                    <a:lnTo>
                      <a:pt x="429" y="1027"/>
                    </a:lnTo>
                    <a:lnTo>
                      <a:pt x="440" y="1022"/>
                    </a:lnTo>
                    <a:lnTo>
                      <a:pt x="450" y="1016"/>
                    </a:lnTo>
                    <a:lnTo>
                      <a:pt x="450" y="1016"/>
                    </a:lnTo>
                    <a:lnTo>
                      <a:pt x="440" y="1031"/>
                    </a:lnTo>
                    <a:lnTo>
                      <a:pt x="440" y="1031"/>
                    </a:lnTo>
                    <a:close/>
                    <a:moveTo>
                      <a:pt x="460" y="1039"/>
                    </a:moveTo>
                    <a:lnTo>
                      <a:pt x="460" y="1039"/>
                    </a:lnTo>
                    <a:lnTo>
                      <a:pt x="453" y="1035"/>
                    </a:lnTo>
                    <a:lnTo>
                      <a:pt x="453" y="1035"/>
                    </a:lnTo>
                    <a:lnTo>
                      <a:pt x="465" y="1028"/>
                    </a:lnTo>
                    <a:lnTo>
                      <a:pt x="465" y="1028"/>
                    </a:lnTo>
                    <a:lnTo>
                      <a:pt x="461" y="1033"/>
                    </a:lnTo>
                    <a:lnTo>
                      <a:pt x="460" y="1039"/>
                    </a:lnTo>
                    <a:lnTo>
                      <a:pt x="460" y="1039"/>
                    </a:lnTo>
                    <a:close/>
                    <a:moveTo>
                      <a:pt x="499" y="1051"/>
                    </a:moveTo>
                    <a:lnTo>
                      <a:pt x="499" y="1051"/>
                    </a:lnTo>
                    <a:lnTo>
                      <a:pt x="470" y="1041"/>
                    </a:lnTo>
                    <a:lnTo>
                      <a:pt x="470" y="1041"/>
                    </a:lnTo>
                    <a:lnTo>
                      <a:pt x="478" y="1037"/>
                    </a:lnTo>
                    <a:lnTo>
                      <a:pt x="487" y="1033"/>
                    </a:lnTo>
                    <a:lnTo>
                      <a:pt x="487" y="1033"/>
                    </a:lnTo>
                    <a:lnTo>
                      <a:pt x="483" y="1039"/>
                    </a:lnTo>
                    <a:lnTo>
                      <a:pt x="483" y="1043"/>
                    </a:lnTo>
                    <a:lnTo>
                      <a:pt x="484" y="1045"/>
                    </a:lnTo>
                    <a:lnTo>
                      <a:pt x="485" y="1045"/>
                    </a:lnTo>
                    <a:lnTo>
                      <a:pt x="489" y="1045"/>
                    </a:lnTo>
                    <a:lnTo>
                      <a:pt x="500" y="1041"/>
                    </a:lnTo>
                    <a:lnTo>
                      <a:pt x="508" y="1036"/>
                    </a:lnTo>
                    <a:lnTo>
                      <a:pt x="508" y="1036"/>
                    </a:lnTo>
                    <a:lnTo>
                      <a:pt x="499" y="1051"/>
                    </a:lnTo>
                    <a:lnTo>
                      <a:pt x="499" y="1051"/>
                    </a:lnTo>
                    <a:close/>
                    <a:moveTo>
                      <a:pt x="514" y="1055"/>
                    </a:moveTo>
                    <a:lnTo>
                      <a:pt x="514" y="1055"/>
                    </a:lnTo>
                    <a:lnTo>
                      <a:pt x="512" y="1054"/>
                    </a:lnTo>
                    <a:lnTo>
                      <a:pt x="512" y="1054"/>
                    </a:lnTo>
                    <a:lnTo>
                      <a:pt x="517" y="1051"/>
                    </a:lnTo>
                    <a:lnTo>
                      <a:pt x="517" y="1051"/>
                    </a:lnTo>
                    <a:lnTo>
                      <a:pt x="514" y="1055"/>
                    </a:lnTo>
                    <a:lnTo>
                      <a:pt x="514" y="1055"/>
                    </a:lnTo>
                    <a:close/>
                    <a:moveTo>
                      <a:pt x="501" y="1029"/>
                    </a:moveTo>
                    <a:lnTo>
                      <a:pt x="501" y="1029"/>
                    </a:lnTo>
                    <a:lnTo>
                      <a:pt x="509" y="1020"/>
                    </a:lnTo>
                    <a:lnTo>
                      <a:pt x="519" y="1012"/>
                    </a:lnTo>
                    <a:lnTo>
                      <a:pt x="519" y="1012"/>
                    </a:lnTo>
                    <a:lnTo>
                      <a:pt x="528" y="1014"/>
                    </a:lnTo>
                    <a:lnTo>
                      <a:pt x="528" y="1014"/>
                    </a:lnTo>
                    <a:lnTo>
                      <a:pt x="501" y="1029"/>
                    </a:lnTo>
                    <a:lnTo>
                      <a:pt x="501" y="1029"/>
                    </a:lnTo>
                    <a:close/>
                    <a:moveTo>
                      <a:pt x="536" y="1020"/>
                    </a:moveTo>
                    <a:lnTo>
                      <a:pt x="536" y="1020"/>
                    </a:lnTo>
                    <a:lnTo>
                      <a:pt x="537" y="1018"/>
                    </a:lnTo>
                    <a:lnTo>
                      <a:pt x="537" y="1017"/>
                    </a:lnTo>
                    <a:lnTo>
                      <a:pt x="537" y="1017"/>
                    </a:lnTo>
                    <a:lnTo>
                      <a:pt x="543" y="1018"/>
                    </a:lnTo>
                    <a:lnTo>
                      <a:pt x="543" y="1018"/>
                    </a:lnTo>
                    <a:lnTo>
                      <a:pt x="524" y="1033"/>
                    </a:lnTo>
                    <a:lnTo>
                      <a:pt x="524" y="1033"/>
                    </a:lnTo>
                    <a:lnTo>
                      <a:pt x="536" y="1020"/>
                    </a:lnTo>
                    <a:lnTo>
                      <a:pt x="536" y="1020"/>
                    </a:lnTo>
                    <a:close/>
                    <a:moveTo>
                      <a:pt x="538" y="1061"/>
                    </a:moveTo>
                    <a:lnTo>
                      <a:pt x="538" y="1061"/>
                    </a:lnTo>
                    <a:lnTo>
                      <a:pt x="532" y="1060"/>
                    </a:lnTo>
                    <a:lnTo>
                      <a:pt x="532" y="1060"/>
                    </a:lnTo>
                    <a:lnTo>
                      <a:pt x="540" y="1054"/>
                    </a:lnTo>
                    <a:lnTo>
                      <a:pt x="540" y="1054"/>
                    </a:lnTo>
                    <a:lnTo>
                      <a:pt x="544" y="1049"/>
                    </a:lnTo>
                    <a:lnTo>
                      <a:pt x="544" y="1049"/>
                    </a:lnTo>
                    <a:lnTo>
                      <a:pt x="541" y="1055"/>
                    </a:lnTo>
                    <a:lnTo>
                      <a:pt x="538" y="1061"/>
                    </a:lnTo>
                    <a:lnTo>
                      <a:pt x="538" y="1061"/>
                    </a:lnTo>
                    <a:close/>
                    <a:moveTo>
                      <a:pt x="530" y="1049"/>
                    </a:moveTo>
                    <a:lnTo>
                      <a:pt x="530" y="1049"/>
                    </a:lnTo>
                    <a:lnTo>
                      <a:pt x="544" y="1034"/>
                    </a:lnTo>
                    <a:lnTo>
                      <a:pt x="544" y="1034"/>
                    </a:lnTo>
                    <a:lnTo>
                      <a:pt x="550" y="1028"/>
                    </a:lnTo>
                    <a:lnTo>
                      <a:pt x="554" y="1020"/>
                    </a:lnTo>
                    <a:lnTo>
                      <a:pt x="554" y="1020"/>
                    </a:lnTo>
                    <a:lnTo>
                      <a:pt x="565" y="1023"/>
                    </a:lnTo>
                    <a:lnTo>
                      <a:pt x="565" y="1023"/>
                    </a:lnTo>
                    <a:lnTo>
                      <a:pt x="556" y="1029"/>
                    </a:lnTo>
                    <a:lnTo>
                      <a:pt x="547" y="1035"/>
                    </a:lnTo>
                    <a:lnTo>
                      <a:pt x="530" y="1049"/>
                    </a:lnTo>
                    <a:lnTo>
                      <a:pt x="530" y="1049"/>
                    </a:lnTo>
                    <a:close/>
                    <a:moveTo>
                      <a:pt x="564" y="1042"/>
                    </a:moveTo>
                    <a:lnTo>
                      <a:pt x="564" y="1042"/>
                    </a:lnTo>
                    <a:lnTo>
                      <a:pt x="572" y="1034"/>
                    </a:lnTo>
                    <a:lnTo>
                      <a:pt x="576" y="1029"/>
                    </a:lnTo>
                    <a:lnTo>
                      <a:pt x="578" y="1025"/>
                    </a:lnTo>
                    <a:lnTo>
                      <a:pt x="578" y="1025"/>
                    </a:lnTo>
                    <a:lnTo>
                      <a:pt x="593" y="1028"/>
                    </a:lnTo>
                    <a:lnTo>
                      <a:pt x="593" y="1028"/>
                    </a:lnTo>
                    <a:lnTo>
                      <a:pt x="552" y="1057"/>
                    </a:lnTo>
                    <a:lnTo>
                      <a:pt x="552" y="1057"/>
                    </a:lnTo>
                    <a:lnTo>
                      <a:pt x="556" y="1049"/>
                    </a:lnTo>
                    <a:lnTo>
                      <a:pt x="564" y="1042"/>
                    </a:lnTo>
                    <a:lnTo>
                      <a:pt x="564" y="1042"/>
                    </a:lnTo>
                    <a:close/>
                    <a:moveTo>
                      <a:pt x="559" y="1066"/>
                    </a:moveTo>
                    <a:lnTo>
                      <a:pt x="559" y="1066"/>
                    </a:lnTo>
                    <a:lnTo>
                      <a:pt x="555" y="1065"/>
                    </a:lnTo>
                    <a:lnTo>
                      <a:pt x="555" y="1065"/>
                    </a:lnTo>
                    <a:lnTo>
                      <a:pt x="568" y="1057"/>
                    </a:lnTo>
                    <a:lnTo>
                      <a:pt x="568" y="1057"/>
                    </a:lnTo>
                    <a:lnTo>
                      <a:pt x="559" y="1066"/>
                    </a:lnTo>
                    <a:lnTo>
                      <a:pt x="559" y="1066"/>
                    </a:lnTo>
                    <a:close/>
                    <a:moveTo>
                      <a:pt x="583" y="1071"/>
                    </a:moveTo>
                    <a:lnTo>
                      <a:pt x="583" y="1071"/>
                    </a:lnTo>
                    <a:lnTo>
                      <a:pt x="573" y="1070"/>
                    </a:lnTo>
                    <a:lnTo>
                      <a:pt x="573" y="1070"/>
                    </a:lnTo>
                    <a:lnTo>
                      <a:pt x="594" y="1054"/>
                    </a:lnTo>
                    <a:lnTo>
                      <a:pt x="594" y="1054"/>
                    </a:lnTo>
                    <a:lnTo>
                      <a:pt x="583" y="1071"/>
                    </a:lnTo>
                    <a:lnTo>
                      <a:pt x="583" y="1071"/>
                    </a:lnTo>
                    <a:close/>
                    <a:moveTo>
                      <a:pt x="601" y="1063"/>
                    </a:moveTo>
                    <a:lnTo>
                      <a:pt x="601" y="1063"/>
                    </a:lnTo>
                    <a:lnTo>
                      <a:pt x="612" y="1047"/>
                    </a:lnTo>
                    <a:lnTo>
                      <a:pt x="624" y="1034"/>
                    </a:lnTo>
                    <a:lnTo>
                      <a:pt x="624" y="1034"/>
                    </a:lnTo>
                    <a:lnTo>
                      <a:pt x="625" y="1031"/>
                    </a:lnTo>
                    <a:lnTo>
                      <a:pt x="625" y="1031"/>
                    </a:lnTo>
                    <a:lnTo>
                      <a:pt x="642" y="1034"/>
                    </a:lnTo>
                    <a:lnTo>
                      <a:pt x="642" y="1034"/>
                    </a:lnTo>
                    <a:lnTo>
                      <a:pt x="621" y="1048"/>
                    </a:lnTo>
                    <a:lnTo>
                      <a:pt x="601" y="1063"/>
                    </a:lnTo>
                    <a:lnTo>
                      <a:pt x="601" y="1063"/>
                    </a:lnTo>
                    <a:close/>
                    <a:moveTo>
                      <a:pt x="599" y="1039"/>
                    </a:moveTo>
                    <a:lnTo>
                      <a:pt x="599" y="1039"/>
                    </a:lnTo>
                    <a:lnTo>
                      <a:pt x="608" y="1030"/>
                    </a:lnTo>
                    <a:lnTo>
                      <a:pt x="608" y="1030"/>
                    </a:lnTo>
                    <a:lnTo>
                      <a:pt x="612" y="1030"/>
                    </a:lnTo>
                    <a:lnTo>
                      <a:pt x="612" y="1030"/>
                    </a:lnTo>
                    <a:lnTo>
                      <a:pt x="599" y="1039"/>
                    </a:lnTo>
                    <a:lnTo>
                      <a:pt x="599" y="1039"/>
                    </a:lnTo>
                    <a:close/>
                    <a:moveTo>
                      <a:pt x="611" y="1076"/>
                    </a:moveTo>
                    <a:lnTo>
                      <a:pt x="611" y="1076"/>
                    </a:lnTo>
                    <a:lnTo>
                      <a:pt x="613" y="1073"/>
                    </a:lnTo>
                    <a:lnTo>
                      <a:pt x="613" y="1073"/>
                    </a:lnTo>
                    <a:lnTo>
                      <a:pt x="613" y="1075"/>
                    </a:lnTo>
                    <a:lnTo>
                      <a:pt x="614" y="1077"/>
                    </a:lnTo>
                    <a:lnTo>
                      <a:pt x="614" y="1077"/>
                    </a:lnTo>
                    <a:lnTo>
                      <a:pt x="611" y="1076"/>
                    </a:lnTo>
                    <a:lnTo>
                      <a:pt x="611" y="1076"/>
                    </a:lnTo>
                    <a:close/>
                    <a:moveTo>
                      <a:pt x="654" y="1035"/>
                    </a:moveTo>
                    <a:lnTo>
                      <a:pt x="654" y="1035"/>
                    </a:lnTo>
                    <a:lnTo>
                      <a:pt x="670" y="1036"/>
                    </a:lnTo>
                    <a:lnTo>
                      <a:pt x="670" y="1036"/>
                    </a:lnTo>
                    <a:lnTo>
                      <a:pt x="659" y="1051"/>
                    </a:lnTo>
                    <a:lnTo>
                      <a:pt x="659" y="1051"/>
                    </a:lnTo>
                    <a:lnTo>
                      <a:pt x="656" y="1048"/>
                    </a:lnTo>
                    <a:lnTo>
                      <a:pt x="656" y="1048"/>
                    </a:lnTo>
                    <a:lnTo>
                      <a:pt x="654" y="1048"/>
                    </a:lnTo>
                    <a:lnTo>
                      <a:pt x="650" y="1049"/>
                    </a:lnTo>
                    <a:lnTo>
                      <a:pt x="638" y="1057"/>
                    </a:lnTo>
                    <a:lnTo>
                      <a:pt x="625" y="1065"/>
                    </a:lnTo>
                    <a:lnTo>
                      <a:pt x="618" y="1070"/>
                    </a:lnTo>
                    <a:lnTo>
                      <a:pt x="618" y="1070"/>
                    </a:lnTo>
                    <a:lnTo>
                      <a:pt x="626" y="1063"/>
                    </a:lnTo>
                    <a:lnTo>
                      <a:pt x="637" y="1053"/>
                    </a:lnTo>
                    <a:lnTo>
                      <a:pt x="648" y="1043"/>
                    </a:lnTo>
                    <a:lnTo>
                      <a:pt x="652" y="1039"/>
                    </a:lnTo>
                    <a:lnTo>
                      <a:pt x="654" y="1035"/>
                    </a:lnTo>
                    <a:lnTo>
                      <a:pt x="654" y="1035"/>
                    </a:lnTo>
                    <a:close/>
                    <a:moveTo>
                      <a:pt x="643" y="1081"/>
                    </a:moveTo>
                    <a:lnTo>
                      <a:pt x="643" y="1081"/>
                    </a:lnTo>
                    <a:lnTo>
                      <a:pt x="623" y="1078"/>
                    </a:lnTo>
                    <a:lnTo>
                      <a:pt x="623" y="1078"/>
                    </a:lnTo>
                    <a:lnTo>
                      <a:pt x="633" y="1072"/>
                    </a:lnTo>
                    <a:lnTo>
                      <a:pt x="642" y="1067"/>
                    </a:lnTo>
                    <a:lnTo>
                      <a:pt x="650" y="1063"/>
                    </a:lnTo>
                    <a:lnTo>
                      <a:pt x="650" y="1063"/>
                    </a:lnTo>
                    <a:lnTo>
                      <a:pt x="644" y="1072"/>
                    </a:lnTo>
                    <a:lnTo>
                      <a:pt x="643" y="1077"/>
                    </a:lnTo>
                    <a:lnTo>
                      <a:pt x="643" y="1081"/>
                    </a:lnTo>
                    <a:lnTo>
                      <a:pt x="643" y="1081"/>
                    </a:lnTo>
                    <a:close/>
                    <a:moveTo>
                      <a:pt x="659" y="1082"/>
                    </a:moveTo>
                    <a:lnTo>
                      <a:pt x="659" y="1082"/>
                    </a:lnTo>
                    <a:lnTo>
                      <a:pt x="655" y="1081"/>
                    </a:lnTo>
                    <a:lnTo>
                      <a:pt x="655" y="1081"/>
                    </a:lnTo>
                    <a:lnTo>
                      <a:pt x="661" y="1077"/>
                    </a:lnTo>
                    <a:lnTo>
                      <a:pt x="661" y="1077"/>
                    </a:lnTo>
                    <a:lnTo>
                      <a:pt x="659" y="1082"/>
                    </a:lnTo>
                    <a:lnTo>
                      <a:pt x="659" y="1082"/>
                    </a:lnTo>
                    <a:close/>
                    <a:moveTo>
                      <a:pt x="665" y="1061"/>
                    </a:moveTo>
                    <a:lnTo>
                      <a:pt x="665" y="1061"/>
                    </a:lnTo>
                    <a:lnTo>
                      <a:pt x="680" y="1037"/>
                    </a:lnTo>
                    <a:lnTo>
                      <a:pt x="680" y="1037"/>
                    </a:lnTo>
                    <a:lnTo>
                      <a:pt x="695" y="1037"/>
                    </a:lnTo>
                    <a:lnTo>
                      <a:pt x="695" y="1037"/>
                    </a:lnTo>
                    <a:lnTo>
                      <a:pt x="679" y="1052"/>
                    </a:lnTo>
                    <a:lnTo>
                      <a:pt x="671" y="1059"/>
                    </a:lnTo>
                    <a:lnTo>
                      <a:pt x="661" y="1066"/>
                    </a:lnTo>
                    <a:lnTo>
                      <a:pt x="661" y="1066"/>
                    </a:lnTo>
                    <a:lnTo>
                      <a:pt x="665" y="1061"/>
                    </a:lnTo>
                    <a:lnTo>
                      <a:pt x="665" y="1061"/>
                    </a:lnTo>
                    <a:close/>
                    <a:moveTo>
                      <a:pt x="674" y="1082"/>
                    </a:moveTo>
                    <a:lnTo>
                      <a:pt x="674" y="1082"/>
                    </a:lnTo>
                    <a:lnTo>
                      <a:pt x="688" y="1073"/>
                    </a:lnTo>
                    <a:lnTo>
                      <a:pt x="701" y="1063"/>
                    </a:lnTo>
                    <a:lnTo>
                      <a:pt x="701" y="1063"/>
                    </a:lnTo>
                    <a:lnTo>
                      <a:pt x="694" y="1072"/>
                    </a:lnTo>
                    <a:lnTo>
                      <a:pt x="691" y="1077"/>
                    </a:lnTo>
                    <a:lnTo>
                      <a:pt x="691" y="1081"/>
                    </a:lnTo>
                    <a:lnTo>
                      <a:pt x="691" y="1082"/>
                    </a:lnTo>
                    <a:lnTo>
                      <a:pt x="691" y="1082"/>
                    </a:lnTo>
                    <a:lnTo>
                      <a:pt x="674" y="1082"/>
                    </a:lnTo>
                    <a:lnTo>
                      <a:pt x="674" y="1082"/>
                    </a:lnTo>
                    <a:close/>
                    <a:moveTo>
                      <a:pt x="701" y="1049"/>
                    </a:moveTo>
                    <a:lnTo>
                      <a:pt x="701" y="1049"/>
                    </a:lnTo>
                    <a:lnTo>
                      <a:pt x="708" y="1039"/>
                    </a:lnTo>
                    <a:lnTo>
                      <a:pt x="708" y="1039"/>
                    </a:lnTo>
                    <a:lnTo>
                      <a:pt x="708" y="1039"/>
                    </a:lnTo>
                    <a:lnTo>
                      <a:pt x="708" y="1039"/>
                    </a:lnTo>
                    <a:lnTo>
                      <a:pt x="713" y="1039"/>
                    </a:lnTo>
                    <a:lnTo>
                      <a:pt x="713" y="1039"/>
                    </a:lnTo>
                    <a:lnTo>
                      <a:pt x="701" y="1049"/>
                    </a:lnTo>
                    <a:lnTo>
                      <a:pt x="701" y="1049"/>
                    </a:lnTo>
                    <a:close/>
                    <a:moveTo>
                      <a:pt x="718" y="1076"/>
                    </a:moveTo>
                    <a:lnTo>
                      <a:pt x="718" y="1076"/>
                    </a:lnTo>
                    <a:lnTo>
                      <a:pt x="717" y="1078"/>
                    </a:lnTo>
                    <a:lnTo>
                      <a:pt x="717" y="1078"/>
                    </a:lnTo>
                    <a:lnTo>
                      <a:pt x="713" y="1078"/>
                    </a:lnTo>
                    <a:lnTo>
                      <a:pt x="709" y="1078"/>
                    </a:lnTo>
                    <a:lnTo>
                      <a:pt x="707" y="1080"/>
                    </a:lnTo>
                    <a:lnTo>
                      <a:pt x="703" y="1082"/>
                    </a:lnTo>
                    <a:lnTo>
                      <a:pt x="703" y="1082"/>
                    </a:lnTo>
                    <a:lnTo>
                      <a:pt x="700" y="1082"/>
                    </a:lnTo>
                    <a:lnTo>
                      <a:pt x="700" y="1082"/>
                    </a:lnTo>
                    <a:lnTo>
                      <a:pt x="727" y="1063"/>
                    </a:lnTo>
                    <a:lnTo>
                      <a:pt x="727" y="1063"/>
                    </a:lnTo>
                    <a:lnTo>
                      <a:pt x="732" y="1059"/>
                    </a:lnTo>
                    <a:lnTo>
                      <a:pt x="732" y="1059"/>
                    </a:lnTo>
                    <a:lnTo>
                      <a:pt x="718" y="1076"/>
                    </a:lnTo>
                    <a:lnTo>
                      <a:pt x="718" y="1076"/>
                    </a:lnTo>
                    <a:close/>
                    <a:moveTo>
                      <a:pt x="714" y="1060"/>
                    </a:moveTo>
                    <a:lnTo>
                      <a:pt x="714" y="1060"/>
                    </a:lnTo>
                    <a:lnTo>
                      <a:pt x="721" y="1051"/>
                    </a:lnTo>
                    <a:lnTo>
                      <a:pt x="721" y="1051"/>
                    </a:lnTo>
                    <a:lnTo>
                      <a:pt x="730" y="1040"/>
                    </a:lnTo>
                    <a:lnTo>
                      <a:pt x="730" y="1040"/>
                    </a:lnTo>
                    <a:lnTo>
                      <a:pt x="742" y="1040"/>
                    </a:lnTo>
                    <a:lnTo>
                      <a:pt x="742" y="1040"/>
                    </a:lnTo>
                    <a:lnTo>
                      <a:pt x="714" y="1060"/>
                    </a:lnTo>
                    <a:lnTo>
                      <a:pt x="714" y="1060"/>
                    </a:lnTo>
                    <a:close/>
                    <a:moveTo>
                      <a:pt x="748" y="1071"/>
                    </a:moveTo>
                    <a:lnTo>
                      <a:pt x="748" y="1071"/>
                    </a:lnTo>
                    <a:lnTo>
                      <a:pt x="745" y="1073"/>
                    </a:lnTo>
                    <a:lnTo>
                      <a:pt x="744" y="1077"/>
                    </a:lnTo>
                    <a:lnTo>
                      <a:pt x="744" y="1077"/>
                    </a:lnTo>
                    <a:lnTo>
                      <a:pt x="733" y="1077"/>
                    </a:lnTo>
                    <a:lnTo>
                      <a:pt x="733" y="1077"/>
                    </a:lnTo>
                    <a:lnTo>
                      <a:pt x="744" y="1070"/>
                    </a:lnTo>
                    <a:lnTo>
                      <a:pt x="755" y="1060"/>
                    </a:lnTo>
                    <a:lnTo>
                      <a:pt x="755" y="1060"/>
                    </a:lnTo>
                    <a:lnTo>
                      <a:pt x="748" y="1071"/>
                    </a:lnTo>
                    <a:lnTo>
                      <a:pt x="748" y="1071"/>
                    </a:lnTo>
                    <a:close/>
                    <a:moveTo>
                      <a:pt x="747" y="1054"/>
                    </a:moveTo>
                    <a:lnTo>
                      <a:pt x="747" y="1054"/>
                    </a:lnTo>
                    <a:lnTo>
                      <a:pt x="747" y="1055"/>
                    </a:lnTo>
                    <a:lnTo>
                      <a:pt x="747" y="1055"/>
                    </a:lnTo>
                    <a:lnTo>
                      <a:pt x="751" y="1048"/>
                    </a:lnTo>
                    <a:lnTo>
                      <a:pt x="754" y="1043"/>
                    </a:lnTo>
                    <a:lnTo>
                      <a:pt x="755" y="1040"/>
                    </a:lnTo>
                    <a:lnTo>
                      <a:pt x="755" y="1040"/>
                    </a:lnTo>
                    <a:lnTo>
                      <a:pt x="766" y="1040"/>
                    </a:lnTo>
                    <a:lnTo>
                      <a:pt x="766" y="1040"/>
                    </a:lnTo>
                    <a:lnTo>
                      <a:pt x="756" y="1047"/>
                    </a:lnTo>
                    <a:lnTo>
                      <a:pt x="747" y="1054"/>
                    </a:lnTo>
                    <a:lnTo>
                      <a:pt x="747" y="1054"/>
                    </a:lnTo>
                    <a:close/>
                    <a:moveTo>
                      <a:pt x="774" y="1073"/>
                    </a:moveTo>
                    <a:lnTo>
                      <a:pt x="774" y="1073"/>
                    </a:lnTo>
                    <a:lnTo>
                      <a:pt x="761" y="1075"/>
                    </a:lnTo>
                    <a:lnTo>
                      <a:pt x="761" y="1075"/>
                    </a:lnTo>
                    <a:lnTo>
                      <a:pt x="771" y="1069"/>
                    </a:lnTo>
                    <a:lnTo>
                      <a:pt x="780" y="1063"/>
                    </a:lnTo>
                    <a:lnTo>
                      <a:pt x="780" y="1063"/>
                    </a:lnTo>
                    <a:lnTo>
                      <a:pt x="775" y="1067"/>
                    </a:lnTo>
                    <a:lnTo>
                      <a:pt x="774" y="1073"/>
                    </a:lnTo>
                    <a:lnTo>
                      <a:pt x="774" y="1073"/>
                    </a:lnTo>
                    <a:close/>
                    <a:moveTo>
                      <a:pt x="804" y="1040"/>
                    </a:moveTo>
                    <a:lnTo>
                      <a:pt x="804" y="1040"/>
                    </a:lnTo>
                    <a:lnTo>
                      <a:pt x="803" y="1039"/>
                    </a:lnTo>
                    <a:lnTo>
                      <a:pt x="801" y="1039"/>
                    </a:lnTo>
                    <a:lnTo>
                      <a:pt x="796" y="1039"/>
                    </a:lnTo>
                    <a:lnTo>
                      <a:pt x="791" y="1042"/>
                    </a:lnTo>
                    <a:lnTo>
                      <a:pt x="785" y="1046"/>
                    </a:lnTo>
                    <a:lnTo>
                      <a:pt x="767" y="1060"/>
                    </a:lnTo>
                    <a:lnTo>
                      <a:pt x="767" y="1060"/>
                    </a:lnTo>
                    <a:lnTo>
                      <a:pt x="774" y="1051"/>
                    </a:lnTo>
                    <a:lnTo>
                      <a:pt x="778" y="1045"/>
                    </a:lnTo>
                    <a:lnTo>
                      <a:pt x="779" y="1039"/>
                    </a:lnTo>
                    <a:lnTo>
                      <a:pt x="779" y="1039"/>
                    </a:lnTo>
                    <a:lnTo>
                      <a:pt x="801" y="1037"/>
                    </a:lnTo>
                    <a:lnTo>
                      <a:pt x="822" y="1035"/>
                    </a:lnTo>
                    <a:lnTo>
                      <a:pt x="822" y="1035"/>
                    </a:lnTo>
                    <a:lnTo>
                      <a:pt x="800" y="1054"/>
                    </a:lnTo>
                    <a:lnTo>
                      <a:pt x="800" y="1054"/>
                    </a:lnTo>
                    <a:lnTo>
                      <a:pt x="802" y="1051"/>
                    </a:lnTo>
                    <a:lnTo>
                      <a:pt x="804" y="1047"/>
                    </a:lnTo>
                    <a:lnTo>
                      <a:pt x="804" y="1043"/>
                    </a:lnTo>
                    <a:lnTo>
                      <a:pt x="804" y="1040"/>
                    </a:lnTo>
                    <a:lnTo>
                      <a:pt x="804" y="1040"/>
                    </a:lnTo>
                    <a:close/>
                    <a:moveTo>
                      <a:pt x="830" y="1057"/>
                    </a:moveTo>
                    <a:lnTo>
                      <a:pt x="830" y="1057"/>
                    </a:lnTo>
                    <a:lnTo>
                      <a:pt x="827" y="1060"/>
                    </a:lnTo>
                    <a:lnTo>
                      <a:pt x="826" y="1063"/>
                    </a:lnTo>
                    <a:lnTo>
                      <a:pt x="827" y="1065"/>
                    </a:lnTo>
                    <a:lnTo>
                      <a:pt x="827" y="1065"/>
                    </a:lnTo>
                    <a:lnTo>
                      <a:pt x="791" y="1071"/>
                    </a:lnTo>
                    <a:lnTo>
                      <a:pt x="791" y="1071"/>
                    </a:lnTo>
                    <a:lnTo>
                      <a:pt x="802" y="1065"/>
                    </a:lnTo>
                    <a:lnTo>
                      <a:pt x="810" y="1058"/>
                    </a:lnTo>
                    <a:lnTo>
                      <a:pt x="810" y="1058"/>
                    </a:lnTo>
                    <a:lnTo>
                      <a:pt x="809" y="1061"/>
                    </a:lnTo>
                    <a:lnTo>
                      <a:pt x="810" y="1064"/>
                    </a:lnTo>
                    <a:lnTo>
                      <a:pt x="813" y="1064"/>
                    </a:lnTo>
                    <a:lnTo>
                      <a:pt x="816" y="1064"/>
                    </a:lnTo>
                    <a:lnTo>
                      <a:pt x="824" y="1060"/>
                    </a:lnTo>
                    <a:lnTo>
                      <a:pt x="830" y="1057"/>
                    </a:lnTo>
                    <a:lnTo>
                      <a:pt x="830" y="1057"/>
                    </a:lnTo>
                    <a:lnTo>
                      <a:pt x="830" y="1057"/>
                    </a:lnTo>
                    <a:lnTo>
                      <a:pt x="830" y="1057"/>
                    </a:lnTo>
                    <a:close/>
                    <a:moveTo>
                      <a:pt x="833" y="1034"/>
                    </a:moveTo>
                    <a:lnTo>
                      <a:pt x="833" y="1034"/>
                    </a:lnTo>
                    <a:lnTo>
                      <a:pt x="848" y="1031"/>
                    </a:lnTo>
                    <a:lnTo>
                      <a:pt x="848" y="1031"/>
                    </a:lnTo>
                    <a:lnTo>
                      <a:pt x="828" y="1046"/>
                    </a:lnTo>
                    <a:lnTo>
                      <a:pt x="828" y="1046"/>
                    </a:lnTo>
                    <a:lnTo>
                      <a:pt x="832" y="1039"/>
                    </a:lnTo>
                    <a:lnTo>
                      <a:pt x="832" y="1039"/>
                    </a:lnTo>
                    <a:lnTo>
                      <a:pt x="833" y="1036"/>
                    </a:lnTo>
                    <a:lnTo>
                      <a:pt x="833" y="1034"/>
                    </a:lnTo>
                    <a:lnTo>
                      <a:pt x="833" y="1034"/>
                    </a:lnTo>
                    <a:close/>
                    <a:moveTo>
                      <a:pt x="860" y="1057"/>
                    </a:moveTo>
                    <a:lnTo>
                      <a:pt x="860" y="1057"/>
                    </a:lnTo>
                    <a:lnTo>
                      <a:pt x="838" y="1063"/>
                    </a:lnTo>
                    <a:lnTo>
                      <a:pt x="838" y="1063"/>
                    </a:lnTo>
                    <a:lnTo>
                      <a:pt x="860" y="1048"/>
                    </a:lnTo>
                    <a:lnTo>
                      <a:pt x="860" y="1048"/>
                    </a:lnTo>
                    <a:lnTo>
                      <a:pt x="867" y="1043"/>
                    </a:lnTo>
                    <a:lnTo>
                      <a:pt x="867" y="1043"/>
                    </a:lnTo>
                    <a:lnTo>
                      <a:pt x="863" y="1049"/>
                    </a:lnTo>
                    <a:lnTo>
                      <a:pt x="860" y="1057"/>
                    </a:lnTo>
                    <a:lnTo>
                      <a:pt x="860" y="1057"/>
                    </a:lnTo>
                    <a:close/>
                    <a:moveTo>
                      <a:pt x="857" y="1039"/>
                    </a:moveTo>
                    <a:lnTo>
                      <a:pt x="857" y="1039"/>
                    </a:lnTo>
                    <a:lnTo>
                      <a:pt x="863" y="1030"/>
                    </a:lnTo>
                    <a:lnTo>
                      <a:pt x="863" y="1030"/>
                    </a:lnTo>
                    <a:lnTo>
                      <a:pt x="865" y="1028"/>
                    </a:lnTo>
                    <a:lnTo>
                      <a:pt x="865" y="1028"/>
                    </a:lnTo>
                    <a:lnTo>
                      <a:pt x="879" y="1024"/>
                    </a:lnTo>
                    <a:lnTo>
                      <a:pt x="879" y="1024"/>
                    </a:lnTo>
                    <a:lnTo>
                      <a:pt x="857" y="1039"/>
                    </a:lnTo>
                    <a:lnTo>
                      <a:pt x="857" y="1039"/>
                    </a:lnTo>
                    <a:close/>
                    <a:moveTo>
                      <a:pt x="899" y="1045"/>
                    </a:moveTo>
                    <a:lnTo>
                      <a:pt x="899" y="1045"/>
                    </a:lnTo>
                    <a:lnTo>
                      <a:pt x="887" y="1048"/>
                    </a:lnTo>
                    <a:lnTo>
                      <a:pt x="887" y="1048"/>
                    </a:lnTo>
                    <a:lnTo>
                      <a:pt x="901" y="1037"/>
                    </a:lnTo>
                    <a:lnTo>
                      <a:pt x="901" y="1037"/>
                    </a:lnTo>
                    <a:lnTo>
                      <a:pt x="899" y="1041"/>
                    </a:lnTo>
                    <a:lnTo>
                      <a:pt x="899" y="1045"/>
                    </a:lnTo>
                    <a:lnTo>
                      <a:pt x="899" y="1045"/>
                    </a:lnTo>
                    <a:close/>
                    <a:moveTo>
                      <a:pt x="880" y="1041"/>
                    </a:moveTo>
                    <a:lnTo>
                      <a:pt x="880" y="1041"/>
                    </a:lnTo>
                    <a:lnTo>
                      <a:pt x="890" y="1031"/>
                    </a:lnTo>
                    <a:lnTo>
                      <a:pt x="895" y="1025"/>
                    </a:lnTo>
                    <a:lnTo>
                      <a:pt x="895" y="1022"/>
                    </a:lnTo>
                    <a:lnTo>
                      <a:pt x="895" y="1019"/>
                    </a:lnTo>
                    <a:lnTo>
                      <a:pt x="895" y="1019"/>
                    </a:lnTo>
                    <a:lnTo>
                      <a:pt x="912" y="1014"/>
                    </a:lnTo>
                    <a:lnTo>
                      <a:pt x="912" y="1014"/>
                    </a:lnTo>
                    <a:lnTo>
                      <a:pt x="897" y="1029"/>
                    </a:lnTo>
                    <a:lnTo>
                      <a:pt x="880" y="1041"/>
                    </a:lnTo>
                    <a:lnTo>
                      <a:pt x="880" y="1041"/>
                    </a:lnTo>
                    <a:close/>
                    <a:moveTo>
                      <a:pt x="933" y="1031"/>
                    </a:moveTo>
                    <a:lnTo>
                      <a:pt x="933" y="1031"/>
                    </a:lnTo>
                    <a:lnTo>
                      <a:pt x="920" y="1036"/>
                    </a:lnTo>
                    <a:lnTo>
                      <a:pt x="920" y="1036"/>
                    </a:lnTo>
                    <a:lnTo>
                      <a:pt x="933" y="1027"/>
                    </a:lnTo>
                    <a:lnTo>
                      <a:pt x="933" y="1027"/>
                    </a:lnTo>
                    <a:lnTo>
                      <a:pt x="932" y="1028"/>
                    </a:lnTo>
                    <a:lnTo>
                      <a:pt x="933" y="1031"/>
                    </a:lnTo>
                    <a:lnTo>
                      <a:pt x="933" y="1031"/>
                    </a:lnTo>
                    <a:close/>
                    <a:moveTo>
                      <a:pt x="920" y="1024"/>
                    </a:moveTo>
                    <a:lnTo>
                      <a:pt x="920" y="1024"/>
                    </a:lnTo>
                    <a:lnTo>
                      <a:pt x="925" y="1013"/>
                    </a:lnTo>
                    <a:lnTo>
                      <a:pt x="925" y="1013"/>
                    </a:lnTo>
                    <a:lnTo>
                      <a:pt x="926" y="1011"/>
                    </a:lnTo>
                    <a:lnTo>
                      <a:pt x="926" y="1008"/>
                    </a:lnTo>
                    <a:lnTo>
                      <a:pt x="926" y="1008"/>
                    </a:lnTo>
                    <a:lnTo>
                      <a:pt x="950" y="998"/>
                    </a:lnTo>
                    <a:lnTo>
                      <a:pt x="950" y="998"/>
                    </a:lnTo>
                    <a:lnTo>
                      <a:pt x="936" y="1011"/>
                    </a:lnTo>
                    <a:lnTo>
                      <a:pt x="920" y="1024"/>
                    </a:lnTo>
                    <a:lnTo>
                      <a:pt x="920" y="1024"/>
                    </a:lnTo>
                    <a:close/>
                    <a:moveTo>
                      <a:pt x="951" y="1016"/>
                    </a:moveTo>
                    <a:lnTo>
                      <a:pt x="951" y="1016"/>
                    </a:lnTo>
                    <a:lnTo>
                      <a:pt x="958" y="1005"/>
                    </a:lnTo>
                    <a:lnTo>
                      <a:pt x="966" y="995"/>
                    </a:lnTo>
                    <a:lnTo>
                      <a:pt x="966" y="995"/>
                    </a:lnTo>
                    <a:lnTo>
                      <a:pt x="967" y="993"/>
                    </a:lnTo>
                    <a:lnTo>
                      <a:pt x="966" y="989"/>
                    </a:lnTo>
                    <a:lnTo>
                      <a:pt x="966" y="989"/>
                    </a:lnTo>
                    <a:lnTo>
                      <a:pt x="985" y="980"/>
                    </a:lnTo>
                    <a:lnTo>
                      <a:pt x="1004" y="968"/>
                    </a:lnTo>
                    <a:lnTo>
                      <a:pt x="1004" y="968"/>
                    </a:lnTo>
                    <a:lnTo>
                      <a:pt x="1001" y="971"/>
                    </a:lnTo>
                    <a:lnTo>
                      <a:pt x="1001" y="971"/>
                    </a:lnTo>
                    <a:lnTo>
                      <a:pt x="995" y="976"/>
                    </a:lnTo>
                    <a:lnTo>
                      <a:pt x="987" y="982"/>
                    </a:lnTo>
                    <a:lnTo>
                      <a:pt x="975" y="994"/>
                    </a:lnTo>
                    <a:lnTo>
                      <a:pt x="963" y="1006"/>
                    </a:lnTo>
                    <a:lnTo>
                      <a:pt x="957" y="1011"/>
                    </a:lnTo>
                    <a:lnTo>
                      <a:pt x="951" y="1016"/>
                    </a:lnTo>
                    <a:lnTo>
                      <a:pt x="951" y="1016"/>
                    </a:lnTo>
                    <a:close/>
                    <a:moveTo>
                      <a:pt x="996" y="992"/>
                    </a:moveTo>
                    <a:lnTo>
                      <a:pt x="996" y="992"/>
                    </a:lnTo>
                    <a:lnTo>
                      <a:pt x="997" y="990"/>
                    </a:lnTo>
                    <a:lnTo>
                      <a:pt x="997" y="990"/>
                    </a:lnTo>
                    <a:lnTo>
                      <a:pt x="1011" y="975"/>
                    </a:lnTo>
                    <a:lnTo>
                      <a:pt x="1011" y="975"/>
                    </a:lnTo>
                    <a:lnTo>
                      <a:pt x="1014" y="975"/>
                    </a:lnTo>
                    <a:lnTo>
                      <a:pt x="1017" y="974"/>
                    </a:lnTo>
                    <a:lnTo>
                      <a:pt x="1017" y="974"/>
                    </a:lnTo>
                    <a:lnTo>
                      <a:pt x="996" y="992"/>
                    </a:lnTo>
                    <a:lnTo>
                      <a:pt x="996" y="992"/>
                    </a:lnTo>
                    <a:close/>
                    <a:moveTo>
                      <a:pt x="1032" y="949"/>
                    </a:moveTo>
                    <a:lnTo>
                      <a:pt x="1032" y="949"/>
                    </a:lnTo>
                    <a:lnTo>
                      <a:pt x="1032" y="949"/>
                    </a:lnTo>
                    <a:lnTo>
                      <a:pt x="1032" y="949"/>
                    </a:lnTo>
                    <a:lnTo>
                      <a:pt x="1036" y="947"/>
                    </a:lnTo>
                    <a:lnTo>
                      <a:pt x="1036" y="947"/>
                    </a:lnTo>
                    <a:lnTo>
                      <a:pt x="1032" y="949"/>
                    </a:lnTo>
                    <a:lnTo>
                      <a:pt x="1032" y="949"/>
                    </a:lnTo>
                    <a:close/>
                    <a:moveTo>
                      <a:pt x="1079" y="916"/>
                    </a:moveTo>
                    <a:lnTo>
                      <a:pt x="1079" y="916"/>
                    </a:lnTo>
                    <a:lnTo>
                      <a:pt x="1078" y="915"/>
                    </a:lnTo>
                    <a:lnTo>
                      <a:pt x="1078" y="915"/>
                    </a:lnTo>
                    <a:lnTo>
                      <a:pt x="1079" y="913"/>
                    </a:lnTo>
                    <a:lnTo>
                      <a:pt x="1079" y="913"/>
                    </a:lnTo>
                    <a:lnTo>
                      <a:pt x="1080" y="915"/>
                    </a:lnTo>
                    <a:lnTo>
                      <a:pt x="1080" y="915"/>
                    </a:lnTo>
                    <a:lnTo>
                      <a:pt x="1079" y="916"/>
                    </a:lnTo>
                    <a:lnTo>
                      <a:pt x="1079" y="916"/>
                    </a:lnTo>
                    <a:close/>
                    <a:moveTo>
                      <a:pt x="1090" y="906"/>
                    </a:moveTo>
                    <a:lnTo>
                      <a:pt x="1090" y="906"/>
                    </a:lnTo>
                    <a:lnTo>
                      <a:pt x="1087" y="906"/>
                    </a:lnTo>
                    <a:lnTo>
                      <a:pt x="1087" y="906"/>
                    </a:lnTo>
                    <a:lnTo>
                      <a:pt x="1091" y="901"/>
                    </a:lnTo>
                    <a:lnTo>
                      <a:pt x="1091" y="901"/>
                    </a:lnTo>
                    <a:lnTo>
                      <a:pt x="1090" y="906"/>
                    </a:lnTo>
                    <a:lnTo>
                      <a:pt x="1090" y="906"/>
                    </a:lnTo>
                    <a:close/>
                    <a:moveTo>
                      <a:pt x="1109" y="889"/>
                    </a:moveTo>
                    <a:lnTo>
                      <a:pt x="1109" y="889"/>
                    </a:lnTo>
                    <a:lnTo>
                      <a:pt x="1114" y="882"/>
                    </a:lnTo>
                    <a:lnTo>
                      <a:pt x="1114" y="882"/>
                    </a:lnTo>
                    <a:lnTo>
                      <a:pt x="1123" y="866"/>
                    </a:lnTo>
                    <a:lnTo>
                      <a:pt x="1132" y="851"/>
                    </a:lnTo>
                    <a:lnTo>
                      <a:pt x="1132" y="851"/>
                    </a:lnTo>
                    <a:lnTo>
                      <a:pt x="1135" y="854"/>
                    </a:lnTo>
                    <a:lnTo>
                      <a:pt x="1140" y="856"/>
                    </a:lnTo>
                    <a:lnTo>
                      <a:pt x="1140" y="856"/>
                    </a:lnTo>
                    <a:lnTo>
                      <a:pt x="1135" y="858"/>
                    </a:lnTo>
                    <a:lnTo>
                      <a:pt x="1132" y="862"/>
                    </a:lnTo>
                    <a:lnTo>
                      <a:pt x="1123" y="871"/>
                    </a:lnTo>
                    <a:lnTo>
                      <a:pt x="1116" y="882"/>
                    </a:lnTo>
                    <a:lnTo>
                      <a:pt x="1109" y="889"/>
                    </a:lnTo>
                    <a:lnTo>
                      <a:pt x="1109" y="889"/>
                    </a:lnTo>
                    <a:close/>
                    <a:moveTo>
                      <a:pt x="1127" y="887"/>
                    </a:moveTo>
                    <a:lnTo>
                      <a:pt x="1127" y="887"/>
                    </a:lnTo>
                    <a:lnTo>
                      <a:pt x="1139" y="875"/>
                    </a:lnTo>
                    <a:lnTo>
                      <a:pt x="1145" y="866"/>
                    </a:lnTo>
                    <a:lnTo>
                      <a:pt x="1146" y="863"/>
                    </a:lnTo>
                    <a:lnTo>
                      <a:pt x="1146" y="859"/>
                    </a:lnTo>
                    <a:lnTo>
                      <a:pt x="1146" y="859"/>
                    </a:lnTo>
                    <a:lnTo>
                      <a:pt x="1157" y="865"/>
                    </a:lnTo>
                    <a:lnTo>
                      <a:pt x="1157" y="865"/>
                    </a:lnTo>
                    <a:lnTo>
                      <a:pt x="1151" y="869"/>
                    </a:lnTo>
                    <a:lnTo>
                      <a:pt x="1145" y="874"/>
                    </a:lnTo>
                    <a:lnTo>
                      <a:pt x="1134" y="886"/>
                    </a:lnTo>
                    <a:lnTo>
                      <a:pt x="1122" y="898"/>
                    </a:lnTo>
                    <a:lnTo>
                      <a:pt x="1116" y="902"/>
                    </a:lnTo>
                    <a:lnTo>
                      <a:pt x="1110" y="907"/>
                    </a:lnTo>
                    <a:lnTo>
                      <a:pt x="1110" y="907"/>
                    </a:lnTo>
                    <a:lnTo>
                      <a:pt x="1119" y="898"/>
                    </a:lnTo>
                    <a:lnTo>
                      <a:pt x="1127" y="887"/>
                    </a:lnTo>
                    <a:lnTo>
                      <a:pt x="1127" y="887"/>
                    </a:lnTo>
                    <a:close/>
                    <a:moveTo>
                      <a:pt x="1123" y="916"/>
                    </a:moveTo>
                    <a:lnTo>
                      <a:pt x="1123" y="916"/>
                    </a:lnTo>
                    <a:lnTo>
                      <a:pt x="1119" y="913"/>
                    </a:lnTo>
                    <a:lnTo>
                      <a:pt x="1119" y="913"/>
                    </a:lnTo>
                    <a:lnTo>
                      <a:pt x="1129" y="905"/>
                    </a:lnTo>
                    <a:lnTo>
                      <a:pt x="1129" y="905"/>
                    </a:lnTo>
                    <a:lnTo>
                      <a:pt x="1123" y="916"/>
                    </a:lnTo>
                    <a:lnTo>
                      <a:pt x="1123" y="916"/>
                    </a:lnTo>
                    <a:close/>
                    <a:moveTo>
                      <a:pt x="1141" y="922"/>
                    </a:moveTo>
                    <a:lnTo>
                      <a:pt x="1141" y="922"/>
                    </a:lnTo>
                    <a:lnTo>
                      <a:pt x="1137" y="919"/>
                    </a:lnTo>
                    <a:lnTo>
                      <a:pt x="1137" y="919"/>
                    </a:lnTo>
                    <a:lnTo>
                      <a:pt x="1150" y="911"/>
                    </a:lnTo>
                    <a:lnTo>
                      <a:pt x="1150" y="911"/>
                    </a:lnTo>
                    <a:lnTo>
                      <a:pt x="1141" y="922"/>
                    </a:lnTo>
                    <a:lnTo>
                      <a:pt x="1141" y="922"/>
                    </a:lnTo>
                    <a:close/>
                    <a:moveTo>
                      <a:pt x="1140" y="906"/>
                    </a:moveTo>
                    <a:lnTo>
                      <a:pt x="1140" y="906"/>
                    </a:lnTo>
                    <a:lnTo>
                      <a:pt x="1155" y="886"/>
                    </a:lnTo>
                    <a:lnTo>
                      <a:pt x="1155" y="886"/>
                    </a:lnTo>
                    <a:lnTo>
                      <a:pt x="1158" y="882"/>
                    </a:lnTo>
                    <a:lnTo>
                      <a:pt x="1161" y="878"/>
                    </a:lnTo>
                    <a:lnTo>
                      <a:pt x="1163" y="874"/>
                    </a:lnTo>
                    <a:lnTo>
                      <a:pt x="1164" y="869"/>
                    </a:lnTo>
                    <a:lnTo>
                      <a:pt x="1164" y="869"/>
                    </a:lnTo>
                    <a:lnTo>
                      <a:pt x="1176" y="875"/>
                    </a:lnTo>
                    <a:lnTo>
                      <a:pt x="1176" y="875"/>
                    </a:lnTo>
                    <a:lnTo>
                      <a:pt x="1159" y="890"/>
                    </a:lnTo>
                    <a:lnTo>
                      <a:pt x="1140" y="906"/>
                    </a:lnTo>
                    <a:lnTo>
                      <a:pt x="1140" y="906"/>
                    </a:lnTo>
                    <a:close/>
                    <a:moveTo>
                      <a:pt x="1186" y="880"/>
                    </a:moveTo>
                    <a:lnTo>
                      <a:pt x="1186" y="880"/>
                    </a:lnTo>
                    <a:lnTo>
                      <a:pt x="1190" y="881"/>
                    </a:lnTo>
                    <a:lnTo>
                      <a:pt x="1190" y="881"/>
                    </a:lnTo>
                    <a:lnTo>
                      <a:pt x="1186" y="883"/>
                    </a:lnTo>
                    <a:lnTo>
                      <a:pt x="1182" y="886"/>
                    </a:lnTo>
                    <a:lnTo>
                      <a:pt x="1176" y="894"/>
                    </a:lnTo>
                    <a:lnTo>
                      <a:pt x="1169" y="902"/>
                    </a:lnTo>
                    <a:lnTo>
                      <a:pt x="1163" y="910"/>
                    </a:lnTo>
                    <a:lnTo>
                      <a:pt x="1163" y="910"/>
                    </a:lnTo>
                    <a:lnTo>
                      <a:pt x="1175" y="895"/>
                    </a:lnTo>
                    <a:lnTo>
                      <a:pt x="1186" y="880"/>
                    </a:lnTo>
                    <a:lnTo>
                      <a:pt x="1186" y="880"/>
                    </a:lnTo>
                    <a:close/>
                    <a:moveTo>
                      <a:pt x="1179" y="935"/>
                    </a:moveTo>
                    <a:lnTo>
                      <a:pt x="1179" y="935"/>
                    </a:lnTo>
                    <a:lnTo>
                      <a:pt x="1175" y="934"/>
                    </a:lnTo>
                    <a:lnTo>
                      <a:pt x="1175" y="934"/>
                    </a:lnTo>
                    <a:lnTo>
                      <a:pt x="1186" y="927"/>
                    </a:lnTo>
                    <a:lnTo>
                      <a:pt x="1186" y="927"/>
                    </a:lnTo>
                    <a:lnTo>
                      <a:pt x="1179" y="935"/>
                    </a:lnTo>
                    <a:lnTo>
                      <a:pt x="1179" y="935"/>
                    </a:lnTo>
                    <a:close/>
                    <a:moveTo>
                      <a:pt x="1166" y="928"/>
                    </a:moveTo>
                    <a:lnTo>
                      <a:pt x="1166" y="928"/>
                    </a:lnTo>
                    <a:lnTo>
                      <a:pt x="1172" y="917"/>
                    </a:lnTo>
                    <a:lnTo>
                      <a:pt x="1180" y="906"/>
                    </a:lnTo>
                    <a:lnTo>
                      <a:pt x="1180" y="906"/>
                    </a:lnTo>
                    <a:lnTo>
                      <a:pt x="1190" y="896"/>
                    </a:lnTo>
                    <a:lnTo>
                      <a:pt x="1194" y="889"/>
                    </a:lnTo>
                    <a:lnTo>
                      <a:pt x="1196" y="887"/>
                    </a:lnTo>
                    <a:lnTo>
                      <a:pt x="1196" y="884"/>
                    </a:lnTo>
                    <a:lnTo>
                      <a:pt x="1196" y="884"/>
                    </a:lnTo>
                    <a:lnTo>
                      <a:pt x="1211" y="890"/>
                    </a:lnTo>
                    <a:lnTo>
                      <a:pt x="1211" y="890"/>
                    </a:lnTo>
                    <a:lnTo>
                      <a:pt x="1200" y="901"/>
                    </a:lnTo>
                    <a:lnTo>
                      <a:pt x="1190" y="912"/>
                    </a:lnTo>
                    <a:lnTo>
                      <a:pt x="1178" y="921"/>
                    </a:lnTo>
                    <a:lnTo>
                      <a:pt x="1166" y="928"/>
                    </a:lnTo>
                    <a:lnTo>
                      <a:pt x="1166" y="928"/>
                    </a:lnTo>
                    <a:close/>
                    <a:moveTo>
                      <a:pt x="1206" y="946"/>
                    </a:moveTo>
                    <a:lnTo>
                      <a:pt x="1206" y="946"/>
                    </a:lnTo>
                    <a:lnTo>
                      <a:pt x="1198" y="942"/>
                    </a:lnTo>
                    <a:lnTo>
                      <a:pt x="1198" y="942"/>
                    </a:lnTo>
                    <a:lnTo>
                      <a:pt x="1209" y="936"/>
                    </a:lnTo>
                    <a:lnTo>
                      <a:pt x="1212" y="931"/>
                    </a:lnTo>
                    <a:lnTo>
                      <a:pt x="1214" y="929"/>
                    </a:lnTo>
                    <a:lnTo>
                      <a:pt x="1212" y="927"/>
                    </a:lnTo>
                    <a:lnTo>
                      <a:pt x="1212" y="927"/>
                    </a:lnTo>
                    <a:lnTo>
                      <a:pt x="1211" y="925"/>
                    </a:lnTo>
                    <a:lnTo>
                      <a:pt x="1208" y="925"/>
                    </a:lnTo>
                    <a:lnTo>
                      <a:pt x="1204" y="927"/>
                    </a:lnTo>
                    <a:lnTo>
                      <a:pt x="1202" y="928"/>
                    </a:lnTo>
                    <a:lnTo>
                      <a:pt x="1191" y="936"/>
                    </a:lnTo>
                    <a:lnTo>
                      <a:pt x="1191" y="936"/>
                    </a:lnTo>
                    <a:lnTo>
                      <a:pt x="1208" y="916"/>
                    </a:lnTo>
                    <a:lnTo>
                      <a:pt x="1215" y="905"/>
                    </a:lnTo>
                    <a:lnTo>
                      <a:pt x="1220" y="894"/>
                    </a:lnTo>
                    <a:lnTo>
                      <a:pt x="1220" y="894"/>
                    </a:lnTo>
                    <a:lnTo>
                      <a:pt x="1243" y="902"/>
                    </a:lnTo>
                    <a:lnTo>
                      <a:pt x="1243" y="902"/>
                    </a:lnTo>
                    <a:lnTo>
                      <a:pt x="1239" y="908"/>
                    </a:lnTo>
                    <a:lnTo>
                      <a:pt x="1235" y="915"/>
                    </a:lnTo>
                    <a:lnTo>
                      <a:pt x="1224" y="924"/>
                    </a:lnTo>
                    <a:lnTo>
                      <a:pt x="1215" y="935"/>
                    </a:lnTo>
                    <a:lnTo>
                      <a:pt x="1206" y="946"/>
                    </a:lnTo>
                    <a:lnTo>
                      <a:pt x="1206" y="946"/>
                    </a:lnTo>
                    <a:close/>
                    <a:moveTo>
                      <a:pt x="1252" y="906"/>
                    </a:moveTo>
                    <a:lnTo>
                      <a:pt x="1252" y="906"/>
                    </a:lnTo>
                    <a:lnTo>
                      <a:pt x="1267" y="911"/>
                    </a:lnTo>
                    <a:lnTo>
                      <a:pt x="1267" y="911"/>
                    </a:lnTo>
                    <a:lnTo>
                      <a:pt x="1255" y="918"/>
                    </a:lnTo>
                    <a:lnTo>
                      <a:pt x="1244" y="927"/>
                    </a:lnTo>
                    <a:lnTo>
                      <a:pt x="1233" y="935"/>
                    </a:lnTo>
                    <a:lnTo>
                      <a:pt x="1221" y="942"/>
                    </a:lnTo>
                    <a:lnTo>
                      <a:pt x="1221" y="942"/>
                    </a:lnTo>
                    <a:lnTo>
                      <a:pt x="1229" y="934"/>
                    </a:lnTo>
                    <a:lnTo>
                      <a:pt x="1238" y="925"/>
                    </a:lnTo>
                    <a:lnTo>
                      <a:pt x="1246" y="916"/>
                    </a:lnTo>
                    <a:lnTo>
                      <a:pt x="1250" y="911"/>
                    </a:lnTo>
                    <a:lnTo>
                      <a:pt x="1252" y="906"/>
                    </a:lnTo>
                    <a:lnTo>
                      <a:pt x="1252" y="906"/>
                    </a:lnTo>
                    <a:close/>
                    <a:moveTo>
                      <a:pt x="1273" y="912"/>
                    </a:moveTo>
                    <a:lnTo>
                      <a:pt x="1273" y="912"/>
                    </a:lnTo>
                    <a:lnTo>
                      <a:pt x="1289" y="917"/>
                    </a:lnTo>
                    <a:lnTo>
                      <a:pt x="1289" y="917"/>
                    </a:lnTo>
                    <a:lnTo>
                      <a:pt x="1279" y="927"/>
                    </a:lnTo>
                    <a:lnTo>
                      <a:pt x="1268" y="935"/>
                    </a:lnTo>
                    <a:lnTo>
                      <a:pt x="1256" y="941"/>
                    </a:lnTo>
                    <a:lnTo>
                      <a:pt x="1243" y="948"/>
                    </a:lnTo>
                    <a:lnTo>
                      <a:pt x="1243" y="948"/>
                    </a:lnTo>
                    <a:lnTo>
                      <a:pt x="1258" y="931"/>
                    </a:lnTo>
                    <a:lnTo>
                      <a:pt x="1258" y="931"/>
                    </a:lnTo>
                    <a:lnTo>
                      <a:pt x="1268" y="923"/>
                    </a:lnTo>
                    <a:lnTo>
                      <a:pt x="1273" y="918"/>
                    </a:lnTo>
                    <a:lnTo>
                      <a:pt x="1274" y="916"/>
                    </a:lnTo>
                    <a:lnTo>
                      <a:pt x="1273" y="912"/>
                    </a:lnTo>
                    <a:lnTo>
                      <a:pt x="1273" y="912"/>
                    </a:lnTo>
                    <a:close/>
                    <a:moveTo>
                      <a:pt x="1297" y="935"/>
                    </a:moveTo>
                    <a:lnTo>
                      <a:pt x="1297" y="935"/>
                    </a:lnTo>
                    <a:lnTo>
                      <a:pt x="1276" y="949"/>
                    </a:lnTo>
                    <a:lnTo>
                      <a:pt x="1276" y="949"/>
                    </a:lnTo>
                    <a:lnTo>
                      <a:pt x="1289" y="935"/>
                    </a:lnTo>
                    <a:lnTo>
                      <a:pt x="1296" y="927"/>
                    </a:lnTo>
                    <a:lnTo>
                      <a:pt x="1298" y="923"/>
                    </a:lnTo>
                    <a:lnTo>
                      <a:pt x="1299" y="919"/>
                    </a:lnTo>
                    <a:lnTo>
                      <a:pt x="1299" y="919"/>
                    </a:lnTo>
                    <a:lnTo>
                      <a:pt x="1310" y="922"/>
                    </a:lnTo>
                    <a:lnTo>
                      <a:pt x="1310" y="922"/>
                    </a:lnTo>
                    <a:lnTo>
                      <a:pt x="1297" y="935"/>
                    </a:lnTo>
                    <a:lnTo>
                      <a:pt x="1297" y="935"/>
                    </a:lnTo>
                    <a:close/>
                    <a:moveTo>
                      <a:pt x="1322" y="924"/>
                    </a:moveTo>
                    <a:lnTo>
                      <a:pt x="1322" y="924"/>
                    </a:lnTo>
                    <a:lnTo>
                      <a:pt x="1340" y="928"/>
                    </a:lnTo>
                    <a:lnTo>
                      <a:pt x="1340" y="928"/>
                    </a:lnTo>
                    <a:lnTo>
                      <a:pt x="1315" y="946"/>
                    </a:lnTo>
                    <a:lnTo>
                      <a:pt x="1302" y="954"/>
                    </a:lnTo>
                    <a:lnTo>
                      <a:pt x="1287" y="960"/>
                    </a:lnTo>
                    <a:lnTo>
                      <a:pt x="1287" y="960"/>
                    </a:lnTo>
                    <a:lnTo>
                      <a:pt x="1294" y="951"/>
                    </a:lnTo>
                    <a:lnTo>
                      <a:pt x="1303" y="942"/>
                    </a:lnTo>
                    <a:lnTo>
                      <a:pt x="1303" y="942"/>
                    </a:lnTo>
                    <a:lnTo>
                      <a:pt x="1312" y="934"/>
                    </a:lnTo>
                    <a:lnTo>
                      <a:pt x="1322" y="924"/>
                    </a:lnTo>
                    <a:lnTo>
                      <a:pt x="1322" y="924"/>
                    </a:lnTo>
                    <a:close/>
                    <a:moveTo>
                      <a:pt x="1227" y="953"/>
                    </a:moveTo>
                    <a:lnTo>
                      <a:pt x="1227" y="953"/>
                    </a:lnTo>
                    <a:lnTo>
                      <a:pt x="1223" y="952"/>
                    </a:lnTo>
                    <a:lnTo>
                      <a:pt x="1223" y="952"/>
                    </a:lnTo>
                    <a:lnTo>
                      <a:pt x="1231" y="947"/>
                    </a:lnTo>
                    <a:lnTo>
                      <a:pt x="1231" y="947"/>
                    </a:lnTo>
                    <a:lnTo>
                      <a:pt x="1227" y="953"/>
                    </a:lnTo>
                    <a:lnTo>
                      <a:pt x="1227" y="953"/>
                    </a:lnTo>
                    <a:close/>
                    <a:moveTo>
                      <a:pt x="1243" y="959"/>
                    </a:moveTo>
                    <a:lnTo>
                      <a:pt x="1243" y="959"/>
                    </a:lnTo>
                    <a:lnTo>
                      <a:pt x="1246" y="958"/>
                    </a:lnTo>
                    <a:lnTo>
                      <a:pt x="1246" y="958"/>
                    </a:lnTo>
                    <a:lnTo>
                      <a:pt x="1265" y="947"/>
                    </a:lnTo>
                    <a:lnTo>
                      <a:pt x="1265" y="947"/>
                    </a:lnTo>
                    <a:lnTo>
                      <a:pt x="1259" y="954"/>
                    </a:lnTo>
                    <a:lnTo>
                      <a:pt x="1256" y="959"/>
                    </a:lnTo>
                    <a:lnTo>
                      <a:pt x="1255" y="963"/>
                    </a:lnTo>
                    <a:lnTo>
                      <a:pt x="1255" y="963"/>
                    </a:lnTo>
                    <a:lnTo>
                      <a:pt x="1243" y="959"/>
                    </a:lnTo>
                    <a:lnTo>
                      <a:pt x="1243" y="959"/>
                    </a:lnTo>
                    <a:close/>
                    <a:moveTo>
                      <a:pt x="1273" y="969"/>
                    </a:moveTo>
                    <a:lnTo>
                      <a:pt x="1273" y="969"/>
                    </a:lnTo>
                    <a:lnTo>
                      <a:pt x="1264" y="966"/>
                    </a:lnTo>
                    <a:lnTo>
                      <a:pt x="1264" y="966"/>
                    </a:lnTo>
                    <a:lnTo>
                      <a:pt x="1276" y="960"/>
                    </a:lnTo>
                    <a:lnTo>
                      <a:pt x="1276" y="960"/>
                    </a:lnTo>
                    <a:lnTo>
                      <a:pt x="1274" y="964"/>
                    </a:lnTo>
                    <a:lnTo>
                      <a:pt x="1273" y="969"/>
                    </a:lnTo>
                    <a:lnTo>
                      <a:pt x="1273" y="969"/>
                    </a:lnTo>
                    <a:close/>
                    <a:moveTo>
                      <a:pt x="1302" y="976"/>
                    </a:moveTo>
                    <a:lnTo>
                      <a:pt x="1302" y="976"/>
                    </a:lnTo>
                    <a:lnTo>
                      <a:pt x="1285" y="972"/>
                    </a:lnTo>
                    <a:lnTo>
                      <a:pt x="1285" y="972"/>
                    </a:lnTo>
                    <a:lnTo>
                      <a:pt x="1300" y="965"/>
                    </a:lnTo>
                    <a:lnTo>
                      <a:pt x="1316" y="957"/>
                    </a:lnTo>
                    <a:lnTo>
                      <a:pt x="1316" y="957"/>
                    </a:lnTo>
                    <a:lnTo>
                      <a:pt x="1309" y="965"/>
                    </a:lnTo>
                    <a:lnTo>
                      <a:pt x="1304" y="971"/>
                    </a:lnTo>
                    <a:lnTo>
                      <a:pt x="1302" y="976"/>
                    </a:lnTo>
                    <a:lnTo>
                      <a:pt x="1302" y="976"/>
                    </a:lnTo>
                    <a:close/>
                    <a:moveTo>
                      <a:pt x="1346" y="935"/>
                    </a:moveTo>
                    <a:lnTo>
                      <a:pt x="1346" y="935"/>
                    </a:lnTo>
                    <a:lnTo>
                      <a:pt x="1348" y="933"/>
                    </a:lnTo>
                    <a:lnTo>
                      <a:pt x="1347" y="929"/>
                    </a:lnTo>
                    <a:lnTo>
                      <a:pt x="1347" y="929"/>
                    </a:lnTo>
                    <a:lnTo>
                      <a:pt x="1373" y="931"/>
                    </a:lnTo>
                    <a:lnTo>
                      <a:pt x="1373" y="931"/>
                    </a:lnTo>
                    <a:lnTo>
                      <a:pt x="1346" y="952"/>
                    </a:lnTo>
                    <a:lnTo>
                      <a:pt x="1333" y="961"/>
                    </a:lnTo>
                    <a:lnTo>
                      <a:pt x="1326" y="965"/>
                    </a:lnTo>
                    <a:lnTo>
                      <a:pt x="1318" y="969"/>
                    </a:lnTo>
                    <a:lnTo>
                      <a:pt x="1318" y="969"/>
                    </a:lnTo>
                    <a:lnTo>
                      <a:pt x="1333" y="951"/>
                    </a:lnTo>
                    <a:lnTo>
                      <a:pt x="1346" y="935"/>
                    </a:lnTo>
                    <a:lnTo>
                      <a:pt x="1346" y="935"/>
                    </a:lnTo>
                    <a:close/>
                    <a:moveTo>
                      <a:pt x="1352" y="966"/>
                    </a:moveTo>
                    <a:lnTo>
                      <a:pt x="1352" y="966"/>
                    </a:lnTo>
                    <a:lnTo>
                      <a:pt x="1370" y="948"/>
                    </a:lnTo>
                    <a:lnTo>
                      <a:pt x="1370" y="948"/>
                    </a:lnTo>
                    <a:lnTo>
                      <a:pt x="1375" y="945"/>
                    </a:lnTo>
                    <a:lnTo>
                      <a:pt x="1379" y="941"/>
                    </a:lnTo>
                    <a:lnTo>
                      <a:pt x="1381" y="937"/>
                    </a:lnTo>
                    <a:lnTo>
                      <a:pt x="1382" y="931"/>
                    </a:lnTo>
                    <a:lnTo>
                      <a:pt x="1382" y="931"/>
                    </a:lnTo>
                    <a:lnTo>
                      <a:pt x="1398" y="933"/>
                    </a:lnTo>
                    <a:lnTo>
                      <a:pt x="1398" y="933"/>
                    </a:lnTo>
                    <a:lnTo>
                      <a:pt x="1375" y="951"/>
                    </a:lnTo>
                    <a:lnTo>
                      <a:pt x="1352" y="966"/>
                    </a:lnTo>
                    <a:lnTo>
                      <a:pt x="1352" y="966"/>
                    </a:lnTo>
                    <a:close/>
                    <a:moveTo>
                      <a:pt x="1413" y="931"/>
                    </a:moveTo>
                    <a:lnTo>
                      <a:pt x="1413" y="931"/>
                    </a:lnTo>
                    <a:lnTo>
                      <a:pt x="1440" y="928"/>
                    </a:lnTo>
                    <a:lnTo>
                      <a:pt x="1440" y="928"/>
                    </a:lnTo>
                    <a:lnTo>
                      <a:pt x="1430" y="936"/>
                    </a:lnTo>
                    <a:lnTo>
                      <a:pt x="1421" y="946"/>
                    </a:lnTo>
                    <a:lnTo>
                      <a:pt x="1421" y="946"/>
                    </a:lnTo>
                    <a:lnTo>
                      <a:pt x="1399" y="959"/>
                    </a:lnTo>
                    <a:lnTo>
                      <a:pt x="1379" y="969"/>
                    </a:lnTo>
                    <a:lnTo>
                      <a:pt x="1379" y="969"/>
                    </a:lnTo>
                    <a:lnTo>
                      <a:pt x="1394" y="952"/>
                    </a:lnTo>
                    <a:lnTo>
                      <a:pt x="1394" y="952"/>
                    </a:lnTo>
                    <a:lnTo>
                      <a:pt x="1404" y="942"/>
                    </a:lnTo>
                    <a:lnTo>
                      <a:pt x="1413" y="931"/>
                    </a:lnTo>
                    <a:lnTo>
                      <a:pt x="1413" y="931"/>
                    </a:lnTo>
                    <a:close/>
                    <a:moveTo>
                      <a:pt x="1330" y="981"/>
                    </a:moveTo>
                    <a:lnTo>
                      <a:pt x="1330" y="981"/>
                    </a:lnTo>
                    <a:lnTo>
                      <a:pt x="1320" y="980"/>
                    </a:lnTo>
                    <a:lnTo>
                      <a:pt x="1320" y="980"/>
                    </a:lnTo>
                    <a:lnTo>
                      <a:pt x="1328" y="975"/>
                    </a:lnTo>
                    <a:lnTo>
                      <a:pt x="1336" y="970"/>
                    </a:lnTo>
                    <a:lnTo>
                      <a:pt x="1336" y="970"/>
                    </a:lnTo>
                    <a:lnTo>
                      <a:pt x="1333" y="975"/>
                    </a:lnTo>
                    <a:lnTo>
                      <a:pt x="1330" y="981"/>
                    </a:lnTo>
                    <a:lnTo>
                      <a:pt x="1330" y="981"/>
                    </a:lnTo>
                    <a:close/>
                    <a:moveTo>
                      <a:pt x="1359" y="982"/>
                    </a:moveTo>
                    <a:lnTo>
                      <a:pt x="1359" y="982"/>
                    </a:lnTo>
                    <a:lnTo>
                      <a:pt x="1346" y="982"/>
                    </a:lnTo>
                    <a:lnTo>
                      <a:pt x="1346" y="982"/>
                    </a:lnTo>
                    <a:lnTo>
                      <a:pt x="1367" y="969"/>
                    </a:lnTo>
                    <a:lnTo>
                      <a:pt x="1367" y="969"/>
                    </a:lnTo>
                    <a:lnTo>
                      <a:pt x="1362" y="975"/>
                    </a:lnTo>
                    <a:lnTo>
                      <a:pt x="1361" y="978"/>
                    </a:lnTo>
                    <a:lnTo>
                      <a:pt x="1359" y="982"/>
                    </a:lnTo>
                    <a:lnTo>
                      <a:pt x="1359" y="982"/>
                    </a:lnTo>
                    <a:close/>
                    <a:moveTo>
                      <a:pt x="1395" y="975"/>
                    </a:moveTo>
                    <a:lnTo>
                      <a:pt x="1395" y="975"/>
                    </a:lnTo>
                    <a:lnTo>
                      <a:pt x="1394" y="976"/>
                    </a:lnTo>
                    <a:lnTo>
                      <a:pt x="1394" y="978"/>
                    </a:lnTo>
                    <a:lnTo>
                      <a:pt x="1394" y="978"/>
                    </a:lnTo>
                    <a:lnTo>
                      <a:pt x="1377" y="981"/>
                    </a:lnTo>
                    <a:lnTo>
                      <a:pt x="1377" y="981"/>
                    </a:lnTo>
                    <a:lnTo>
                      <a:pt x="1399" y="970"/>
                    </a:lnTo>
                    <a:lnTo>
                      <a:pt x="1399" y="970"/>
                    </a:lnTo>
                    <a:lnTo>
                      <a:pt x="1395" y="975"/>
                    </a:lnTo>
                    <a:lnTo>
                      <a:pt x="1395" y="975"/>
                    </a:lnTo>
                    <a:close/>
                    <a:moveTo>
                      <a:pt x="1416" y="965"/>
                    </a:moveTo>
                    <a:lnTo>
                      <a:pt x="1416" y="965"/>
                    </a:lnTo>
                    <a:lnTo>
                      <a:pt x="1427" y="953"/>
                    </a:lnTo>
                    <a:lnTo>
                      <a:pt x="1427" y="953"/>
                    </a:lnTo>
                    <a:lnTo>
                      <a:pt x="1434" y="948"/>
                    </a:lnTo>
                    <a:lnTo>
                      <a:pt x="1444" y="941"/>
                    </a:lnTo>
                    <a:lnTo>
                      <a:pt x="1448" y="937"/>
                    </a:lnTo>
                    <a:lnTo>
                      <a:pt x="1452" y="933"/>
                    </a:lnTo>
                    <a:lnTo>
                      <a:pt x="1453" y="929"/>
                    </a:lnTo>
                    <a:lnTo>
                      <a:pt x="1453" y="925"/>
                    </a:lnTo>
                    <a:lnTo>
                      <a:pt x="1453" y="925"/>
                    </a:lnTo>
                    <a:lnTo>
                      <a:pt x="1465" y="922"/>
                    </a:lnTo>
                    <a:lnTo>
                      <a:pt x="1478" y="918"/>
                    </a:lnTo>
                    <a:lnTo>
                      <a:pt x="1478" y="918"/>
                    </a:lnTo>
                    <a:lnTo>
                      <a:pt x="1477" y="921"/>
                    </a:lnTo>
                    <a:lnTo>
                      <a:pt x="1477" y="921"/>
                    </a:lnTo>
                    <a:lnTo>
                      <a:pt x="1464" y="933"/>
                    </a:lnTo>
                    <a:lnTo>
                      <a:pt x="1450" y="945"/>
                    </a:lnTo>
                    <a:lnTo>
                      <a:pt x="1433" y="955"/>
                    </a:lnTo>
                    <a:lnTo>
                      <a:pt x="1416" y="965"/>
                    </a:lnTo>
                    <a:lnTo>
                      <a:pt x="1416" y="965"/>
                    </a:lnTo>
                    <a:close/>
                    <a:moveTo>
                      <a:pt x="1432" y="969"/>
                    </a:moveTo>
                    <a:lnTo>
                      <a:pt x="1432" y="969"/>
                    </a:lnTo>
                    <a:lnTo>
                      <a:pt x="1426" y="971"/>
                    </a:lnTo>
                    <a:lnTo>
                      <a:pt x="1426" y="971"/>
                    </a:lnTo>
                    <a:lnTo>
                      <a:pt x="1433" y="968"/>
                    </a:lnTo>
                    <a:lnTo>
                      <a:pt x="1433" y="968"/>
                    </a:lnTo>
                    <a:lnTo>
                      <a:pt x="1432" y="969"/>
                    </a:lnTo>
                    <a:lnTo>
                      <a:pt x="1432" y="969"/>
                    </a:lnTo>
                    <a:close/>
                    <a:moveTo>
                      <a:pt x="1486" y="916"/>
                    </a:moveTo>
                    <a:lnTo>
                      <a:pt x="1486" y="916"/>
                    </a:lnTo>
                    <a:lnTo>
                      <a:pt x="1504" y="907"/>
                    </a:lnTo>
                    <a:lnTo>
                      <a:pt x="1504" y="907"/>
                    </a:lnTo>
                    <a:lnTo>
                      <a:pt x="1497" y="917"/>
                    </a:lnTo>
                    <a:lnTo>
                      <a:pt x="1488" y="925"/>
                    </a:lnTo>
                    <a:lnTo>
                      <a:pt x="1470" y="942"/>
                    </a:lnTo>
                    <a:lnTo>
                      <a:pt x="1470" y="942"/>
                    </a:lnTo>
                    <a:lnTo>
                      <a:pt x="1475" y="937"/>
                    </a:lnTo>
                    <a:lnTo>
                      <a:pt x="1482" y="930"/>
                    </a:lnTo>
                    <a:lnTo>
                      <a:pt x="1486" y="925"/>
                    </a:lnTo>
                    <a:lnTo>
                      <a:pt x="1487" y="922"/>
                    </a:lnTo>
                    <a:lnTo>
                      <a:pt x="1488" y="918"/>
                    </a:lnTo>
                    <a:lnTo>
                      <a:pt x="1486" y="916"/>
                    </a:lnTo>
                    <a:lnTo>
                      <a:pt x="1486" y="916"/>
                    </a:lnTo>
                    <a:close/>
                    <a:moveTo>
                      <a:pt x="1521" y="906"/>
                    </a:moveTo>
                    <a:lnTo>
                      <a:pt x="1521" y="906"/>
                    </a:lnTo>
                    <a:lnTo>
                      <a:pt x="1504" y="924"/>
                    </a:lnTo>
                    <a:lnTo>
                      <a:pt x="1495" y="933"/>
                    </a:lnTo>
                    <a:lnTo>
                      <a:pt x="1486" y="941"/>
                    </a:lnTo>
                    <a:lnTo>
                      <a:pt x="1486" y="941"/>
                    </a:lnTo>
                    <a:lnTo>
                      <a:pt x="1495" y="931"/>
                    </a:lnTo>
                    <a:lnTo>
                      <a:pt x="1505" y="921"/>
                    </a:lnTo>
                    <a:lnTo>
                      <a:pt x="1515" y="910"/>
                    </a:lnTo>
                    <a:lnTo>
                      <a:pt x="1522" y="899"/>
                    </a:lnTo>
                    <a:lnTo>
                      <a:pt x="1522" y="899"/>
                    </a:lnTo>
                    <a:lnTo>
                      <a:pt x="1534" y="892"/>
                    </a:lnTo>
                    <a:lnTo>
                      <a:pt x="1534" y="892"/>
                    </a:lnTo>
                    <a:lnTo>
                      <a:pt x="1521" y="906"/>
                    </a:lnTo>
                    <a:lnTo>
                      <a:pt x="1521" y="906"/>
                    </a:lnTo>
                    <a:close/>
                    <a:moveTo>
                      <a:pt x="1599" y="526"/>
                    </a:moveTo>
                    <a:lnTo>
                      <a:pt x="1599" y="526"/>
                    </a:lnTo>
                    <a:lnTo>
                      <a:pt x="1593" y="535"/>
                    </a:lnTo>
                    <a:lnTo>
                      <a:pt x="1586" y="545"/>
                    </a:lnTo>
                    <a:lnTo>
                      <a:pt x="1586" y="545"/>
                    </a:lnTo>
                    <a:lnTo>
                      <a:pt x="1592" y="532"/>
                    </a:lnTo>
                    <a:lnTo>
                      <a:pt x="1600" y="517"/>
                    </a:lnTo>
                    <a:lnTo>
                      <a:pt x="1600" y="517"/>
                    </a:lnTo>
                    <a:lnTo>
                      <a:pt x="1599" y="526"/>
                    </a:lnTo>
                    <a:lnTo>
                      <a:pt x="1599" y="526"/>
                    </a:lnTo>
                    <a:close/>
                    <a:moveTo>
                      <a:pt x="838" y="99"/>
                    </a:moveTo>
                    <a:lnTo>
                      <a:pt x="838" y="99"/>
                    </a:lnTo>
                    <a:lnTo>
                      <a:pt x="854" y="90"/>
                    </a:lnTo>
                    <a:lnTo>
                      <a:pt x="854" y="90"/>
                    </a:lnTo>
                    <a:lnTo>
                      <a:pt x="842" y="98"/>
                    </a:lnTo>
                    <a:lnTo>
                      <a:pt x="828" y="106"/>
                    </a:lnTo>
                    <a:lnTo>
                      <a:pt x="802" y="121"/>
                    </a:lnTo>
                    <a:lnTo>
                      <a:pt x="802" y="121"/>
                    </a:lnTo>
                    <a:lnTo>
                      <a:pt x="819" y="110"/>
                    </a:lnTo>
                    <a:lnTo>
                      <a:pt x="838" y="99"/>
                    </a:lnTo>
                    <a:lnTo>
                      <a:pt x="838" y="99"/>
                    </a:lnTo>
                    <a:close/>
                    <a:moveTo>
                      <a:pt x="816" y="140"/>
                    </a:moveTo>
                    <a:lnTo>
                      <a:pt x="816" y="140"/>
                    </a:lnTo>
                    <a:lnTo>
                      <a:pt x="825" y="132"/>
                    </a:lnTo>
                    <a:lnTo>
                      <a:pt x="827" y="127"/>
                    </a:lnTo>
                    <a:lnTo>
                      <a:pt x="828" y="124"/>
                    </a:lnTo>
                    <a:lnTo>
                      <a:pt x="827" y="122"/>
                    </a:lnTo>
                    <a:lnTo>
                      <a:pt x="827" y="122"/>
                    </a:lnTo>
                    <a:lnTo>
                      <a:pt x="843" y="114"/>
                    </a:lnTo>
                    <a:lnTo>
                      <a:pt x="843" y="114"/>
                    </a:lnTo>
                    <a:lnTo>
                      <a:pt x="837" y="124"/>
                    </a:lnTo>
                    <a:lnTo>
                      <a:pt x="832" y="137"/>
                    </a:lnTo>
                    <a:lnTo>
                      <a:pt x="832" y="137"/>
                    </a:lnTo>
                    <a:lnTo>
                      <a:pt x="827" y="135"/>
                    </a:lnTo>
                    <a:lnTo>
                      <a:pt x="824" y="137"/>
                    </a:lnTo>
                    <a:lnTo>
                      <a:pt x="820" y="138"/>
                    </a:lnTo>
                    <a:lnTo>
                      <a:pt x="816" y="140"/>
                    </a:lnTo>
                    <a:lnTo>
                      <a:pt x="816" y="140"/>
                    </a:lnTo>
                    <a:close/>
                    <a:moveTo>
                      <a:pt x="827" y="147"/>
                    </a:moveTo>
                    <a:lnTo>
                      <a:pt x="827" y="147"/>
                    </a:lnTo>
                    <a:lnTo>
                      <a:pt x="824" y="158"/>
                    </a:lnTo>
                    <a:lnTo>
                      <a:pt x="824" y="158"/>
                    </a:lnTo>
                    <a:lnTo>
                      <a:pt x="821" y="156"/>
                    </a:lnTo>
                    <a:lnTo>
                      <a:pt x="819" y="156"/>
                    </a:lnTo>
                    <a:lnTo>
                      <a:pt x="815" y="157"/>
                    </a:lnTo>
                    <a:lnTo>
                      <a:pt x="810" y="158"/>
                    </a:lnTo>
                    <a:lnTo>
                      <a:pt x="810" y="158"/>
                    </a:lnTo>
                    <a:lnTo>
                      <a:pt x="827" y="147"/>
                    </a:lnTo>
                    <a:lnTo>
                      <a:pt x="827" y="147"/>
                    </a:lnTo>
                    <a:close/>
                    <a:moveTo>
                      <a:pt x="822" y="164"/>
                    </a:moveTo>
                    <a:lnTo>
                      <a:pt x="822" y="164"/>
                    </a:lnTo>
                    <a:lnTo>
                      <a:pt x="821" y="168"/>
                    </a:lnTo>
                    <a:lnTo>
                      <a:pt x="821" y="168"/>
                    </a:lnTo>
                    <a:lnTo>
                      <a:pt x="820" y="175"/>
                    </a:lnTo>
                    <a:lnTo>
                      <a:pt x="820" y="175"/>
                    </a:lnTo>
                    <a:lnTo>
                      <a:pt x="774" y="193"/>
                    </a:lnTo>
                    <a:lnTo>
                      <a:pt x="774" y="193"/>
                    </a:lnTo>
                    <a:lnTo>
                      <a:pt x="786" y="186"/>
                    </a:lnTo>
                    <a:lnTo>
                      <a:pt x="798" y="179"/>
                    </a:lnTo>
                    <a:lnTo>
                      <a:pt x="810" y="171"/>
                    </a:lnTo>
                    <a:lnTo>
                      <a:pt x="822" y="164"/>
                    </a:lnTo>
                    <a:lnTo>
                      <a:pt x="822" y="164"/>
                    </a:lnTo>
                    <a:close/>
                    <a:moveTo>
                      <a:pt x="809" y="228"/>
                    </a:moveTo>
                    <a:lnTo>
                      <a:pt x="809" y="228"/>
                    </a:lnTo>
                    <a:lnTo>
                      <a:pt x="815" y="222"/>
                    </a:lnTo>
                    <a:lnTo>
                      <a:pt x="815" y="222"/>
                    </a:lnTo>
                    <a:lnTo>
                      <a:pt x="815" y="229"/>
                    </a:lnTo>
                    <a:lnTo>
                      <a:pt x="815" y="229"/>
                    </a:lnTo>
                    <a:lnTo>
                      <a:pt x="812" y="228"/>
                    </a:lnTo>
                    <a:lnTo>
                      <a:pt x="809" y="228"/>
                    </a:lnTo>
                    <a:lnTo>
                      <a:pt x="809" y="228"/>
                    </a:lnTo>
                    <a:close/>
                    <a:moveTo>
                      <a:pt x="813" y="244"/>
                    </a:moveTo>
                    <a:lnTo>
                      <a:pt x="813" y="244"/>
                    </a:lnTo>
                    <a:lnTo>
                      <a:pt x="813" y="246"/>
                    </a:lnTo>
                    <a:lnTo>
                      <a:pt x="813" y="246"/>
                    </a:lnTo>
                    <a:lnTo>
                      <a:pt x="802" y="239"/>
                    </a:lnTo>
                    <a:lnTo>
                      <a:pt x="802" y="239"/>
                    </a:lnTo>
                    <a:lnTo>
                      <a:pt x="806" y="239"/>
                    </a:lnTo>
                    <a:lnTo>
                      <a:pt x="806" y="239"/>
                    </a:lnTo>
                    <a:lnTo>
                      <a:pt x="807" y="241"/>
                    </a:lnTo>
                    <a:lnTo>
                      <a:pt x="808" y="242"/>
                    </a:lnTo>
                    <a:lnTo>
                      <a:pt x="810" y="244"/>
                    </a:lnTo>
                    <a:lnTo>
                      <a:pt x="813" y="244"/>
                    </a:lnTo>
                    <a:lnTo>
                      <a:pt x="813" y="244"/>
                    </a:lnTo>
                    <a:close/>
                    <a:moveTo>
                      <a:pt x="803" y="216"/>
                    </a:moveTo>
                    <a:lnTo>
                      <a:pt x="803" y="216"/>
                    </a:lnTo>
                    <a:lnTo>
                      <a:pt x="816" y="208"/>
                    </a:lnTo>
                    <a:lnTo>
                      <a:pt x="816" y="208"/>
                    </a:lnTo>
                    <a:lnTo>
                      <a:pt x="816" y="214"/>
                    </a:lnTo>
                    <a:lnTo>
                      <a:pt x="816" y="214"/>
                    </a:lnTo>
                    <a:lnTo>
                      <a:pt x="813" y="212"/>
                    </a:lnTo>
                    <a:lnTo>
                      <a:pt x="809" y="212"/>
                    </a:lnTo>
                    <a:lnTo>
                      <a:pt x="807" y="214"/>
                    </a:lnTo>
                    <a:lnTo>
                      <a:pt x="803" y="216"/>
                    </a:lnTo>
                    <a:lnTo>
                      <a:pt x="803" y="216"/>
                    </a:lnTo>
                    <a:close/>
                    <a:moveTo>
                      <a:pt x="791" y="205"/>
                    </a:moveTo>
                    <a:lnTo>
                      <a:pt x="791" y="205"/>
                    </a:lnTo>
                    <a:lnTo>
                      <a:pt x="804" y="197"/>
                    </a:lnTo>
                    <a:lnTo>
                      <a:pt x="818" y="188"/>
                    </a:lnTo>
                    <a:lnTo>
                      <a:pt x="818" y="188"/>
                    </a:lnTo>
                    <a:lnTo>
                      <a:pt x="818" y="194"/>
                    </a:lnTo>
                    <a:lnTo>
                      <a:pt x="818" y="194"/>
                    </a:lnTo>
                    <a:lnTo>
                      <a:pt x="791" y="205"/>
                    </a:lnTo>
                    <a:lnTo>
                      <a:pt x="791" y="205"/>
                    </a:lnTo>
                    <a:close/>
                    <a:moveTo>
                      <a:pt x="794" y="229"/>
                    </a:moveTo>
                    <a:lnTo>
                      <a:pt x="794" y="229"/>
                    </a:lnTo>
                    <a:lnTo>
                      <a:pt x="791" y="232"/>
                    </a:lnTo>
                    <a:lnTo>
                      <a:pt x="791" y="232"/>
                    </a:lnTo>
                    <a:lnTo>
                      <a:pt x="790" y="230"/>
                    </a:lnTo>
                    <a:lnTo>
                      <a:pt x="790" y="230"/>
                    </a:lnTo>
                    <a:lnTo>
                      <a:pt x="794" y="229"/>
                    </a:lnTo>
                    <a:lnTo>
                      <a:pt x="794" y="229"/>
                    </a:lnTo>
                    <a:close/>
                    <a:moveTo>
                      <a:pt x="784" y="217"/>
                    </a:moveTo>
                    <a:lnTo>
                      <a:pt x="784" y="217"/>
                    </a:lnTo>
                    <a:lnTo>
                      <a:pt x="778" y="223"/>
                    </a:lnTo>
                    <a:lnTo>
                      <a:pt x="778" y="223"/>
                    </a:lnTo>
                    <a:lnTo>
                      <a:pt x="774" y="220"/>
                    </a:lnTo>
                    <a:lnTo>
                      <a:pt x="774" y="220"/>
                    </a:lnTo>
                    <a:lnTo>
                      <a:pt x="784" y="217"/>
                    </a:lnTo>
                    <a:lnTo>
                      <a:pt x="784" y="217"/>
                    </a:lnTo>
                    <a:close/>
                    <a:moveTo>
                      <a:pt x="801" y="164"/>
                    </a:moveTo>
                    <a:lnTo>
                      <a:pt x="801" y="164"/>
                    </a:lnTo>
                    <a:lnTo>
                      <a:pt x="798" y="167"/>
                    </a:lnTo>
                    <a:lnTo>
                      <a:pt x="798" y="167"/>
                    </a:lnTo>
                    <a:lnTo>
                      <a:pt x="801" y="164"/>
                    </a:lnTo>
                    <a:lnTo>
                      <a:pt x="801" y="164"/>
                    </a:lnTo>
                    <a:close/>
                    <a:moveTo>
                      <a:pt x="796" y="138"/>
                    </a:moveTo>
                    <a:lnTo>
                      <a:pt x="796" y="138"/>
                    </a:lnTo>
                    <a:lnTo>
                      <a:pt x="784" y="145"/>
                    </a:lnTo>
                    <a:lnTo>
                      <a:pt x="772" y="151"/>
                    </a:lnTo>
                    <a:lnTo>
                      <a:pt x="772" y="151"/>
                    </a:lnTo>
                    <a:lnTo>
                      <a:pt x="796" y="138"/>
                    </a:lnTo>
                    <a:lnTo>
                      <a:pt x="796" y="138"/>
                    </a:lnTo>
                    <a:close/>
                    <a:moveTo>
                      <a:pt x="772" y="205"/>
                    </a:moveTo>
                    <a:lnTo>
                      <a:pt x="772" y="205"/>
                    </a:lnTo>
                    <a:lnTo>
                      <a:pt x="762" y="211"/>
                    </a:lnTo>
                    <a:lnTo>
                      <a:pt x="762" y="211"/>
                    </a:lnTo>
                    <a:lnTo>
                      <a:pt x="759" y="210"/>
                    </a:lnTo>
                    <a:lnTo>
                      <a:pt x="759" y="210"/>
                    </a:lnTo>
                    <a:lnTo>
                      <a:pt x="772" y="205"/>
                    </a:lnTo>
                    <a:lnTo>
                      <a:pt x="772" y="205"/>
                    </a:lnTo>
                    <a:close/>
                    <a:moveTo>
                      <a:pt x="753" y="182"/>
                    </a:moveTo>
                    <a:lnTo>
                      <a:pt x="753" y="182"/>
                    </a:lnTo>
                    <a:lnTo>
                      <a:pt x="755" y="182"/>
                    </a:lnTo>
                    <a:lnTo>
                      <a:pt x="755" y="182"/>
                    </a:lnTo>
                    <a:lnTo>
                      <a:pt x="753" y="183"/>
                    </a:lnTo>
                    <a:lnTo>
                      <a:pt x="753" y="183"/>
                    </a:lnTo>
                    <a:lnTo>
                      <a:pt x="753" y="182"/>
                    </a:lnTo>
                    <a:lnTo>
                      <a:pt x="753" y="182"/>
                    </a:lnTo>
                    <a:close/>
                    <a:moveTo>
                      <a:pt x="750" y="192"/>
                    </a:moveTo>
                    <a:lnTo>
                      <a:pt x="750" y="192"/>
                    </a:lnTo>
                    <a:lnTo>
                      <a:pt x="755" y="193"/>
                    </a:lnTo>
                    <a:lnTo>
                      <a:pt x="761" y="191"/>
                    </a:lnTo>
                    <a:lnTo>
                      <a:pt x="761" y="191"/>
                    </a:lnTo>
                    <a:lnTo>
                      <a:pt x="749" y="199"/>
                    </a:lnTo>
                    <a:lnTo>
                      <a:pt x="749" y="199"/>
                    </a:lnTo>
                    <a:lnTo>
                      <a:pt x="750" y="192"/>
                    </a:lnTo>
                    <a:lnTo>
                      <a:pt x="750" y="192"/>
                    </a:lnTo>
                    <a:close/>
                    <a:moveTo>
                      <a:pt x="320" y="257"/>
                    </a:moveTo>
                    <a:lnTo>
                      <a:pt x="320" y="257"/>
                    </a:lnTo>
                    <a:lnTo>
                      <a:pt x="316" y="271"/>
                    </a:lnTo>
                    <a:lnTo>
                      <a:pt x="316" y="271"/>
                    </a:lnTo>
                    <a:lnTo>
                      <a:pt x="307" y="277"/>
                    </a:lnTo>
                    <a:lnTo>
                      <a:pt x="307" y="277"/>
                    </a:lnTo>
                    <a:lnTo>
                      <a:pt x="305" y="276"/>
                    </a:lnTo>
                    <a:lnTo>
                      <a:pt x="301" y="276"/>
                    </a:lnTo>
                    <a:lnTo>
                      <a:pt x="294" y="280"/>
                    </a:lnTo>
                    <a:lnTo>
                      <a:pt x="283" y="287"/>
                    </a:lnTo>
                    <a:lnTo>
                      <a:pt x="283" y="287"/>
                    </a:lnTo>
                    <a:lnTo>
                      <a:pt x="301" y="271"/>
                    </a:lnTo>
                    <a:lnTo>
                      <a:pt x="320" y="257"/>
                    </a:lnTo>
                    <a:lnTo>
                      <a:pt x="320" y="257"/>
                    </a:lnTo>
                    <a:close/>
                    <a:moveTo>
                      <a:pt x="304" y="364"/>
                    </a:moveTo>
                    <a:lnTo>
                      <a:pt x="304" y="364"/>
                    </a:lnTo>
                    <a:lnTo>
                      <a:pt x="305" y="375"/>
                    </a:lnTo>
                    <a:lnTo>
                      <a:pt x="305" y="375"/>
                    </a:lnTo>
                    <a:lnTo>
                      <a:pt x="299" y="377"/>
                    </a:lnTo>
                    <a:lnTo>
                      <a:pt x="293" y="381"/>
                    </a:lnTo>
                    <a:lnTo>
                      <a:pt x="282" y="389"/>
                    </a:lnTo>
                    <a:lnTo>
                      <a:pt x="270" y="398"/>
                    </a:lnTo>
                    <a:lnTo>
                      <a:pt x="264" y="401"/>
                    </a:lnTo>
                    <a:lnTo>
                      <a:pt x="258" y="405"/>
                    </a:lnTo>
                    <a:lnTo>
                      <a:pt x="258" y="405"/>
                    </a:lnTo>
                    <a:lnTo>
                      <a:pt x="281" y="385"/>
                    </a:lnTo>
                    <a:lnTo>
                      <a:pt x="293" y="375"/>
                    </a:lnTo>
                    <a:lnTo>
                      <a:pt x="304" y="364"/>
                    </a:lnTo>
                    <a:lnTo>
                      <a:pt x="304" y="364"/>
                    </a:lnTo>
                    <a:close/>
                    <a:moveTo>
                      <a:pt x="242" y="406"/>
                    </a:moveTo>
                    <a:lnTo>
                      <a:pt x="242" y="406"/>
                    </a:lnTo>
                    <a:lnTo>
                      <a:pt x="241" y="400"/>
                    </a:lnTo>
                    <a:lnTo>
                      <a:pt x="241" y="400"/>
                    </a:lnTo>
                    <a:lnTo>
                      <a:pt x="261" y="389"/>
                    </a:lnTo>
                    <a:lnTo>
                      <a:pt x="261" y="389"/>
                    </a:lnTo>
                    <a:lnTo>
                      <a:pt x="242" y="406"/>
                    </a:lnTo>
                    <a:lnTo>
                      <a:pt x="242" y="406"/>
                    </a:lnTo>
                    <a:close/>
                    <a:moveTo>
                      <a:pt x="306" y="386"/>
                    </a:moveTo>
                    <a:lnTo>
                      <a:pt x="306" y="386"/>
                    </a:lnTo>
                    <a:lnTo>
                      <a:pt x="310" y="401"/>
                    </a:lnTo>
                    <a:lnTo>
                      <a:pt x="310" y="401"/>
                    </a:lnTo>
                    <a:lnTo>
                      <a:pt x="308" y="401"/>
                    </a:lnTo>
                    <a:lnTo>
                      <a:pt x="308" y="401"/>
                    </a:lnTo>
                    <a:lnTo>
                      <a:pt x="307" y="399"/>
                    </a:lnTo>
                    <a:lnTo>
                      <a:pt x="304" y="398"/>
                    </a:lnTo>
                    <a:lnTo>
                      <a:pt x="304" y="398"/>
                    </a:lnTo>
                    <a:lnTo>
                      <a:pt x="298" y="399"/>
                    </a:lnTo>
                    <a:lnTo>
                      <a:pt x="288" y="400"/>
                    </a:lnTo>
                    <a:lnTo>
                      <a:pt x="288" y="400"/>
                    </a:lnTo>
                    <a:lnTo>
                      <a:pt x="306" y="386"/>
                    </a:lnTo>
                    <a:lnTo>
                      <a:pt x="306" y="386"/>
                    </a:lnTo>
                    <a:close/>
                    <a:moveTo>
                      <a:pt x="304" y="311"/>
                    </a:moveTo>
                    <a:lnTo>
                      <a:pt x="304" y="311"/>
                    </a:lnTo>
                    <a:lnTo>
                      <a:pt x="293" y="318"/>
                    </a:lnTo>
                    <a:lnTo>
                      <a:pt x="293" y="318"/>
                    </a:lnTo>
                    <a:lnTo>
                      <a:pt x="306" y="306"/>
                    </a:lnTo>
                    <a:lnTo>
                      <a:pt x="306" y="306"/>
                    </a:lnTo>
                    <a:lnTo>
                      <a:pt x="306" y="311"/>
                    </a:lnTo>
                    <a:lnTo>
                      <a:pt x="306" y="311"/>
                    </a:lnTo>
                    <a:lnTo>
                      <a:pt x="304" y="311"/>
                    </a:lnTo>
                    <a:lnTo>
                      <a:pt x="304" y="311"/>
                    </a:lnTo>
                    <a:close/>
                    <a:moveTo>
                      <a:pt x="304" y="323"/>
                    </a:moveTo>
                    <a:lnTo>
                      <a:pt x="304" y="323"/>
                    </a:lnTo>
                    <a:lnTo>
                      <a:pt x="304" y="328"/>
                    </a:lnTo>
                    <a:lnTo>
                      <a:pt x="304" y="328"/>
                    </a:lnTo>
                    <a:lnTo>
                      <a:pt x="299" y="329"/>
                    </a:lnTo>
                    <a:lnTo>
                      <a:pt x="294" y="334"/>
                    </a:lnTo>
                    <a:lnTo>
                      <a:pt x="294" y="334"/>
                    </a:lnTo>
                    <a:lnTo>
                      <a:pt x="292" y="334"/>
                    </a:lnTo>
                    <a:lnTo>
                      <a:pt x="292" y="334"/>
                    </a:lnTo>
                    <a:lnTo>
                      <a:pt x="282" y="340"/>
                    </a:lnTo>
                    <a:lnTo>
                      <a:pt x="282" y="340"/>
                    </a:lnTo>
                    <a:lnTo>
                      <a:pt x="304" y="323"/>
                    </a:lnTo>
                    <a:lnTo>
                      <a:pt x="304" y="323"/>
                    </a:lnTo>
                    <a:close/>
                    <a:moveTo>
                      <a:pt x="302" y="339"/>
                    </a:moveTo>
                    <a:lnTo>
                      <a:pt x="302" y="339"/>
                    </a:lnTo>
                    <a:lnTo>
                      <a:pt x="302" y="353"/>
                    </a:lnTo>
                    <a:lnTo>
                      <a:pt x="302" y="353"/>
                    </a:lnTo>
                    <a:lnTo>
                      <a:pt x="298" y="353"/>
                    </a:lnTo>
                    <a:lnTo>
                      <a:pt x="292" y="356"/>
                    </a:lnTo>
                    <a:lnTo>
                      <a:pt x="278" y="364"/>
                    </a:lnTo>
                    <a:lnTo>
                      <a:pt x="265" y="374"/>
                    </a:lnTo>
                    <a:lnTo>
                      <a:pt x="255" y="381"/>
                    </a:lnTo>
                    <a:lnTo>
                      <a:pt x="255" y="381"/>
                    </a:lnTo>
                    <a:lnTo>
                      <a:pt x="278" y="361"/>
                    </a:lnTo>
                    <a:lnTo>
                      <a:pt x="302" y="339"/>
                    </a:lnTo>
                    <a:lnTo>
                      <a:pt x="302" y="339"/>
                    </a:lnTo>
                    <a:close/>
                    <a:moveTo>
                      <a:pt x="254" y="312"/>
                    </a:moveTo>
                    <a:lnTo>
                      <a:pt x="254" y="312"/>
                    </a:lnTo>
                    <a:lnTo>
                      <a:pt x="260" y="309"/>
                    </a:lnTo>
                    <a:lnTo>
                      <a:pt x="260" y="309"/>
                    </a:lnTo>
                    <a:lnTo>
                      <a:pt x="253" y="315"/>
                    </a:lnTo>
                    <a:lnTo>
                      <a:pt x="253" y="315"/>
                    </a:lnTo>
                    <a:lnTo>
                      <a:pt x="254" y="312"/>
                    </a:lnTo>
                    <a:lnTo>
                      <a:pt x="254" y="312"/>
                    </a:lnTo>
                    <a:close/>
                    <a:moveTo>
                      <a:pt x="245" y="336"/>
                    </a:moveTo>
                    <a:lnTo>
                      <a:pt x="245" y="336"/>
                    </a:lnTo>
                    <a:lnTo>
                      <a:pt x="253" y="333"/>
                    </a:lnTo>
                    <a:lnTo>
                      <a:pt x="253" y="333"/>
                    </a:lnTo>
                    <a:lnTo>
                      <a:pt x="243" y="339"/>
                    </a:lnTo>
                    <a:lnTo>
                      <a:pt x="243" y="339"/>
                    </a:lnTo>
                    <a:lnTo>
                      <a:pt x="245" y="336"/>
                    </a:lnTo>
                    <a:lnTo>
                      <a:pt x="245" y="336"/>
                    </a:lnTo>
                    <a:close/>
                    <a:moveTo>
                      <a:pt x="241" y="354"/>
                    </a:moveTo>
                    <a:lnTo>
                      <a:pt x="241" y="354"/>
                    </a:lnTo>
                    <a:lnTo>
                      <a:pt x="255" y="350"/>
                    </a:lnTo>
                    <a:lnTo>
                      <a:pt x="255" y="350"/>
                    </a:lnTo>
                    <a:lnTo>
                      <a:pt x="240" y="361"/>
                    </a:lnTo>
                    <a:lnTo>
                      <a:pt x="240" y="361"/>
                    </a:lnTo>
                    <a:lnTo>
                      <a:pt x="241" y="354"/>
                    </a:lnTo>
                    <a:lnTo>
                      <a:pt x="241" y="354"/>
                    </a:lnTo>
                    <a:close/>
                    <a:moveTo>
                      <a:pt x="255" y="368"/>
                    </a:moveTo>
                    <a:lnTo>
                      <a:pt x="255" y="368"/>
                    </a:lnTo>
                    <a:lnTo>
                      <a:pt x="240" y="383"/>
                    </a:lnTo>
                    <a:lnTo>
                      <a:pt x="240" y="383"/>
                    </a:lnTo>
                    <a:lnTo>
                      <a:pt x="240" y="375"/>
                    </a:lnTo>
                    <a:lnTo>
                      <a:pt x="240" y="375"/>
                    </a:lnTo>
                    <a:lnTo>
                      <a:pt x="248" y="371"/>
                    </a:lnTo>
                    <a:lnTo>
                      <a:pt x="255" y="368"/>
                    </a:lnTo>
                    <a:lnTo>
                      <a:pt x="255" y="368"/>
                    </a:lnTo>
                    <a:close/>
                    <a:moveTo>
                      <a:pt x="192" y="459"/>
                    </a:moveTo>
                    <a:lnTo>
                      <a:pt x="192" y="459"/>
                    </a:lnTo>
                    <a:lnTo>
                      <a:pt x="193" y="459"/>
                    </a:lnTo>
                    <a:lnTo>
                      <a:pt x="193" y="459"/>
                    </a:lnTo>
                    <a:lnTo>
                      <a:pt x="194" y="458"/>
                    </a:lnTo>
                    <a:lnTo>
                      <a:pt x="195" y="456"/>
                    </a:lnTo>
                    <a:lnTo>
                      <a:pt x="195" y="456"/>
                    </a:lnTo>
                    <a:lnTo>
                      <a:pt x="209" y="447"/>
                    </a:lnTo>
                    <a:lnTo>
                      <a:pt x="222" y="438"/>
                    </a:lnTo>
                    <a:lnTo>
                      <a:pt x="236" y="430"/>
                    </a:lnTo>
                    <a:lnTo>
                      <a:pt x="252" y="423"/>
                    </a:lnTo>
                    <a:lnTo>
                      <a:pt x="268" y="418"/>
                    </a:lnTo>
                    <a:lnTo>
                      <a:pt x="283" y="416"/>
                    </a:lnTo>
                    <a:lnTo>
                      <a:pt x="299" y="415"/>
                    </a:lnTo>
                    <a:lnTo>
                      <a:pt x="307" y="416"/>
                    </a:lnTo>
                    <a:lnTo>
                      <a:pt x="314" y="418"/>
                    </a:lnTo>
                    <a:lnTo>
                      <a:pt x="314" y="418"/>
                    </a:lnTo>
                    <a:lnTo>
                      <a:pt x="318" y="422"/>
                    </a:lnTo>
                    <a:lnTo>
                      <a:pt x="324" y="427"/>
                    </a:lnTo>
                    <a:lnTo>
                      <a:pt x="326" y="427"/>
                    </a:lnTo>
                    <a:lnTo>
                      <a:pt x="328" y="427"/>
                    </a:lnTo>
                    <a:lnTo>
                      <a:pt x="328" y="426"/>
                    </a:lnTo>
                    <a:lnTo>
                      <a:pt x="328" y="422"/>
                    </a:lnTo>
                    <a:lnTo>
                      <a:pt x="328" y="422"/>
                    </a:lnTo>
                    <a:lnTo>
                      <a:pt x="331" y="423"/>
                    </a:lnTo>
                    <a:lnTo>
                      <a:pt x="336" y="424"/>
                    </a:lnTo>
                    <a:lnTo>
                      <a:pt x="339" y="424"/>
                    </a:lnTo>
                    <a:lnTo>
                      <a:pt x="341" y="423"/>
                    </a:lnTo>
                    <a:lnTo>
                      <a:pt x="341" y="422"/>
                    </a:lnTo>
                    <a:lnTo>
                      <a:pt x="340" y="418"/>
                    </a:lnTo>
                    <a:lnTo>
                      <a:pt x="340" y="418"/>
                    </a:lnTo>
                    <a:lnTo>
                      <a:pt x="341" y="416"/>
                    </a:lnTo>
                    <a:lnTo>
                      <a:pt x="340" y="414"/>
                    </a:lnTo>
                    <a:lnTo>
                      <a:pt x="337" y="411"/>
                    </a:lnTo>
                    <a:lnTo>
                      <a:pt x="334" y="409"/>
                    </a:lnTo>
                    <a:lnTo>
                      <a:pt x="328" y="406"/>
                    </a:lnTo>
                    <a:lnTo>
                      <a:pt x="322" y="405"/>
                    </a:lnTo>
                    <a:lnTo>
                      <a:pt x="322" y="405"/>
                    </a:lnTo>
                    <a:lnTo>
                      <a:pt x="317" y="389"/>
                    </a:lnTo>
                    <a:lnTo>
                      <a:pt x="314" y="373"/>
                    </a:lnTo>
                    <a:lnTo>
                      <a:pt x="313" y="357"/>
                    </a:lnTo>
                    <a:lnTo>
                      <a:pt x="313" y="340"/>
                    </a:lnTo>
                    <a:lnTo>
                      <a:pt x="314" y="323"/>
                    </a:lnTo>
                    <a:lnTo>
                      <a:pt x="317" y="308"/>
                    </a:lnTo>
                    <a:lnTo>
                      <a:pt x="320" y="291"/>
                    </a:lnTo>
                    <a:lnTo>
                      <a:pt x="325" y="275"/>
                    </a:lnTo>
                    <a:lnTo>
                      <a:pt x="325" y="275"/>
                    </a:lnTo>
                    <a:lnTo>
                      <a:pt x="328" y="273"/>
                    </a:lnTo>
                    <a:lnTo>
                      <a:pt x="328" y="270"/>
                    </a:lnTo>
                    <a:lnTo>
                      <a:pt x="328" y="270"/>
                    </a:lnTo>
                    <a:lnTo>
                      <a:pt x="333" y="257"/>
                    </a:lnTo>
                    <a:lnTo>
                      <a:pt x="340" y="245"/>
                    </a:lnTo>
                    <a:lnTo>
                      <a:pt x="347" y="233"/>
                    </a:lnTo>
                    <a:lnTo>
                      <a:pt x="355" y="222"/>
                    </a:lnTo>
                    <a:lnTo>
                      <a:pt x="364" y="212"/>
                    </a:lnTo>
                    <a:lnTo>
                      <a:pt x="373" y="204"/>
                    </a:lnTo>
                    <a:lnTo>
                      <a:pt x="383" y="194"/>
                    </a:lnTo>
                    <a:lnTo>
                      <a:pt x="394" y="187"/>
                    </a:lnTo>
                    <a:lnTo>
                      <a:pt x="406" y="180"/>
                    </a:lnTo>
                    <a:lnTo>
                      <a:pt x="418" y="174"/>
                    </a:lnTo>
                    <a:lnTo>
                      <a:pt x="430" y="168"/>
                    </a:lnTo>
                    <a:lnTo>
                      <a:pt x="442" y="163"/>
                    </a:lnTo>
                    <a:lnTo>
                      <a:pt x="469" y="155"/>
                    </a:lnTo>
                    <a:lnTo>
                      <a:pt x="496" y="150"/>
                    </a:lnTo>
                    <a:lnTo>
                      <a:pt x="496" y="150"/>
                    </a:lnTo>
                    <a:lnTo>
                      <a:pt x="512" y="147"/>
                    </a:lnTo>
                    <a:lnTo>
                      <a:pt x="528" y="146"/>
                    </a:lnTo>
                    <a:lnTo>
                      <a:pt x="544" y="146"/>
                    </a:lnTo>
                    <a:lnTo>
                      <a:pt x="560" y="147"/>
                    </a:lnTo>
                    <a:lnTo>
                      <a:pt x="576" y="149"/>
                    </a:lnTo>
                    <a:lnTo>
                      <a:pt x="590" y="151"/>
                    </a:lnTo>
                    <a:lnTo>
                      <a:pt x="606" y="155"/>
                    </a:lnTo>
                    <a:lnTo>
                      <a:pt x="621" y="158"/>
                    </a:lnTo>
                    <a:lnTo>
                      <a:pt x="650" y="169"/>
                    </a:lnTo>
                    <a:lnTo>
                      <a:pt x="680" y="181"/>
                    </a:lnTo>
                    <a:lnTo>
                      <a:pt x="708" y="196"/>
                    </a:lnTo>
                    <a:lnTo>
                      <a:pt x="736" y="211"/>
                    </a:lnTo>
                    <a:lnTo>
                      <a:pt x="736" y="211"/>
                    </a:lnTo>
                    <a:lnTo>
                      <a:pt x="737" y="214"/>
                    </a:lnTo>
                    <a:lnTo>
                      <a:pt x="738" y="215"/>
                    </a:lnTo>
                    <a:lnTo>
                      <a:pt x="741" y="216"/>
                    </a:lnTo>
                    <a:lnTo>
                      <a:pt x="743" y="216"/>
                    </a:lnTo>
                    <a:lnTo>
                      <a:pt x="743" y="216"/>
                    </a:lnTo>
                    <a:lnTo>
                      <a:pt x="777" y="238"/>
                    </a:lnTo>
                    <a:lnTo>
                      <a:pt x="809" y="262"/>
                    </a:lnTo>
                    <a:lnTo>
                      <a:pt x="809" y="262"/>
                    </a:lnTo>
                    <a:lnTo>
                      <a:pt x="809" y="264"/>
                    </a:lnTo>
                    <a:lnTo>
                      <a:pt x="812" y="267"/>
                    </a:lnTo>
                    <a:lnTo>
                      <a:pt x="814" y="268"/>
                    </a:lnTo>
                    <a:lnTo>
                      <a:pt x="818" y="267"/>
                    </a:lnTo>
                    <a:lnTo>
                      <a:pt x="818" y="267"/>
                    </a:lnTo>
                    <a:lnTo>
                      <a:pt x="820" y="268"/>
                    </a:lnTo>
                    <a:lnTo>
                      <a:pt x="824" y="267"/>
                    </a:lnTo>
                    <a:lnTo>
                      <a:pt x="825" y="264"/>
                    </a:lnTo>
                    <a:lnTo>
                      <a:pt x="825" y="263"/>
                    </a:lnTo>
                    <a:lnTo>
                      <a:pt x="825" y="261"/>
                    </a:lnTo>
                    <a:lnTo>
                      <a:pt x="825" y="261"/>
                    </a:lnTo>
                    <a:lnTo>
                      <a:pt x="825" y="256"/>
                    </a:lnTo>
                    <a:lnTo>
                      <a:pt x="824" y="255"/>
                    </a:lnTo>
                    <a:lnTo>
                      <a:pt x="821" y="253"/>
                    </a:lnTo>
                    <a:lnTo>
                      <a:pt x="821" y="253"/>
                    </a:lnTo>
                    <a:lnTo>
                      <a:pt x="825" y="234"/>
                    </a:lnTo>
                    <a:lnTo>
                      <a:pt x="826" y="214"/>
                    </a:lnTo>
                    <a:lnTo>
                      <a:pt x="827" y="194"/>
                    </a:lnTo>
                    <a:lnTo>
                      <a:pt x="828" y="185"/>
                    </a:lnTo>
                    <a:lnTo>
                      <a:pt x="831" y="175"/>
                    </a:lnTo>
                    <a:lnTo>
                      <a:pt x="831" y="175"/>
                    </a:lnTo>
                    <a:lnTo>
                      <a:pt x="833" y="163"/>
                    </a:lnTo>
                    <a:lnTo>
                      <a:pt x="838" y="152"/>
                    </a:lnTo>
                    <a:lnTo>
                      <a:pt x="848" y="130"/>
                    </a:lnTo>
                    <a:lnTo>
                      <a:pt x="860" y="110"/>
                    </a:lnTo>
                    <a:lnTo>
                      <a:pt x="874" y="92"/>
                    </a:lnTo>
                    <a:lnTo>
                      <a:pt x="874" y="92"/>
                    </a:lnTo>
                    <a:lnTo>
                      <a:pt x="891" y="74"/>
                    </a:lnTo>
                    <a:lnTo>
                      <a:pt x="910" y="58"/>
                    </a:lnTo>
                    <a:lnTo>
                      <a:pt x="930" y="44"/>
                    </a:lnTo>
                    <a:lnTo>
                      <a:pt x="950" y="33"/>
                    </a:lnTo>
                    <a:lnTo>
                      <a:pt x="972" y="25"/>
                    </a:lnTo>
                    <a:lnTo>
                      <a:pt x="995" y="18"/>
                    </a:lnTo>
                    <a:lnTo>
                      <a:pt x="1019" y="14"/>
                    </a:lnTo>
                    <a:lnTo>
                      <a:pt x="1044" y="14"/>
                    </a:lnTo>
                    <a:lnTo>
                      <a:pt x="1044" y="14"/>
                    </a:lnTo>
                    <a:lnTo>
                      <a:pt x="1069" y="15"/>
                    </a:lnTo>
                    <a:lnTo>
                      <a:pt x="1094" y="18"/>
                    </a:lnTo>
                    <a:lnTo>
                      <a:pt x="1121" y="23"/>
                    </a:lnTo>
                    <a:lnTo>
                      <a:pt x="1146" y="32"/>
                    </a:lnTo>
                    <a:lnTo>
                      <a:pt x="1170" y="41"/>
                    </a:lnTo>
                    <a:lnTo>
                      <a:pt x="1193" y="53"/>
                    </a:lnTo>
                    <a:lnTo>
                      <a:pt x="1216" y="67"/>
                    </a:lnTo>
                    <a:lnTo>
                      <a:pt x="1237" y="82"/>
                    </a:lnTo>
                    <a:lnTo>
                      <a:pt x="1237" y="82"/>
                    </a:lnTo>
                    <a:lnTo>
                      <a:pt x="1252" y="97"/>
                    </a:lnTo>
                    <a:lnTo>
                      <a:pt x="1267" y="112"/>
                    </a:lnTo>
                    <a:lnTo>
                      <a:pt x="1279" y="130"/>
                    </a:lnTo>
                    <a:lnTo>
                      <a:pt x="1283" y="140"/>
                    </a:lnTo>
                    <a:lnTo>
                      <a:pt x="1288" y="150"/>
                    </a:lnTo>
                    <a:lnTo>
                      <a:pt x="1288" y="150"/>
                    </a:lnTo>
                    <a:lnTo>
                      <a:pt x="1291" y="157"/>
                    </a:lnTo>
                    <a:lnTo>
                      <a:pt x="1293" y="165"/>
                    </a:lnTo>
                    <a:lnTo>
                      <a:pt x="1296" y="175"/>
                    </a:lnTo>
                    <a:lnTo>
                      <a:pt x="1297" y="179"/>
                    </a:lnTo>
                    <a:lnTo>
                      <a:pt x="1299" y="181"/>
                    </a:lnTo>
                    <a:lnTo>
                      <a:pt x="1299" y="181"/>
                    </a:lnTo>
                    <a:lnTo>
                      <a:pt x="1302" y="181"/>
                    </a:lnTo>
                    <a:lnTo>
                      <a:pt x="1303" y="181"/>
                    </a:lnTo>
                    <a:lnTo>
                      <a:pt x="1305" y="180"/>
                    </a:lnTo>
                    <a:lnTo>
                      <a:pt x="1306" y="177"/>
                    </a:lnTo>
                    <a:lnTo>
                      <a:pt x="1306" y="174"/>
                    </a:lnTo>
                    <a:lnTo>
                      <a:pt x="1306" y="174"/>
                    </a:lnTo>
                    <a:lnTo>
                      <a:pt x="1306" y="174"/>
                    </a:lnTo>
                    <a:lnTo>
                      <a:pt x="1306" y="174"/>
                    </a:lnTo>
                    <a:lnTo>
                      <a:pt x="1318" y="168"/>
                    </a:lnTo>
                    <a:lnTo>
                      <a:pt x="1332" y="163"/>
                    </a:lnTo>
                    <a:lnTo>
                      <a:pt x="1344" y="159"/>
                    </a:lnTo>
                    <a:lnTo>
                      <a:pt x="1357" y="157"/>
                    </a:lnTo>
                    <a:lnTo>
                      <a:pt x="1370" y="156"/>
                    </a:lnTo>
                    <a:lnTo>
                      <a:pt x="1385" y="155"/>
                    </a:lnTo>
                    <a:lnTo>
                      <a:pt x="1398" y="155"/>
                    </a:lnTo>
                    <a:lnTo>
                      <a:pt x="1412" y="156"/>
                    </a:lnTo>
                    <a:lnTo>
                      <a:pt x="1426" y="158"/>
                    </a:lnTo>
                    <a:lnTo>
                      <a:pt x="1440" y="161"/>
                    </a:lnTo>
                    <a:lnTo>
                      <a:pt x="1453" y="164"/>
                    </a:lnTo>
                    <a:lnTo>
                      <a:pt x="1468" y="168"/>
                    </a:lnTo>
                    <a:lnTo>
                      <a:pt x="1481" y="173"/>
                    </a:lnTo>
                    <a:lnTo>
                      <a:pt x="1494" y="179"/>
                    </a:lnTo>
                    <a:lnTo>
                      <a:pt x="1521" y="192"/>
                    </a:lnTo>
                    <a:lnTo>
                      <a:pt x="1533" y="199"/>
                    </a:lnTo>
                    <a:lnTo>
                      <a:pt x="1545" y="208"/>
                    </a:lnTo>
                    <a:lnTo>
                      <a:pt x="1556" y="216"/>
                    </a:lnTo>
                    <a:lnTo>
                      <a:pt x="1566" y="226"/>
                    </a:lnTo>
                    <a:lnTo>
                      <a:pt x="1577" y="235"/>
                    </a:lnTo>
                    <a:lnTo>
                      <a:pt x="1587" y="245"/>
                    </a:lnTo>
                    <a:lnTo>
                      <a:pt x="1596" y="256"/>
                    </a:lnTo>
                    <a:lnTo>
                      <a:pt x="1605" y="267"/>
                    </a:lnTo>
                    <a:lnTo>
                      <a:pt x="1612" y="279"/>
                    </a:lnTo>
                    <a:lnTo>
                      <a:pt x="1618" y="291"/>
                    </a:lnTo>
                    <a:lnTo>
                      <a:pt x="1624" y="303"/>
                    </a:lnTo>
                    <a:lnTo>
                      <a:pt x="1629" y="316"/>
                    </a:lnTo>
                    <a:lnTo>
                      <a:pt x="1634" y="328"/>
                    </a:lnTo>
                    <a:lnTo>
                      <a:pt x="1636" y="341"/>
                    </a:lnTo>
                    <a:lnTo>
                      <a:pt x="1637" y="356"/>
                    </a:lnTo>
                    <a:lnTo>
                      <a:pt x="1639" y="369"/>
                    </a:lnTo>
                    <a:lnTo>
                      <a:pt x="1639" y="369"/>
                    </a:lnTo>
                    <a:lnTo>
                      <a:pt x="1637" y="382"/>
                    </a:lnTo>
                    <a:lnTo>
                      <a:pt x="1636" y="395"/>
                    </a:lnTo>
                    <a:lnTo>
                      <a:pt x="1633" y="407"/>
                    </a:lnTo>
                    <a:lnTo>
                      <a:pt x="1629" y="420"/>
                    </a:lnTo>
                    <a:lnTo>
                      <a:pt x="1625" y="430"/>
                    </a:lnTo>
                    <a:lnTo>
                      <a:pt x="1621" y="441"/>
                    </a:lnTo>
                    <a:lnTo>
                      <a:pt x="1608" y="462"/>
                    </a:lnTo>
                    <a:lnTo>
                      <a:pt x="1595" y="482"/>
                    </a:lnTo>
                    <a:lnTo>
                      <a:pt x="1581" y="501"/>
                    </a:lnTo>
                    <a:lnTo>
                      <a:pt x="1566" y="521"/>
                    </a:lnTo>
                    <a:lnTo>
                      <a:pt x="1552" y="542"/>
                    </a:lnTo>
                    <a:lnTo>
                      <a:pt x="1552" y="542"/>
                    </a:lnTo>
                    <a:lnTo>
                      <a:pt x="1550" y="540"/>
                    </a:lnTo>
                    <a:lnTo>
                      <a:pt x="1541" y="535"/>
                    </a:lnTo>
                    <a:lnTo>
                      <a:pt x="1537" y="533"/>
                    </a:lnTo>
                    <a:lnTo>
                      <a:pt x="1534" y="532"/>
                    </a:lnTo>
                    <a:lnTo>
                      <a:pt x="1534" y="532"/>
                    </a:lnTo>
                    <a:lnTo>
                      <a:pt x="1534" y="533"/>
                    </a:lnTo>
                    <a:lnTo>
                      <a:pt x="1535" y="538"/>
                    </a:lnTo>
                    <a:lnTo>
                      <a:pt x="1535" y="538"/>
                    </a:lnTo>
                    <a:lnTo>
                      <a:pt x="1535" y="540"/>
                    </a:lnTo>
                    <a:lnTo>
                      <a:pt x="1536" y="544"/>
                    </a:lnTo>
                    <a:lnTo>
                      <a:pt x="1541" y="551"/>
                    </a:lnTo>
                    <a:lnTo>
                      <a:pt x="1551" y="562"/>
                    </a:lnTo>
                    <a:lnTo>
                      <a:pt x="1551" y="562"/>
                    </a:lnTo>
                    <a:lnTo>
                      <a:pt x="1548" y="563"/>
                    </a:lnTo>
                    <a:lnTo>
                      <a:pt x="1547" y="564"/>
                    </a:lnTo>
                    <a:lnTo>
                      <a:pt x="1547" y="566"/>
                    </a:lnTo>
                    <a:lnTo>
                      <a:pt x="1548" y="568"/>
                    </a:lnTo>
                    <a:lnTo>
                      <a:pt x="1553" y="570"/>
                    </a:lnTo>
                    <a:lnTo>
                      <a:pt x="1558" y="570"/>
                    </a:lnTo>
                    <a:lnTo>
                      <a:pt x="1558" y="570"/>
                    </a:lnTo>
                    <a:lnTo>
                      <a:pt x="1569" y="588"/>
                    </a:lnTo>
                    <a:lnTo>
                      <a:pt x="1580" y="607"/>
                    </a:lnTo>
                    <a:lnTo>
                      <a:pt x="1588" y="628"/>
                    </a:lnTo>
                    <a:lnTo>
                      <a:pt x="1595" y="648"/>
                    </a:lnTo>
                    <a:lnTo>
                      <a:pt x="1601" y="670"/>
                    </a:lnTo>
                    <a:lnTo>
                      <a:pt x="1605" y="692"/>
                    </a:lnTo>
                    <a:lnTo>
                      <a:pt x="1607" y="713"/>
                    </a:lnTo>
                    <a:lnTo>
                      <a:pt x="1607" y="735"/>
                    </a:lnTo>
                    <a:lnTo>
                      <a:pt x="1605" y="757"/>
                    </a:lnTo>
                    <a:lnTo>
                      <a:pt x="1601" y="778"/>
                    </a:lnTo>
                    <a:lnTo>
                      <a:pt x="1594" y="798"/>
                    </a:lnTo>
                    <a:lnTo>
                      <a:pt x="1586" y="817"/>
                    </a:lnTo>
                    <a:lnTo>
                      <a:pt x="1575" y="835"/>
                    </a:lnTo>
                    <a:lnTo>
                      <a:pt x="1568" y="843"/>
                    </a:lnTo>
                    <a:lnTo>
                      <a:pt x="1560" y="852"/>
                    </a:lnTo>
                    <a:lnTo>
                      <a:pt x="1553" y="859"/>
                    </a:lnTo>
                    <a:lnTo>
                      <a:pt x="1545" y="868"/>
                    </a:lnTo>
                    <a:lnTo>
                      <a:pt x="1535" y="874"/>
                    </a:lnTo>
                    <a:lnTo>
                      <a:pt x="1525" y="881"/>
                    </a:lnTo>
                    <a:lnTo>
                      <a:pt x="1525" y="881"/>
                    </a:lnTo>
                    <a:lnTo>
                      <a:pt x="1523" y="880"/>
                    </a:lnTo>
                    <a:lnTo>
                      <a:pt x="1521" y="881"/>
                    </a:lnTo>
                    <a:lnTo>
                      <a:pt x="1518" y="884"/>
                    </a:lnTo>
                    <a:lnTo>
                      <a:pt x="1518" y="884"/>
                    </a:lnTo>
                    <a:lnTo>
                      <a:pt x="1505" y="892"/>
                    </a:lnTo>
                    <a:lnTo>
                      <a:pt x="1493" y="896"/>
                    </a:lnTo>
                    <a:lnTo>
                      <a:pt x="1480" y="902"/>
                    </a:lnTo>
                    <a:lnTo>
                      <a:pt x="1466" y="906"/>
                    </a:lnTo>
                    <a:lnTo>
                      <a:pt x="1453" y="910"/>
                    </a:lnTo>
                    <a:lnTo>
                      <a:pt x="1440" y="912"/>
                    </a:lnTo>
                    <a:lnTo>
                      <a:pt x="1412" y="916"/>
                    </a:lnTo>
                    <a:lnTo>
                      <a:pt x="1386" y="917"/>
                    </a:lnTo>
                    <a:lnTo>
                      <a:pt x="1358" y="916"/>
                    </a:lnTo>
                    <a:lnTo>
                      <a:pt x="1330" y="912"/>
                    </a:lnTo>
                    <a:lnTo>
                      <a:pt x="1303" y="906"/>
                    </a:lnTo>
                    <a:lnTo>
                      <a:pt x="1303" y="906"/>
                    </a:lnTo>
                    <a:lnTo>
                      <a:pt x="1277" y="899"/>
                    </a:lnTo>
                    <a:lnTo>
                      <a:pt x="1253" y="892"/>
                    </a:lnTo>
                    <a:lnTo>
                      <a:pt x="1231" y="883"/>
                    </a:lnTo>
                    <a:lnTo>
                      <a:pt x="1206" y="874"/>
                    </a:lnTo>
                    <a:lnTo>
                      <a:pt x="1206" y="874"/>
                    </a:lnTo>
                    <a:lnTo>
                      <a:pt x="1192" y="865"/>
                    </a:lnTo>
                    <a:lnTo>
                      <a:pt x="1170" y="852"/>
                    </a:lnTo>
                    <a:lnTo>
                      <a:pt x="1158" y="846"/>
                    </a:lnTo>
                    <a:lnTo>
                      <a:pt x="1147" y="841"/>
                    </a:lnTo>
                    <a:lnTo>
                      <a:pt x="1139" y="839"/>
                    </a:lnTo>
                    <a:lnTo>
                      <a:pt x="1135" y="839"/>
                    </a:lnTo>
                    <a:lnTo>
                      <a:pt x="1133" y="839"/>
                    </a:lnTo>
                    <a:lnTo>
                      <a:pt x="1133" y="839"/>
                    </a:lnTo>
                    <a:lnTo>
                      <a:pt x="1132" y="835"/>
                    </a:lnTo>
                    <a:lnTo>
                      <a:pt x="1129" y="834"/>
                    </a:lnTo>
                    <a:lnTo>
                      <a:pt x="1127" y="836"/>
                    </a:lnTo>
                    <a:lnTo>
                      <a:pt x="1125" y="839"/>
                    </a:lnTo>
                    <a:lnTo>
                      <a:pt x="1120" y="846"/>
                    </a:lnTo>
                    <a:lnTo>
                      <a:pt x="1119" y="848"/>
                    </a:lnTo>
                    <a:lnTo>
                      <a:pt x="1119" y="848"/>
                    </a:lnTo>
                    <a:lnTo>
                      <a:pt x="1108" y="864"/>
                    </a:lnTo>
                    <a:lnTo>
                      <a:pt x="1097" y="877"/>
                    </a:lnTo>
                    <a:lnTo>
                      <a:pt x="1085" y="890"/>
                    </a:lnTo>
                    <a:lnTo>
                      <a:pt x="1072" y="902"/>
                    </a:lnTo>
                    <a:lnTo>
                      <a:pt x="1072" y="902"/>
                    </a:lnTo>
                    <a:lnTo>
                      <a:pt x="1067" y="904"/>
                    </a:lnTo>
                    <a:lnTo>
                      <a:pt x="1067" y="905"/>
                    </a:lnTo>
                    <a:lnTo>
                      <a:pt x="1066" y="907"/>
                    </a:lnTo>
                    <a:lnTo>
                      <a:pt x="1066" y="907"/>
                    </a:lnTo>
                    <a:lnTo>
                      <a:pt x="1040" y="927"/>
                    </a:lnTo>
                    <a:lnTo>
                      <a:pt x="1015" y="945"/>
                    </a:lnTo>
                    <a:lnTo>
                      <a:pt x="989" y="960"/>
                    </a:lnTo>
                    <a:lnTo>
                      <a:pt x="962" y="975"/>
                    </a:lnTo>
                    <a:lnTo>
                      <a:pt x="936" y="987"/>
                    </a:lnTo>
                    <a:lnTo>
                      <a:pt x="908" y="996"/>
                    </a:lnTo>
                    <a:lnTo>
                      <a:pt x="879" y="1005"/>
                    </a:lnTo>
                    <a:lnTo>
                      <a:pt x="850" y="1012"/>
                    </a:lnTo>
                    <a:lnTo>
                      <a:pt x="821" y="1017"/>
                    </a:lnTo>
                    <a:lnTo>
                      <a:pt x="792" y="1020"/>
                    </a:lnTo>
                    <a:lnTo>
                      <a:pt x="762" y="1023"/>
                    </a:lnTo>
                    <a:lnTo>
                      <a:pt x="732" y="1024"/>
                    </a:lnTo>
                    <a:lnTo>
                      <a:pt x="702" y="1023"/>
                    </a:lnTo>
                    <a:lnTo>
                      <a:pt x="672" y="1022"/>
                    </a:lnTo>
                    <a:lnTo>
                      <a:pt x="641" y="1019"/>
                    </a:lnTo>
                    <a:lnTo>
                      <a:pt x="611" y="1016"/>
                    </a:lnTo>
                    <a:lnTo>
                      <a:pt x="611" y="1016"/>
                    </a:lnTo>
                    <a:lnTo>
                      <a:pt x="568" y="1008"/>
                    </a:lnTo>
                    <a:lnTo>
                      <a:pt x="546" y="1004"/>
                    </a:lnTo>
                    <a:lnTo>
                      <a:pt x="524" y="998"/>
                    </a:lnTo>
                    <a:lnTo>
                      <a:pt x="502" y="992"/>
                    </a:lnTo>
                    <a:lnTo>
                      <a:pt x="481" y="983"/>
                    </a:lnTo>
                    <a:lnTo>
                      <a:pt x="460" y="975"/>
                    </a:lnTo>
                    <a:lnTo>
                      <a:pt x="441" y="964"/>
                    </a:lnTo>
                    <a:lnTo>
                      <a:pt x="422" y="953"/>
                    </a:lnTo>
                    <a:lnTo>
                      <a:pt x="405" y="940"/>
                    </a:lnTo>
                    <a:lnTo>
                      <a:pt x="390" y="925"/>
                    </a:lnTo>
                    <a:lnTo>
                      <a:pt x="383" y="917"/>
                    </a:lnTo>
                    <a:lnTo>
                      <a:pt x="377" y="908"/>
                    </a:lnTo>
                    <a:lnTo>
                      <a:pt x="372" y="899"/>
                    </a:lnTo>
                    <a:lnTo>
                      <a:pt x="367" y="890"/>
                    </a:lnTo>
                    <a:lnTo>
                      <a:pt x="363" y="881"/>
                    </a:lnTo>
                    <a:lnTo>
                      <a:pt x="359" y="870"/>
                    </a:lnTo>
                    <a:lnTo>
                      <a:pt x="357" y="859"/>
                    </a:lnTo>
                    <a:lnTo>
                      <a:pt x="354" y="848"/>
                    </a:lnTo>
                    <a:lnTo>
                      <a:pt x="353" y="836"/>
                    </a:lnTo>
                    <a:lnTo>
                      <a:pt x="353" y="824"/>
                    </a:lnTo>
                    <a:lnTo>
                      <a:pt x="353" y="824"/>
                    </a:lnTo>
                    <a:lnTo>
                      <a:pt x="357" y="823"/>
                    </a:lnTo>
                    <a:lnTo>
                      <a:pt x="359" y="822"/>
                    </a:lnTo>
                    <a:lnTo>
                      <a:pt x="360" y="819"/>
                    </a:lnTo>
                    <a:lnTo>
                      <a:pt x="359" y="817"/>
                    </a:lnTo>
                    <a:lnTo>
                      <a:pt x="359" y="817"/>
                    </a:lnTo>
                    <a:lnTo>
                      <a:pt x="360" y="815"/>
                    </a:lnTo>
                    <a:lnTo>
                      <a:pt x="359" y="813"/>
                    </a:lnTo>
                    <a:lnTo>
                      <a:pt x="355" y="811"/>
                    </a:lnTo>
                    <a:lnTo>
                      <a:pt x="349" y="809"/>
                    </a:lnTo>
                    <a:lnTo>
                      <a:pt x="342" y="807"/>
                    </a:lnTo>
                    <a:lnTo>
                      <a:pt x="325" y="806"/>
                    </a:lnTo>
                    <a:lnTo>
                      <a:pt x="316" y="806"/>
                    </a:lnTo>
                    <a:lnTo>
                      <a:pt x="316" y="806"/>
                    </a:lnTo>
                    <a:lnTo>
                      <a:pt x="296" y="804"/>
                    </a:lnTo>
                    <a:lnTo>
                      <a:pt x="278" y="799"/>
                    </a:lnTo>
                    <a:lnTo>
                      <a:pt x="260" y="794"/>
                    </a:lnTo>
                    <a:lnTo>
                      <a:pt x="242" y="788"/>
                    </a:lnTo>
                    <a:lnTo>
                      <a:pt x="242" y="788"/>
                    </a:lnTo>
                    <a:lnTo>
                      <a:pt x="225" y="781"/>
                    </a:lnTo>
                    <a:lnTo>
                      <a:pt x="209" y="774"/>
                    </a:lnTo>
                    <a:lnTo>
                      <a:pt x="192" y="765"/>
                    </a:lnTo>
                    <a:lnTo>
                      <a:pt x="177" y="754"/>
                    </a:lnTo>
                    <a:lnTo>
                      <a:pt x="162" y="743"/>
                    </a:lnTo>
                    <a:lnTo>
                      <a:pt x="148" y="731"/>
                    </a:lnTo>
                    <a:lnTo>
                      <a:pt x="136" y="718"/>
                    </a:lnTo>
                    <a:lnTo>
                      <a:pt x="125" y="704"/>
                    </a:lnTo>
                    <a:lnTo>
                      <a:pt x="125" y="704"/>
                    </a:lnTo>
                    <a:lnTo>
                      <a:pt x="124" y="701"/>
                    </a:lnTo>
                    <a:lnTo>
                      <a:pt x="124" y="701"/>
                    </a:lnTo>
                    <a:lnTo>
                      <a:pt x="115" y="686"/>
                    </a:lnTo>
                    <a:lnTo>
                      <a:pt x="107" y="669"/>
                    </a:lnTo>
                    <a:lnTo>
                      <a:pt x="104" y="652"/>
                    </a:lnTo>
                    <a:lnTo>
                      <a:pt x="101" y="635"/>
                    </a:lnTo>
                    <a:lnTo>
                      <a:pt x="100" y="619"/>
                    </a:lnTo>
                    <a:lnTo>
                      <a:pt x="103" y="603"/>
                    </a:lnTo>
                    <a:lnTo>
                      <a:pt x="105" y="586"/>
                    </a:lnTo>
                    <a:lnTo>
                      <a:pt x="110" y="570"/>
                    </a:lnTo>
                    <a:lnTo>
                      <a:pt x="117" y="554"/>
                    </a:lnTo>
                    <a:lnTo>
                      <a:pt x="124" y="539"/>
                    </a:lnTo>
                    <a:lnTo>
                      <a:pt x="133" y="523"/>
                    </a:lnTo>
                    <a:lnTo>
                      <a:pt x="144" y="510"/>
                    </a:lnTo>
                    <a:lnTo>
                      <a:pt x="154" y="495"/>
                    </a:lnTo>
                    <a:lnTo>
                      <a:pt x="166" y="482"/>
                    </a:lnTo>
                    <a:lnTo>
                      <a:pt x="178" y="470"/>
                    </a:lnTo>
                    <a:lnTo>
                      <a:pt x="192" y="459"/>
                    </a:lnTo>
                    <a:lnTo>
                      <a:pt x="192" y="459"/>
                    </a:lnTo>
                    <a:close/>
                    <a:moveTo>
                      <a:pt x="1566" y="542"/>
                    </a:moveTo>
                    <a:lnTo>
                      <a:pt x="1566" y="542"/>
                    </a:lnTo>
                    <a:lnTo>
                      <a:pt x="1563" y="558"/>
                    </a:lnTo>
                    <a:lnTo>
                      <a:pt x="1563" y="558"/>
                    </a:lnTo>
                    <a:lnTo>
                      <a:pt x="1559" y="553"/>
                    </a:lnTo>
                    <a:lnTo>
                      <a:pt x="1559" y="553"/>
                    </a:lnTo>
                    <a:lnTo>
                      <a:pt x="1566" y="542"/>
                    </a:lnTo>
                    <a:lnTo>
                      <a:pt x="1566" y="542"/>
                    </a:lnTo>
                    <a:close/>
                    <a:moveTo>
                      <a:pt x="144" y="482"/>
                    </a:moveTo>
                    <a:lnTo>
                      <a:pt x="144" y="482"/>
                    </a:lnTo>
                    <a:lnTo>
                      <a:pt x="153" y="477"/>
                    </a:lnTo>
                    <a:lnTo>
                      <a:pt x="153" y="477"/>
                    </a:lnTo>
                    <a:lnTo>
                      <a:pt x="139" y="493"/>
                    </a:lnTo>
                    <a:lnTo>
                      <a:pt x="139" y="493"/>
                    </a:lnTo>
                    <a:lnTo>
                      <a:pt x="136" y="493"/>
                    </a:lnTo>
                    <a:lnTo>
                      <a:pt x="134" y="493"/>
                    </a:lnTo>
                    <a:lnTo>
                      <a:pt x="127" y="497"/>
                    </a:lnTo>
                    <a:lnTo>
                      <a:pt x="116" y="504"/>
                    </a:lnTo>
                    <a:lnTo>
                      <a:pt x="116" y="504"/>
                    </a:lnTo>
                    <a:lnTo>
                      <a:pt x="144" y="482"/>
                    </a:lnTo>
                    <a:lnTo>
                      <a:pt x="144" y="482"/>
                    </a:lnTo>
                    <a:close/>
                    <a:moveTo>
                      <a:pt x="110" y="524"/>
                    </a:moveTo>
                    <a:lnTo>
                      <a:pt x="110" y="524"/>
                    </a:lnTo>
                    <a:lnTo>
                      <a:pt x="110" y="524"/>
                    </a:lnTo>
                    <a:lnTo>
                      <a:pt x="110" y="524"/>
                    </a:lnTo>
                    <a:lnTo>
                      <a:pt x="124" y="512"/>
                    </a:lnTo>
                    <a:lnTo>
                      <a:pt x="124" y="512"/>
                    </a:lnTo>
                    <a:lnTo>
                      <a:pt x="118" y="522"/>
                    </a:lnTo>
                    <a:lnTo>
                      <a:pt x="112" y="533"/>
                    </a:lnTo>
                    <a:lnTo>
                      <a:pt x="104" y="554"/>
                    </a:lnTo>
                    <a:lnTo>
                      <a:pt x="104" y="554"/>
                    </a:lnTo>
                    <a:lnTo>
                      <a:pt x="103" y="553"/>
                    </a:lnTo>
                    <a:lnTo>
                      <a:pt x="101" y="552"/>
                    </a:lnTo>
                    <a:lnTo>
                      <a:pt x="98" y="551"/>
                    </a:lnTo>
                    <a:lnTo>
                      <a:pt x="93" y="552"/>
                    </a:lnTo>
                    <a:lnTo>
                      <a:pt x="87" y="553"/>
                    </a:lnTo>
                    <a:lnTo>
                      <a:pt x="76" y="559"/>
                    </a:lnTo>
                    <a:lnTo>
                      <a:pt x="70" y="562"/>
                    </a:lnTo>
                    <a:lnTo>
                      <a:pt x="70" y="562"/>
                    </a:lnTo>
                    <a:lnTo>
                      <a:pt x="80" y="556"/>
                    </a:lnTo>
                    <a:lnTo>
                      <a:pt x="95" y="545"/>
                    </a:lnTo>
                    <a:lnTo>
                      <a:pt x="101" y="539"/>
                    </a:lnTo>
                    <a:lnTo>
                      <a:pt x="107" y="533"/>
                    </a:lnTo>
                    <a:lnTo>
                      <a:pt x="111" y="528"/>
                    </a:lnTo>
                    <a:lnTo>
                      <a:pt x="111" y="527"/>
                    </a:lnTo>
                    <a:lnTo>
                      <a:pt x="110" y="524"/>
                    </a:lnTo>
                    <a:lnTo>
                      <a:pt x="110" y="524"/>
                    </a:lnTo>
                    <a:close/>
                    <a:moveTo>
                      <a:pt x="70" y="536"/>
                    </a:moveTo>
                    <a:lnTo>
                      <a:pt x="70" y="536"/>
                    </a:lnTo>
                    <a:lnTo>
                      <a:pt x="77" y="535"/>
                    </a:lnTo>
                    <a:lnTo>
                      <a:pt x="85" y="532"/>
                    </a:lnTo>
                    <a:lnTo>
                      <a:pt x="85" y="532"/>
                    </a:lnTo>
                    <a:lnTo>
                      <a:pt x="65" y="546"/>
                    </a:lnTo>
                    <a:lnTo>
                      <a:pt x="48" y="560"/>
                    </a:lnTo>
                    <a:lnTo>
                      <a:pt x="48" y="560"/>
                    </a:lnTo>
                    <a:lnTo>
                      <a:pt x="58" y="548"/>
                    </a:lnTo>
                    <a:lnTo>
                      <a:pt x="70" y="536"/>
                    </a:lnTo>
                    <a:lnTo>
                      <a:pt x="70" y="536"/>
                    </a:lnTo>
                    <a:close/>
                    <a:moveTo>
                      <a:pt x="28" y="594"/>
                    </a:moveTo>
                    <a:lnTo>
                      <a:pt x="28" y="594"/>
                    </a:lnTo>
                    <a:lnTo>
                      <a:pt x="65" y="575"/>
                    </a:lnTo>
                    <a:lnTo>
                      <a:pt x="65" y="575"/>
                    </a:lnTo>
                    <a:lnTo>
                      <a:pt x="23" y="604"/>
                    </a:lnTo>
                    <a:lnTo>
                      <a:pt x="23" y="604"/>
                    </a:lnTo>
                    <a:lnTo>
                      <a:pt x="28" y="594"/>
                    </a:lnTo>
                    <a:lnTo>
                      <a:pt x="28" y="594"/>
                    </a:lnTo>
                    <a:close/>
                    <a:moveTo>
                      <a:pt x="17" y="619"/>
                    </a:moveTo>
                    <a:lnTo>
                      <a:pt x="17" y="619"/>
                    </a:lnTo>
                    <a:lnTo>
                      <a:pt x="38" y="610"/>
                    </a:lnTo>
                    <a:lnTo>
                      <a:pt x="58" y="600"/>
                    </a:lnTo>
                    <a:lnTo>
                      <a:pt x="58" y="600"/>
                    </a:lnTo>
                    <a:lnTo>
                      <a:pt x="36" y="615"/>
                    </a:lnTo>
                    <a:lnTo>
                      <a:pt x="15" y="630"/>
                    </a:lnTo>
                    <a:lnTo>
                      <a:pt x="15" y="630"/>
                    </a:lnTo>
                    <a:lnTo>
                      <a:pt x="17" y="619"/>
                    </a:lnTo>
                    <a:lnTo>
                      <a:pt x="17" y="619"/>
                    </a:lnTo>
                    <a:close/>
                    <a:moveTo>
                      <a:pt x="12" y="647"/>
                    </a:moveTo>
                    <a:lnTo>
                      <a:pt x="12" y="647"/>
                    </a:lnTo>
                    <a:lnTo>
                      <a:pt x="27" y="641"/>
                    </a:lnTo>
                    <a:lnTo>
                      <a:pt x="27" y="641"/>
                    </a:lnTo>
                    <a:lnTo>
                      <a:pt x="11" y="653"/>
                    </a:lnTo>
                    <a:lnTo>
                      <a:pt x="11" y="653"/>
                    </a:lnTo>
                    <a:lnTo>
                      <a:pt x="12" y="647"/>
                    </a:lnTo>
                    <a:lnTo>
                      <a:pt x="12" y="647"/>
                    </a:lnTo>
                    <a:close/>
                    <a:moveTo>
                      <a:pt x="27" y="663"/>
                    </a:moveTo>
                    <a:lnTo>
                      <a:pt x="27" y="663"/>
                    </a:lnTo>
                    <a:lnTo>
                      <a:pt x="16" y="672"/>
                    </a:lnTo>
                    <a:lnTo>
                      <a:pt x="11" y="678"/>
                    </a:lnTo>
                    <a:lnTo>
                      <a:pt x="10" y="682"/>
                    </a:lnTo>
                    <a:lnTo>
                      <a:pt x="11" y="684"/>
                    </a:lnTo>
                    <a:lnTo>
                      <a:pt x="11" y="684"/>
                    </a:lnTo>
                    <a:lnTo>
                      <a:pt x="14" y="687"/>
                    </a:lnTo>
                    <a:lnTo>
                      <a:pt x="16" y="687"/>
                    </a:lnTo>
                    <a:lnTo>
                      <a:pt x="22" y="684"/>
                    </a:lnTo>
                    <a:lnTo>
                      <a:pt x="22" y="684"/>
                    </a:lnTo>
                    <a:lnTo>
                      <a:pt x="11" y="695"/>
                    </a:lnTo>
                    <a:lnTo>
                      <a:pt x="11" y="695"/>
                    </a:lnTo>
                    <a:lnTo>
                      <a:pt x="10" y="682"/>
                    </a:lnTo>
                    <a:lnTo>
                      <a:pt x="10" y="668"/>
                    </a:lnTo>
                    <a:lnTo>
                      <a:pt x="10" y="668"/>
                    </a:lnTo>
                    <a:lnTo>
                      <a:pt x="18" y="665"/>
                    </a:lnTo>
                    <a:lnTo>
                      <a:pt x="27" y="663"/>
                    </a:lnTo>
                    <a:lnTo>
                      <a:pt x="27" y="6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Freeform 53"/>
              <p:cNvSpPr>
                <a:spLocks noEditPoints="1"/>
              </p:cNvSpPr>
              <p:nvPr/>
            </p:nvSpPr>
            <p:spPr bwMode="auto">
              <a:xfrm>
                <a:off x="4902860" y="3069955"/>
                <a:ext cx="888038" cy="507497"/>
              </a:xfrm>
              <a:custGeom>
                <a:avLst/>
                <a:gdLst>
                  <a:gd name="T0" fmla="*/ 443 w 443"/>
                  <a:gd name="T1" fmla="*/ 123 h 278"/>
                  <a:gd name="T2" fmla="*/ 389 w 443"/>
                  <a:gd name="T3" fmla="*/ 31 h 278"/>
                  <a:gd name="T4" fmla="*/ 237 w 443"/>
                  <a:gd name="T5" fmla="*/ 3 h 278"/>
                  <a:gd name="T6" fmla="*/ 147 w 443"/>
                  <a:gd name="T7" fmla="*/ 35 h 278"/>
                  <a:gd name="T8" fmla="*/ 67 w 443"/>
                  <a:gd name="T9" fmla="*/ 84 h 278"/>
                  <a:gd name="T10" fmla="*/ 18 w 443"/>
                  <a:gd name="T11" fmla="*/ 154 h 278"/>
                  <a:gd name="T12" fmla="*/ 8 w 443"/>
                  <a:gd name="T13" fmla="*/ 217 h 278"/>
                  <a:gd name="T14" fmla="*/ 35 w 443"/>
                  <a:gd name="T15" fmla="*/ 255 h 278"/>
                  <a:gd name="T16" fmla="*/ 175 w 443"/>
                  <a:gd name="T17" fmla="*/ 266 h 278"/>
                  <a:gd name="T18" fmla="*/ 208 w 443"/>
                  <a:gd name="T19" fmla="*/ 267 h 278"/>
                  <a:gd name="T20" fmla="*/ 242 w 443"/>
                  <a:gd name="T21" fmla="*/ 272 h 278"/>
                  <a:gd name="T22" fmla="*/ 358 w 443"/>
                  <a:gd name="T23" fmla="*/ 255 h 278"/>
                  <a:gd name="T24" fmla="*/ 129 w 443"/>
                  <a:gd name="T25" fmla="*/ 62 h 278"/>
                  <a:gd name="T26" fmla="*/ 208 w 443"/>
                  <a:gd name="T27" fmla="*/ 34 h 278"/>
                  <a:gd name="T28" fmla="*/ 231 w 443"/>
                  <a:gd name="T29" fmla="*/ 19 h 278"/>
                  <a:gd name="T30" fmla="*/ 396 w 443"/>
                  <a:gd name="T31" fmla="*/ 55 h 278"/>
                  <a:gd name="T32" fmla="*/ 433 w 443"/>
                  <a:gd name="T33" fmla="*/ 129 h 278"/>
                  <a:gd name="T34" fmla="*/ 411 w 443"/>
                  <a:gd name="T35" fmla="*/ 159 h 278"/>
                  <a:gd name="T36" fmla="*/ 260 w 443"/>
                  <a:gd name="T37" fmla="*/ 209 h 278"/>
                  <a:gd name="T38" fmla="*/ 127 w 443"/>
                  <a:gd name="T39" fmla="*/ 199 h 278"/>
                  <a:gd name="T40" fmla="*/ 76 w 443"/>
                  <a:gd name="T41" fmla="*/ 174 h 278"/>
                  <a:gd name="T42" fmla="*/ 61 w 443"/>
                  <a:gd name="T43" fmla="*/ 166 h 278"/>
                  <a:gd name="T44" fmla="*/ 53 w 443"/>
                  <a:gd name="T45" fmla="*/ 140 h 278"/>
                  <a:gd name="T46" fmla="*/ 129 w 443"/>
                  <a:gd name="T47" fmla="*/ 62 h 278"/>
                  <a:gd name="T48" fmla="*/ 333 w 443"/>
                  <a:gd name="T49" fmla="*/ 207 h 278"/>
                  <a:gd name="T50" fmla="*/ 284 w 443"/>
                  <a:gd name="T51" fmla="*/ 217 h 278"/>
                  <a:gd name="T52" fmla="*/ 187 w 443"/>
                  <a:gd name="T53" fmla="*/ 223 h 278"/>
                  <a:gd name="T54" fmla="*/ 115 w 443"/>
                  <a:gd name="T55" fmla="*/ 227 h 278"/>
                  <a:gd name="T56" fmla="*/ 73 w 443"/>
                  <a:gd name="T57" fmla="*/ 196 h 278"/>
                  <a:gd name="T58" fmla="*/ 57 w 443"/>
                  <a:gd name="T59" fmla="*/ 182 h 278"/>
                  <a:gd name="T60" fmla="*/ 43 w 443"/>
                  <a:gd name="T61" fmla="*/ 147 h 278"/>
                  <a:gd name="T62" fmla="*/ 14 w 443"/>
                  <a:gd name="T63" fmla="*/ 185 h 278"/>
                  <a:gd name="T64" fmla="*/ 18 w 443"/>
                  <a:gd name="T65" fmla="*/ 215 h 278"/>
                  <a:gd name="T66" fmla="*/ 47 w 443"/>
                  <a:gd name="T67" fmla="*/ 162 h 278"/>
                  <a:gd name="T68" fmla="*/ 45 w 443"/>
                  <a:gd name="T69" fmla="*/ 165 h 278"/>
                  <a:gd name="T70" fmla="*/ 25 w 443"/>
                  <a:gd name="T71" fmla="*/ 224 h 278"/>
                  <a:gd name="T72" fmla="*/ 36 w 443"/>
                  <a:gd name="T73" fmla="*/ 231 h 278"/>
                  <a:gd name="T74" fmla="*/ 90 w 443"/>
                  <a:gd name="T75" fmla="*/ 205 h 278"/>
                  <a:gd name="T76" fmla="*/ 110 w 443"/>
                  <a:gd name="T77" fmla="*/ 213 h 278"/>
                  <a:gd name="T78" fmla="*/ 78 w 443"/>
                  <a:gd name="T79" fmla="*/ 246 h 278"/>
                  <a:gd name="T80" fmla="*/ 115 w 443"/>
                  <a:gd name="T81" fmla="*/ 252 h 278"/>
                  <a:gd name="T82" fmla="*/ 173 w 443"/>
                  <a:gd name="T83" fmla="*/ 223 h 278"/>
                  <a:gd name="T84" fmla="*/ 153 w 443"/>
                  <a:gd name="T85" fmla="*/ 255 h 278"/>
                  <a:gd name="T86" fmla="*/ 178 w 443"/>
                  <a:gd name="T87" fmla="*/ 256 h 278"/>
                  <a:gd name="T88" fmla="*/ 178 w 443"/>
                  <a:gd name="T89" fmla="*/ 256 h 278"/>
                  <a:gd name="T90" fmla="*/ 198 w 443"/>
                  <a:gd name="T91" fmla="*/ 248 h 278"/>
                  <a:gd name="T92" fmla="*/ 202 w 443"/>
                  <a:gd name="T93" fmla="*/ 258 h 278"/>
                  <a:gd name="T94" fmla="*/ 269 w 443"/>
                  <a:gd name="T95" fmla="*/ 219 h 278"/>
                  <a:gd name="T96" fmla="*/ 260 w 443"/>
                  <a:gd name="T97" fmla="*/ 241 h 278"/>
                  <a:gd name="T98" fmla="*/ 297 w 443"/>
                  <a:gd name="T99" fmla="*/ 225 h 278"/>
                  <a:gd name="T100" fmla="*/ 292 w 443"/>
                  <a:gd name="T101" fmla="*/ 260 h 278"/>
                  <a:gd name="T102" fmla="*/ 322 w 443"/>
                  <a:gd name="T103" fmla="*/ 250 h 278"/>
                  <a:gd name="T104" fmla="*/ 349 w 443"/>
                  <a:gd name="T105" fmla="*/ 203 h 278"/>
                  <a:gd name="T106" fmla="*/ 334 w 443"/>
                  <a:gd name="T107" fmla="*/ 254 h 278"/>
                  <a:gd name="T108" fmla="*/ 345 w 443"/>
                  <a:gd name="T109" fmla="*/ 250 h 278"/>
                  <a:gd name="T110" fmla="*/ 378 w 443"/>
                  <a:gd name="T111" fmla="*/ 194 h 278"/>
                  <a:gd name="T112" fmla="*/ 398 w 443"/>
                  <a:gd name="T113" fmla="*/ 194 h 278"/>
                  <a:gd name="T114" fmla="*/ 378 w 443"/>
                  <a:gd name="T115" fmla="*/ 212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3" h="278">
                    <a:moveTo>
                      <a:pt x="417" y="172"/>
                    </a:moveTo>
                    <a:lnTo>
                      <a:pt x="417" y="172"/>
                    </a:lnTo>
                    <a:lnTo>
                      <a:pt x="428" y="162"/>
                    </a:lnTo>
                    <a:lnTo>
                      <a:pt x="432" y="156"/>
                    </a:lnTo>
                    <a:lnTo>
                      <a:pt x="437" y="150"/>
                    </a:lnTo>
                    <a:lnTo>
                      <a:pt x="439" y="144"/>
                    </a:lnTo>
                    <a:lnTo>
                      <a:pt x="441" y="137"/>
                    </a:lnTo>
                    <a:lnTo>
                      <a:pt x="443" y="131"/>
                    </a:lnTo>
                    <a:lnTo>
                      <a:pt x="443" y="123"/>
                    </a:lnTo>
                    <a:lnTo>
                      <a:pt x="443" y="123"/>
                    </a:lnTo>
                    <a:lnTo>
                      <a:pt x="443" y="112"/>
                    </a:lnTo>
                    <a:lnTo>
                      <a:pt x="441" y="101"/>
                    </a:lnTo>
                    <a:lnTo>
                      <a:pt x="438" y="91"/>
                    </a:lnTo>
                    <a:lnTo>
                      <a:pt x="434" y="82"/>
                    </a:lnTo>
                    <a:lnTo>
                      <a:pt x="428" y="72"/>
                    </a:lnTo>
                    <a:lnTo>
                      <a:pt x="422" y="62"/>
                    </a:lnTo>
                    <a:lnTo>
                      <a:pt x="415" y="54"/>
                    </a:lnTo>
                    <a:lnTo>
                      <a:pt x="407" y="46"/>
                    </a:lnTo>
                    <a:lnTo>
                      <a:pt x="398" y="38"/>
                    </a:lnTo>
                    <a:lnTo>
                      <a:pt x="389" y="31"/>
                    </a:lnTo>
                    <a:lnTo>
                      <a:pt x="379" y="25"/>
                    </a:lnTo>
                    <a:lnTo>
                      <a:pt x="368" y="19"/>
                    </a:lnTo>
                    <a:lnTo>
                      <a:pt x="349" y="11"/>
                    </a:lnTo>
                    <a:lnTo>
                      <a:pt x="338" y="7"/>
                    </a:lnTo>
                    <a:lnTo>
                      <a:pt x="328" y="5"/>
                    </a:lnTo>
                    <a:lnTo>
                      <a:pt x="328" y="5"/>
                    </a:lnTo>
                    <a:lnTo>
                      <a:pt x="305" y="1"/>
                    </a:lnTo>
                    <a:lnTo>
                      <a:pt x="283" y="0"/>
                    </a:lnTo>
                    <a:lnTo>
                      <a:pt x="260" y="1"/>
                    </a:lnTo>
                    <a:lnTo>
                      <a:pt x="237" y="3"/>
                    </a:lnTo>
                    <a:lnTo>
                      <a:pt x="237" y="3"/>
                    </a:lnTo>
                    <a:lnTo>
                      <a:pt x="218" y="7"/>
                    </a:lnTo>
                    <a:lnTo>
                      <a:pt x="185" y="15"/>
                    </a:lnTo>
                    <a:lnTo>
                      <a:pt x="169" y="19"/>
                    </a:lnTo>
                    <a:lnTo>
                      <a:pt x="157" y="24"/>
                    </a:lnTo>
                    <a:lnTo>
                      <a:pt x="149" y="29"/>
                    </a:lnTo>
                    <a:lnTo>
                      <a:pt x="147" y="31"/>
                    </a:lnTo>
                    <a:lnTo>
                      <a:pt x="147" y="32"/>
                    </a:lnTo>
                    <a:lnTo>
                      <a:pt x="147" y="32"/>
                    </a:lnTo>
                    <a:lnTo>
                      <a:pt x="147" y="35"/>
                    </a:lnTo>
                    <a:lnTo>
                      <a:pt x="147" y="37"/>
                    </a:lnTo>
                    <a:lnTo>
                      <a:pt x="148" y="38"/>
                    </a:lnTo>
                    <a:lnTo>
                      <a:pt x="150" y="40"/>
                    </a:lnTo>
                    <a:lnTo>
                      <a:pt x="150" y="40"/>
                    </a:lnTo>
                    <a:lnTo>
                      <a:pt x="136" y="44"/>
                    </a:lnTo>
                    <a:lnTo>
                      <a:pt x="121" y="50"/>
                    </a:lnTo>
                    <a:lnTo>
                      <a:pt x="107" y="56"/>
                    </a:lnTo>
                    <a:lnTo>
                      <a:pt x="92" y="65"/>
                    </a:lnTo>
                    <a:lnTo>
                      <a:pt x="79" y="73"/>
                    </a:lnTo>
                    <a:lnTo>
                      <a:pt x="67" y="84"/>
                    </a:lnTo>
                    <a:lnTo>
                      <a:pt x="56" y="96"/>
                    </a:lnTo>
                    <a:lnTo>
                      <a:pt x="53" y="102"/>
                    </a:lnTo>
                    <a:lnTo>
                      <a:pt x="49" y="109"/>
                    </a:lnTo>
                    <a:lnTo>
                      <a:pt x="49" y="109"/>
                    </a:lnTo>
                    <a:lnTo>
                      <a:pt x="45" y="112"/>
                    </a:lnTo>
                    <a:lnTo>
                      <a:pt x="42" y="117"/>
                    </a:lnTo>
                    <a:lnTo>
                      <a:pt x="35" y="125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18" y="154"/>
                    </a:lnTo>
                    <a:lnTo>
                      <a:pt x="7" y="171"/>
                    </a:lnTo>
                    <a:lnTo>
                      <a:pt x="3" y="180"/>
                    </a:lnTo>
                    <a:lnTo>
                      <a:pt x="0" y="186"/>
                    </a:lnTo>
                    <a:lnTo>
                      <a:pt x="0" y="191"/>
                    </a:lnTo>
                    <a:lnTo>
                      <a:pt x="1" y="193"/>
                    </a:lnTo>
                    <a:lnTo>
                      <a:pt x="3" y="191"/>
                    </a:lnTo>
                    <a:lnTo>
                      <a:pt x="3" y="191"/>
                    </a:lnTo>
                    <a:lnTo>
                      <a:pt x="3" y="201"/>
                    </a:lnTo>
                    <a:lnTo>
                      <a:pt x="5" y="209"/>
                    </a:lnTo>
                    <a:lnTo>
                      <a:pt x="8" y="217"/>
                    </a:lnTo>
                    <a:lnTo>
                      <a:pt x="12" y="224"/>
                    </a:lnTo>
                    <a:lnTo>
                      <a:pt x="18" y="230"/>
                    </a:lnTo>
                    <a:lnTo>
                      <a:pt x="24" y="235"/>
                    </a:lnTo>
                    <a:lnTo>
                      <a:pt x="31" y="239"/>
                    </a:lnTo>
                    <a:lnTo>
                      <a:pt x="39" y="244"/>
                    </a:lnTo>
                    <a:lnTo>
                      <a:pt x="39" y="244"/>
                    </a:lnTo>
                    <a:lnTo>
                      <a:pt x="36" y="249"/>
                    </a:lnTo>
                    <a:lnTo>
                      <a:pt x="36" y="249"/>
                    </a:lnTo>
                    <a:lnTo>
                      <a:pt x="35" y="253"/>
                    </a:lnTo>
                    <a:lnTo>
                      <a:pt x="35" y="255"/>
                    </a:lnTo>
                    <a:lnTo>
                      <a:pt x="38" y="255"/>
                    </a:lnTo>
                    <a:lnTo>
                      <a:pt x="42" y="255"/>
                    </a:lnTo>
                    <a:lnTo>
                      <a:pt x="50" y="253"/>
                    </a:lnTo>
                    <a:lnTo>
                      <a:pt x="56" y="250"/>
                    </a:lnTo>
                    <a:lnTo>
                      <a:pt x="56" y="250"/>
                    </a:lnTo>
                    <a:lnTo>
                      <a:pt x="70" y="254"/>
                    </a:lnTo>
                    <a:lnTo>
                      <a:pt x="85" y="258"/>
                    </a:lnTo>
                    <a:lnTo>
                      <a:pt x="116" y="261"/>
                    </a:lnTo>
                    <a:lnTo>
                      <a:pt x="148" y="265"/>
                    </a:lnTo>
                    <a:lnTo>
                      <a:pt x="175" y="266"/>
                    </a:lnTo>
                    <a:lnTo>
                      <a:pt x="175" y="266"/>
                    </a:lnTo>
                    <a:lnTo>
                      <a:pt x="175" y="270"/>
                    </a:lnTo>
                    <a:lnTo>
                      <a:pt x="177" y="271"/>
                    </a:lnTo>
                    <a:lnTo>
                      <a:pt x="179" y="271"/>
                    </a:lnTo>
                    <a:lnTo>
                      <a:pt x="181" y="271"/>
                    </a:lnTo>
                    <a:lnTo>
                      <a:pt x="186" y="268"/>
                    </a:lnTo>
                    <a:lnTo>
                      <a:pt x="190" y="267"/>
                    </a:lnTo>
                    <a:lnTo>
                      <a:pt x="190" y="267"/>
                    </a:lnTo>
                    <a:lnTo>
                      <a:pt x="208" y="267"/>
                    </a:lnTo>
                    <a:lnTo>
                      <a:pt x="208" y="267"/>
                    </a:lnTo>
                    <a:lnTo>
                      <a:pt x="206" y="273"/>
                    </a:lnTo>
                    <a:lnTo>
                      <a:pt x="206" y="277"/>
                    </a:lnTo>
                    <a:lnTo>
                      <a:pt x="208" y="278"/>
                    </a:lnTo>
                    <a:lnTo>
                      <a:pt x="212" y="278"/>
                    </a:lnTo>
                    <a:lnTo>
                      <a:pt x="220" y="273"/>
                    </a:lnTo>
                    <a:lnTo>
                      <a:pt x="227" y="268"/>
                    </a:lnTo>
                    <a:lnTo>
                      <a:pt x="227" y="268"/>
                    </a:lnTo>
                    <a:lnTo>
                      <a:pt x="239" y="270"/>
                    </a:lnTo>
                    <a:lnTo>
                      <a:pt x="239" y="270"/>
                    </a:lnTo>
                    <a:lnTo>
                      <a:pt x="242" y="272"/>
                    </a:lnTo>
                    <a:lnTo>
                      <a:pt x="244" y="272"/>
                    </a:lnTo>
                    <a:lnTo>
                      <a:pt x="248" y="271"/>
                    </a:lnTo>
                    <a:lnTo>
                      <a:pt x="250" y="270"/>
                    </a:lnTo>
                    <a:lnTo>
                      <a:pt x="250" y="270"/>
                    </a:lnTo>
                    <a:lnTo>
                      <a:pt x="277" y="270"/>
                    </a:lnTo>
                    <a:lnTo>
                      <a:pt x="305" y="270"/>
                    </a:lnTo>
                    <a:lnTo>
                      <a:pt x="319" y="267"/>
                    </a:lnTo>
                    <a:lnTo>
                      <a:pt x="333" y="265"/>
                    </a:lnTo>
                    <a:lnTo>
                      <a:pt x="345" y="261"/>
                    </a:lnTo>
                    <a:lnTo>
                      <a:pt x="358" y="255"/>
                    </a:lnTo>
                    <a:lnTo>
                      <a:pt x="358" y="255"/>
                    </a:lnTo>
                    <a:lnTo>
                      <a:pt x="369" y="249"/>
                    </a:lnTo>
                    <a:lnTo>
                      <a:pt x="380" y="241"/>
                    </a:lnTo>
                    <a:lnTo>
                      <a:pt x="389" y="231"/>
                    </a:lnTo>
                    <a:lnTo>
                      <a:pt x="396" y="220"/>
                    </a:lnTo>
                    <a:lnTo>
                      <a:pt x="402" y="208"/>
                    </a:lnTo>
                    <a:lnTo>
                      <a:pt x="408" y="196"/>
                    </a:lnTo>
                    <a:lnTo>
                      <a:pt x="417" y="172"/>
                    </a:lnTo>
                    <a:lnTo>
                      <a:pt x="417" y="172"/>
                    </a:lnTo>
                    <a:close/>
                    <a:moveTo>
                      <a:pt x="129" y="62"/>
                    </a:moveTo>
                    <a:lnTo>
                      <a:pt x="129" y="62"/>
                    </a:lnTo>
                    <a:lnTo>
                      <a:pt x="145" y="58"/>
                    </a:lnTo>
                    <a:lnTo>
                      <a:pt x="173" y="50"/>
                    </a:lnTo>
                    <a:lnTo>
                      <a:pt x="198" y="42"/>
                    </a:lnTo>
                    <a:lnTo>
                      <a:pt x="206" y="40"/>
                    </a:lnTo>
                    <a:lnTo>
                      <a:pt x="208" y="38"/>
                    </a:lnTo>
                    <a:lnTo>
                      <a:pt x="208" y="37"/>
                    </a:lnTo>
                    <a:lnTo>
                      <a:pt x="208" y="37"/>
                    </a:lnTo>
                    <a:lnTo>
                      <a:pt x="209" y="35"/>
                    </a:lnTo>
                    <a:lnTo>
                      <a:pt x="208" y="34"/>
                    </a:lnTo>
                    <a:lnTo>
                      <a:pt x="207" y="32"/>
                    </a:lnTo>
                    <a:lnTo>
                      <a:pt x="204" y="31"/>
                    </a:lnTo>
                    <a:lnTo>
                      <a:pt x="197" y="31"/>
                    </a:lnTo>
                    <a:lnTo>
                      <a:pt x="189" y="32"/>
                    </a:lnTo>
                    <a:lnTo>
                      <a:pt x="171" y="35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5" y="30"/>
                    </a:lnTo>
                    <a:lnTo>
                      <a:pt x="209" y="24"/>
                    </a:lnTo>
                    <a:lnTo>
                      <a:pt x="231" y="19"/>
                    </a:lnTo>
                    <a:lnTo>
                      <a:pt x="252" y="17"/>
                    </a:lnTo>
                    <a:lnTo>
                      <a:pt x="273" y="15"/>
                    </a:lnTo>
                    <a:lnTo>
                      <a:pt x="292" y="15"/>
                    </a:lnTo>
                    <a:lnTo>
                      <a:pt x="310" y="17"/>
                    </a:lnTo>
                    <a:lnTo>
                      <a:pt x="327" y="19"/>
                    </a:lnTo>
                    <a:lnTo>
                      <a:pt x="343" y="24"/>
                    </a:lnTo>
                    <a:lnTo>
                      <a:pt x="358" y="29"/>
                    </a:lnTo>
                    <a:lnTo>
                      <a:pt x="372" y="36"/>
                    </a:lnTo>
                    <a:lnTo>
                      <a:pt x="385" y="44"/>
                    </a:lnTo>
                    <a:lnTo>
                      <a:pt x="396" y="55"/>
                    </a:lnTo>
                    <a:lnTo>
                      <a:pt x="407" y="66"/>
                    </a:lnTo>
                    <a:lnTo>
                      <a:pt x="416" y="79"/>
                    </a:lnTo>
                    <a:lnTo>
                      <a:pt x="425" y="94"/>
                    </a:lnTo>
                    <a:lnTo>
                      <a:pt x="425" y="94"/>
                    </a:lnTo>
                    <a:lnTo>
                      <a:pt x="428" y="101"/>
                    </a:lnTo>
                    <a:lnTo>
                      <a:pt x="431" y="108"/>
                    </a:lnTo>
                    <a:lnTo>
                      <a:pt x="433" y="115"/>
                    </a:lnTo>
                    <a:lnTo>
                      <a:pt x="433" y="123"/>
                    </a:lnTo>
                    <a:lnTo>
                      <a:pt x="433" y="123"/>
                    </a:lnTo>
                    <a:lnTo>
                      <a:pt x="433" y="129"/>
                    </a:lnTo>
                    <a:lnTo>
                      <a:pt x="431" y="135"/>
                    </a:lnTo>
                    <a:lnTo>
                      <a:pt x="428" y="141"/>
                    </a:lnTo>
                    <a:lnTo>
                      <a:pt x="425" y="147"/>
                    </a:lnTo>
                    <a:lnTo>
                      <a:pt x="425" y="147"/>
                    </a:lnTo>
                    <a:lnTo>
                      <a:pt x="422" y="144"/>
                    </a:lnTo>
                    <a:lnTo>
                      <a:pt x="420" y="144"/>
                    </a:lnTo>
                    <a:lnTo>
                      <a:pt x="417" y="146"/>
                    </a:lnTo>
                    <a:lnTo>
                      <a:pt x="415" y="149"/>
                    </a:lnTo>
                    <a:lnTo>
                      <a:pt x="413" y="156"/>
                    </a:lnTo>
                    <a:lnTo>
                      <a:pt x="411" y="159"/>
                    </a:lnTo>
                    <a:lnTo>
                      <a:pt x="411" y="159"/>
                    </a:lnTo>
                    <a:lnTo>
                      <a:pt x="398" y="168"/>
                    </a:lnTo>
                    <a:lnTo>
                      <a:pt x="384" y="177"/>
                    </a:lnTo>
                    <a:lnTo>
                      <a:pt x="368" y="184"/>
                    </a:lnTo>
                    <a:lnTo>
                      <a:pt x="351" y="191"/>
                    </a:lnTo>
                    <a:lnTo>
                      <a:pt x="334" y="196"/>
                    </a:lnTo>
                    <a:lnTo>
                      <a:pt x="316" y="201"/>
                    </a:lnTo>
                    <a:lnTo>
                      <a:pt x="297" y="205"/>
                    </a:lnTo>
                    <a:lnTo>
                      <a:pt x="278" y="207"/>
                    </a:lnTo>
                    <a:lnTo>
                      <a:pt x="260" y="209"/>
                    </a:lnTo>
                    <a:lnTo>
                      <a:pt x="240" y="209"/>
                    </a:lnTo>
                    <a:lnTo>
                      <a:pt x="203" y="211"/>
                    </a:lnTo>
                    <a:lnTo>
                      <a:pt x="167" y="208"/>
                    </a:lnTo>
                    <a:lnTo>
                      <a:pt x="136" y="203"/>
                    </a:lnTo>
                    <a:lnTo>
                      <a:pt x="136" y="203"/>
                    </a:lnTo>
                    <a:lnTo>
                      <a:pt x="137" y="200"/>
                    </a:lnTo>
                    <a:lnTo>
                      <a:pt x="137" y="199"/>
                    </a:lnTo>
                    <a:lnTo>
                      <a:pt x="136" y="197"/>
                    </a:lnTo>
                    <a:lnTo>
                      <a:pt x="133" y="197"/>
                    </a:lnTo>
                    <a:lnTo>
                      <a:pt x="127" y="199"/>
                    </a:lnTo>
                    <a:lnTo>
                      <a:pt x="124" y="201"/>
                    </a:lnTo>
                    <a:lnTo>
                      <a:pt x="124" y="201"/>
                    </a:lnTo>
                    <a:lnTo>
                      <a:pt x="110" y="197"/>
                    </a:lnTo>
                    <a:lnTo>
                      <a:pt x="98" y="193"/>
                    </a:lnTo>
                    <a:lnTo>
                      <a:pt x="86" y="188"/>
                    </a:lnTo>
                    <a:lnTo>
                      <a:pt x="77" y="182"/>
                    </a:lnTo>
                    <a:lnTo>
                      <a:pt x="77" y="182"/>
                    </a:lnTo>
                    <a:lnTo>
                      <a:pt x="77" y="179"/>
                    </a:lnTo>
                    <a:lnTo>
                      <a:pt x="78" y="178"/>
                    </a:lnTo>
                    <a:lnTo>
                      <a:pt x="76" y="174"/>
                    </a:lnTo>
                    <a:lnTo>
                      <a:pt x="73" y="173"/>
                    </a:lnTo>
                    <a:lnTo>
                      <a:pt x="71" y="173"/>
                    </a:lnTo>
                    <a:lnTo>
                      <a:pt x="70" y="174"/>
                    </a:lnTo>
                    <a:lnTo>
                      <a:pt x="70" y="174"/>
                    </a:lnTo>
                    <a:lnTo>
                      <a:pt x="70" y="174"/>
                    </a:lnTo>
                    <a:lnTo>
                      <a:pt x="66" y="171"/>
                    </a:lnTo>
                    <a:lnTo>
                      <a:pt x="66" y="171"/>
                    </a:lnTo>
                    <a:lnTo>
                      <a:pt x="65" y="167"/>
                    </a:lnTo>
                    <a:lnTo>
                      <a:pt x="61" y="166"/>
                    </a:lnTo>
                    <a:lnTo>
                      <a:pt x="61" y="166"/>
                    </a:lnTo>
                    <a:lnTo>
                      <a:pt x="57" y="159"/>
                    </a:lnTo>
                    <a:lnTo>
                      <a:pt x="55" y="150"/>
                    </a:lnTo>
                    <a:lnTo>
                      <a:pt x="55" y="150"/>
                    </a:lnTo>
                    <a:lnTo>
                      <a:pt x="56" y="148"/>
                    </a:lnTo>
                    <a:lnTo>
                      <a:pt x="57" y="143"/>
                    </a:lnTo>
                    <a:lnTo>
                      <a:pt x="57" y="141"/>
                    </a:lnTo>
                    <a:lnTo>
                      <a:pt x="56" y="140"/>
                    </a:lnTo>
                    <a:lnTo>
                      <a:pt x="55" y="140"/>
                    </a:lnTo>
                    <a:lnTo>
                      <a:pt x="53" y="140"/>
                    </a:lnTo>
                    <a:lnTo>
                      <a:pt x="53" y="140"/>
                    </a:lnTo>
                    <a:lnTo>
                      <a:pt x="54" y="132"/>
                    </a:lnTo>
                    <a:lnTo>
                      <a:pt x="55" y="125"/>
                    </a:lnTo>
                    <a:lnTo>
                      <a:pt x="57" y="118"/>
                    </a:lnTo>
                    <a:lnTo>
                      <a:pt x="61" y="112"/>
                    </a:lnTo>
                    <a:lnTo>
                      <a:pt x="70" y="101"/>
                    </a:lnTo>
                    <a:lnTo>
                      <a:pt x="79" y="90"/>
                    </a:lnTo>
                    <a:lnTo>
                      <a:pt x="91" y="82"/>
                    </a:lnTo>
                    <a:lnTo>
                      <a:pt x="103" y="74"/>
                    </a:lnTo>
                    <a:lnTo>
                      <a:pt x="116" y="67"/>
                    </a:lnTo>
                    <a:lnTo>
                      <a:pt x="129" y="62"/>
                    </a:lnTo>
                    <a:lnTo>
                      <a:pt x="129" y="62"/>
                    </a:lnTo>
                    <a:close/>
                    <a:moveTo>
                      <a:pt x="333" y="207"/>
                    </a:moveTo>
                    <a:lnTo>
                      <a:pt x="333" y="207"/>
                    </a:lnTo>
                    <a:lnTo>
                      <a:pt x="316" y="226"/>
                    </a:lnTo>
                    <a:lnTo>
                      <a:pt x="298" y="243"/>
                    </a:lnTo>
                    <a:lnTo>
                      <a:pt x="298" y="243"/>
                    </a:lnTo>
                    <a:lnTo>
                      <a:pt x="307" y="227"/>
                    </a:lnTo>
                    <a:lnTo>
                      <a:pt x="314" y="212"/>
                    </a:lnTo>
                    <a:lnTo>
                      <a:pt x="314" y="212"/>
                    </a:lnTo>
                    <a:lnTo>
                      <a:pt x="333" y="207"/>
                    </a:lnTo>
                    <a:lnTo>
                      <a:pt x="333" y="207"/>
                    </a:lnTo>
                    <a:close/>
                    <a:moveTo>
                      <a:pt x="293" y="215"/>
                    </a:moveTo>
                    <a:lnTo>
                      <a:pt x="293" y="215"/>
                    </a:lnTo>
                    <a:lnTo>
                      <a:pt x="280" y="227"/>
                    </a:lnTo>
                    <a:lnTo>
                      <a:pt x="280" y="227"/>
                    </a:lnTo>
                    <a:lnTo>
                      <a:pt x="283" y="223"/>
                    </a:lnTo>
                    <a:lnTo>
                      <a:pt x="284" y="218"/>
                    </a:lnTo>
                    <a:lnTo>
                      <a:pt x="284" y="218"/>
                    </a:lnTo>
                    <a:lnTo>
                      <a:pt x="284" y="217"/>
                    </a:lnTo>
                    <a:lnTo>
                      <a:pt x="284" y="217"/>
                    </a:lnTo>
                    <a:lnTo>
                      <a:pt x="293" y="215"/>
                    </a:lnTo>
                    <a:lnTo>
                      <a:pt x="293" y="215"/>
                    </a:lnTo>
                    <a:close/>
                    <a:moveTo>
                      <a:pt x="190" y="223"/>
                    </a:moveTo>
                    <a:lnTo>
                      <a:pt x="190" y="223"/>
                    </a:lnTo>
                    <a:lnTo>
                      <a:pt x="172" y="241"/>
                    </a:lnTo>
                    <a:lnTo>
                      <a:pt x="172" y="241"/>
                    </a:lnTo>
                    <a:lnTo>
                      <a:pt x="178" y="232"/>
                    </a:lnTo>
                    <a:lnTo>
                      <a:pt x="185" y="225"/>
                    </a:lnTo>
                    <a:lnTo>
                      <a:pt x="185" y="225"/>
                    </a:lnTo>
                    <a:lnTo>
                      <a:pt x="187" y="223"/>
                    </a:lnTo>
                    <a:lnTo>
                      <a:pt x="187" y="223"/>
                    </a:lnTo>
                    <a:lnTo>
                      <a:pt x="190" y="223"/>
                    </a:lnTo>
                    <a:lnTo>
                      <a:pt x="190" y="223"/>
                    </a:lnTo>
                    <a:close/>
                    <a:moveTo>
                      <a:pt x="139" y="219"/>
                    </a:moveTo>
                    <a:lnTo>
                      <a:pt x="139" y="219"/>
                    </a:lnTo>
                    <a:lnTo>
                      <a:pt x="124" y="231"/>
                    </a:lnTo>
                    <a:lnTo>
                      <a:pt x="116" y="236"/>
                    </a:lnTo>
                    <a:lnTo>
                      <a:pt x="108" y="239"/>
                    </a:lnTo>
                    <a:lnTo>
                      <a:pt x="108" y="239"/>
                    </a:lnTo>
                    <a:lnTo>
                      <a:pt x="115" y="227"/>
                    </a:lnTo>
                    <a:lnTo>
                      <a:pt x="125" y="217"/>
                    </a:lnTo>
                    <a:lnTo>
                      <a:pt x="125" y="217"/>
                    </a:lnTo>
                    <a:lnTo>
                      <a:pt x="139" y="219"/>
                    </a:lnTo>
                    <a:lnTo>
                      <a:pt x="139" y="219"/>
                    </a:lnTo>
                    <a:close/>
                    <a:moveTo>
                      <a:pt x="65" y="196"/>
                    </a:moveTo>
                    <a:lnTo>
                      <a:pt x="65" y="196"/>
                    </a:lnTo>
                    <a:lnTo>
                      <a:pt x="68" y="193"/>
                    </a:lnTo>
                    <a:lnTo>
                      <a:pt x="68" y="193"/>
                    </a:lnTo>
                    <a:lnTo>
                      <a:pt x="73" y="196"/>
                    </a:lnTo>
                    <a:lnTo>
                      <a:pt x="73" y="196"/>
                    </a:lnTo>
                    <a:lnTo>
                      <a:pt x="64" y="205"/>
                    </a:lnTo>
                    <a:lnTo>
                      <a:pt x="51" y="212"/>
                    </a:lnTo>
                    <a:lnTo>
                      <a:pt x="51" y="212"/>
                    </a:lnTo>
                    <a:lnTo>
                      <a:pt x="65" y="196"/>
                    </a:lnTo>
                    <a:lnTo>
                      <a:pt x="65" y="196"/>
                    </a:lnTo>
                    <a:close/>
                    <a:moveTo>
                      <a:pt x="32" y="208"/>
                    </a:moveTo>
                    <a:lnTo>
                      <a:pt x="32" y="208"/>
                    </a:lnTo>
                    <a:lnTo>
                      <a:pt x="42" y="195"/>
                    </a:lnTo>
                    <a:lnTo>
                      <a:pt x="42" y="195"/>
                    </a:lnTo>
                    <a:lnTo>
                      <a:pt x="57" y="182"/>
                    </a:lnTo>
                    <a:lnTo>
                      <a:pt x="57" y="182"/>
                    </a:lnTo>
                    <a:lnTo>
                      <a:pt x="60" y="184"/>
                    </a:lnTo>
                    <a:lnTo>
                      <a:pt x="60" y="184"/>
                    </a:lnTo>
                    <a:lnTo>
                      <a:pt x="47" y="197"/>
                    </a:lnTo>
                    <a:lnTo>
                      <a:pt x="32" y="208"/>
                    </a:lnTo>
                    <a:lnTo>
                      <a:pt x="32" y="208"/>
                    </a:lnTo>
                    <a:close/>
                    <a:moveTo>
                      <a:pt x="43" y="134"/>
                    </a:moveTo>
                    <a:lnTo>
                      <a:pt x="43" y="134"/>
                    </a:lnTo>
                    <a:lnTo>
                      <a:pt x="43" y="147"/>
                    </a:lnTo>
                    <a:lnTo>
                      <a:pt x="43" y="147"/>
                    </a:lnTo>
                    <a:lnTo>
                      <a:pt x="39" y="150"/>
                    </a:lnTo>
                    <a:lnTo>
                      <a:pt x="39" y="150"/>
                    </a:lnTo>
                    <a:lnTo>
                      <a:pt x="39" y="148"/>
                    </a:lnTo>
                    <a:lnTo>
                      <a:pt x="39" y="146"/>
                    </a:lnTo>
                    <a:lnTo>
                      <a:pt x="37" y="144"/>
                    </a:lnTo>
                    <a:lnTo>
                      <a:pt x="36" y="144"/>
                    </a:lnTo>
                    <a:lnTo>
                      <a:pt x="36" y="144"/>
                    </a:lnTo>
                    <a:lnTo>
                      <a:pt x="43" y="134"/>
                    </a:lnTo>
                    <a:lnTo>
                      <a:pt x="43" y="134"/>
                    </a:lnTo>
                    <a:close/>
                    <a:moveTo>
                      <a:pt x="14" y="185"/>
                    </a:moveTo>
                    <a:lnTo>
                      <a:pt x="14" y="185"/>
                    </a:lnTo>
                    <a:lnTo>
                      <a:pt x="25" y="177"/>
                    </a:lnTo>
                    <a:lnTo>
                      <a:pt x="25" y="177"/>
                    </a:lnTo>
                    <a:lnTo>
                      <a:pt x="12" y="199"/>
                    </a:lnTo>
                    <a:lnTo>
                      <a:pt x="12" y="199"/>
                    </a:lnTo>
                    <a:lnTo>
                      <a:pt x="13" y="191"/>
                    </a:lnTo>
                    <a:lnTo>
                      <a:pt x="14" y="185"/>
                    </a:lnTo>
                    <a:lnTo>
                      <a:pt x="14" y="185"/>
                    </a:lnTo>
                    <a:close/>
                    <a:moveTo>
                      <a:pt x="18" y="215"/>
                    </a:moveTo>
                    <a:lnTo>
                      <a:pt x="18" y="215"/>
                    </a:lnTo>
                    <a:lnTo>
                      <a:pt x="15" y="211"/>
                    </a:lnTo>
                    <a:lnTo>
                      <a:pt x="15" y="211"/>
                    </a:lnTo>
                    <a:lnTo>
                      <a:pt x="21" y="208"/>
                    </a:lnTo>
                    <a:lnTo>
                      <a:pt x="21" y="208"/>
                    </a:lnTo>
                    <a:lnTo>
                      <a:pt x="18" y="215"/>
                    </a:lnTo>
                    <a:lnTo>
                      <a:pt x="18" y="215"/>
                    </a:lnTo>
                    <a:close/>
                    <a:moveTo>
                      <a:pt x="45" y="165"/>
                    </a:moveTo>
                    <a:lnTo>
                      <a:pt x="45" y="165"/>
                    </a:lnTo>
                    <a:lnTo>
                      <a:pt x="47" y="162"/>
                    </a:lnTo>
                    <a:lnTo>
                      <a:pt x="47" y="162"/>
                    </a:lnTo>
                    <a:lnTo>
                      <a:pt x="50" y="172"/>
                    </a:lnTo>
                    <a:lnTo>
                      <a:pt x="50" y="172"/>
                    </a:lnTo>
                    <a:lnTo>
                      <a:pt x="43" y="179"/>
                    </a:lnTo>
                    <a:lnTo>
                      <a:pt x="35" y="189"/>
                    </a:lnTo>
                    <a:lnTo>
                      <a:pt x="35" y="189"/>
                    </a:lnTo>
                    <a:lnTo>
                      <a:pt x="25" y="195"/>
                    </a:lnTo>
                    <a:lnTo>
                      <a:pt x="25" y="195"/>
                    </a:lnTo>
                    <a:lnTo>
                      <a:pt x="35" y="179"/>
                    </a:lnTo>
                    <a:lnTo>
                      <a:pt x="45" y="165"/>
                    </a:lnTo>
                    <a:lnTo>
                      <a:pt x="45" y="165"/>
                    </a:lnTo>
                    <a:close/>
                    <a:moveTo>
                      <a:pt x="25" y="224"/>
                    </a:moveTo>
                    <a:lnTo>
                      <a:pt x="25" y="224"/>
                    </a:lnTo>
                    <a:lnTo>
                      <a:pt x="37" y="218"/>
                    </a:lnTo>
                    <a:lnTo>
                      <a:pt x="37" y="218"/>
                    </a:lnTo>
                    <a:lnTo>
                      <a:pt x="35" y="220"/>
                    </a:lnTo>
                    <a:lnTo>
                      <a:pt x="32" y="223"/>
                    </a:lnTo>
                    <a:lnTo>
                      <a:pt x="32" y="226"/>
                    </a:lnTo>
                    <a:lnTo>
                      <a:pt x="33" y="230"/>
                    </a:lnTo>
                    <a:lnTo>
                      <a:pt x="33" y="230"/>
                    </a:lnTo>
                    <a:lnTo>
                      <a:pt x="25" y="224"/>
                    </a:lnTo>
                    <a:lnTo>
                      <a:pt x="25" y="224"/>
                    </a:lnTo>
                    <a:close/>
                    <a:moveTo>
                      <a:pt x="36" y="231"/>
                    </a:moveTo>
                    <a:lnTo>
                      <a:pt x="36" y="231"/>
                    </a:lnTo>
                    <a:lnTo>
                      <a:pt x="41" y="231"/>
                    </a:lnTo>
                    <a:lnTo>
                      <a:pt x="45" y="227"/>
                    </a:lnTo>
                    <a:lnTo>
                      <a:pt x="54" y="223"/>
                    </a:lnTo>
                    <a:lnTo>
                      <a:pt x="54" y="223"/>
                    </a:lnTo>
                    <a:lnTo>
                      <a:pt x="44" y="236"/>
                    </a:lnTo>
                    <a:lnTo>
                      <a:pt x="44" y="236"/>
                    </a:lnTo>
                    <a:lnTo>
                      <a:pt x="36" y="231"/>
                    </a:lnTo>
                    <a:lnTo>
                      <a:pt x="36" y="231"/>
                    </a:lnTo>
                    <a:close/>
                    <a:moveTo>
                      <a:pt x="54" y="239"/>
                    </a:moveTo>
                    <a:lnTo>
                      <a:pt x="54" y="239"/>
                    </a:lnTo>
                    <a:lnTo>
                      <a:pt x="54" y="239"/>
                    </a:lnTo>
                    <a:lnTo>
                      <a:pt x="54" y="239"/>
                    </a:lnTo>
                    <a:lnTo>
                      <a:pt x="67" y="220"/>
                    </a:lnTo>
                    <a:lnTo>
                      <a:pt x="83" y="201"/>
                    </a:lnTo>
                    <a:lnTo>
                      <a:pt x="83" y="201"/>
                    </a:lnTo>
                    <a:lnTo>
                      <a:pt x="90" y="205"/>
                    </a:lnTo>
                    <a:lnTo>
                      <a:pt x="90" y="205"/>
                    </a:lnTo>
                    <a:lnTo>
                      <a:pt x="80" y="213"/>
                    </a:lnTo>
                    <a:lnTo>
                      <a:pt x="72" y="223"/>
                    </a:lnTo>
                    <a:lnTo>
                      <a:pt x="64" y="231"/>
                    </a:lnTo>
                    <a:lnTo>
                      <a:pt x="54" y="239"/>
                    </a:lnTo>
                    <a:lnTo>
                      <a:pt x="54" y="239"/>
                    </a:lnTo>
                    <a:close/>
                    <a:moveTo>
                      <a:pt x="82" y="227"/>
                    </a:moveTo>
                    <a:lnTo>
                      <a:pt x="82" y="227"/>
                    </a:lnTo>
                    <a:lnTo>
                      <a:pt x="100" y="209"/>
                    </a:lnTo>
                    <a:lnTo>
                      <a:pt x="100" y="209"/>
                    </a:lnTo>
                    <a:lnTo>
                      <a:pt x="110" y="213"/>
                    </a:lnTo>
                    <a:lnTo>
                      <a:pt x="110" y="213"/>
                    </a:lnTo>
                    <a:lnTo>
                      <a:pt x="94" y="226"/>
                    </a:lnTo>
                    <a:lnTo>
                      <a:pt x="84" y="232"/>
                    </a:lnTo>
                    <a:lnTo>
                      <a:pt x="74" y="237"/>
                    </a:lnTo>
                    <a:lnTo>
                      <a:pt x="74" y="237"/>
                    </a:lnTo>
                    <a:lnTo>
                      <a:pt x="82" y="227"/>
                    </a:lnTo>
                    <a:lnTo>
                      <a:pt x="82" y="227"/>
                    </a:lnTo>
                    <a:close/>
                    <a:moveTo>
                      <a:pt x="95" y="249"/>
                    </a:moveTo>
                    <a:lnTo>
                      <a:pt x="95" y="249"/>
                    </a:lnTo>
                    <a:lnTo>
                      <a:pt x="78" y="246"/>
                    </a:lnTo>
                    <a:lnTo>
                      <a:pt x="78" y="246"/>
                    </a:lnTo>
                    <a:lnTo>
                      <a:pt x="90" y="241"/>
                    </a:lnTo>
                    <a:lnTo>
                      <a:pt x="101" y="233"/>
                    </a:lnTo>
                    <a:lnTo>
                      <a:pt x="101" y="233"/>
                    </a:lnTo>
                    <a:lnTo>
                      <a:pt x="97" y="241"/>
                    </a:lnTo>
                    <a:lnTo>
                      <a:pt x="96" y="246"/>
                    </a:lnTo>
                    <a:lnTo>
                      <a:pt x="95" y="249"/>
                    </a:lnTo>
                    <a:lnTo>
                      <a:pt x="95" y="249"/>
                    </a:lnTo>
                    <a:close/>
                    <a:moveTo>
                      <a:pt x="115" y="252"/>
                    </a:moveTo>
                    <a:lnTo>
                      <a:pt x="115" y="252"/>
                    </a:lnTo>
                    <a:lnTo>
                      <a:pt x="107" y="250"/>
                    </a:lnTo>
                    <a:lnTo>
                      <a:pt x="107" y="250"/>
                    </a:lnTo>
                    <a:lnTo>
                      <a:pt x="119" y="246"/>
                    </a:lnTo>
                    <a:lnTo>
                      <a:pt x="119" y="246"/>
                    </a:lnTo>
                    <a:lnTo>
                      <a:pt x="115" y="252"/>
                    </a:lnTo>
                    <a:lnTo>
                      <a:pt x="115" y="252"/>
                    </a:lnTo>
                    <a:close/>
                    <a:moveTo>
                      <a:pt x="153" y="220"/>
                    </a:moveTo>
                    <a:lnTo>
                      <a:pt x="153" y="220"/>
                    </a:lnTo>
                    <a:lnTo>
                      <a:pt x="173" y="223"/>
                    </a:lnTo>
                    <a:lnTo>
                      <a:pt x="173" y="223"/>
                    </a:lnTo>
                    <a:lnTo>
                      <a:pt x="163" y="229"/>
                    </a:lnTo>
                    <a:lnTo>
                      <a:pt x="153" y="236"/>
                    </a:lnTo>
                    <a:lnTo>
                      <a:pt x="141" y="242"/>
                    </a:lnTo>
                    <a:lnTo>
                      <a:pt x="130" y="247"/>
                    </a:lnTo>
                    <a:lnTo>
                      <a:pt x="130" y="247"/>
                    </a:lnTo>
                    <a:lnTo>
                      <a:pt x="141" y="233"/>
                    </a:lnTo>
                    <a:lnTo>
                      <a:pt x="153" y="220"/>
                    </a:lnTo>
                    <a:lnTo>
                      <a:pt x="153" y="220"/>
                    </a:lnTo>
                    <a:close/>
                    <a:moveTo>
                      <a:pt x="153" y="255"/>
                    </a:moveTo>
                    <a:lnTo>
                      <a:pt x="153" y="255"/>
                    </a:lnTo>
                    <a:lnTo>
                      <a:pt x="153" y="255"/>
                    </a:lnTo>
                    <a:lnTo>
                      <a:pt x="153" y="255"/>
                    </a:lnTo>
                    <a:lnTo>
                      <a:pt x="137" y="254"/>
                    </a:lnTo>
                    <a:lnTo>
                      <a:pt x="137" y="254"/>
                    </a:lnTo>
                    <a:lnTo>
                      <a:pt x="148" y="249"/>
                    </a:lnTo>
                    <a:lnTo>
                      <a:pt x="159" y="243"/>
                    </a:lnTo>
                    <a:lnTo>
                      <a:pt x="159" y="243"/>
                    </a:lnTo>
                    <a:lnTo>
                      <a:pt x="153" y="255"/>
                    </a:lnTo>
                    <a:lnTo>
                      <a:pt x="153" y="255"/>
                    </a:lnTo>
                    <a:close/>
                    <a:moveTo>
                      <a:pt x="178" y="256"/>
                    </a:moveTo>
                    <a:lnTo>
                      <a:pt x="177" y="256"/>
                    </a:lnTo>
                    <a:lnTo>
                      <a:pt x="177" y="256"/>
                    </a:lnTo>
                    <a:lnTo>
                      <a:pt x="168" y="256"/>
                    </a:lnTo>
                    <a:lnTo>
                      <a:pt x="168" y="256"/>
                    </a:lnTo>
                    <a:lnTo>
                      <a:pt x="177" y="249"/>
                    </a:lnTo>
                    <a:lnTo>
                      <a:pt x="184" y="243"/>
                    </a:lnTo>
                    <a:lnTo>
                      <a:pt x="184" y="243"/>
                    </a:lnTo>
                    <a:lnTo>
                      <a:pt x="180" y="249"/>
                    </a:lnTo>
                    <a:lnTo>
                      <a:pt x="178" y="256"/>
                    </a:lnTo>
                    <a:lnTo>
                      <a:pt x="178" y="256"/>
                    </a:lnTo>
                    <a:close/>
                    <a:moveTo>
                      <a:pt x="187" y="256"/>
                    </a:moveTo>
                    <a:lnTo>
                      <a:pt x="187" y="256"/>
                    </a:lnTo>
                    <a:lnTo>
                      <a:pt x="192" y="248"/>
                    </a:lnTo>
                    <a:lnTo>
                      <a:pt x="197" y="239"/>
                    </a:lnTo>
                    <a:lnTo>
                      <a:pt x="208" y="223"/>
                    </a:lnTo>
                    <a:lnTo>
                      <a:pt x="208" y="223"/>
                    </a:lnTo>
                    <a:lnTo>
                      <a:pt x="227" y="223"/>
                    </a:lnTo>
                    <a:lnTo>
                      <a:pt x="227" y="223"/>
                    </a:lnTo>
                    <a:lnTo>
                      <a:pt x="208" y="239"/>
                    </a:lnTo>
                    <a:lnTo>
                      <a:pt x="198" y="248"/>
                    </a:lnTo>
                    <a:lnTo>
                      <a:pt x="187" y="256"/>
                    </a:lnTo>
                    <a:lnTo>
                      <a:pt x="187" y="256"/>
                    </a:lnTo>
                    <a:close/>
                    <a:moveTo>
                      <a:pt x="202" y="258"/>
                    </a:moveTo>
                    <a:lnTo>
                      <a:pt x="202" y="258"/>
                    </a:lnTo>
                    <a:lnTo>
                      <a:pt x="215" y="246"/>
                    </a:lnTo>
                    <a:lnTo>
                      <a:pt x="228" y="233"/>
                    </a:lnTo>
                    <a:lnTo>
                      <a:pt x="228" y="233"/>
                    </a:lnTo>
                    <a:lnTo>
                      <a:pt x="213" y="259"/>
                    </a:lnTo>
                    <a:lnTo>
                      <a:pt x="213" y="259"/>
                    </a:lnTo>
                    <a:lnTo>
                      <a:pt x="202" y="258"/>
                    </a:lnTo>
                    <a:lnTo>
                      <a:pt x="202" y="258"/>
                    </a:lnTo>
                    <a:close/>
                    <a:moveTo>
                      <a:pt x="225" y="259"/>
                    </a:moveTo>
                    <a:lnTo>
                      <a:pt x="225" y="259"/>
                    </a:lnTo>
                    <a:lnTo>
                      <a:pt x="224" y="259"/>
                    </a:lnTo>
                    <a:lnTo>
                      <a:pt x="224" y="259"/>
                    </a:lnTo>
                    <a:lnTo>
                      <a:pt x="236" y="241"/>
                    </a:lnTo>
                    <a:lnTo>
                      <a:pt x="242" y="231"/>
                    </a:lnTo>
                    <a:lnTo>
                      <a:pt x="246" y="221"/>
                    </a:lnTo>
                    <a:lnTo>
                      <a:pt x="246" y="221"/>
                    </a:lnTo>
                    <a:lnTo>
                      <a:pt x="269" y="219"/>
                    </a:lnTo>
                    <a:lnTo>
                      <a:pt x="269" y="219"/>
                    </a:lnTo>
                    <a:lnTo>
                      <a:pt x="248" y="239"/>
                    </a:lnTo>
                    <a:lnTo>
                      <a:pt x="236" y="249"/>
                    </a:lnTo>
                    <a:lnTo>
                      <a:pt x="225" y="259"/>
                    </a:lnTo>
                    <a:lnTo>
                      <a:pt x="225" y="259"/>
                    </a:lnTo>
                    <a:close/>
                    <a:moveTo>
                      <a:pt x="244" y="260"/>
                    </a:moveTo>
                    <a:lnTo>
                      <a:pt x="244" y="260"/>
                    </a:lnTo>
                    <a:lnTo>
                      <a:pt x="239" y="260"/>
                    </a:lnTo>
                    <a:lnTo>
                      <a:pt x="239" y="260"/>
                    </a:lnTo>
                    <a:lnTo>
                      <a:pt x="260" y="241"/>
                    </a:lnTo>
                    <a:lnTo>
                      <a:pt x="260" y="241"/>
                    </a:lnTo>
                    <a:lnTo>
                      <a:pt x="251" y="250"/>
                    </a:lnTo>
                    <a:lnTo>
                      <a:pt x="244" y="260"/>
                    </a:lnTo>
                    <a:lnTo>
                      <a:pt x="244" y="260"/>
                    </a:lnTo>
                    <a:close/>
                    <a:moveTo>
                      <a:pt x="275" y="260"/>
                    </a:moveTo>
                    <a:lnTo>
                      <a:pt x="275" y="260"/>
                    </a:lnTo>
                    <a:lnTo>
                      <a:pt x="261" y="260"/>
                    </a:lnTo>
                    <a:lnTo>
                      <a:pt x="261" y="260"/>
                    </a:lnTo>
                    <a:lnTo>
                      <a:pt x="279" y="242"/>
                    </a:lnTo>
                    <a:lnTo>
                      <a:pt x="297" y="225"/>
                    </a:lnTo>
                    <a:lnTo>
                      <a:pt x="297" y="225"/>
                    </a:lnTo>
                    <a:lnTo>
                      <a:pt x="292" y="233"/>
                    </a:lnTo>
                    <a:lnTo>
                      <a:pt x="285" y="242"/>
                    </a:lnTo>
                    <a:lnTo>
                      <a:pt x="279" y="252"/>
                    </a:lnTo>
                    <a:lnTo>
                      <a:pt x="275" y="260"/>
                    </a:lnTo>
                    <a:lnTo>
                      <a:pt x="275" y="260"/>
                    </a:lnTo>
                    <a:close/>
                    <a:moveTo>
                      <a:pt x="321" y="256"/>
                    </a:moveTo>
                    <a:lnTo>
                      <a:pt x="321" y="256"/>
                    </a:lnTo>
                    <a:lnTo>
                      <a:pt x="307" y="259"/>
                    </a:lnTo>
                    <a:lnTo>
                      <a:pt x="292" y="260"/>
                    </a:lnTo>
                    <a:lnTo>
                      <a:pt x="292" y="260"/>
                    </a:lnTo>
                    <a:lnTo>
                      <a:pt x="305" y="250"/>
                    </a:lnTo>
                    <a:lnTo>
                      <a:pt x="305" y="250"/>
                    </a:lnTo>
                    <a:lnTo>
                      <a:pt x="304" y="254"/>
                    </a:lnTo>
                    <a:lnTo>
                      <a:pt x="307" y="255"/>
                    </a:lnTo>
                    <a:lnTo>
                      <a:pt x="309" y="256"/>
                    </a:lnTo>
                    <a:lnTo>
                      <a:pt x="313" y="255"/>
                    </a:lnTo>
                    <a:lnTo>
                      <a:pt x="320" y="253"/>
                    </a:lnTo>
                    <a:lnTo>
                      <a:pt x="322" y="250"/>
                    </a:lnTo>
                    <a:lnTo>
                      <a:pt x="322" y="250"/>
                    </a:lnTo>
                    <a:lnTo>
                      <a:pt x="321" y="254"/>
                    </a:lnTo>
                    <a:lnTo>
                      <a:pt x="321" y="256"/>
                    </a:lnTo>
                    <a:lnTo>
                      <a:pt x="321" y="256"/>
                    </a:lnTo>
                    <a:close/>
                    <a:moveTo>
                      <a:pt x="320" y="241"/>
                    </a:moveTo>
                    <a:lnTo>
                      <a:pt x="320" y="241"/>
                    </a:lnTo>
                    <a:lnTo>
                      <a:pt x="327" y="231"/>
                    </a:lnTo>
                    <a:lnTo>
                      <a:pt x="336" y="223"/>
                    </a:lnTo>
                    <a:lnTo>
                      <a:pt x="343" y="213"/>
                    </a:lnTo>
                    <a:lnTo>
                      <a:pt x="346" y="208"/>
                    </a:lnTo>
                    <a:lnTo>
                      <a:pt x="349" y="203"/>
                    </a:lnTo>
                    <a:lnTo>
                      <a:pt x="349" y="203"/>
                    </a:lnTo>
                    <a:lnTo>
                      <a:pt x="356" y="201"/>
                    </a:lnTo>
                    <a:lnTo>
                      <a:pt x="356" y="201"/>
                    </a:lnTo>
                    <a:lnTo>
                      <a:pt x="350" y="209"/>
                    </a:lnTo>
                    <a:lnTo>
                      <a:pt x="350" y="209"/>
                    </a:lnTo>
                    <a:lnTo>
                      <a:pt x="336" y="226"/>
                    </a:lnTo>
                    <a:lnTo>
                      <a:pt x="328" y="235"/>
                    </a:lnTo>
                    <a:lnTo>
                      <a:pt x="320" y="241"/>
                    </a:lnTo>
                    <a:lnTo>
                      <a:pt x="320" y="241"/>
                    </a:lnTo>
                    <a:close/>
                    <a:moveTo>
                      <a:pt x="334" y="254"/>
                    </a:moveTo>
                    <a:lnTo>
                      <a:pt x="334" y="254"/>
                    </a:lnTo>
                    <a:lnTo>
                      <a:pt x="344" y="247"/>
                    </a:lnTo>
                    <a:lnTo>
                      <a:pt x="352" y="238"/>
                    </a:lnTo>
                    <a:lnTo>
                      <a:pt x="352" y="238"/>
                    </a:lnTo>
                    <a:lnTo>
                      <a:pt x="352" y="241"/>
                    </a:lnTo>
                    <a:lnTo>
                      <a:pt x="352" y="243"/>
                    </a:lnTo>
                    <a:lnTo>
                      <a:pt x="354" y="246"/>
                    </a:lnTo>
                    <a:lnTo>
                      <a:pt x="355" y="247"/>
                    </a:lnTo>
                    <a:lnTo>
                      <a:pt x="355" y="247"/>
                    </a:lnTo>
                    <a:lnTo>
                      <a:pt x="345" y="250"/>
                    </a:lnTo>
                    <a:lnTo>
                      <a:pt x="334" y="254"/>
                    </a:lnTo>
                    <a:lnTo>
                      <a:pt x="334" y="254"/>
                    </a:lnTo>
                    <a:close/>
                    <a:moveTo>
                      <a:pt x="346" y="231"/>
                    </a:moveTo>
                    <a:lnTo>
                      <a:pt x="346" y="231"/>
                    </a:lnTo>
                    <a:lnTo>
                      <a:pt x="357" y="215"/>
                    </a:lnTo>
                    <a:lnTo>
                      <a:pt x="357" y="215"/>
                    </a:lnTo>
                    <a:lnTo>
                      <a:pt x="373" y="195"/>
                    </a:lnTo>
                    <a:lnTo>
                      <a:pt x="373" y="195"/>
                    </a:lnTo>
                    <a:lnTo>
                      <a:pt x="378" y="194"/>
                    </a:lnTo>
                    <a:lnTo>
                      <a:pt x="378" y="194"/>
                    </a:lnTo>
                    <a:lnTo>
                      <a:pt x="369" y="207"/>
                    </a:lnTo>
                    <a:lnTo>
                      <a:pt x="369" y="207"/>
                    </a:lnTo>
                    <a:lnTo>
                      <a:pt x="357" y="220"/>
                    </a:lnTo>
                    <a:lnTo>
                      <a:pt x="346" y="231"/>
                    </a:lnTo>
                    <a:lnTo>
                      <a:pt x="346" y="231"/>
                    </a:lnTo>
                    <a:close/>
                    <a:moveTo>
                      <a:pt x="396" y="185"/>
                    </a:moveTo>
                    <a:lnTo>
                      <a:pt x="396" y="185"/>
                    </a:lnTo>
                    <a:lnTo>
                      <a:pt x="403" y="182"/>
                    </a:lnTo>
                    <a:lnTo>
                      <a:pt x="403" y="182"/>
                    </a:lnTo>
                    <a:lnTo>
                      <a:pt x="398" y="194"/>
                    </a:lnTo>
                    <a:lnTo>
                      <a:pt x="393" y="205"/>
                    </a:lnTo>
                    <a:lnTo>
                      <a:pt x="387" y="215"/>
                    </a:lnTo>
                    <a:lnTo>
                      <a:pt x="380" y="225"/>
                    </a:lnTo>
                    <a:lnTo>
                      <a:pt x="380" y="225"/>
                    </a:lnTo>
                    <a:lnTo>
                      <a:pt x="381" y="221"/>
                    </a:lnTo>
                    <a:lnTo>
                      <a:pt x="382" y="217"/>
                    </a:lnTo>
                    <a:lnTo>
                      <a:pt x="382" y="214"/>
                    </a:lnTo>
                    <a:lnTo>
                      <a:pt x="382" y="212"/>
                    </a:lnTo>
                    <a:lnTo>
                      <a:pt x="380" y="212"/>
                    </a:lnTo>
                    <a:lnTo>
                      <a:pt x="378" y="212"/>
                    </a:lnTo>
                    <a:lnTo>
                      <a:pt x="378" y="212"/>
                    </a:lnTo>
                    <a:lnTo>
                      <a:pt x="389" y="200"/>
                    </a:lnTo>
                    <a:lnTo>
                      <a:pt x="393" y="193"/>
                    </a:lnTo>
                    <a:lnTo>
                      <a:pt x="396" y="189"/>
                    </a:lnTo>
                    <a:lnTo>
                      <a:pt x="396" y="185"/>
                    </a:lnTo>
                    <a:lnTo>
                      <a:pt x="396" y="1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04" name="矩形 47"/>
            <p:cNvSpPr>
              <a:spLocks noChangeArrowheads="1"/>
            </p:cNvSpPr>
            <p:nvPr/>
          </p:nvSpPr>
          <p:spPr bwMode="auto">
            <a:xfrm>
              <a:off x="1871667" y="2515693"/>
              <a:ext cx="5717914" cy="189727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1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、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How many children does the queen have?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2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、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Who will be the next king?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3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、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Do you think she is a great queen?  Why?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305" name="文本框 48"/>
            <p:cNvSpPr>
              <a:spLocks noChangeArrowheads="1"/>
            </p:cNvSpPr>
            <p:nvPr/>
          </p:nvSpPr>
          <p:spPr bwMode="auto">
            <a:xfrm>
              <a:off x="4586408" y="1617252"/>
              <a:ext cx="2206695" cy="4418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  <a:sym typeface="宋体" panose="02010600030101010101" pitchFamily="2" charset="-122"/>
                </a:rPr>
                <a:t>Questions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78" y="968998"/>
            <a:ext cx="1779446" cy="5486111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24" y="4454685"/>
            <a:ext cx="1329469" cy="132160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804251" y="2176768"/>
            <a:ext cx="848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Four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04121" y="2699988"/>
            <a:ext cx="24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Her son Charles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64746" y="3763743"/>
            <a:ext cx="226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Yes, because…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6956" y="1846337"/>
            <a:ext cx="4233329" cy="3678765"/>
            <a:chOff x="1318699" y="1999185"/>
            <a:chExt cx="4233329" cy="3678765"/>
          </a:xfrm>
        </p:grpSpPr>
        <p:sp>
          <p:nvSpPr>
            <p:cNvPr id="6" name="任意多边形 5"/>
            <p:cNvSpPr/>
            <p:nvPr/>
          </p:nvSpPr>
          <p:spPr>
            <a:xfrm>
              <a:off x="1628775" y="2222396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 r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0544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1318699" y="1999185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rgbClr val="60544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2458055" y="5205409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0544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16366" y="540263"/>
            <a:ext cx="7153035" cy="774530"/>
            <a:chOff x="5496970" y="852637"/>
            <a:chExt cx="7153035" cy="774530"/>
          </a:xfrm>
        </p:grpSpPr>
        <p:sp>
          <p:nvSpPr>
            <p:cNvPr id="71" name="文本框 70"/>
            <p:cNvSpPr txBox="1"/>
            <p:nvPr/>
          </p:nvSpPr>
          <p:spPr>
            <a:xfrm>
              <a:off x="6663430" y="908444"/>
              <a:ext cx="59865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</a:rPr>
                <a:t>What can you know from the title?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pic>
          <p:nvPicPr>
            <p:cNvPr id="396" name="图片 39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970" y="852637"/>
              <a:ext cx="900751" cy="774530"/>
            </a:xfrm>
            <a:prstGeom prst="rect">
              <a:avLst/>
            </a:prstGeom>
          </p:spPr>
        </p:pic>
      </p:grpSp>
      <p:grpSp>
        <p:nvGrpSpPr>
          <p:cNvPr id="398" name="组合 397"/>
          <p:cNvGrpSpPr/>
          <p:nvPr/>
        </p:nvGrpSpPr>
        <p:grpSpPr>
          <a:xfrm>
            <a:off x="257192" y="286199"/>
            <a:ext cx="3816380" cy="1134425"/>
            <a:chOff x="257192" y="286199"/>
            <a:chExt cx="3816380" cy="1134425"/>
          </a:xfrm>
        </p:grpSpPr>
        <p:sp>
          <p:nvSpPr>
            <p:cNvPr id="399" name="文本框 398"/>
            <p:cNvSpPr txBox="1"/>
            <p:nvPr/>
          </p:nvSpPr>
          <p:spPr>
            <a:xfrm>
              <a:off x="1285084" y="466517"/>
              <a:ext cx="27884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Learning tips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Prediction</a:t>
              </a:r>
              <a:endParaRPr lang="zh-CN" altLang="en-US" sz="2800" b="1" dirty="0">
                <a:solidFill>
                  <a:schemeClr val="bg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pic>
          <p:nvPicPr>
            <p:cNvPr id="400" name="图片 39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6" y="1776949"/>
            <a:ext cx="7024100" cy="440458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916366" y="1627167"/>
            <a:ext cx="7103999" cy="911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6956" y="1846337"/>
            <a:ext cx="4233329" cy="3678765"/>
            <a:chOff x="1318699" y="1999185"/>
            <a:chExt cx="4233329" cy="3678765"/>
          </a:xfrm>
        </p:grpSpPr>
        <p:sp>
          <p:nvSpPr>
            <p:cNvPr id="6" name="任意多边形 5"/>
            <p:cNvSpPr/>
            <p:nvPr/>
          </p:nvSpPr>
          <p:spPr>
            <a:xfrm>
              <a:off x="1628775" y="2222396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 r="-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0544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1318699" y="1999185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rgbClr val="60544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2458055" y="5205409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0544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sp>
        <p:nvSpPr>
          <p:cNvPr id="71" name="文本框 70"/>
          <p:cNvSpPr txBox="1"/>
          <p:nvPr/>
        </p:nvSpPr>
        <p:spPr>
          <a:xfrm>
            <a:off x="5863876" y="4238852"/>
            <a:ext cx="62129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spc="-300" dirty="0">
                <a:solidFill>
                  <a:schemeClr val="bg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1</a:t>
            </a:r>
            <a:r>
              <a:rPr lang="zh-CN" altLang="en-US" sz="2800" spc="-300" dirty="0">
                <a:solidFill>
                  <a:schemeClr val="bg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、</a:t>
            </a:r>
            <a:r>
              <a:rPr lang="en-US" altLang="zh-CN" sz="2800" dirty="0">
                <a:solidFill>
                  <a:schemeClr val="bg1"/>
                </a:solidFill>
              </a:rPr>
              <a:t>What does loss mean?</a:t>
            </a:r>
          </a:p>
          <a:p>
            <a:r>
              <a:rPr lang="en-US" altLang="zh-CN" sz="2800" dirty="0">
                <a:solidFill>
                  <a:schemeClr val="bg1"/>
                </a:solidFill>
              </a:rPr>
              <a:t>2</a:t>
            </a:r>
            <a:r>
              <a:rPr lang="zh-CN" altLang="en-US" sz="2800" dirty="0">
                <a:solidFill>
                  <a:schemeClr val="bg1"/>
                </a:solidFill>
              </a:rPr>
              <a:t>、</a:t>
            </a:r>
            <a:r>
              <a:rPr lang="en-US" altLang="zh-CN" sz="2800" dirty="0">
                <a:solidFill>
                  <a:schemeClr val="bg1"/>
                </a:solidFill>
              </a:rPr>
              <a:t>Why it is a loss?</a:t>
            </a:r>
          </a:p>
          <a:p>
            <a:r>
              <a:rPr lang="en-US" altLang="zh-CN" sz="2800" dirty="0">
                <a:solidFill>
                  <a:schemeClr val="bg1"/>
                </a:solidFill>
              </a:rPr>
              <a:t>3</a:t>
            </a:r>
            <a:r>
              <a:rPr lang="zh-CN" altLang="en-US" sz="2800" dirty="0">
                <a:solidFill>
                  <a:schemeClr val="bg1"/>
                </a:solidFill>
              </a:rPr>
              <a:t>、</a:t>
            </a:r>
            <a:r>
              <a:rPr lang="en-US" altLang="zh-CN" sz="2800" dirty="0">
                <a:solidFill>
                  <a:schemeClr val="bg1"/>
                </a:solidFill>
              </a:rPr>
              <a:t>Why it is a loss felt around the world?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396" name="图片 3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5" y="4441463"/>
            <a:ext cx="900751" cy="774530"/>
          </a:xfrm>
          <a:prstGeom prst="rect">
            <a:avLst/>
          </a:prstGeom>
        </p:spPr>
      </p:pic>
      <p:grpSp>
        <p:nvGrpSpPr>
          <p:cNvPr id="398" name="组合 397"/>
          <p:cNvGrpSpPr/>
          <p:nvPr/>
        </p:nvGrpSpPr>
        <p:grpSpPr>
          <a:xfrm>
            <a:off x="257192" y="286199"/>
            <a:ext cx="3816380" cy="1134425"/>
            <a:chOff x="257192" y="286199"/>
            <a:chExt cx="3816380" cy="1134425"/>
          </a:xfrm>
        </p:grpSpPr>
        <p:sp>
          <p:nvSpPr>
            <p:cNvPr id="399" name="文本框 398"/>
            <p:cNvSpPr txBox="1"/>
            <p:nvPr/>
          </p:nvSpPr>
          <p:spPr>
            <a:xfrm>
              <a:off x="1285084" y="466517"/>
              <a:ext cx="27884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Learning tips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Prediction</a:t>
              </a:r>
              <a:endParaRPr lang="zh-CN" altLang="en-US" sz="2800" b="1" dirty="0">
                <a:solidFill>
                  <a:schemeClr val="bg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pic>
          <p:nvPicPr>
            <p:cNvPr id="400" name="图片 39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92" y="286199"/>
              <a:ext cx="1027892" cy="883855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37" b="51861"/>
          <a:stretch>
            <a:fillRect/>
          </a:stretch>
        </p:blipFill>
        <p:spPr>
          <a:xfrm>
            <a:off x="5000361" y="1339769"/>
            <a:ext cx="7103999" cy="2120348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903350" y="1234153"/>
            <a:ext cx="7103999" cy="911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2585d700-7b94-4326-b7a0-4a8994f6c541"/>
  <p:tag name="COMMONDATA" val="eyJoZGlkIjoiZWNlMTc0YjM3NmM4Y2VkMmI3Y2JmNmRiZjIzZmI2NzM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754.898188308916,&quot;width&quot;:13149.26299212598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765</Words>
  <Application>Microsoft Office PowerPoint</Application>
  <PresentationFormat>宽屏</PresentationFormat>
  <Paragraphs>150</Paragraphs>
  <Slides>23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8" baseType="lpstr">
      <vt:lpstr>方正静蕾简体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朱 思悦</dc:creator>
  <cp:lastModifiedBy>朱 思悦</cp:lastModifiedBy>
  <cp:revision>121</cp:revision>
  <dcterms:created xsi:type="dcterms:W3CDTF">2022-09-20T07:53:00Z</dcterms:created>
  <dcterms:modified xsi:type="dcterms:W3CDTF">2022-09-27T03:36:05Z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BD37D6C5D52D4B18A8E206ED0069616E</vt:lpwstr>
  </property>
  <property fmtid="{D5CDD505-2E9C-101B-9397-08002B2CF9AE}" pid="3" name="KSOProductBuildVer">
    <vt:lpwstr>2052-11.1.0.12358</vt:lpwstr>
  </property>
</Properties>
</file>