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png" ContentType="image/png"/>
  <Default Extension="psmdcp" ContentType="application/vnd.openxmlformats-package.core-properties+xml"/>
  <Default Extension="rels" ContentType="application/vnd.openxmlformats-package.relationship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6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7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19.xml" ContentType="application/vnd.openxmlformats-officedocument.presentationml.slide+xml"/>
  <Override PartName="/ppt/slideLayouts/slideLayout19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20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21.xml" ContentType="application/vnd.openxmlformats-officedocument.presentationml.slideLayou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aafbe6952194e60" /><Relationship Type="http://schemas.openxmlformats.org/officeDocument/2006/relationships/extended-properties" Target="/docProps/app.xml" Id="rId2" /><Relationship Type="http://schemas.openxmlformats.org/officeDocument/2006/relationships/custom-properties" Target="/docProps/custom.xml" Id="R2f74c76496524b07" /><Relationship Type="http://schemas.openxmlformats.org/package/2006/relationships/metadata/core-properties" Target="/package/services/metadata/core-properties/b599e14fdc1e4f098a03b2681bd1fd1c.psmdcp" Id="Reaaa60a94edf4ed3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x="18288000" cy="10287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/ppt/presProps.xml" Id="rId1" /><Relationship Type="http://schemas.openxmlformats.org/officeDocument/2006/relationships/viewProps" Target="/ppt/viewProps.xml" Id="rId2" /><Relationship Type="http://schemas.openxmlformats.org/officeDocument/2006/relationships/theme" Target="/ppt/theme/theme1.xml" Id="rId3" /><Relationship Type="http://schemas.openxmlformats.org/officeDocument/2006/relationships/tableStyles" Target="/ppt/tableStyles.xml" Id="rId4" /><Relationship Type="http://schemas.openxmlformats.org/officeDocument/2006/relationships/slideMaster" Target="/ppt/slideMasters/slideMaster1.xml" Id="rId5" /><Relationship Type="http://schemas.openxmlformats.org/officeDocument/2006/relationships/slide" Target="/ppt/slides/slide1.xml" Id="rId6" /><Relationship Type="http://schemas.openxmlformats.org/officeDocument/2006/relationships/slide" Target="/ppt/slides/slide2.xml" Id="rId7" /><Relationship Type="http://schemas.openxmlformats.org/officeDocument/2006/relationships/slide" Target="/ppt/slides/slide3.xml" Id="rId8" /><Relationship Type="http://schemas.openxmlformats.org/officeDocument/2006/relationships/slide" Target="/ppt/slides/slide4.xml" Id="rId9" /><Relationship Type="http://schemas.openxmlformats.org/officeDocument/2006/relationships/slide" Target="/ppt/slides/slide5.xml" Id="rId10" /><Relationship Type="http://schemas.openxmlformats.org/officeDocument/2006/relationships/slide" Target="/ppt/slides/slide6.xml" Id="rId11" /><Relationship Type="http://schemas.openxmlformats.org/officeDocument/2006/relationships/slide" Target="/ppt/slides/slide7.xml" Id="rId12" /><Relationship Type="http://schemas.openxmlformats.org/officeDocument/2006/relationships/slide" Target="/ppt/slides/slide8.xml" Id="rId13" /><Relationship Type="http://schemas.openxmlformats.org/officeDocument/2006/relationships/slide" Target="/ppt/slides/slide9.xml" Id="rId14" /><Relationship Type="http://schemas.openxmlformats.org/officeDocument/2006/relationships/slide" Target="/ppt/slides/slide10.xml" Id="rId15" /><Relationship Type="http://schemas.openxmlformats.org/officeDocument/2006/relationships/slide" Target="/ppt/slides/slide11.xml" Id="rId16" /><Relationship Type="http://schemas.openxmlformats.org/officeDocument/2006/relationships/slide" Target="/ppt/slides/slide12.xml" Id="rId17" /><Relationship Type="http://schemas.openxmlformats.org/officeDocument/2006/relationships/slide" Target="/ppt/slides/slide13.xml" Id="rId18" /><Relationship Type="http://schemas.openxmlformats.org/officeDocument/2006/relationships/slide" Target="/ppt/slides/slide14.xml" Id="rId19" /><Relationship Type="http://schemas.openxmlformats.org/officeDocument/2006/relationships/slide" Target="/ppt/slides/slide15.xml" Id="rId20" /><Relationship Type="http://schemas.openxmlformats.org/officeDocument/2006/relationships/slide" Target="/ppt/slides/slide16.xml" Id="rId21" /><Relationship Type="http://schemas.openxmlformats.org/officeDocument/2006/relationships/slide" Target="/ppt/slides/slide17.xml" Id="rId22" /><Relationship Type="http://schemas.openxmlformats.org/officeDocument/2006/relationships/slide" Target="/ppt/slides/slide18.xml" Id="rId23" /><Relationship Type="http://schemas.openxmlformats.org/officeDocument/2006/relationships/slide" Target="/ppt/slides/slide19.xml" Id="rId24" /><Relationship Type="http://schemas.openxmlformats.org/officeDocument/2006/relationships/slide" Target="/ppt/slides/slide20.xml" Id="rId25" /><Relationship Type="http://schemas.openxmlformats.org/officeDocument/2006/relationships/slide" Target="/ppt/slides/slide21.xml" Id="rId26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Id2" /><Relationship Type="http://schemas.openxmlformats.org/officeDocument/2006/relationships/slideLayout" Target="/ppt/slideLayouts/slideLayout2.xml" Id="rId3" /><Relationship Type="http://schemas.openxmlformats.org/officeDocument/2006/relationships/slideLayout" Target="/ppt/slideLayouts/slideLayout3.xml" Id="rId4" /><Relationship Type="http://schemas.openxmlformats.org/officeDocument/2006/relationships/slideLayout" Target="/ppt/slideLayouts/slideLayout4.xml" Id="rId5" /><Relationship Type="http://schemas.openxmlformats.org/officeDocument/2006/relationships/slideLayout" Target="/ppt/slideLayouts/slideLayout5.xml" Id="rId6" /><Relationship Type="http://schemas.openxmlformats.org/officeDocument/2006/relationships/slideLayout" Target="/ppt/slideLayouts/slideLayout6.xml" Id="rId7" /><Relationship Type="http://schemas.openxmlformats.org/officeDocument/2006/relationships/slideLayout" Target="/ppt/slideLayouts/slideLayout7.xml" Id="rId8" /><Relationship Type="http://schemas.openxmlformats.org/officeDocument/2006/relationships/slideLayout" Target="/ppt/slideLayouts/slideLayout8.xml" Id="rId9" /><Relationship Type="http://schemas.openxmlformats.org/officeDocument/2006/relationships/slideLayout" Target="/ppt/slideLayouts/slideLayout9.xml" Id="rId10" /><Relationship Type="http://schemas.openxmlformats.org/officeDocument/2006/relationships/slideLayout" Target="/ppt/slideLayouts/slideLayout10.xml" Id="rId11" /><Relationship Type="http://schemas.openxmlformats.org/officeDocument/2006/relationships/slideLayout" Target="/ppt/slideLayouts/slideLayout11.xml" Id="rId12" /><Relationship Type="http://schemas.openxmlformats.org/officeDocument/2006/relationships/slideLayout" Target="/ppt/slideLayouts/slideLayout12.xml" Id="rId13" /><Relationship Type="http://schemas.openxmlformats.org/officeDocument/2006/relationships/slideLayout" Target="/ppt/slideLayouts/slideLayout13.xml" Id="rId14" /><Relationship Type="http://schemas.openxmlformats.org/officeDocument/2006/relationships/slideLayout" Target="/ppt/slideLayouts/slideLayout14.xml" Id="rId15" /><Relationship Type="http://schemas.openxmlformats.org/officeDocument/2006/relationships/slideLayout" Target="/ppt/slideLayouts/slideLayout15.xml" Id="rId16" /><Relationship Type="http://schemas.openxmlformats.org/officeDocument/2006/relationships/slideLayout" Target="/ppt/slideLayouts/slideLayout16.xml" Id="rId17" /><Relationship Type="http://schemas.openxmlformats.org/officeDocument/2006/relationships/slideLayout" Target="/ppt/slideLayouts/slideLayout17.xml" Id="rId18" /><Relationship Type="http://schemas.openxmlformats.org/officeDocument/2006/relationships/slideLayout" Target="/ppt/slideLayouts/slideLayout18.xml" Id="rId19" /><Relationship Type="http://schemas.openxmlformats.org/officeDocument/2006/relationships/slideLayout" Target="/ppt/slideLayouts/slideLayout19.xml" Id="rId20" /><Relationship Type="http://schemas.openxmlformats.org/officeDocument/2006/relationships/slideLayout" Target="/ppt/slideLayouts/slideLayout20.xml" Id="rId21" /><Relationship Type="http://schemas.openxmlformats.org/officeDocument/2006/relationships/slideLayout" Target="/ppt/slideLayouts/slideLayout21.xml" Id="rId22" 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.png" Id="rId2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Id1" /><Relationship Type="http://schemas.openxmlformats.org/officeDocument/2006/relationships/image" Target="/ppt/media/image10.png" Id="rId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1.xml" Id="rId1" /><Relationship Type="http://schemas.openxmlformats.org/officeDocument/2006/relationships/image" Target="/ppt/media/image11.png" Id="rId2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2.xml" Id="rId1" /><Relationship Type="http://schemas.openxmlformats.org/officeDocument/2006/relationships/image" Target="/ppt/media/image12.png" Id="rId2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3.xml" Id="rId1" /><Relationship Type="http://schemas.openxmlformats.org/officeDocument/2006/relationships/image" Target="/ppt/media/image13.png" Id="rId2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4.xml" Id="rId1" /><Relationship Type="http://schemas.openxmlformats.org/officeDocument/2006/relationships/image" Target="/ppt/media/image14.png" Id="rId2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5.xml" Id="rId1" /><Relationship Type="http://schemas.openxmlformats.org/officeDocument/2006/relationships/image" Target="/ppt/media/image15.png" Id="rId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6.xml" Id="rId1" /><Relationship Type="http://schemas.openxmlformats.org/officeDocument/2006/relationships/image" Target="/ppt/media/image16.png" Id="rId2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7.xml" Id="rId1" /><Relationship Type="http://schemas.openxmlformats.org/officeDocument/2006/relationships/image" Target="/ppt/media/image17.png" Id="rId2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8.xml" Id="rId1" /><Relationship Type="http://schemas.openxmlformats.org/officeDocument/2006/relationships/image" Target="/ppt/media/image18.png" Id="rId2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9.xml" Id="rId1" /><Relationship Type="http://schemas.openxmlformats.org/officeDocument/2006/relationships/image" Target="/ppt/media/image19.png" Id="rId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2.png" Id="rId2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0.xml" Id="rId1" /><Relationship Type="http://schemas.openxmlformats.org/officeDocument/2006/relationships/image" Target="/ppt/media/image20.png" Id="rId2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1.xml" Id="rId1" /><Relationship Type="http://schemas.openxmlformats.org/officeDocument/2006/relationships/image" Target="/ppt/media/image21.png" Id="rId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Id1" /><Relationship Type="http://schemas.openxmlformats.org/officeDocument/2006/relationships/image" Target="/ppt/media/image3.png" Id="rId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Id1" /><Relationship Type="http://schemas.openxmlformats.org/officeDocument/2006/relationships/image" Target="/ppt/media/image4.png" Id="rId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Id1" /><Relationship Type="http://schemas.openxmlformats.org/officeDocument/2006/relationships/image" Target="/ppt/media/image5.png" Id="rId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Id1" /><Relationship Type="http://schemas.openxmlformats.org/officeDocument/2006/relationships/image" Target="/ppt/media/image6.png" Id="rId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Id1" /><Relationship Type="http://schemas.openxmlformats.org/officeDocument/2006/relationships/image" Target="/ppt/media/image7.png" Id="rId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1" /><Relationship Type="http://schemas.openxmlformats.org/officeDocument/2006/relationships/image" Target="/ppt/media/image8.png" Id="rId2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9.xml" Id="rId1" /><Relationship Type="http://schemas.openxmlformats.org/officeDocument/2006/relationships/image" Target="/ppt/media/image9.png" Id="rId2" 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9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9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theme/theme1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TotalTime>0</ap:TotalTime>
  <ap:Words>0</ap:Words>
  <ap:Application>Microsoft Office PowerPoint</ap:Application>
  <ap:PresentationFormat>宽屏</ap:PresentationFormat>
  <ap:Paragraphs>0</ap:Paragraphs>
  <ap:Slides>1</ap:Slides>
  <ap:Notes>0</ap:Notes>
  <ap:HiddenSlides>0</ap:HiddenSlides>
  <ap:MMClips>0</ap:MMClips>
  <ap:ScaleCrop>false</ap:ScaleCrop>
  <ap:HeadingPairs>
    <vt:vector baseType="variant" size="6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ap:HeadingPairs>
  <ap:TitlesOfParts>
    <vt:vector baseType="lpstr" size="3">
      <vt:lpstr>Arial</vt:lpstr>
      <vt:lpstr>Office 主题​​</vt:lpstr>
      <vt:lpstr>PowerPoint 演示文稿</vt:lpstr>
    </vt:vector>
  </ap:TitlesOfParts>
  <ap:Company/>
  <ap:LinksUpToDate>false</ap:LinksUpToDate>
  <ap:SharedDoc>false</ap:SharedDoc>
  <ap:HyperlinksChanged>false</ap:HyperlinksChanged>
  <ap:AppVersion>16.0000</ap:AppVersion>
</ap: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ApplicationName">
    <vt:lpwstr>Cyclone2.0</vt:lpwstr>
  </op:property>
  <op:property fmtid="{D5CDD505-2E9C-101B-9397-08002B2CF9AE}" pid="3" name="ApplicationVersion">
    <vt:lpwstr>EN-PPT-5.1.19.9</vt:lpwstr>
  </op:property>
</op:Properties>
</file>