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3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4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3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  <p:sldMasterId id="2147483684" r:id="rId3"/>
    <p:sldMasterId id="2147483703" r:id="rId4"/>
    <p:sldMasterId id="2147483720" r:id="rId5"/>
  </p:sldMasterIdLst>
  <p:notesMasterIdLst>
    <p:notesMasterId r:id="rId32"/>
  </p:notesMasterIdLst>
  <p:sldIdLst>
    <p:sldId id="458" r:id="rId6"/>
    <p:sldId id="328" r:id="rId7"/>
    <p:sldId id="460" r:id="rId8"/>
    <p:sldId id="461" r:id="rId9"/>
    <p:sldId id="446" r:id="rId10"/>
    <p:sldId id="426" r:id="rId11"/>
    <p:sldId id="427" r:id="rId12"/>
    <p:sldId id="428" r:id="rId13"/>
    <p:sldId id="476" r:id="rId14"/>
    <p:sldId id="477" r:id="rId15"/>
    <p:sldId id="478" r:id="rId16"/>
    <p:sldId id="479" r:id="rId17"/>
    <p:sldId id="482" r:id="rId18"/>
    <p:sldId id="486" r:id="rId19"/>
    <p:sldId id="487" r:id="rId20"/>
    <p:sldId id="429" r:id="rId21"/>
    <p:sldId id="432" r:id="rId22"/>
    <p:sldId id="433" r:id="rId23"/>
    <p:sldId id="491" r:id="rId24"/>
    <p:sldId id="448" r:id="rId25"/>
    <p:sldId id="490" r:id="rId26"/>
    <p:sldId id="434" r:id="rId27"/>
    <p:sldId id="497" r:id="rId28"/>
    <p:sldId id="499" r:id="rId29"/>
    <p:sldId id="323" r:id="rId30"/>
    <p:sldId id="489" r:id="rId31"/>
  </p:sldIdLst>
  <p:sldSz cx="9144000" cy="6858000" type="screen4x3"/>
  <p:notesSz cx="6858000" cy="9144000"/>
  <p:custDataLst>
    <p:tags r:id="rId33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FFFF79"/>
    <a:srgbClr val="FFFFCC"/>
    <a:srgbClr val="0000FF"/>
    <a:srgbClr val="FFFF99"/>
    <a:srgbClr val="FF9900"/>
    <a:srgbClr val="F3FAD1"/>
    <a:srgbClr val="D8DC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7"/>
    <p:restoredTop sz="96846"/>
  </p:normalViewPr>
  <p:slideViewPr>
    <p:cSldViewPr showGuides="1">
      <p:cViewPr varScale="1">
        <p:scale>
          <a:sx n="82" d="100"/>
          <a:sy n="82" d="100"/>
        </p:scale>
        <p:origin x="-1325" y="-82"/>
      </p:cViewPr>
      <p:guideLst>
        <p:guide orient="horz" pos="2160"/>
        <p:guide pos="290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-1398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viewProps" Target="viewProps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4276" name="Rectangle 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Click to edit Master text styles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en-US" altLang="zh-CN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z="1200" strike="noStrike" noProof="1"/>
          </a:p>
        </p:txBody>
      </p:sp>
    </p:spTree>
    <p:extLst>
      <p:ext uri="{BB962C8B-B14F-4D97-AF65-F5344CB8AC3E}">
        <p14:creationId xmlns:p14="http://schemas.microsoft.com/office/powerpoint/2010/main" val="206741382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6451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r>
              <a:rPr lang="en-US" altLang="zh-CN" dirty="0"/>
              <a:t>Please turn to P32.</a:t>
            </a:r>
          </a:p>
          <a:p>
            <a:pPr lvl="0" eaLnBrk="1" hangingPunct="1">
              <a:spcBef>
                <a:spcPct val="0"/>
              </a:spcBef>
            </a:pPr>
            <a:r>
              <a:rPr lang="en-US" altLang="zh-CN" dirty="0"/>
              <a:t>Quickly read the information above the dialogue and check your guesses.</a:t>
            </a:r>
          </a:p>
          <a:p>
            <a:pPr lvl="0" eaLnBrk="1" hangingPunct="1">
              <a:spcBef>
                <a:spcPct val="0"/>
              </a:spcBef>
            </a:pPr>
            <a:r>
              <a:rPr lang="en-US" altLang="zh-CN" dirty="0"/>
              <a:t>Who comes to Millie’s school?(</a:t>
            </a:r>
            <a:r>
              <a:rPr lang="zh-CN" altLang="en-US" dirty="0">
                <a:ea typeface="宋体" panose="02010600030101010101" pitchFamily="2" charset="-122"/>
              </a:rPr>
              <a:t>贴人头</a:t>
            </a:r>
            <a:r>
              <a:rPr lang="en-US" altLang="zh-CN" dirty="0"/>
              <a:t>)</a:t>
            </a:r>
          </a:p>
          <a:p>
            <a:pPr lvl="0" eaLnBrk="1" hangingPunct="1">
              <a:spcBef>
                <a:spcPct val="0"/>
              </a:spcBef>
            </a:pPr>
            <a:r>
              <a:rPr lang="en-US" altLang="zh-CN" dirty="0"/>
              <a:t>Where do they meet?</a:t>
            </a:r>
            <a:r>
              <a:rPr lang="zh-CN" altLang="en-US" dirty="0">
                <a:ea typeface="宋体" panose="02010600030101010101" pitchFamily="2" charset="-122"/>
              </a:rPr>
              <a:t>（贴</a:t>
            </a:r>
            <a:r>
              <a:rPr lang="en-US" altLang="zh-CN" dirty="0"/>
              <a:t>school</a:t>
            </a:r>
            <a:r>
              <a:rPr lang="zh-CN" altLang="en-US" dirty="0">
                <a:ea typeface="宋体" panose="02010600030101010101" pitchFamily="2" charset="-122"/>
              </a:rPr>
              <a:t>，在下面书写</a:t>
            </a:r>
            <a:r>
              <a:rPr lang="en-US" altLang="zh-CN" dirty="0"/>
              <a:t> gate</a:t>
            </a:r>
            <a:r>
              <a:rPr lang="zh-CN" altLang="en-US" dirty="0">
                <a:ea typeface="宋体" panose="02010600030101010101" pitchFamily="2" charset="-122"/>
              </a:rPr>
              <a:t>加括弧）</a:t>
            </a:r>
          </a:p>
        </p:txBody>
      </p:sp>
      <p:sp>
        <p:nvSpPr>
          <p:cNvPr id="6451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9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6656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r>
              <a:rPr lang="en-US" altLang="zh-CN" dirty="0"/>
              <a:t>Like your school, Sunshine Middle School also has many places to see and talk about.</a:t>
            </a:r>
          </a:p>
          <a:p>
            <a:pPr lvl="0" eaLnBrk="1" hangingPunct="1">
              <a:spcBef>
                <a:spcPct val="0"/>
              </a:spcBef>
            </a:pPr>
            <a:r>
              <a:rPr lang="en-US" altLang="zh-CN" dirty="0"/>
              <a:t>Please find all the places mentioned in their dialogue and circle them out.</a:t>
            </a:r>
          </a:p>
          <a:p>
            <a:pPr lvl="0" eaLnBrk="1" hangingPunct="1">
              <a:spcBef>
                <a:spcPct val="0"/>
              </a:spcBef>
            </a:pPr>
            <a:r>
              <a:rPr lang="en-US" altLang="zh-CN" dirty="0"/>
              <a:t>Let me show you an example: when I read here, I get playground. It’s a place, so I circle it out.</a:t>
            </a:r>
          </a:p>
          <a:p>
            <a:pPr lvl="0" eaLnBrk="1" hangingPunct="1">
              <a:spcBef>
                <a:spcPct val="0"/>
              </a:spcBef>
            </a:pPr>
            <a:r>
              <a:rPr lang="en-US" altLang="zh-CN" dirty="0"/>
              <a:t>Understand?(S:Yes)</a:t>
            </a:r>
          </a:p>
          <a:p>
            <a:pPr lvl="0" eaLnBrk="1" hangingPunct="1">
              <a:spcBef>
                <a:spcPct val="0"/>
              </a:spcBef>
            </a:pPr>
            <a:r>
              <a:rPr lang="en-US" altLang="zh-CN" dirty="0"/>
              <a:t>Here we go!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656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10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6861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r>
              <a:rPr lang="en-US" altLang="zh-CN" dirty="0"/>
              <a:t>All right! So what other places did you find in the dialogue?</a:t>
            </a:r>
          </a:p>
          <a:p>
            <a:pPr lvl="0" eaLnBrk="1" hangingPunct="1">
              <a:spcBef>
                <a:spcPct val="0"/>
              </a:spcBef>
            </a:pPr>
            <a:r>
              <a:rPr lang="en-US" altLang="zh-CN" dirty="0"/>
              <a:t>(S: the classroom building…)</a:t>
            </a:r>
          </a:p>
          <a:p>
            <a:pPr lvl="0" eaLnBrk="1" hangingPunct="1">
              <a:spcBef>
                <a:spcPct val="0"/>
              </a:spcBef>
            </a:pPr>
            <a:endParaRPr lang="en-US" altLang="zh-CN" dirty="0"/>
          </a:p>
          <a:p>
            <a:pPr lvl="0" eaLnBrk="1" hangingPunct="1">
              <a:spcBef>
                <a:spcPct val="0"/>
              </a:spcBef>
            </a:pPr>
            <a:r>
              <a:rPr lang="en-US" altLang="zh-CN" dirty="0"/>
              <a:t>Good job!</a:t>
            </a:r>
          </a:p>
          <a:p>
            <a:pPr lvl="0" eaLnBrk="1" hangingPunct="1">
              <a:spcBef>
                <a:spcPct val="0"/>
              </a:spcBef>
            </a:pPr>
            <a:r>
              <a:rPr lang="en-US" altLang="zh-CN" dirty="0"/>
              <a:t>Let’s learn more about Sunshine Middle School!</a:t>
            </a:r>
          </a:p>
          <a:p>
            <a:pPr lvl="0" eaLnBrk="1" hangingPunct="1">
              <a:spcBef>
                <a:spcPct val="0"/>
              </a:spcBef>
            </a:pPr>
            <a:r>
              <a:rPr lang="en-US" altLang="zh-CN" dirty="0"/>
              <a:t>When you read, please pay more attention to the information around these places.</a:t>
            </a:r>
          </a:p>
          <a:p>
            <a:pPr lvl="0" eaLnBrk="1" hangingPunct="1">
              <a:spcBef>
                <a:spcPct val="0"/>
              </a:spcBef>
            </a:pPr>
            <a:endParaRPr lang="en-US" altLang="zh-CN" dirty="0"/>
          </a:p>
          <a:p>
            <a:pPr lvl="0" eaLnBrk="1" hangingPunct="1">
              <a:spcBef>
                <a:spcPct val="0"/>
              </a:spcBef>
            </a:pPr>
            <a:r>
              <a:rPr lang="en-US" altLang="zh-CN" dirty="0"/>
              <a:t>Now look at these places</a:t>
            </a:r>
            <a:r>
              <a:rPr lang="zh-CN" altLang="en-US" dirty="0">
                <a:ea typeface="宋体" panose="02010600030101010101" pitchFamily="2" charset="-122"/>
              </a:rPr>
              <a:t>， </a:t>
            </a:r>
            <a:r>
              <a:rPr lang="en-US" altLang="zh-CN" dirty="0"/>
              <a:t>which place do they talk about first</a:t>
            </a:r>
            <a:r>
              <a:rPr lang="zh-CN" altLang="en-US" dirty="0">
                <a:ea typeface="宋体" panose="02010600030101010101" pitchFamily="2" charset="-122"/>
              </a:rPr>
              <a:t>？（</a:t>
            </a:r>
            <a:r>
              <a:rPr lang="en-US" altLang="zh-CN" dirty="0"/>
              <a:t>S</a:t>
            </a:r>
            <a:r>
              <a:rPr lang="zh-CN" altLang="en-US" dirty="0">
                <a:ea typeface="宋体" panose="02010600030101010101" pitchFamily="2" charset="-122"/>
              </a:rPr>
              <a:t>： </a:t>
            </a:r>
            <a:r>
              <a:rPr lang="en-US" altLang="zh-CN" dirty="0"/>
              <a:t>playground</a:t>
            </a:r>
            <a:r>
              <a:rPr lang="zh-CN" altLang="en-US" dirty="0">
                <a:ea typeface="宋体" panose="02010600030101010101" pitchFamily="2" charset="-122"/>
              </a:rPr>
              <a:t>， 贴</a:t>
            </a:r>
            <a:r>
              <a:rPr lang="en-US" altLang="zh-CN" dirty="0"/>
              <a:t>playground</a:t>
            </a:r>
            <a:r>
              <a:rPr lang="zh-CN" altLang="en-US" dirty="0">
                <a:ea typeface="宋体" panose="02010600030101010101" pitchFamily="2" charset="-122"/>
              </a:rPr>
              <a:t>）</a:t>
            </a:r>
            <a:endParaRPr lang="en-US" altLang="zh-CN" dirty="0"/>
          </a:p>
        </p:txBody>
      </p:sp>
      <p:sp>
        <p:nvSpPr>
          <p:cNvPr id="6861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11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70658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r>
              <a:rPr lang="en-US" altLang="zh-CN" dirty="0"/>
              <a:t>Please read after me: on the ground floor! (S:…)</a:t>
            </a:r>
          </a:p>
          <a:p>
            <a:pPr lvl="0" eaLnBrk="1" hangingPunct="1">
              <a:spcBef>
                <a:spcPct val="0"/>
              </a:spcBef>
            </a:pPr>
            <a:r>
              <a:rPr lang="en-US" altLang="zh-CN" dirty="0"/>
              <a:t>Look at the building! </a:t>
            </a:r>
          </a:p>
          <a:p>
            <a:pPr lvl="0" eaLnBrk="1" hangingPunct="1">
              <a:spcBef>
                <a:spcPct val="0"/>
              </a:spcBef>
            </a:pPr>
            <a:r>
              <a:rPr lang="en-US" altLang="zh-CN" dirty="0"/>
              <a:t>This is the …(S:ground floor)</a:t>
            </a:r>
          </a:p>
          <a:p>
            <a:pPr lvl="0" eaLnBrk="1" hangingPunct="1">
              <a:spcBef>
                <a:spcPct val="0"/>
              </a:spcBef>
            </a:pPr>
            <a:r>
              <a:rPr lang="en-US" altLang="zh-CN" dirty="0"/>
              <a:t>This is the…(S: first…)</a:t>
            </a:r>
          </a:p>
          <a:p>
            <a:pPr lvl="0" eaLnBrk="1" hangingPunct="1">
              <a:spcBef>
                <a:spcPct val="0"/>
              </a:spcBef>
            </a:pPr>
            <a:r>
              <a:rPr lang="en-US" altLang="zh-CN" dirty="0"/>
              <a:t>And this is the…</a:t>
            </a:r>
            <a:r>
              <a:rPr lang="zh-CN" altLang="en-US" dirty="0">
                <a:ea typeface="宋体" panose="02010600030101010101" pitchFamily="2" charset="-122"/>
              </a:rPr>
              <a:t>（</a:t>
            </a:r>
            <a:r>
              <a:rPr lang="en-US" altLang="zh-CN" dirty="0"/>
              <a:t>S</a:t>
            </a:r>
            <a:r>
              <a:rPr lang="zh-CN" altLang="en-US" dirty="0">
                <a:ea typeface="宋体" panose="02010600030101010101" pitchFamily="2" charset="-122"/>
              </a:rPr>
              <a:t>：</a:t>
            </a:r>
            <a:r>
              <a:rPr lang="en-US" altLang="zh-CN" dirty="0"/>
              <a:t>second</a:t>
            </a:r>
            <a:r>
              <a:rPr lang="zh-CN" altLang="en-US" dirty="0">
                <a:ea typeface="宋体" panose="02010600030101010101" pitchFamily="2" charset="-122"/>
              </a:rPr>
              <a:t>）</a:t>
            </a:r>
            <a:endParaRPr lang="en-US" altLang="zh-CN" dirty="0"/>
          </a:p>
          <a:p>
            <a:pPr lvl="0" eaLnBrk="1" hangingPunct="1">
              <a:spcBef>
                <a:spcPct val="0"/>
              </a:spcBef>
            </a:pPr>
            <a:r>
              <a:rPr lang="en-US" altLang="zh-CN" dirty="0"/>
              <a:t>They are all British English. Americans have a different way to talk about these floors. You can check them after class.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065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12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7373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r>
              <a:rPr lang="en-US" altLang="zh-CN" dirty="0"/>
              <a:t>Look at the pictures! Which is more like Millie’s library?(S:A)</a:t>
            </a:r>
          </a:p>
          <a:p>
            <a:pPr lvl="0" eaLnBrk="1" hangingPunct="1">
              <a:spcBef>
                <a:spcPct val="0"/>
              </a:spcBef>
            </a:pPr>
            <a:r>
              <a:rPr lang="en-US" altLang="zh-CN" dirty="0"/>
              <a:t>How do you know?(S:Because Millie’s library is new and modern)</a:t>
            </a:r>
          </a:p>
          <a:p>
            <a:pPr lvl="0" eaLnBrk="1" hangingPunct="1">
              <a:spcBef>
                <a:spcPct val="0"/>
              </a:spcBef>
            </a:pPr>
            <a:r>
              <a:rPr lang="en-US" altLang="zh-CN" dirty="0"/>
              <a:t>Read after me! Modern.(S:modern)</a:t>
            </a:r>
          </a:p>
          <a:p>
            <a:pPr lvl="0" eaLnBrk="1" hangingPunct="1">
              <a:spcBef>
                <a:spcPct val="0"/>
              </a:spcBef>
            </a:pPr>
            <a:r>
              <a:rPr lang="en-US" altLang="zh-CN" dirty="0"/>
              <a:t>What does modern mean here?(S:</a:t>
            </a:r>
            <a:r>
              <a:rPr lang="zh-CN" altLang="en-US" dirty="0">
                <a:ea typeface="宋体" panose="02010600030101010101" pitchFamily="2" charset="-122"/>
              </a:rPr>
              <a:t>现代化的</a:t>
            </a:r>
            <a:r>
              <a:rPr lang="en-US" altLang="zh-CN" dirty="0"/>
              <a:t>)</a:t>
            </a:r>
          </a:p>
          <a:p>
            <a:pPr lvl="0" eaLnBrk="1" hangingPunct="1">
              <a:spcBef>
                <a:spcPct val="0"/>
              </a:spcBef>
            </a:pPr>
            <a:endParaRPr lang="en-US" altLang="zh-CN" dirty="0"/>
          </a:p>
          <a:p>
            <a:pPr lvl="0" eaLnBrk="1" hangingPunct="1">
              <a:spcBef>
                <a:spcPct val="0"/>
              </a:spcBef>
            </a:pPr>
            <a:r>
              <a:rPr lang="en-US" altLang="zh-CN" dirty="0"/>
              <a:t>What about your library</a:t>
            </a:r>
            <a:r>
              <a:rPr lang="zh-CN" altLang="en-US" dirty="0">
                <a:ea typeface="宋体" panose="02010600030101010101" pitchFamily="2" charset="-122"/>
              </a:rPr>
              <a:t>？ </a:t>
            </a:r>
            <a:r>
              <a:rPr lang="en-US" altLang="zh-CN" dirty="0"/>
              <a:t>How does it look</a:t>
            </a:r>
            <a:r>
              <a:rPr lang="zh-CN" altLang="en-US" dirty="0">
                <a:ea typeface="宋体" panose="02010600030101010101" pitchFamily="2" charset="-122"/>
              </a:rPr>
              <a:t>？（</a:t>
            </a:r>
            <a:r>
              <a:rPr lang="en-US" altLang="zh-CN" dirty="0"/>
              <a:t>S</a:t>
            </a:r>
            <a:r>
              <a:rPr lang="zh-CN" altLang="en-US" dirty="0">
                <a:ea typeface="宋体" panose="02010600030101010101" pitchFamily="2" charset="-122"/>
              </a:rPr>
              <a:t>：</a:t>
            </a:r>
            <a:r>
              <a:rPr lang="en-US" altLang="zh-CN" dirty="0"/>
              <a:t>It looks …</a:t>
            </a:r>
            <a:r>
              <a:rPr lang="zh-CN" altLang="en-US" dirty="0">
                <a:ea typeface="宋体" panose="02010600030101010101" pitchFamily="2" charset="-122"/>
              </a:rPr>
              <a:t>）</a:t>
            </a:r>
            <a:endParaRPr lang="en-US" altLang="zh-CN" dirty="0"/>
          </a:p>
          <a:p>
            <a:pPr lvl="0" eaLnBrk="1" hangingPunct="1">
              <a:spcBef>
                <a:spcPct val="0"/>
              </a:spcBef>
            </a:pPr>
            <a:r>
              <a:rPr lang="en-US" altLang="zh-CN" dirty="0"/>
              <a:t>When do you often go to the library? (S: I go to the library on Friday… )</a:t>
            </a:r>
          </a:p>
          <a:p>
            <a:pPr lvl="0" eaLnBrk="1" hangingPunct="1">
              <a:spcBef>
                <a:spcPct val="0"/>
              </a:spcBef>
            </a:pPr>
            <a:r>
              <a:rPr lang="zh-CN" altLang="en-US" dirty="0">
                <a:ea typeface="宋体" panose="02010600030101010101" pitchFamily="2" charset="-122"/>
              </a:rPr>
              <a:t>接评价或鼓励。</a:t>
            </a:r>
            <a:r>
              <a:rPr lang="en-US" altLang="zh-CN" dirty="0"/>
              <a:t>That’s really nice you can read books in your </a:t>
            </a:r>
            <a:r>
              <a:rPr lang="zh-CN" altLang="en-US" dirty="0">
                <a:ea typeface="宋体" panose="02010600030101010101" pitchFamily="2" charset="-122"/>
              </a:rPr>
              <a:t>。。。。</a:t>
            </a:r>
            <a:r>
              <a:rPr lang="en-US" altLang="zh-CN" dirty="0"/>
              <a:t>library.</a:t>
            </a:r>
          </a:p>
        </p:txBody>
      </p:sp>
      <p:sp>
        <p:nvSpPr>
          <p:cNvPr id="7373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14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75778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r>
              <a:rPr lang="zh-CN" altLang="en-US" dirty="0">
                <a:ea typeface="宋体" panose="02010600030101010101" pitchFamily="2" charset="-122"/>
              </a:rPr>
              <a:t>指着黑板上罗列的地点问：</a:t>
            </a:r>
            <a:r>
              <a:rPr lang="en-US" altLang="zh-CN" dirty="0"/>
              <a:t>Do they only talk about the places in Sunshine Middle School?(S: No.)</a:t>
            </a:r>
          </a:p>
          <a:p>
            <a:pPr lvl="0" eaLnBrk="1" hangingPunct="1">
              <a:spcBef>
                <a:spcPct val="0"/>
              </a:spcBef>
            </a:pPr>
            <a:r>
              <a:rPr lang="en-US" altLang="zh-CN" dirty="0"/>
              <a:t>What else do they talk about? (S: the Teacher/Mr Wu)</a:t>
            </a:r>
          </a:p>
          <a:p>
            <a:pPr lvl="0" eaLnBrk="1" hangingPunct="1">
              <a:spcBef>
                <a:spcPct val="0"/>
              </a:spcBef>
            </a:pPr>
            <a:r>
              <a:rPr lang="zh-CN" altLang="en-US" dirty="0">
                <a:ea typeface="宋体" panose="02010600030101010101" pitchFamily="2" charset="-122"/>
              </a:rPr>
              <a:t>如果说</a:t>
            </a:r>
            <a:r>
              <a:rPr lang="en-US" altLang="zh-CN" dirty="0"/>
              <a:t>the teacher</a:t>
            </a:r>
            <a:r>
              <a:rPr lang="zh-CN" altLang="en-US" dirty="0">
                <a:ea typeface="宋体" panose="02010600030101010101" pitchFamily="2" charset="-122"/>
              </a:rPr>
              <a:t>追问。</a:t>
            </a:r>
            <a:r>
              <a:rPr lang="en-US" altLang="zh-CN" dirty="0"/>
              <a:t>What’s the name of the teacher</a:t>
            </a:r>
            <a:r>
              <a:rPr lang="zh-CN" altLang="en-US" dirty="0">
                <a:ea typeface="宋体" panose="02010600030101010101" pitchFamily="2" charset="-122"/>
              </a:rPr>
              <a:t>？ （贴</a:t>
            </a:r>
            <a:r>
              <a:rPr lang="en-US" altLang="zh-CN" dirty="0"/>
              <a:t>Mr Wu</a:t>
            </a:r>
            <a:r>
              <a:rPr lang="zh-CN" altLang="en-US" dirty="0">
                <a:ea typeface="宋体" panose="02010600030101010101" pitchFamily="2" charset="-122"/>
              </a:rPr>
              <a:t>）</a:t>
            </a:r>
            <a:endParaRPr lang="en-US" altLang="zh-CN" dirty="0"/>
          </a:p>
          <a:p>
            <a:pPr lvl="0" eaLnBrk="1" hangingPunct="1">
              <a:spcBef>
                <a:spcPct val="0"/>
              </a:spcBef>
            </a:pPr>
            <a:endParaRPr lang="en-US" altLang="zh-CN" dirty="0"/>
          </a:p>
          <a:p>
            <a:pPr lvl="0" eaLnBrk="1" hangingPunct="1">
              <a:spcBef>
                <a:spcPct val="0"/>
              </a:spcBef>
            </a:pPr>
            <a:r>
              <a:rPr lang="en-US" altLang="zh-CN" dirty="0"/>
              <a:t>Please read and judge which one is Mr Wu? </a:t>
            </a:r>
            <a:r>
              <a:rPr lang="zh-CN" altLang="en-US" dirty="0">
                <a:ea typeface="宋体" panose="02010600030101010101" pitchFamily="2" charset="-122"/>
              </a:rPr>
              <a:t>（</a:t>
            </a:r>
            <a:r>
              <a:rPr lang="en-US" altLang="zh-CN" dirty="0"/>
              <a:t>S</a:t>
            </a:r>
            <a:r>
              <a:rPr lang="zh-CN" altLang="en-US" dirty="0">
                <a:ea typeface="宋体" panose="02010600030101010101" pitchFamily="2" charset="-122"/>
              </a:rPr>
              <a:t>： </a:t>
            </a:r>
            <a:r>
              <a:rPr lang="en-US" altLang="zh-CN" dirty="0"/>
              <a:t>B</a:t>
            </a:r>
            <a:r>
              <a:rPr lang="zh-CN" altLang="en-US" dirty="0">
                <a:ea typeface="宋体" panose="02010600030101010101" pitchFamily="2" charset="-122"/>
              </a:rPr>
              <a:t>）</a:t>
            </a:r>
            <a:endParaRPr lang="en-US" altLang="zh-CN" dirty="0"/>
          </a:p>
          <a:p>
            <a:pPr lvl="0" eaLnBrk="1" hangingPunct="1">
              <a:spcBef>
                <a:spcPct val="0"/>
              </a:spcBef>
            </a:pPr>
            <a:r>
              <a:rPr lang="en-US" altLang="zh-CN" dirty="0"/>
              <a:t>How do you know</a:t>
            </a:r>
            <a:r>
              <a:rPr lang="zh-CN" altLang="en-US" dirty="0">
                <a:ea typeface="宋体" panose="02010600030101010101" pitchFamily="2" charset="-122"/>
              </a:rPr>
              <a:t>？ </a:t>
            </a:r>
            <a:r>
              <a:rPr lang="en-US" altLang="zh-CN" dirty="0"/>
              <a:t>(he looks young. He wears a white shirt)</a:t>
            </a:r>
          </a:p>
          <a:p>
            <a:pPr lvl="0" eaLnBrk="1" hangingPunct="1">
              <a:spcBef>
                <a:spcPct val="0"/>
              </a:spcBef>
            </a:pPr>
            <a:r>
              <a:rPr lang="zh-CN" altLang="en-US" dirty="0">
                <a:ea typeface="宋体" panose="02010600030101010101" pitchFamily="2" charset="-122"/>
              </a:rPr>
              <a:t>如果没出来衣着描写，追问</a:t>
            </a:r>
            <a:r>
              <a:rPr lang="en-US" altLang="zh-CN" dirty="0"/>
              <a:t>what does he wear</a:t>
            </a:r>
            <a:r>
              <a:rPr lang="zh-CN" altLang="en-US" dirty="0">
                <a:ea typeface="宋体" panose="02010600030101010101" pitchFamily="2" charset="-122"/>
              </a:rPr>
              <a:t>？</a:t>
            </a:r>
            <a:endParaRPr lang="en-US" altLang="zh-CN" dirty="0"/>
          </a:p>
          <a:p>
            <a:pPr lvl="0" eaLnBrk="1" hangingPunct="1">
              <a:spcBef>
                <a:spcPct val="0"/>
              </a:spcBef>
            </a:pPr>
            <a:endParaRPr lang="en-US" altLang="zh-CN" dirty="0"/>
          </a:p>
          <a:p>
            <a:pPr lvl="0" eaLnBrk="1" hangingPunct="1">
              <a:spcBef>
                <a:spcPct val="0"/>
              </a:spcBef>
            </a:pPr>
            <a:r>
              <a:rPr lang="en-US" altLang="zh-CN" dirty="0"/>
              <a:t>Now who can finish the information about Mr Wu.(S: </a:t>
            </a:r>
            <a:r>
              <a:rPr lang="zh-CN" altLang="en-US" dirty="0">
                <a:ea typeface="宋体" panose="02010600030101010101" pitchFamily="2" charset="-122"/>
              </a:rPr>
              <a:t>填写读出答案</a:t>
            </a:r>
            <a:r>
              <a:rPr lang="en-US" altLang="zh-CN" dirty="0"/>
              <a:t>) </a:t>
            </a:r>
            <a:r>
              <a:rPr lang="zh-CN" altLang="en-US" dirty="0">
                <a:ea typeface="宋体" panose="02010600030101010101" pitchFamily="2" charset="-122"/>
              </a:rPr>
              <a:t>板书</a:t>
            </a:r>
            <a:r>
              <a:rPr lang="en-US" altLang="zh-CN" dirty="0"/>
              <a:t>young</a:t>
            </a:r>
          </a:p>
          <a:p>
            <a:pPr lvl="0" eaLnBrk="1" hangingPunct="1">
              <a:spcBef>
                <a:spcPct val="0"/>
              </a:spcBef>
            </a:pPr>
            <a:endParaRPr lang="en-US" altLang="zh-CN" dirty="0"/>
          </a:p>
          <a:p>
            <a:pPr lvl="0" eaLnBrk="1" hangingPunct="1">
              <a:spcBef>
                <a:spcPct val="0"/>
              </a:spcBef>
            </a:pPr>
            <a:r>
              <a:rPr lang="en-US" altLang="zh-CN" dirty="0"/>
              <a:t>Mr Wu wears a white T shirt and looks young..</a:t>
            </a:r>
          </a:p>
          <a:p>
            <a:pPr lvl="0" eaLnBrk="1" hangingPunct="1">
              <a:spcBef>
                <a:spcPct val="0"/>
              </a:spcBef>
            </a:pPr>
            <a:r>
              <a:rPr lang="en-US" altLang="zh-CN" dirty="0"/>
              <a:t>What about the teacher in front of you</a:t>
            </a:r>
            <a:r>
              <a:rPr lang="zh-CN" altLang="en-US" dirty="0">
                <a:ea typeface="宋体" panose="02010600030101010101" pitchFamily="2" charset="-122"/>
              </a:rPr>
              <a:t>？</a:t>
            </a:r>
            <a:endParaRPr lang="en-US" altLang="zh-CN" dirty="0"/>
          </a:p>
          <a:p>
            <a:pPr lvl="0" eaLnBrk="1" hangingPunct="1">
              <a:spcBef>
                <a:spcPct val="0"/>
              </a:spcBef>
            </a:pPr>
            <a:r>
              <a:rPr lang="en-US" altLang="zh-CN" dirty="0"/>
              <a:t>What do I wear</a:t>
            </a:r>
            <a:r>
              <a:rPr lang="zh-CN" altLang="en-US" dirty="0">
                <a:ea typeface="宋体" panose="02010600030101010101" pitchFamily="2" charset="-122"/>
              </a:rPr>
              <a:t>？</a:t>
            </a:r>
            <a:endParaRPr lang="en-US" altLang="zh-CN" dirty="0"/>
          </a:p>
          <a:p>
            <a:pPr lvl="0" eaLnBrk="1" hangingPunct="1">
              <a:spcBef>
                <a:spcPct val="0"/>
              </a:spcBef>
            </a:pPr>
            <a:r>
              <a:rPr lang="en-US" altLang="zh-CN" dirty="0"/>
              <a:t>How do I look</a:t>
            </a:r>
            <a:r>
              <a:rPr lang="zh-CN" altLang="en-US" dirty="0">
                <a:ea typeface="宋体" panose="02010600030101010101" pitchFamily="2" charset="-122"/>
              </a:rPr>
              <a:t>？</a:t>
            </a:r>
            <a:endParaRPr lang="en-US" altLang="zh-CN" dirty="0"/>
          </a:p>
          <a:p>
            <a:pPr lvl="0"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7577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15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82946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r>
              <a:rPr lang="en-US" altLang="zh-CN" dirty="0"/>
              <a:t>When they start to visit</a:t>
            </a:r>
            <a:r>
              <a:rPr lang="zh-CN" altLang="en-US" dirty="0">
                <a:ea typeface="宋体" panose="02010600030101010101" pitchFamily="2" charset="-122"/>
              </a:rPr>
              <a:t>， </a:t>
            </a:r>
            <a:r>
              <a:rPr lang="en-US" altLang="zh-CN" dirty="0"/>
              <a:t>what does Millie say to Mum</a:t>
            </a:r>
            <a:r>
              <a:rPr lang="zh-CN" altLang="en-US" dirty="0">
                <a:ea typeface="宋体" panose="02010600030101010101" pitchFamily="2" charset="-122"/>
              </a:rPr>
              <a:t>？</a:t>
            </a:r>
            <a:r>
              <a:rPr lang="en-US" altLang="zh-CN" dirty="0"/>
              <a:t>(</a:t>
            </a:r>
            <a:r>
              <a:rPr lang="zh-CN" altLang="en-US" dirty="0">
                <a:ea typeface="宋体" panose="02010600030101010101" pitchFamily="2" charset="-122"/>
              </a:rPr>
              <a:t>放出动画字</a:t>
            </a:r>
            <a:r>
              <a:rPr lang="en-US" altLang="zh-CN" dirty="0"/>
              <a:t>) Can you say it out?</a:t>
            </a:r>
            <a:r>
              <a:rPr lang="zh-CN" altLang="en-US" dirty="0">
                <a:ea typeface="宋体" panose="02010600030101010101" pitchFamily="2" charset="-122"/>
              </a:rPr>
              <a:t>（贴</a:t>
            </a:r>
            <a:r>
              <a:rPr lang="en-US" altLang="zh-CN" dirty="0"/>
              <a:t>let me show you around</a:t>
            </a:r>
            <a:r>
              <a:rPr lang="zh-CN" altLang="en-US" dirty="0">
                <a:ea typeface="宋体" panose="02010600030101010101" pitchFamily="2" charset="-122"/>
              </a:rPr>
              <a:t>）</a:t>
            </a:r>
            <a:endParaRPr lang="en-US" altLang="zh-CN" dirty="0"/>
          </a:p>
          <a:p>
            <a:pPr lvl="0" eaLnBrk="1" hangingPunct="1">
              <a:spcBef>
                <a:spcPct val="0"/>
              </a:spcBef>
            </a:pPr>
            <a:r>
              <a:rPr lang="en-US" altLang="zh-CN" dirty="0"/>
              <a:t>What does show you around mean</a:t>
            </a:r>
            <a:r>
              <a:rPr lang="zh-CN" altLang="en-US" dirty="0">
                <a:ea typeface="宋体" panose="02010600030101010101" pitchFamily="2" charset="-122"/>
              </a:rPr>
              <a:t>？（</a:t>
            </a:r>
            <a:r>
              <a:rPr lang="en-US" altLang="zh-CN" dirty="0"/>
              <a:t>S</a:t>
            </a:r>
            <a:r>
              <a:rPr lang="zh-CN" altLang="en-US" dirty="0">
                <a:ea typeface="宋体" panose="02010600030101010101" pitchFamily="2" charset="-122"/>
              </a:rPr>
              <a:t>：带领某人参观某地）</a:t>
            </a:r>
            <a:endParaRPr lang="en-US" altLang="zh-CN" dirty="0"/>
          </a:p>
          <a:p>
            <a:pPr lvl="0" eaLnBrk="1" hangingPunct="1">
              <a:spcBef>
                <a:spcPct val="0"/>
              </a:spcBef>
            </a:pPr>
            <a:r>
              <a:rPr lang="en-US" altLang="zh-CN" dirty="0"/>
              <a:t>When they begin to talk about the classroom building</a:t>
            </a:r>
            <a:r>
              <a:rPr lang="zh-CN" altLang="en-US" dirty="0">
                <a:ea typeface="宋体" panose="02010600030101010101" pitchFamily="2" charset="-122"/>
              </a:rPr>
              <a:t>， </a:t>
            </a:r>
            <a:r>
              <a:rPr lang="en-US" altLang="zh-CN" dirty="0"/>
              <a:t>what does Millie say</a:t>
            </a:r>
            <a:r>
              <a:rPr lang="zh-CN" altLang="en-US" dirty="0">
                <a:ea typeface="宋体" panose="02010600030101010101" pitchFamily="2" charset="-122"/>
              </a:rPr>
              <a:t>？（贴</a:t>
            </a:r>
            <a:r>
              <a:rPr lang="en-US" altLang="zh-CN" dirty="0"/>
              <a:t>We are in front of…</a:t>
            </a:r>
            <a:r>
              <a:rPr lang="zh-CN" altLang="en-US" dirty="0">
                <a:ea typeface="宋体" panose="02010600030101010101" pitchFamily="2" charset="-122"/>
              </a:rPr>
              <a:t>）</a:t>
            </a:r>
            <a:endParaRPr lang="en-US" altLang="zh-CN" dirty="0"/>
          </a:p>
          <a:p>
            <a:pPr lvl="0" eaLnBrk="1" hangingPunct="1">
              <a:spcBef>
                <a:spcPct val="0"/>
              </a:spcBef>
            </a:pPr>
            <a:r>
              <a:rPr lang="en-US" altLang="zh-CN" dirty="0"/>
              <a:t>When they go from the classrooms to the next place, what does Millie say?</a:t>
            </a:r>
            <a:r>
              <a:rPr lang="zh-CN" altLang="en-US" dirty="0">
                <a:ea typeface="宋体" panose="02010600030101010101" pitchFamily="2" charset="-122"/>
              </a:rPr>
              <a:t> （贴</a:t>
            </a:r>
            <a:r>
              <a:rPr lang="en-US" altLang="zh-CN" dirty="0"/>
              <a:t>This way, Mum</a:t>
            </a:r>
            <a:r>
              <a:rPr lang="zh-CN" altLang="en-US" dirty="0">
                <a:ea typeface="宋体" panose="02010600030101010101" pitchFamily="2" charset="-122"/>
              </a:rPr>
              <a:t>）</a:t>
            </a:r>
            <a:endParaRPr lang="en-US" altLang="zh-CN" dirty="0"/>
          </a:p>
          <a:p>
            <a:pPr lvl="0" eaLnBrk="1" hangingPunct="1">
              <a:spcBef>
                <a:spcPct val="0"/>
              </a:spcBef>
            </a:pPr>
            <a:r>
              <a:rPr lang="en-US" altLang="zh-CN" dirty="0"/>
              <a:t>When they finish talking and go to the hall, what does Millie say? (</a:t>
            </a:r>
            <a:r>
              <a:rPr lang="zh-CN" altLang="en-US" dirty="0">
                <a:ea typeface="宋体" panose="02010600030101010101" pitchFamily="2" charset="-122"/>
              </a:rPr>
              <a:t>贴</a:t>
            </a:r>
            <a:r>
              <a:rPr lang="en-US" altLang="zh-CN" dirty="0"/>
              <a:t>Let’s go to the hall.)</a:t>
            </a:r>
          </a:p>
          <a:p>
            <a:pPr lvl="0" eaLnBrk="1" hangingPunct="1">
              <a:spcBef>
                <a:spcPct val="0"/>
              </a:spcBef>
            </a:pPr>
            <a:endParaRPr lang="en-US" altLang="zh-CN" dirty="0"/>
          </a:p>
          <a:p>
            <a:pPr lvl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</a:rPr>
              <a:t>When you show people around, remember to use these sentences to guide the way.</a:t>
            </a:r>
          </a:p>
          <a:p>
            <a:pPr lvl="0"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8294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21</a:t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6246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r>
              <a:rPr lang="zh-CN" altLang="en-US" dirty="0"/>
              <a:t>、</a:t>
            </a:r>
            <a:endParaRPr lang="en-US" altLang="zh-CN" dirty="0"/>
          </a:p>
          <a:p>
            <a:pPr lvl="0" eaLnBrk="1" hangingPunct="1">
              <a:spcBef>
                <a:spcPct val="0"/>
              </a:spcBef>
            </a:pPr>
            <a:r>
              <a:rPr lang="en-US" altLang="zh-CN" dirty="0"/>
              <a:t>Now, it’s time for you to show guests around your school.</a:t>
            </a:r>
          </a:p>
          <a:p>
            <a:pPr lvl="0" eaLnBrk="1" hangingPunct="1">
              <a:spcBef>
                <a:spcPct val="0"/>
              </a:spcBef>
            </a:pPr>
            <a:endParaRPr lang="en-US" altLang="zh-CN" dirty="0"/>
          </a:p>
          <a:p>
            <a:pPr lvl="0" eaLnBrk="1" hangingPunct="1">
              <a:spcBef>
                <a:spcPct val="0"/>
              </a:spcBef>
            </a:pPr>
            <a:r>
              <a:rPr lang="en-US" altLang="zh-CN" dirty="0"/>
              <a:t>Two students works in pairs.</a:t>
            </a:r>
          </a:p>
          <a:p>
            <a:pPr lvl="0" eaLnBrk="1" hangingPunct="1">
              <a:spcBef>
                <a:spcPct val="0"/>
              </a:spcBef>
            </a:pPr>
            <a:endParaRPr lang="en-US" altLang="zh-CN" dirty="0"/>
          </a:p>
          <a:p>
            <a:pPr lvl="0" eaLnBrk="1" hangingPunct="1">
              <a:spcBef>
                <a:spcPct val="0"/>
              </a:spcBef>
            </a:pPr>
            <a:r>
              <a:rPr lang="en-US" altLang="zh-CN" dirty="0"/>
              <a:t>For the student, talk about 2 or 3</a:t>
            </a:r>
            <a:r>
              <a:rPr lang="zh-CN" altLang="en-US" dirty="0"/>
              <a:t> </a:t>
            </a:r>
            <a:r>
              <a:rPr lang="en-US" altLang="zh-CN" dirty="0"/>
              <a:t>places in your school.</a:t>
            </a:r>
          </a:p>
          <a:p>
            <a:pPr lvl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FF0066"/>
                </a:solidFill>
              </a:rPr>
              <a:t>Remember to </a:t>
            </a:r>
            <a:r>
              <a:rPr lang="en-US" altLang="zh-CN" dirty="0">
                <a:solidFill>
                  <a:srgbClr val="3366FF"/>
                </a:solidFill>
              </a:rPr>
              <a:t>guide the foreign teacher </a:t>
            </a:r>
            <a:r>
              <a:rPr lang="en-US" altLang="zh-CN" dirty="0">
                <a:solidFill>
                  <a:srgbClr val="FF0066"/>
                </a:solidFill>
              </a:rPr>
              <a:t>from one place to another.</a:t>
            </a:r>
          </a:p>
          <a:p>
            <a:pPr lvl="0" eaLnBrk="1" hangingPunct="1">
              <a:spcBef>
                <a:spcPct val="0"/>
              </a:spcBef>
            </a:pPr>
            <a:endParaRPr lang="en-US" altLang="zh-CN" dirty="0">
              <a:solidFill>
                <a:srgbClr val="FF0066"/>
              </a:solidFill>
            </a:endParaRPr>
          </a:p>
          <a:p>
            <a:pPr lvl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FF0066"/>
                </a:solidFill>
              </a:rPr>
              <a:t>For the foreign teacher, try to talk about ideas or feelings.</a:t>
            </a:r>
          </a:p>
          <a:p>
            <a:pPr lvl="0" eaLnBrk="1" hangingPunct="1">
              <a:spcBef>
                <a:spcPct val="0"/>
              </a:spcBef>
            </a:pPr>
            <a:endParaRPr lang="en-US" altLang="zh-CN" dirty="0">
              <a:solidFill>
                <a:srgbClr val="FF0066"/>
              </a:solidFill>
            </a:endParaRPr>
          </a:p>
          <a:p>
            <a:pPr lvl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FF0066"/>
                </a:solidFill>
              </a:rPr>
              <a:t>For both, </a:t>
            </a:r>
            <a:r>
              <a:rPr lang="en-US" altLang="zh-CN" dirty="0">
                <a:solidFill>
                  <a:srgbClr val="0000FF"/>
                </a:solidFill>
                <a:latin typeface="Comic Sans MS" panose="030F0702030302020204" pitchFamily="66" charset="0"/>
              </a:rPr>
              <a:t>don’t forget to use personal pronouns to make the dialogue more natural.</a:t>
            </a:r>
          </a:p>
          <a:p>
            <a:pPr lvl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0000FF"/>
                </a:solidFill>
                <a:latin typeface="Comic Sans MS" panose="030F0702030302020204" pitchFamily="66" charset="0"/>
              </a:rPr>
              <a:t>(</a:t>
            </a:r>
            <a:r>
              <a:rPr lang="zh-CN" altLang="en-US" dirty="0">
                <a:solidFill>
                  <a:srgbClr val="0000FF"/>
                </a:solidFill>
                <a:latin typeface="Comic Sans MS" panose="030F0702030302020204" pitchFamily="66" charset="0"/>
              </a:rPr>
              <a:t>编写对话，并表演</a:t>
            </a:r>
            <a:r>
              <a:rPr lang="en-US" altLang="zh-CN" dirty="0">
                <a:solidFill>
                  <a:srgbClr val="0000FF"/>
                </a:solidFill>
                <a:latin typeface="Comic Sans MS" panose="030F0702030302020204" pitchFamily="66" charset="0"/>
              </a:rPr>
              <a:t>)</a:t>
            </a:r>
          </a:p>
          <a:p>
            <a:pPr lvl="0" eaLnBrk="1" hangingPunct="1">
              <a:spcBef>
                <a:spcPct val="0"/>
              </a:spcBef>
            </a:pPr>
            <a:endParaRPr lang="en-US" altLang="zh-CN" dirty="0">
              <a:solidFill>
                <a:srgbClr val="0000FF"/>
              </a:solidFill>
              <a:latin typeface="Comic Sans MS" panose="030F0702030302020204" pitchFamily="66" charset="0"/>
            </a:endParaRPr>
          </a:p>
          <a:p>
            <a:pPr lvl="0" eaLnBrk="1" hangingPunct="1">
              <a:spcBef>
                <a:spcPct val="0"/>
              </a:spcBef>
            </a:pPr>
            <a:r>
              <a:rPr lang="zh-CN" altLang="en-US" dirty="0">
                <a:solidFill>
                  <a:srgbClr val="0000FF"/>
                </a:solidFill>
                <a:latin typeface="Comic Sans MS" panose="030F0702030302020204" pitchFamily="66" charset="0"/>
              </a:rPr>
              <a:t>引导学生互相评价，比如</a:t>
            </a:r>
            <a:endParaRPr lang="en-US" altLang="zh-CN" dirty="0">
              <a:solidFill>
                <a:srgbClr val="0000FF"/>
              </a:solidFill>
              <a:latin typeface="Comic Sans MS" panose="030F0702030302020204" pitchFamily="66" charset="0"/>
            </a:endParaRPr>
          </a:p>
          <a:p>
            <a:pPr lvl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0000FF"/>
                </a:solidFill>
                <a:latin typeface="Comic Sans MS" panose="030F0702030302020204" pitchFamily="66" charset="0"/>
              </a:rPr>
              <a:t>Do they have a good dialogue</a:t>
            </a:r>
            <a:r>
              <a:rPr lang="zh-CN" altLang="en-US" dirty="0">
                <a:solidFill>
                  <a:srgbClr val="0000FF"/>
                </a:solidFill>
                <a:latin typeface="Comic Sans MS" panose="030F0702030302020204" pitchFamily="66" charset="0"/>
              </a:rPr>
              <a:t>？ </a:t>
            </a:r>
            <a:r>
              <a:rPr lang="en-US" altLang="zh-CN" dirty="0">
                <a:solidFill>
                  <a:srgbClr val="0000FF"/>
                </a:solidFill>
                <a:latin typeface="Comic Sans MS" panose="030F0702030302020204" pitchFamily="66" charset="0"/>
              </a:rPr>
              <a:t>Does she/he use the language to guide the way</a:t>
            </a:r>
            <a:r>
              <a:rPr lang="zh-CN" altLang="en-US" dirty="0">
                <a:solidFill>
                  <a:srgbClr val="0000FF"/>
                </a:solidFill>
                <a:latin typeface="Comic Sans MS" panose="030F0702030302020204" pitchFamily="66" charset="0"/>
              </a:rPr>
              <a:t>？等等</a:t>
            </a:r>
            <a:endParaRPr lang="en-US" altLang="zh-CN" dirty="0">
              <a:solidFill>
                <a:srgbClr val="0000FF"/>
              </a:solidFill>
              <a:latin typeface="Comic Sans MS" panose="030F0702030302020204" pitchFamily="66" charset="0"/>
            </a:endParaRPr>
          </a:p>
          <a:p>
            <a:pPr lvl="0" eaLnBrk="1" hangingPunct="1">
              <a:spcBef>
                <a:spcPct val="0"/>
              </a:spcBef>
            </a:pPr>
            <a:endParaRPr lang="en-US" altLang="zh-CN" dirty="0">
              <a:solidFill>
                <a:srgbClr val="0000FF"/>
              </a:solidFill>
              <a:latin typeface="Comic Sans MS" panose="030F0702030302020204" pitchFamily="66" charset="0"/>
            </a:endParaRPr>
          </a:p>
          <a:p>
            <a:pPr lvl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0000FF"/>
                </a:solidFill>
                <a:latin typeface="Comic Sans MS" panose="030F0702030302020204" pitchFamily="66" charset="0"/>
              </a:rPr>
              <a:t>Look at the blackboard! Now you may know how to show people around.</a:t>
            </a:r>
          </a:p>
          <a:p>
            <a:pPr lvl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0000FF"/>
                </a:solidFill>
                <a:latin typeface="Comic Sans MS" panose="030F0702030302020204" pitchFamily="66" charset="0"/>
              </a:rPr>
              <a:t>On one hand, introduce the places clearly with more details like talking about the looks, numbers…</a:t>
            </a:r>
          </a:p>
          <a:p>
            <a:pPr lvl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0000FF"/>
                </a:solidFill>
                <a:latin typeface="Comic Sans MS" panose="030F0702030302020204" pitchFamily="66" charset="0"/>
              </a:rPr>
              <a:t>On the other hand, remember to interact with the other speakers. You can share your own ideas or do some guiding as well.</a:t>
            </a:r>
          </a:p>
          <a:p>
            <a:pPr lvl="0" eaLnBrk="1" hangingPunct="1">
              <a:spcBef>
                <a:spcPct val="0"/>
              </a:spcBef>
            </a:pPr>
            <a:endParaRPr lang="en-US" altLang="zh-CN" dirty="0">
              <a:solidFill>
                <a:srgbClr val="0000FF"/>
              </a:solidFill>
              <a:latin typeface="Comic Sans MS" panose="030F0702030302020204" pitchFamily="66" charset="0"/>
            </a:endParaRPr>
          </a:p>
          <a:p>
            <a:pPr lvl="0" eaLnBrk="1" hangingPunct="1">
              <a:spcBef>
                <a:spcPct val="0"/>
              </a:spcBef>
            </a:pPr>
            <a:endParaRPr lang="en-US" altLang="zh-CN" dirty="0">
              <a:solidFill>
                <a:srgbClr val="3366FF"/>
              </a:solidFill>
            </a:endParaRPr>
          </a:p>
          <a:p>
            <a:pPr lvl="0"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6246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 dirty="0"/>
              <a:t>23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8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.pn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4.png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 hasCustomPrompt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单击图标添加表格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1507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25" y="-69850"/>
            <a:ext cx="1225550" cy="1373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0650" y="260350"/>
            <a:ext cx="1112838" cy="407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0" y="6308725"/>
            <a:ext cx="9144000" cy="18891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0" y="354013"/>
            <a:ext cx="9144000" cy="4603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0" y="6524625"/>
            <a:ext cx="9144000" cy="1809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/>
          <a:srcRect l="7432" t="32152" r="17707"/>
          <a:stretch>
            <a:fillRect/>
          </a:stretch>
        </p:blipFill>
        <p:spPr>
          <a:xfrm>
            <a:off x="8172400" y="86596"/>
            <a:ext cx="774145" cy="534092"/>
          </a:xfrm>
          <a:prstGeom prst="ellipse">
            <a:avLst/>
          </a:prstGeom>
        </p:spPr>
      </p:pic>
      <p:sp>
        <p:nvSpPr>
          <p:cNvPr id="1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0" y="354013"/>
            <a:ext cx="9144000" cy="4603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0" y="6524625"/>
            <a:ext cx="9144000" cy="1809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/>
          <a:srcRect l="7432" t="32152" r="17707"/>
          <a:stretch>
            <a:fillRect/>
          </a:stretch>
        </p:blipFill>
        <p:spPr>
          <a:xfrm>
            <a:off x="8172400" y="86596"/>
            <a:ext cx="774145" cy="534092"/>
          </a:xfrm>
          <a:prstGeom prst="ellipse">
            <a:avLst/>
          </a:prstGeom>
        </p:spPr>
      </p:pic>
      <p:sp>
        <p:nvSpPr>
          <p:cNvPr id="10" name="椭圆 9"/>
          <p:cNvSpPr>
            <a:spLocks noChangeArrowheads="1"/>
          </p:cNvSpPr>
          <p:nvPr/>
        </p:nvSpPr>
        <p:spPr bwMode="auto">
          <a:xfrm>
            <a:off x="0" y="76200"/>
            <a:ext cx="2422525" cy="604838"/>
          </a:xfrm>
          <a:prstGeom prst="ellipse">
            <a:avLst/>
          </a:prstGeom>
          <a:gradFill rotWithShape="1">
            <a:gsLst>
              <a:gs pos="0">
                <a:srgbClr val="FFD521"/>
              </a:gs>
              <a:gs pos="100000">
                <a:srgbClr val="D2AA00"/>
              </a:gs>
            </a:gsLst>
            <a:lin ang="2700000" scaled="1"/>
          </a:gradFill>
          <a:ln>
            <a:noFill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/>
          </p:nvPr>
        </p:nvSpPr>
        <p:spPr>
          <a:xfrm>
            <a:off x="228600" y="228600"/>
            <a:ext cx="1905000" cy="3921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0" y="354013"/>
            <a:ext cx="9144000" cy="4603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0" y="6524625"/>
            <a:ext cx="9144000" cy="1809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/>
          <a:srcRect l="7432" t="32152" r="17707"/>
          <a:stretch>
            <a:fillRect/>
          </a:stretch>
        </p:blipFill>
        <p:spPr>
          <a:xfrm>
            <a:off x="8172400" y="86596"/>
            <a:ext cx="774145" cy="534092"/>
          </a:xfrm>
          <a:prstGeom prst="ellipse">
            <a:avLst/>
          </a:prstGeom>
        </p:spPr>
      </p:pic>
      <p:grpSp>
        <p:nvGrpSpPr>
          <p:cNvPr id="24581" name="组合 14"/>
          <p:cNvGrpSpPr/>
          <p:nvPr userDrawn="1"/>
        </p:nvGrpSpPr>
        <p:grpSpPr>
          <a:xfrm>
            <a:off x="533400" y="1524000"/>
            <a:ext cx="8077200" cy="4495800"/>
            <a:chOff x="533400" y="1524000"/>
            <a:chExt cx="8077200" cy="4495800"/>
          </a:xfrm>
        </p:grpSpPr>
        <p:sp>
          <p:nvSpPr>
            <p:cNvPr id="11" name="对角圆角矩形 10"/>
            <p:cNvSpPr/>
            <p:nvPr/>
          </p:nvSpPr>
          <p:spPr bwMode="auto">
            <a:xfrm>
              <a:off x="533400" y="1524000"/>
              <a:ext cx="8077200" cy="4495800"/>
            </a:xfrm>
            <a:prstGeom prst="round2DiagRect">
              <a:avLst/>
            </a:prstGeom>
            <a:solidFill>
              <a:srgbClr val="92D0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2" name="圆角矩形 4"/>
            <p:cNvSpPr>
              <a:spLocks noChangeArrowheads="1"/>
            </p:cNvSpPr>
            <p:nvPr/>
          </p:nvSpPr>
          <p:spPr bwMode="auto">
            <a:xfrm>
              <a:off x="838200" y="1828800"/>
              <a:ext cx="7543800" cy="3810000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4584" name="组合 16"/>
          <p:cNvGrpSpPr/>
          <p:nvPr userDrawn="1"/>
        </p:nvGrpSpPr>
        <p:grpSpPr>
          <a:xfrm>
            <a:off x="3527425" y="609600"/>
            <a:ext cx="2889250" cy="658813"/>
            <a:chOff x="3276600" y="560565"/>
            <a:chExt cx="2891045" cy="658635"/>
          </a:xfrm>
        </p:grpSpPr>
        <p:sp>
          <p:nvSpPr>
            <p:cNvPr id="14" name="椭圆 5"/>
            <p:cNvSpPr>
              <a:spLocks noChangeArrowheads="1"/>
            </p:cNvSpPr>
            <p:nvPr/>
          </p:nvSpPr>
          <p:spPr bwMode="auto">
            <a:xfrm>
              <a:off x="3276600" y="614525"/>
              <a:ext cx="1980843" cy="60467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学习目标</a:t>
              </a:r>
            </a:p>
          </p:txBody>
        </p:sp>
        <p:pic>
          <p:nvPicPr>
            <p:cNvPr id="24586" name="图片 1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81600" y="560565"/>
              <a:ext cx="986045" cy="63599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0" y="354013"/>
            <a:ext cx="9144000" cy="4603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0" y="6524625"/>
            <a:ext cx="9144000" cy="1809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/>
          <a:srcRect l="7432" t="32152" r="17707"/>
          <a:stretch>
            <a:fillRect/>
          </a:stretch>
        </p:blipFill>
        <p:spPr>
          <a:xfrm>
            <a:off x="8172400" y="86596"/>
            <a:ext cx="774145" cy="534092"/>
          </a:xfrm>
          <a:prstGeom prst="ellipse">
            <a:avLst/>
          </a:prstGeom>
        </p:spPr>
      </p:pic>
      <p:sp>
        <p:nvSpPr>
          <p:cNvPr id="10" name="AutoShape 58"/>
          <p:cNvSpPr>
            <a:spLocks noChangeArrowheads="1"/>
          </p:cNvSpPr>
          <p:nvPr/>
        </p:nvSpPr>
        <p:spPr bwMode="gray">
          <a:xfrm>
            <a:off x="457200" y="1143000"/>
            <a:ext cx="8159750" cy="5029200"/>
          </a:xfrm>
          <a:prstGeom prst="roundRect">
            <a:avLst>
              <a:gd name="adj" fmla="val 8097"/>
            </a:avLst>
          </a:prstGeom>
          <a:solidFill>
            <a:srgbClr val="FFFFCC">
              <a:alpha val="50195"/>
            </a:srgbClr>
          </a:solidFill>
          <a:ln w="9525">
            <a:solidFill>
              <a:srgbClr val="808080"/>
            </a:solidFill>
            <a:prstDash val="dash"/>
            <a:round/>
          </a:ln>
        </p:spPr>
        <p:txBody>
          <a:bodyPr wrap="none" lIns="118515" tIns="59258" rIns="118515" bIns="59258" anchor="ctr"/>
          <a:lstStyle>
            <a:lvl1pPr defTabSz="11861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63930" indent="-371475" defTabSz="11861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481455" indent="-295275" defTabSz="11861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2073275" indent="-295275" defTabSz="11861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667000" indent="-297180" defTabSz="11861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3124200" indent="-297180" defTabSz="118618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581400" indent="-297180" defTabSz="118618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4038600" indent="-297180" defTabSz="118618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495800" indent="-297180" defTabSz="118618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1861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3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Oval 7"/>
          <p:cNvSpPr>
            <a:spLocks noChangeArrowheads="1"/>
          </p:cNvSpPr>
          <p:nvPr/>
        </p:nvSpPr>
        <p:spPr bwMode="auto">
          <a:xfrm>
            <a:off x="304800" y="763588"/>
            <a:ext cx="4953000" cy="760413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lIns="118515" tIns="59258" rIns="118515" bIns="59258" anchor="ctr"/>
          <a:lstStyle>
            <a:lvl1pPr defTabSz="91313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91313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91313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91313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91313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41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3"/>
          </p:nvPr>
        </p:nvSpPr>
        <p:spPr>
          <a:xfrm>
            <a:off x="349250" y="914400"/>
            <a:ext cx="914400" cy="3810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0" y="354013"/>
            <a:ext cx="9144000" cy="4603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0" y="6524625"/>
            <a:ext cx="9144000" cy="1809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6628" name="Group 8"/>
          <p:cNvGrpSpPr/>
          <p:nvPr/>
        </p:nvGrpSpPr>
        <p:grpSpPr>
          <a:xfrm>
            <a:off x="-4762" y="5300663"/>
            <a:ext cx="7854950" cy="1222375"/>
            <a:chOff x="2474" y="1406"/>
            <a:chExt cx="2792" cy="628"/>
          </a:xfrm>
        </p:grpSpPr>
        <p:sp>
          <p:nvSpPr>
            <p:cNvPr id="10" name="Freeform 9"/>
            <p:cNvSpPr/>
            <p:nvPr/>
          </p:nvSpPr>
          <p:spPr bwMode="auto">
            <a:xfrm>
              <a:off x="2474" y="1513"/>
              <a:ext cx="559" cy="300"/>
            </a:xfrm>
            <a:custGeom>
              <a:avLst/>
              <a:gdLst>
                <a:gd name="T0" fmla="*/ 0 w 1119"/>
                <a:gd name="T1" fmla="*/ 1 h 600"/>
                <a:gd name="T2" fmla="*/ 0 w 1119"/>
                <a:gd name="T3" fmla="*/ 1 h 600"/>
                <a:gd name="T4" fmla="*/ 0 w 1119"/>
                <a:gd name="T5" fmla="*/ 1 h 600"/>
                <a:gd name="T6" fmla="*/ 0 w 1119"/>
                <a:gd name="T7" fmla="*/ 1 h 600"/>
                <a:gd name="T8" fmla="*/ 0 w 1119"/>
                <a:gd name="T9" fmla="*/ 1 h 600"/>
                <a:gd name="T10" fmla="*/ 0 w 1119"/>
                <a:gd name="T11" fmla="*/ 1 h 600"/>
                <a:gd name="T12" fmla="*/ 0 w 1119"/>
                <a:gd name="T13" fmla="*/ 1 h 600"/>
                <a:gd name="T14" fmla="*/ 0 w 1119"/>
                <a:gd name="T15" fmla="*/ 1 h 600"/>
                <a:gd name="T16" fmla="*/ 0 w 1119"/>
                <a:gd name="T17" fmla="*/ 1 h 600"/>
                <a:gd name="T18" fmla="*/ 0 w 1119"/>
                <a:gd name="T19" fmla="*/ 1 h 600"/>
                <a:gd name="T20" fmla="*/ 0 w 1119"/>
                <a:gd name="T21" fmla="*/ 1 h 600"/>
                <a:gd name="T22" fmla="*/ 0 w 1119"/>
                <a:gd name="T23" fmla="*/ 1 h 600"/>
                <a:gd name="T24" fmla="*/ 0 w 1119"/>
                <a:gd name="T25" fmla="*/ 1 h 600"/>
                <a:gd name="T26" fmla="*/ 0 w 1119"/>
                <a:gd name="T27" fmla="*/ 1 h 600"/>
                <a:gd name="T28" fmla="*/ 0 w 1119"/>
                <a:gd name="T29" fmla="*/ 1 h 600"/>
                <a:gd name="T30" fmla="*/ 0 w 1119"/>
                <a:gd name="T31" fmla="*/ 1 h 600"/>
                <a:gd name="T32" fmla="*/ 0 w 1119"/>
                <a:gd name="T33" fmla="*/ 1 h 600"/>
                <a:gd name="T34" fmla="*/ 0 w 1119"/>
                <a:gd name="T35" fmla="*/ 1 h 600"/>
                <a:gd name="T36" fmla="*/ 0 w 1119"/>
                <a:gd name="T37" fmla="*/ 1 h 600"/>
                <a:gd name="T38" fmla="*/ 0 w 1119"/>
                <a:gd name="T39" fmla="*/ 1 h 600"/>
                <a:gd name="T40" fmla="*/ 0 w 1119"/>
                <a:gd name="T41" fmla="*/ 1 h 600"/>
                <a:gd name="T42" fmla="*/ 0 w 1119"/>
                <a:gd name="T43" fmla="*/ 1 h 600"/>
                <a:gd name="T44" fmla="*/ 0 w 1119"/>
                <a:gd name="T45" fmla="*/ 1 h 600"/>
                <a:gd name="T46" fmla="*/ 0 w 1119"/>
                <a:gd name="T47" fmla="*/ 1 h 600"/>
                <a:gd name="T48" fmla="*/ 0 w 1119"/>
                <a:gd name="T49" fmla="*/ 1 h 600"/>
                <a:gd name="T50" fmla="*/ 0 w 1119"/>
                <a:gd name="T51" fmla="*/ 1 h 600"/>
                <a:gd name="T52" fmla="*/ 0 w 1119"/>
                <a:gd name="T53" fmla="*/ 1 h 600"/>
                <a:gd name="T54" fmla="*/ 0 w 1119"/>
                <a:gd name="T55" fmla="*/ 1 h 600"/>
                <a:gd name="T56" fmla="*/ 0 w 1119"/>
                <a:gd name="T57" fmla="*/ 1 h 600"/>
                <a:gd name="T58" fmla="*/ 0 w 1119"/>
                <a:gd name="T59" fmla="*/ 1 h 600"/>
                <a:gd name="T60" fmla="*/ 0 w 1119"/>
                <a:gd name="T61" fmla="*/ 1 h 600"/>
                <a:gd name="T62" fmla="*/ 0 w 1119"/>
                <a:gd name="T63" fmla="*/ 1 h 600"/>
                <a:gd name="T64" fmla="*/ 0 w 1119"/>
                <a:gd name="T65" fmla="*/ 1 h 600"/>
                <a:gd name="T66" fmla="*/ 0 w 1119"/>
                <a:gd name="T67" fmla="*/ 1 h 600"/>
                <a:gd name="T68" fmla="*/ 0 w 1119"/>
                <a:gd name="T69" fmla="*/ 1 h 600"/>
                <a:gd name="T70" fmla="*/ 0 w 1119"/>
                <a:gd name="T71" fmla="*/ 1 h 600"/>
                <a:gd name="T72" fmla="*/ 0 w 1119"/>
                <a:gd name="T73" fmla="*/ 1 h 600"/>
                <a:gd name="T74" fmla="*/ 0 w 1119"/>
                <a:gd name="T75" fmla="*/ 1 h 600"/>
                <a:gd name="T76" fmla="*/ 0 w 1119"/>
                <a:gd name="T77" fmla="*/ 1 h 600"/>
                <a:gd name="T78" fmla="*/ 0 w 1119"/>
                <a:gd name="T79" fmla="*/ 1 h 600"/>
                <a:gd name="T80" fmla="*/ 0 w 1119"/>
                <a:gd name="T81" fmla="*/ 1 h 600"/>
                <a:gd name="T82" fmla="*/ 0 w 1119"/>
                <a:gd name="T83" fmla="*/ 1 h 600"/>
                <a:gd name="T84" fmla="*/ 0 w 1119"/>
                <a:gd name="T85" fmla="*/ 1 h 600"/>
                <a:gd name="T86" fmla="*/ 0 w 1119"/>
                <a:gd name="T87" fmla="*/ 1 h 600"/>
                <a:gd name="T88" fmla="*/ 0 w 1119"/>
                <a:gd name="T89" fmla="*/ 1 h 600"/>
                <a:gd name="T90" fmla="*/ 0 w 1119"/>
                <a:gd name="T91" fmla="*/ 1 h 600"/>
                <a:gd name="T92" fmla="*/ 0 w 1119"/>
                <a:gd name="T93" fmla="*/ 0 h 600"/>
                <a:gd name="T94" fmla="*/ 0 w 1119"/>
                <a:gd name="T95" fmla="*/ 1 h 600"/>
                <a:gd name="T96" fmla="*/ 0 w 1119"/>
                <a:gd name="T97" fmla="*/ 1 h 600"/>
                <a:gd name="T98" fmla="*/ 0 w 1119"/>
                <a:gd name="T99" fmla="*/ 1 h 600"/>
                <a:gd name="T100" fmla="*/ 0 w 1119"/>
                <a:gd name="T101" fmla="*/ 1 h 6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119"/>
                <a:gd name="T154" fmla="*/ 0 h 600"/>
                <a:gd name="T155" fmla="*/ 1119 w 1119"/>
                <a:gd name="T156" fmla="*/ 600 h 6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119" h="600">
                  <a:moveTo>
                    <a:pt x="1119" y="59"/>
                  </a:moveTo>
                  <a:lnTo>
                    <a:pt x="957" y="59"/>
                  </a:lnTo>
                  <a:lnTo>
                    <a:pt x="957" y="147"/>
                  </a:lnTo>
                  <a:lnTo>
                    <a:pt x="918" y="186"/>
                  </a:lnTo>
                  <a:lnTo>
                    <a:pt x="870" y="186"/>
                  </a:lnTo>
                  <a:lnTo>
                    <a:pt x="870" y="93"/>
                  </a:lnTo>
                  <a:lnTo>
                    <a:pt x="737" y="93"/>
                  </a:lnTo>
                  <a:lnTo>
                    <a:pt x="737" y="204"/>
                  </a:lnTo>
                  <a:lnTo>
                    <a:pt x="689" y="204"/>
                  </a:lnTo>
                  <a:lnTo>
                    <a:pt x="685" y="166"/>
                  </a:lnTo>
                  <a:lnTo>
                    <a:pt x="678" y="135"/>
                  </a:lnTo>
                  <a:lnTo>
                    <a:pt x="667" y="108"/>
                  </a:lnTo>
                  <a:lnTo>
                    <a:pt x="653" y="85"/>
                  </a:lnTo>
                  <a:lnTo>
                    <a:pt x="639" y="66"/>
                  </a:lnTo>
                  <a:lnTo>
                    <a:pt x="627" y="51"/>
                  </a:lnTo>
                  <a:lnTo>
                    <a:pt x="615" y="38"/>
                  </a:lnTo>
                  <a:lnTo>
                    <a:pt x="607" y="27"/>
                  </a:lnTo>
                  <a:lnTo>
                    <a:pt x="599" y="40"/>
                  </a:lnTo>
                  <a:lnTo>
                    <a:pt x="590" y="55"/>
                  </a:lnTo>
                  <a:lnTo>
                    <a:pt x="580" y="73"/>
                  </a:lnTo>
                  <a:lnTo>
                    <a:pt x="571" y="93"/>
                  </a:lnTo>
                  <a:lnTo>
                    <a:pt x="563" y="111"/>
                  </a:lnTo>
                  <a:lnTo>
                    <a:pt x="556" y="130"/>
                  </a:lnTo>
                  <a:lnTo>
                    <a:pt x="551" y="145"/>
                  </a:lnTo>
                  <a:lnTo>
                    <a:pt x="547" y="156"/>
                  </a:lnTo>
                  <a:lnTo>
                    <a:pt x="541" y="142"/>
                  </a:lnTo>
                  <a:lnTo>
                    <a:pt x="536" y="126"/>
                  </a:lnTo>
                  <a:lnTo>
                    <a:pt x="529" y="109"/>
                  </a:lnTo>
                  <a:lnTo>
                    <a:pt x="521" y="92"/>
                  </a:lnTo>
                  <a:lnTo>
                    <a:pt x="514" y="76"/>
                  </a:lnTo>
                  <a:lnTo>
                    <a:pt x="506" y="61"/>
                  </a:lnTo>
                  <a:lnTo>
                    <a:pt x="499" y="48"/>
                  </a:lnTo>
                  <a:lnTo>
                    <a:pt x="493" y="39"/>
                  </a:lnTo>
                  <a:lnTo>
                    <a:pt x="483" y="55"/>
                  </a:lnTo>
                  <a:lnTo>
                    <a:pt x="472" y="76"/>
                  </a:lnTo>
                  <a:lnTo>
                    <a:pt x="462" y="100"/>
                  </a:lnTo>
                  <a:lnTo>
                    <a:pt x="453" y="127"/>
                  </a:lnTo>
                  <a:lnTo>
                    <a:pt x="445" y="155"/>
                  </a:lnTo>
                  <a:lnTo>
                    <a:pt x="439" y="184"/>
                  </a:lnTo>
                  <a:lnTo>
                    <a:pt x="434" y="212"/>
                  </a:lnTo>
                  <a:lnTo>
                    <a:pt x="432" y="240"/>
                  </a:lnTo>
                  <a:lnTo>
                    <a:pt x="351" y="240"/>
                  </a:lnTo>
                  <a:lnTo>
                    <a:pt x="351" y="186"/>
                  </a:lnTo>
                  <a:lnTo>
                    <a:pt x="375" y="186"/>
                  </a:lnTo>
                  <a:lnTo>
                    <a:pt x="318" y="87"/>
                  </a:lnTo>
                  <a:lnTo>
                    <a:pt x="150" y="87"/>
                  </a:lnTo>
                  <a:lnTo>
                    <a:pt x="104" y="0"/>
                  </a:lnTo>
                  <a:lnTo>
                    <a:pt x="0" y="229"/>
                  </a:lnTo>
                  <a:lnTo>
                    <a:pt x="0" y="600"/>
                  </a:lnTo>
                  <a:lnTo>
                    <a:pt x="1119" y="600"/>
                  </a:lnTo>
                  <a:lnTo>
                    <a:pt x="1119" y="59"/>
                  </a:lnTo>
                  <a:close/>
                </a:path>
              </a:pathLst>
            </a:custGeom>
            <a:solidFill>
              <a:srgbClr val="D8C6A5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2474" y="1795"/>
              <a:ext cx="558" cy="221"/>
            </a:xfrm>
            <a:prstGeom prst="rect">
              <a:avLst/>
            </a:prstGeom>
            <a:solidFill>
              <a:srgbClr val="33BF0C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4159" y="1502"/>
              <a:ext cx="1107" cy="311"/>
            </a:xfrm>
            <a:custGeom>
              <a:avLst/>
              <a:gdLst>
                <a:gd name="T0" fmla="*/ 1 w 2214"/>
                <a:gd name="T1" fmla="*/ 1 h 621"/>
                <a:gd name="T2" fmla="*/ 1 w 2214"/>
                <a:gd name="T3" fmla="*/ 1 h 621"/>
                <a:gd name="T4" fmla="*/ 1 w 2214"/>
                <a:gd name="T5" fmla="*/ 1 h 621"/>
                <a:gd name="T6" fmla="*/ 1 w 2214"/>
                <a:gd name="T7" fmla="*/ 1 h 621"/>
                <a:gd name="T8" fmla="*/ 1 w 2214"/>
                <a:gd name="T9" fmla="*/ 1 h 621"/>
                <a:gd name="T10" fmla="*/ 1 w 2214"/>
                <a:gd name="T11" fmla="*/ 1 h 621"/>
                <a:gd name="T12" fmla="*/ 1 w 2214"/>
                <a:gd name="T13" fmla="*/ 1 h 621"/>
                <a:gd name="T14" fmla="*/ 1 w 2214"/>
                <a:gd name="T15" fmla="*/ 1 h 621"/>
                <a:gd name="T16" fmla="*/ 1 w 2214"/>
                <a:gd name="T17" fmla="*/ 1 h 621"/>
                <a:gd name="T18" fmla="*/ 1 w 2214"/>
                <a:gd name="T19" fmla="*/ 1 h 621"/>
                <a:gd name="T20" fmla="*/ 1 w 2214"/>
                <a:gd name="T21" fmla="*/ 1 h 621"/>
                <a:gd name="T22" fmla="*/ 1 w 2214"/>
                <a:gd name="T23" fmla="*/ 1 h 621"/>
                <a:gd name="T24" fmla="*/ 1 w 2214"/>
                <a:gd name="T25" fmla="*/ 1 h 621"/>
                <a:gd name="T26" fmla="*/ 1 w 2214"/>
                <a:gd name="T27" fmla="*/ 1 h 621"/>
                <a:gd name="T28" fmla="*/ 1 w 2214"/>
                <a:gd name="T29" fmla="*/ 1 h 621"/>
                <a:gd name="T30" fmla="*/ 1 w 2214"/>
                <a:gd name="T31" fmla="*/ 1 h 621"/>
                <a:gd name="T32" fmla="*/ 1 w 2214"/>
                <a:gd name="T33" fmla="*/ 1 h 621"/>
                <a:gd name="T34" fmla="*/ 1 w 2214"/>
                <a:gd name="T35" fmla="*/ 1 h 621"/>
                <a:gd name="T36" fmla="*/ 1 w 2214"/>
                <a:gd name="T37" fmla="*/ 1 h 621"/>
                <a:gd name="T38" fmla="*/ 1 w 2214"/>
                <a:gd name="T39" fmla="*/ 1 h 621"/>
                <a:gd name="T40" fmla="*/ 1 w 2214"/>
                <a:gd name="T41" fmla="*/ 1 h 621"/>
                <a:gd name="T42" fmla="*/ 1 w 2214"/>
                <a:gd name="T43" fmla="*/ 1 h 621"/>
                <a:gd name="T44" fmla="*/ 1 w 2214"/>
                <a:gd name="T45" fmla="*/ 1 h 621"/>
                <a:gd name="T46" fmla="*/ 1 w 2214"/>
                <a:gd name="T47" fmla="*/ 1 h 621"/>
                <a:gd name="T48" fmla="*/ 1 w 2214"/>
                <a:gd name="T49" fmla="*/ 1 h 621"/>
                <a:gd name="T50" fmla="*/ 1 w 2214"/>
                <a:gd name="T51" fmla="*/ 1 h 621"/>
                <a:gd name="T52" fmla="*/ 1 w 2214"/>
                <a:gd name="T53" fmla="*/ 1 h 621"/>
                <a:gd name="T54" fmla="*/ 1 w 2214"/>
                <a:gd name="T55" fmla="*/ 1 h 621"/>
                <a:gd name="T56" fmla="*/ 1 w 2214"/>
                <a:gd name="T57" fmla="*/ 1 h 621"/>
                <a:gd name="T58" fmla="*/ 1 w 2214"/>
                <a:gd name="T59" fmla="*/ 1 h 621"/>
                <a:gd name="T60" fmla="*/ 1 w 2214"/>
                <a:gd name="T61" fmla="*/ 1 h 621"/>
                <a:gd name="T62" fmla="*/ 1 w 2214"/>
                <a:gd name="T63" fmla="*/ 1 h 621"/>
                <a:gd name="T64" fmla="*/ 1 w 2214"/>
                <a:gd name="T65" fmla="*/ 1 h 621"/>
                <a:gd name="T66" fmla="*/ 1 w 2214"/>
                <a:gd name="T67" fmla="*/ 1 h 621"/>
                <a:gd name="T68" fmla="*/ 1 w 2214"/>
                <a:gd name="T69" fmla="*/ 1 h 621"/>
                <a:gd name="T70" fmla="*/ 1 w 2214"/>
                <a:gd name="T71" fmla="*/ 1 h 621"/>
                <a:gd name="T72" fmla="*/ 1 w 2214"/>
                <a:gd name="T73" fmla="*/ 1 h 621"/>
                <a:gd name="T74" fmla="*/ 1 w 2214"/>
                <a:gd name="T75" fmla="*/ 1 h 621"/>
                <a:gd name="T76" fmla="*/ 1 w 2214"/>
                <a:gd name="T77" fmla="*/ 1 h 621"/>
                <a:gd name="T78" fmla="*/ 1 w 2214"/>
                <a:gd name="T79" fmla="*/ 1 h 621"/>
                <a:gd name="T80" fmla="*/ 1 w 2214"/>
                <a:gd name="T81" fmla="*/ 1 h 621"/>
                <a:gd name="T82" fmla="*/ 1 w 2214"/>
                <a:gd name="T83" fmla="*/ 1 h 621"/>
                <a:gd name="T84" fmla="*/ 1 w 2214"/>
                <a:gd name="T85" fmla="*/ 1 h 621"/>
                <a:gd name="T86" fmla="*/ 1 w 2214"/>
                <a:gd name="T87" fmla="*/ 1 h 621"/>
                <a:gd name="T88" fmla="*/ 1 w 2214"/>
                <a:gd name="T89" fmla="*/ 1 h 621"/>
                <a:gd name="T90" fmla="*/ 1 w 2214"/>
                <a:gd name="T91" fmla="*/ 1 h 621"/>
                <a:gd name="T92" fmla="*/ 1 w 2214"/>
                <a:gd name="T93" fmla="*/ 1 h 621"/>
                <a:gd name="T94" fmla="*/ 1 w 2214"/>
                <a:gd name="T95" fmla="*/ 1 h 621"/>
                <a:gd name="T96" fmla="*/ 1 w 2214"/>
                <a:gd name="T97" fmla="*/ 0 h 621"/>
                <a:gd name="T98" fmla="*/ 1 w 2214"/>
                <a:gd name="T99" fmla="*/ 1 h 621"/>
                <a:gd name="T100" fmla="*/ 1 w 2214"/>
                <a:gd name="T101" fmla="*/ 1 h 621"/>
                <a:gd name="T102" fmla="*/ 0 w 2214"/>
                <a:gd name="T103" fmla="*/ 1 h 621"/>
                <a:gd name="T104" fmla="*/ 1 w 2214"/>
                <a:gd name="T105" fmla="*/ 1 h 6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214"/>
                <a:gd name="T160" fmla="*/ 0 h 621"/>
                <a:gd name="T161" fmla="*/ 2214 w 2214"/>
                <a:gd name="T162" fmla="*/ 621 h 6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214" h="621">
                  <a:moveTo>
                    <a:pt x="2214" y="147"/>
                  </a:moveTo>
                  <a:lnTo>
                    <a:pt x="2214" y="147"/>
                  </a:lnTo>
                  <a:lnTo>
                    <a:pt x="2163" y="75"/>
                  </a:lnTo>
                  <a:lnTo>
                    <a:pt x="2087" y="190"/>
                  </a:lnTo>
                  <a:lnTo>
                    <a:pt x="2087" y="108"/>
                  </a:lnTo>
                  <a:lnTo>
                    <a:pt x="2024" y="65"/>
                  </a:lnTo>
                  <a:lnTo>
                    <a:pt x="1977" y="117"/>
                  </a:lnTo>
                  <a:lnTo>
                    <a:pt x="1977" y="168"/>
                  </a:lnTo>
                  <a:lnTo>
                    <a:pt x="1955" y="168"/>
                  </a:lnTo>
                  <a:lnTo>
                    <a:pt x="1955" y="120"/>
                  </a:lnTo>
                  <a:lnTo>
                    <a:pt x="1885" y="49"/>
                  </a:lnTo>
                  <a:lnTo>
                    <a:pt x="1882" y="49"/>
                  </a:lnTo>
                  <a:lnTo>
                    <a:pt x="1874" y="49"/>
                  </a:lnTo>
                  <a:lnTo>
                    <a:pt x="1861" y="49"/>
                  </a:lnTo>
                  <a:lnTo>
                    <a:pt x="1846" y="49"/>
                  </a:lnTo>
                  <a:lnTo>
                    <a:pt x="1828" y="49"/>
                  </a:lnTo>
                  <a:lnTo>
                    <a:pt x="1806" y="49"/>
                  </a:lnTo>
                  <a:lnTo>
                    <a:pt x="1784" y="49"/>
                  </a:lnTo>
                  <a:lnTo>
                    <a:pt x="1761" y="49"/>
                  </a:lnTo>
                  <a:lnTo>
                    <a:pt x="1738" y="49"/>
                  </a:lnTo>
                  <a:lnTo>
                    <a:pt x="1716" y="49"/>
                  </a:lnTo>
                  <a:lnTo>
                    <a:pt x="1694" y="49"/>
                  </a:lnTo>
                  <a:lnTo>
                    <a:pt x="1676" y="49"/>
                  </a:lnTo>
                  <a:lnTo>
                    <a:pt x="1660" y="49"/>
                  </a:lnTo>
                  <a:lnTo>
                    <a:pt x="1647" y="49"/>
                  </a:lnTo>
                  <a:lnTo>
                    <a:pt x="1639" y="49"/>
                  </a:lnTo>
                  <a:lnTo>
                    <a:pt x="1636" y="49"/>
                  </a:lnTo>
                  <a:lnTo>
                    <a:pt x="1631" y="53"/>
                  </a:lnTo>
                  <a:lnTo>
                    <a:pt x="1621" y="63"/>
                  </a:lnTo>
                  <a:lnTo>
                    <a:pt x="1607" y="76"/>
                  </a:lnTo>
                  <a:lnTo>
                    <a:pt x="1592" y="92"/>
                  </a:lnTo>
                  <a:lnTo>
                    <a:pt x="1577" y="108"/>
                  </a:lnTo>
                  <a:lnTo>
                    <a:pt x="1563" y="121"/>
                  </a:lnTo>
                  <a:lnTo>
                    <a:pt x="1554" y="131"/>
                  </a:lnTo>
                  <a:lnTo>
                    <a:pt x="1550" y="135"/>
                  </a:lnTo>
                  <a:lnTo>
                    <a:pt x="1587" y="135"/>
                  </a:lnTo>
                  <a:lnTo>
                    <a:pt x="1587" y="205"/>
                  </a:lnTo>
                  <a:lnTo>
                    <a:pt x="1515" y="205"/>
                  </a:lnTo>
                  <a:lnTo>
                    <a:pt x="1515" y="178"/>
                  </a:lnTo>
                  <a:lnTo>
                    <a:pt x="1515" y="121"/>
                  </a:lnTo>
                  <a:lnTo>
                    <a:pt x="1515" y="63"/>
                  </a:lnTo>
                  <a:lnTo>
                    <a:pt x="1515" y="39"/>
                  </a:lnTo>
                  <a:lnTo>
                    <a:pt x="1512" y="39"/>
                  </a:lnTo>
                  <a:lnTo>
                    <a:pt x="1505" y="40"/>
                  </a:lnTo>
                  <a:lnTo>
                    <a:pt x="1495" y="40"/>
                  </a:lnTo>
                  <a:lnTo>
                    <a:pt x="1481" y="40"/>
                  </a:lnTo>
                  <a:lnTo>
                    <a:pt x="1466" y="40"/>
                  </a:lnTo>
                  <a:lnTo>
                    <a:pt x="1448" y="40"/>
                  </a:lnTo>
                  <a:lnTo>
                    <a:pt x="1429" y="40"/>
                  </a:lnTo>
                  <a:lnTo>
                    <a:pt x="1410" y="40"/>
                  </a:lnTo>
                  <a:lnTo>
                    <a:pt x="1389" y="40"/>
                  </a:lnTo>
                  <a:lnTo>
                    <a:pt x="1371" y="40"/>
                  </a:lnTo>
                  <a:lnTo>
                    <a:pt x="1352" y="39"/>
                  </a:lnTo>
                  <a:lnTo>
                    <a:pt x="1337" y="39"/>
                  </a:lnTo>
                  <a:lnTo>
                    <a:pt x="1323" y="39"/>
                  </a:lnTo>
                  <a:lnTo>
                    <a:pt x="1313" y="39"/>
                  </a:lnTo>
                  <a:lnTo>
                    <a:pt x="1306" y="39"/>
                  </a:lnTo>
                  <a:lnTo>
                    <a:pt x="1304" y="39"/>
                  </a:lnTo>
                  <a:lnTo>
                    <a:pt x="1304" y="84"/>
                  </a:lnTo>
                  <a:lnTo>
                    <a:pt x="1063" y="84"/>
                  </a:lnTo>
                  <a:lnTo>
                    <a:pt x="1063" y="123"/>
                  </a:lnTo>
                  <a:lnTo>
                    <a:pt x="1049" y="124"/>
                  </a:lnTo>
                  <a:lnTo>
                    <a:pt x="1035" y="129"/>
                  </a:lnTo>
                  <a:lnTo>
                    <a:pt x="1020" y="137"/>
                  </a:lnTo>
                  <a:lnTo>
                    <a:pt x="1008" y="147"/>
                  </a:lnTo>
                  <a:lnTo>
                    <a:pt x="996" y="159"/>
                  </a:lnTo>
                  <a:lnTo>
                    <a:pt x="987" y="174"/>
                  </a:lnTo>
                  <a:lnTo>
                    <a:pt x="981" y="190"/>
                  </a:lnTo>
                  <a:lnTo>
                    <a:pt x="979" y="207"/>
                  </a:lnTo>
                  <a:lnTo>
                    <a:pt x="955" y="207"/>
                  </a:lnTo>
                  <a:lnTo>
                    <a:pt x="952" y="176"/>
                  </a:lnTo>
                  <a:lnTo>
                    <a:pt x="944" y="153"/>
                  </a:lnTo>
                  <a:lnTo>
                    <a:pt x="934" y="138"/>
                  </a:lnTo>
                  <a:lnTo>
                    <a:pt x="921" y="132"/>
                  </a:lnTo>
                  <a:lnTo>
                    <a:pt x="909" y="137"/>
                  </a:lnTo>
                  <a:lnTo>
                    <a:pt x="898" y="149"/>
                  </a:lnTo>
                  <a:lnTo>
                    <a:pt x="890" y="174"/>
                  </a:lnTo>
                  <a:lnTo>
                    <a:pt x="888" y="207"/>
                  </a:lnTo>
                  <a:lnTo>
                    <a:pt x="822" y="207"/>
                  </a:lnTo>
                  <a:lnTo>
                    <a:pt x="822" y="11"/>
                  </a:lnTo>
                  <a:lnTo>
                    <a:pt x="783" y="11"/>
                  </a:lnTo>
                  <a:lnTo>
                    <a:pt x="783" y="75"/>
                  </a:lnTo>
                  <a:lnTo>
                    <a:pt x="567" y="75"/>
                  </a:lnTo>
                  <a:lnTo>
                    <a:pt x="524" y="9"/>
                  </a:lnTo>
                  <a:lnTo>
                    <a:pt x="481" y="75"/>
                  </a:lnTo>
                  <a:lnTo>
                    <a:pt x="237" y="75"/>
                  </a:lnTo>
                  <a:lnTo>
                    <a:pt x="237" y="156"/>
                  </a:lnTo>
                  <a:lnTo>
                    <a:pt x="175" y="156"/>
                  </a:lnTo>
                  <a:lnTo>
                    <a:pt x="169" y="149"/>
                  </a:lnTo>
                  <a:lnTo>
                    <a:pt x="162" y="139"/>
                  </a:lnTo>
                  <a:lnTo>
                    <a:pt x="155" y="129"/>
                  </a:lnTo>
                  <a:lnTo>
                    <a:pt x="147" y="117"/>
                  </a:lnTo>
                  <a:lnTo>
                    <a:pt x="140" y="107"/>
                  </a:lnTo>
                  <a:lnTo>
                    <a:pt x="134" y="98"/>
                  </a:lnTo>
                  <a:lnTo>
                    <a:pt x="130" y="92"/>
                  </a:lnTo>
                  <a:lnTo>
                    <a:pt x="129" y="90"/>
                  </a:lnTo>
                  <a:lnTo>
                    <a:pt x="151" y="93"/>
                  </a:lnTo>
                  <a:lnTo>
                    <a:pt x="84" y="0"/>
                  </a:lnTo>
                  <a:lnTo>
                    <a:pt x="26" y="87"/>
                  </a:lnTo>
                  <a:lnTo>
                    <a:pt x="45" y="87"/>
                  </a:lnTo>
                  <a:lnTo>
                    <a:pt x="11" y="151"/>
                  </a:lnTo>
                  <a:lnTo>
                    <a:pt x="33" y="156"/>
                  </a:lnTo>
                  <a:lnTo>
                    <a:pt x="0" y="192"/>
                  </a:lnTo>
                  <a:lnTo>
                    <a:pt x="0" y="621"/>
                  </a:lnTo>
                  <a:lnTo>
                    <a:pt x="2214" y="621"/>
                  </a:lnTo>
                  <a:lnTo>
                    <a:pt x="2214" y="147"/>
                  </a:lnTo>
                  <a:close/>
                </a:path>
              </a:pathLst>
            </a:custGeom>
            <a:solidFill>
              <a:srgbClr val="D8C6A5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158" y="1813"/>
              <a:ext cx="1108" cy="221"/>
            </a:xfrm>
            <a:prstGeom prst="rect">
              <a:avLst/>
            </a:prstGeom>
            <a:solidFill>
              <a:srgbClr val="33BF0C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4158" y="1681"/>
              <a:ext cx="24" cy="132"/>
            </a:xfrm>
            <a:custGeom>
              <a:avLst/>
              <a:gdLst>
                <a:gd name="T0" fmla="*/ 0 w 50"/>
                <a:gd name="T1" fmla="*/ 0 h 263"/>
                <a:gd name="T2" fmla="*/ 0 w 50"/>
                <a:gd name="T3" fmla="*/ 1 h 263"/>
                <a:gd name="T4" fmla="*/ 0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0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4194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4232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5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4158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4158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4881" y="1681"/>
              <a:ext cx="24" cy="132"/>
            </a:xfrm>
            <a:custGeom>
              <a:avLst/>
              <a:gdLst>
                <a:gd name="T0" fmla="*/ 0 w 50"/>
                <a:gd name="T1" fmla="*/ 0 h 263"/>
                <a:gd name="T2" fmla="*/ 0 w 50"/>
                <a:gd name="T3" fmla="*/ 1 h 263"/>
                <a:gd name="T4" fmla="*/ 0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0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4917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4955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21"/>
            <p:cNvSpPr/>
            <p:nvPr/>
          </p:nvSpPr>
          <p:spPr bwMode="auto">
            <a:xfrm>
              <a:off x="4993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5031" y="1681"/>
              <a:ext cx="25" cy="144"/>
            </a:xfrm>
            <a:custGeom>
              <a:avLst/>
              <a:gdLst>
                <a:gd name="T0" fmla="*/ 1 w 49"/>
                <a:gd name="T1" fmla="*/ 0 h 286"/>
                <a:gd name="T2" fmla="*/ 1 w 49"/>
                <a:gd name="T3" fmla="*/ 1 h 286"/>
                <a:gd name="T4" fmla="*/ 1 w 49"/>
                <a:gd name="T5" fmla="*/ 1 h 286"/>
                <a:gd name="T6" fmla="*/ 0 w 49"/>
                <a:gd name="T7" fmla="*/ 1 h 286"/>
                <a:gd name="T8" fmla="*/ 0 w 49"/>
                <a:gd name="T9" fmla="*/ 1 h 286"/>
                <a:gd name="T10" fmla="*/ 1 w 49"/>
                <a:gd name="T11" fmla="*/ 0 h 2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86"/>
                <a:gd name="T20" fmla="*/ 49 w 49"/>
                <a:gd name="T21" fmla="*/ 286 h 2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86">
                  <a:moveTo>
                    <a:pt x="25" y="0"/>
                  </a:moveTo>
                  <a:lnTo>
                    <a:pt x="49" y="57"/>
                  </a:lnTo>
                  <a:lnTo>
                    <a:pt x="49" y="286"/>
                  </a:lnTo>
                  <a:lnTo>
                    <a:pt x="0" y="272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5069" y="1689"/>
              <a:ext cx="25" cy="148"/>
            </a:xfrm>
            <a:custGeom>
              <a:avLst/>
              <a:gdLst>
                <a:gd name="T0" fmla="*/ 1 w 50"/>
                <a:gd name="T1" fmla="*/ 0 h 295"/>
                <a:gd name="T2" fmla="*/ 1 w 50"/>
                <a:gd name="T3" fmla="*/ 1 h 295"/>
                <a:gd name="T4" fmla="*/ 1 w 50"/>
                <a:gd name="T5" fmla="*/ 1 h 295"/>
                <a:gd name="T6" fmla="*/ 0 w 50"/>
                <a:gd name="T7" fmla="*/ 1 h 295"/>
                <a:gd name="T8" fmla="*/ 0 w 50"/>
                <a:gd name="T9" fmla="*/ 1 h 295"/>
                <a:gd name="T10" fmla="*/ 1 w 50"/>
                <a:gd name="T11" fmla="*/ 0 h 2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95"/>
                <a:gd name="T20" fmla="*/ 50 w 50"/>
                <a:gd name="T21" fmla="*/ 295 h 29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95">
                  <a:moveTo>
                    <a:pt x="25" y="0"/>
                  </a:moveTo>
                  <a:lnTo>
                    <a:pt x="50" y="56"/>
                  </a:lnTo>
                  <a:lnTo>
                    <a:pt x="50" y="295"/>
                  </a:lnTo>
                  <a:lnTo>
                    <a:pt x="0" y="276"/>
                  </a:lnTo>
                  <a:lnTo>
                    <a:pt x="0" y="5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Freeform 24"/>
            <p:cNvSpPr/>
            <p:nvPr/>
          </p:nvSpPr>
          <p:spPr bwMode="auto">
            <a:xfrm>
              <a:off x="5108" y="1697"/>
              <a:ext cx="24" cy="156"/>
            </a:xfrm>
            <a:custGeom>
              <a:avLst/>
              <a:gdLst>
                <a:gd name="T0" fmla="*/ 0 w 49"/>
                <a:gd name="T1" fmla="*/ 0 h 313"/>
                <a:gd name="T2" fmla="*/ 0 w 49"/>
                <a:gd name="T3" fmla="*/ 0 h 313"/>
                <a:gd name="T4" fmla="*/ 0 w 49"/>
                <a:gd name="T5" fmla="*/ 0 h 313"/>
                <a:gd name="T6" fmla="*/ 0 w 49"/>
                <a:gd name="T7" fmla="*/ 0 h 313"/>
                <a:gd name="T8" fmla="*/ 0 w 49"/>
                <a:gd name="T9" fmla="*/ 0 h 313"/>
                <a:gd name="T10" fmla="*/ 0 w 49"/>
                <a:gd name="T11" fmla="*/ 0 h 3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313"/>
                <a:gd name="T20" fmla="*/ 49 w 49"/>
                <a:gd name="T21" fmla="*/ 313 h 3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313">
                  <a:moveTo>
                    <a:pt x="24" y="0"/>
                  </a:moveTo>
                  <a:lnTo>
                    <a:pt x="49" y="57"/>
                  </a:lnTo>
                  <a:lnTo>
                    <a:pt x="49" y="313"/>
                  </a:lnTo>
                  <a:lnTo>
                    <a:pt x="0" y="290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Freeform 25"/>
            <p:cNvSpPr/>
            <p:nvPr/>
          </p:nvSpPr>
          <p:spPr bwMode="auto">
            <a:xfrm>
              <a:off x="5146" y="1707"/>
              <a:ext cx="24" cy="169"/>
            </a:xfrm>
            <a:custGeom>
              <a:avLst/>
              <a:gdLst>
                <a:gd name="T0" fmla="*/ 0 w 50"/>
                <a:gd name="T1" fmla="*/ 0 h 340"/>
                <a:gd name="T2" fmla="*/ 0 w 50"/>
                <a:gd name="T3" fmla="*/ 0 h 340"/>
                <a:gd name="T4" fmla="*/ 0 w 50"/>
                <a:gd name="T5" fmla="*/ 0 h 340"/>
                <a:gd name="T6" fmla="*/ 0 w 50"/>
                <a:gd name="T7" fmla="*/ 0 h 340"/>
                <a:gd name="T8" fmla="*/ 0 w 50"/>
                <a:gd name="T9" fmla="*/ 0 h 340"/>
                <a:gd name="T10" fmla="*/ 0 w 50"/>
                <a:gd name="T11" fmla="*/ 0 h 3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340"/>
                <a:gd name="T20" fmla="*/ 50 w 50"/>
                <a:gd name="T21" fmla="*/ 340 h 34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340">
                  <a:moveTo>
                    <a:pt x="24" y="0"/>
                  </a:moveTo>
                  <a:lnTo>
                    <a:pt x="50" y="58"/>
                  </a:lnTo>
                  <a:lnTo>
                    <a:pt x="50" y="340"/>
                  </a:lnTo>
                  <a:lnTo>
                    <a:pt x="0" y="309"/>
                  </a:lnTo>
                  <a:lnTo>
                    <a:pt x="0" y="5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5184" y="1722"/>
              <a:ext cx="24" cy="188"/>
            </a:xfrm>
            <a:custGeom>
              <a:avLst/>
              <a:gdLst>
                <a:gd name="T0" fmla="*/ 0 w 50"/>
                <a:gd name="T1" fmla="*/ 0 h 373"/>
                <a:gd name="T2" fmla="*/ 0 w 50"/>
                <a:gd name="T3" fmla="*/ 0 h 373"/>
                <a:gd name="T4" fmla="*/ 0 w 50"/>
                <a:gd name="T5" fmla="*/ 0 h 373"/>
                <a:gd name="T6" fmla="*/ 0 w 50"/>
                <a:gd name="T7" fmla="*/ 0 h 373"/>
                <a:gd name="T8" fmla="*/ 0 w 50"/>
                <a:gd name="T9" fmla="*/ 0 h 373"/>
                <a:gd name="T10" fmla="*/ 0 w 50"/>
                <a:gd name="T11" fmla="*/ 0 h 3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373"/>
                <a:gd name="T20" fmla="*/ 50 w 50"/>
                <a:gd name="T21" fmla="*/ 373 h 3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373">
                  <a:moveTo>
                    <a:pt x="24" y="0"/>
                  </a:moveTo>
                  <a:lnTo>
                    <a:pt x="50" y="58"/>
                  </a:lnTo>
                  <a:lnTo>
                    <a:pt x="50" y="373"/>
                  </a:lnTo>
                  <a:lnTo>
                    <a:pt x="0" y="326"/>
                  </a:lnTo>
                  <a:lnTo>
                    <a:pt x="0" y="5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5222" y="1739"/>
              <a:ext cx="24" cy="216"/>
            </a:xfrm>
            <a:custGeom>
              <a:avLst/>
              <a:gdLst>
                <a:gd name="T0" fmla="*/ 0 w 50"/>
                <a:gd name="T1" fmla="*/ 0 h 430"/>
                <a:gd name="T2" fmla="*/ 0 w 50"/>
                <a:gd name="T3" fmla="*/ 1 h 430"/>
                <a:gd name="T4" fmla="*/ 0 w 50"/>
                <a:gd name="T5" fmla="*/ 1 h 430"/>
                <a:gd name="T6" fmla="*/ 0 w 50"/>
                <a:gd name="T7" fmla="*/ 1 h 430"/>
                <a:gd name="T8" fmla="*/ 0 w 50"/>
                <a:gd name="T9" fmla="*/ 1 h 430"/>
                <a:gd name="T10" fmla="*/ 0 w 50"/>
                <a:gd name="T11" fmla="*/ 0 h 4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430"/>
                <a:gd name="T20" fmla="*/ 50 w 50"/>
                <a:gd name="T21" fmla="*/ 430 h 4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430">
                  <a:moveTo>
                    <a:pt x="26" y="0"/>
                  </a:moveTo>
                  <a:lnTo>
                    <a:pt x="50" y="56"/>
                  </a:lnTo>
                  <a:lnTo>
                    <a:pt x="50" y="430"/>
                  </a:lnTo>
                  <a:lnTo>
                    <a:pt x="0" y="368"/>
                  </a:lnTo>
                  <a:lnTo>
                    <a:pt x="0" y="5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5260" y="1776"/>
              <a:ext cx="6" cy="213"/>
            </a:xfrm>
            <a:custGeom>
              <a:avLst/>
              <a:gdLst>
                <a:gd name="T0" fmla="*/ 0 w 13"/>
                <a:gd name="T1" fmla="*/ 0 h 427"/>
                <a:gd name="T2" fmla="*/ 0 w 13"/>
                <a:gd name="T3" fmla="*/ 0 h 427"/>
                <a:gd name="T4" fmla="*/ 0 w 13"/>
                <a:gd name="T5" fmla="*/ 0 h 427"/>
                <a:gd name="T6" fmla="*/ 0 w 13"/>
                <a:gd name="T7" fmla="*/ 0 h 427"/>
                <a:gd name="T8" fmla="*/ 0 w 13"/>
                <a:gd name="T9" fmla="*/ 0 h 4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427"/>
                <a:gd name="T17" fmla="*/ 13 w 13"/>
                <a:gd name="T18" fmla="*/ 427 h 4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427">
                  <a:moveTo>
                    <a:pt x="13" y="0"/>
                  </a:moveTo>
                  <a:lnTo>
                    <a:pt x="13" y="427"/>
                  </a:lnTo>
                  <a:lnTo>
                    <a:pt x="0" y="396"/>
                  </a:lnTo>
                  <a:lnTo>
                    <a:pt x="0" y="29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4868" y="1716"/>
              <a:ext cx="398" cy="105"/>
            </a:xfrm>
            <a:custGeom>
              <a:avLst/>
              <a:gdLst>
                <a:gd name="T0" fmla="*/ 1 w 796"/>
                <a:gd name="T1" fmla="*/ 1 h 208"/>
                <a:gd name="T2" fmla="*/ 1 w 796"/>
                <a:gd name="T3" fmla="*/ 1 h 208"/>
                <a:gd name="T4" fmla="*/ 1 w 796"/>
                <a:gd name="T5" fmla="*/ 1 h 208"/>
                <a:gd name="T6" fmla="*/ 1 w 796"/>
                <a:gd name="T7" fmla="*/ 1 h 208"/>
                <a:gd name="T8" fmla="*/ 1 w 796"/>
                <a:gd name="T9" fmla="*/ 1 h 208"/>
                <a:gd name="T10" fmla="*/ 1 w 796"/>
                <a:gd name="T11" fmla="*/ 1 h 208"/>
                <a:gd name="T12" fmla="*/ 1 w 796"/>
                <a:gd name="T13" fmla="*/ 1 h 208"/>
                <a:gd name="T14" fmla="*/ 1 w 796"/>
                <a:gd name="T15" fmla="*/ 1 h 208"/>
                <a:gd name="T16" fmla="*/ 1 w 796"/>
                <a:gd name="T17" fmla="*/ 1 h 208"/>
                <a:gd name="T18" fmla="*/ 1 w 796"/>
                <a:gd name="T19" fmla="*/ 1 h 208"/>
                <a:gd name="T20" fmla="*/ 1 w 796"/>
                <a:gd name="T21" fmla="*/ 1 h 208"/>
                <a:gd name="T22" fmla="*/ 1 w 796"/>
                <a:gd name="T23" fmla="*/ 1 h 208"/>
                <a:gd name="T24" fmla="*/ 1 w 796"/>
                <a:gd name="T25" fmla="*/ 1 h 208"/>
                <a:gd name="T26" fmla="*/ 1 w 796"/>
                <a:gd name="T27" fmla="*/ 1 h 208"/>
                <a:gd name="T28" fmla="*/ 1 w 796"/>
                <a:gd name="T29" fmla="*/ 1 h 208"/>
                <a:gd name="T30" fmla="*/ 1 w 796"/>
                <a:gd name="T31" fmla="*/ 1 h 208"/>
                <a:gd name="T32" fmla="*/ 1 w 796"/>
                <a:gd name="T33" fmla="*/ 1 h 208"/>
                <a:gd name="T34" fmla="*/ 1 w 796"/>
                <a:gd name="T35" fmla="*/ 1 h 208"/>
                <a:gd name="T36" fmla="*/ 1 w 796"/>
                <a:gd name="T37" fmla="*/ 1 h 208"/>
                <a:gd name="T38" fmla="*/ 1 w 796"/>
                <a:gd name="T39" fmla="*/ 1 h 208"/>
                <a:gd name="T40" fmla="*/ 1 w 796"/>
                <a:gd name="T41" fmla="*/ 1 h 208"/>
                <a:gd name="T42" fmla="*/ 1 w 796"/>
                <a:gd name="T43" fmla="*/ 1 h 208"/>
                <a:gd name="T44" fmla="*/ 1 w 796"/>
                <a:gd name="T45" fmla="*/ 1 h 208"/>
                <a:gd name="T46" fmla="*/ 1 w 796"/>
                <a:gd name="T47" fmla="*/ 1 h 208"/>
                <a:gd name="T48" fmla="*/ 1 w 796"/>
                <a:gd name="T49" fmla="*/ 0 h 208"/>
                <a:gd name="T50" fmla="*/ 1 w 796"/>
                <a:gd name="T51" fmla="*/ 0 h 208"/>
                <a:gd name="T52" fmla="*/ 1 w 796"/>
                <a:gd name="T53" fmla="*/ 0 h 208"/>
                <a:gd name="T54" fmla="*/ 1 w 796"/>
                <a:gd name="T55" fmla="*/ 0 h 208"/>
                <a:gd name="T56" fmla="*/ 1 w 796"/>
                <a:gd name="T57" fmla="*/ 0 h 208"/>
                <a:gd name="T58" fmla="*/ 1 w 796"/>
                <a:gd name="T59" fmla="*/ 0 h 208"/>
                <a:gd name="T60" fmla="*/ 1 w 796"/>
                <a:gd name="T61" fmla="*/ 0 h 208"/>
                <a:gd name="T62" fmla="*/ 1 w 796"/>
                <a:gd name="T63" fmla="*/ 0 h 208"/>
                <a:gd name="T64" fmla="*/ 0 w 796"/>
                <a:gd name="T65" fmla="*/ 0 h 20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96"/>
                <a:gd name="T100" fmla="*/ 0 h 208"/>
                <a:gd name="T101" fmla="*/ 796 w 796"/>
                <a:gd name="T102" fmla="*/ 208 h 20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96" h="208">
                  <a:moveTo>
                    <a:pt x="0" y="29"/>
                  </a:moveTo>
                  <a:lnTo>
                    <a:pt x="6" y="29"/>
                  </a:lnTo>
                  <a:lnTo>
                    <a:pt x="16" y="29"/>
                  </a:lnTo>
                  <a:lnTo>
                    <a:pt x="29" y="29"/>
                  </a:lnTo>
                  <a:lnTo>
                    <a:pt x="45" y="29"/>
                  </a:lnTo>
                  <a:lnTo>
                    <a:pt x="63" y="29"/>
                  </a:lnTo>
                  <a:lnTo>
                    <a:pt x="83" y="29"/>
                  </a:lnTo>
                  <a:lnTo>
                    <a:pt x="105" y="29"/>
                  </a:lnTo>
                  <a:lnTo>
                    <a:pt x="127" y="29"/>
                  </a:lnTo>
                  <a:lnTo>
                    <a:pt x="147" y="29"/>
                  </a:lnTo>
                  <a:lnTo>
                    <a:pt x="169" y="29"/>
                  </a:lnTo>
                  <a:lnTo>
                    <a:pt x="189" y="29"/>
                  </a:lnTo>
                  <a:lnTo>
                    <a:pt x="207" y="29"/>
                  </a:lnTo>
                  <a:lnTo>
                    <a:pt x="223" y="29"/>
                  </a:lnTo>
                  <a:lnTo>
                    <a:pt x="236" y="29"/>
                  </a:lnTo>
                  <a:lnTo>
                    <a:pt x="246" y="29"/>
                  </a:lnTo>
                  <a:lnTo>
                    <a:pt x="252" y="29"/>
                  </a:lnTo>
                  <a:lnTo>
                    <a:pt x="259" y="29"/>
                  </a:lnTo>
                  <a:lnTo>
                    <a:pt x="274" y="30"/>
                  </a:lnTo>
                  <a:lnTo>
                    <a:pt x="294" y="32"/>
                  </a:lnTo>
                  <a:lnTo>
                    <a:pt x="319" y="36"/>
                  </a:lnTo>
                  <a:lnTo>
                    <a:pt x="349" y="40"/>
                  </a:lnTo>
                  <a:lnTo>
                    <a:pt x="384" y="46"/>
                  </a:lnTo>
                  <a:lnTo>
                    <a:pt x="420" y="53"/>
                  </a:lnTo>
                  <a:lnTo>
                    <a:pt x="461" y="62"/>
                  </a:lnTo>
                  <a:lnTo>
                    <a:pt x="503" y="72"/>
                  </a:lnTo>
                  <a:lnTo>
                    <a:pt x="546" y="85"/>
                  </a:lnTo>
                  <a:lnTo>
                    <a:pt x="590" y="100"/>
                  </a:lnTo>
                  <a:lnTo>
                    <a:pt x="635" y="116"/>
                  </a:lnTo>
                  <a:lnTo>
                    <a:pt x="677" y="136"/>
                  </a:lnTo>
                  <a:lnTo>
                    <a:pt x="719" y="158"/>
                  </a:lnTo>
                  <a:lnTo>
                    <a:pt x="759" y="182"/>
                  </a:lnTo>
                  <a:lnTo>
                    <a:pt x="796" y="208"/>
                  </a:lnTo>
                  <a:lnTo>
                    <a:pt x="796" y="161"/>
                  </a:lnTo>
                  <a:lnTo>
                    <a:pt x="759" y="135"/>
                  </a:lnTo>
                  <a:lnTo>
                    <a:pt x="719" y="112"/>
                  </a:lnTo>
                  <a:lnTo>
                    <a:pt x="677" y="91"/>
                  </a:lnTo>
                  <a:lnTo>
                    <a:pt x="634" y="74"/>
                  </a:lnTo>
                  <a:lnTo>
                    <a:pt x="590" y="57"/>
                  </a:lnTo>
                  <a:lnTo>
                    <a:pt x="546" y="45"/>
                  </a:lnTo>
                  <a:lnTo>
                    <a:pt x="502" y="33"/>
                  </a:lnTo>
                  <a:lnTo>
                    <a:pt x="461" y="25"/>
                  </a:lnTo>
                  <a:lnTo>
                    <a:pt x="420" y="17"/>
                  </a:lnTo>
                  <a:lnTo>
                    <a:pt x="384" y="11"/>
                  </a:lnTo>
                  <a:lnTo>
                    <a:pt x="349" y="7"/>
                  </a:lnTo>
                  <a:lnTo>
                    <a:pt x="319" y="5"/>
                  </a:lnTo>
                  <a:lnTo>
                    <a:pt x="294" y="2"/>
                  </a:lnTo>
                  <a:lnTo>
                    <a:pt x="274" y="1"/>
                  </a:lnTo>
                  <a:lnTo>
                    <a:pt x="259" y="0"/>
                  </a:lnTo>
                  <a:lnTo>
                    <a:pt x="252" y="0"/>
                  </a:lnTo>
                  <a:lnTo>
                    <a:pt x="246" y="0"/>
                  </a:lnTo>
                  <a:lnTo>
                    <a:pt x="236" y="0"/>
                  </a:lnTo>
                  <a:lnTo>
                    <a:pt x="223" y="0"/>
                  </a:lnTo>
                  <a:lnTo>
                    <a:pt x="207" y="0"/>
                  </a:lnTo>
                  <a:lnTo>
                    <a:pt x="189" y="0"/>
                  </a:lnTo>
                  <a:lnTo>
                    <a:pt x="169" y="0"/>
                  </a:lnTo>
                  <a:lnTo>
                    <a:pt x="147" y="0"/>
                  </a:lnTo>
                  <a:lnTo>
                    <a:pt x="127" y="0"/>
                  </a:lnTo>
                  <a:lnTo>
                    <a:pt x="105" y="0"/>
                  </a:lnTo>
                  <a:lnTo>
                    <a:pt x="83" y="0"/>
                  </a:lnTo>
                  <a:lnTo>
                    <a:pt x="63" y="0"/>
                  </a:lnTo>
                  <a:lnTo>
                    <a:pt x="45" y="0"/>
                  </a:lnTo>
                  <a:lnTo>
                    <a:pt x="29" y="0"/>
                  </a:lnTo>
                  <a:lnTo>
                    <a:pt x="16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Freeform 30"/>
            <p:cNvSpPr/>
            <p:nvPr/>
          </p:nvSpPr>
          <p:spPr bwMode="auto">
            <a:xfrm>
              <a:off x="4868" y="1780"/>
              <a:ext cx="398" cy="153"/>
            </a:xfrm>
            <a:custGeom>
              <a:avLst/>
              <a:gdLst>
                <a:gd name="T0" fmla="*/ 1 w 796"/>
                <a:gd name="T1" fmla="*/ 1 h 307"/>
                <a:gd name="T2" fmla="*/ 1 w 796"/>
                <a:gd name="T3" fmla="*/ 1 h 307"/>
                <a:gd name="T4" fmla="*/ 1 w 796"/>
                <a:gd name="T5" fmla="*/ 1 h 307"/>
                <a:gd name="T6" fmla="*/ 1 w 796"/>
                <a:gd name="T7" fmla="*/ 1 h 307"/>
                <a:gd name="T8" fmla="*/ 1 w 796"/>
                <a:gd name="T9" fmla="*/ 1 h 307"/>
                <a:gd name="T10" fmla="*/ 1 w 796"/>
                <a:gd name="T11" fmla="*/ 1 h 307"/>
                <a:gd name="T12" fmla="*/ 1 w 796"/>
                <a:gd name="T13" fmla="*/ 1 h 307"/>
                <a:gd name="T14" fmla="*/ 1 w 796"/>
                <a:gd name="T15" fmla="*/ 1 h 307"/>
                <a:gd name="T16" fmla="*/ 1 w 796"/>
                <a:gd name="T17" fmla="*/ 1 h 307"/>
                <a:gd name="T18" fmla="*/ 1 w 796"/>
                <a:gd name="T19" fmla="*/ 1 h 307"/>
                <a:gd name="T20" fmla="*/ 1 w 796"/>
                <a:gd name="T21" fmla="*/ 1 h 307"/>
                <a:gd name="T22" fmla="*/ 1 w 796"/>
                <a:gd name="T23" fmla="*/ 1 h 307"/>
                <a:gd name="T24" fmla="*/ 1 w 796"/>
                <a:gd name="T25" fmla="*/ 1 h 307"/>
                <a:gd name="T26" fmla="*/ 1 w 796"/>
                <a:gd name="T27" fmla="*/ 1 h 307"/>
                <a:gd name="T28" fmla="*/ 1 w 796"/>
                <a:gd name="T29" fmla="*/ 1 h 307"/>
                <a:gd name="T30" fmla="*/ 1 w 796"/>
                <a:gd name="T31" fmla="*/ 1 h 307"/>
                <a:gd name="T32" fmla="*/ 1 w 796"/>
                <a:gd name="T33" fmla="*/ 1 h 307"/>
                <a:gd name="T34" fmla="*/ 1 w 796"/>
                <a:gd name="T35" fmla="*/ 1 h 307"/>
                <a:gd name="T36" fmla="*/ 1 w 796"/>
                <a:gd name="T37" fmla="*/ 1 h 307"/>
                <a:gd name="T38" fmla="*/ 1 w 796"/>
                <a:gd name="T39" fmla="*/ 1 h 307"/>
                <a:gd name="T40" fmla="*/ 1 w 796"/>
                <a:gd name="T41" fmla="*/ 1 h 307"/>
                <a:gd name="T42" fmla="*/ 1 w 796"/>
                <a:gd name="T43" fmla="*/ 1 h 307"/>
                <a:gd name="T44" fmla="*/ 1 w 796"/>
                <a:gd name="T45" fmla="*/ 1 h 307"/>
                <a:gd name="T46" fmla="*/ 1 w 796"/>
                <a:gd name="T47" fmla="*/ 1 h 307"/>
                <a:gd name="T48" fmla="*/ 1 w 796"/>
                <a:gd name="T49" fmla="*/ 0 h 307"/>
                <a:gd name="T50" fmla="*/ 1 w 796"/>
                <a:gd name="T51" fmla="*/ 0 h 307"/>
                <a:gd name="T52" fmla="*/ 1 w 796"/>
                <a:gd name="T53" fmla="*/ 0 h 307"/>
                <a:gd name="T54" fmla="*/ 1 w 796"/>
                <a:gd name="T55" fmla="*/ 0 h 307"/>
                <a:gd name="T56" fmla="*/ 1 w 796"/>
                <a:gd name="T57" fmla="*/ 0 h 307"/>
                <a:gd name="T58" fmla="*/ 1 w 796"/>
                <a:gd name="T59" fmla="*/ 0 h 307"/>
                <a:gd name="T60" fmla="*/ 1 w 796"/>
                <a:gd name="T61" fmla="*/ 0 h 307"/>
                <a:gd name="T62" fmla="*/ 1 w 796"/>
                <a:gd name="T63" fmla="*/ 0 h 307"/>
                <a:gd name="T64" fmla="*/ 0 w 796"/>
                <a:gd name="T65" fmla="*/ 0 h 30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96"/>
                <a:gd name="T100" fmla="*/ 0 h 307"/>
                <a:gd name="T101" fmla="*/ 796 w 796"/>
                <a:gd name="T102" fmla="*/ 307 h 30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96" h="307">
                  <a:moveTo>
                    <a:pt x="0" y="32"/>
                  </a:moveTo>
                  <a:lnTo>
                    <a:pt x="6" y="32"/>
                  </a:lnTo>
                  <a:lnTo>
                    <a:pt x="16" y="32"/>
                  </a:lnTo>
                  <a:lnTo>
                    <a:pt x="29" y="32"/>
                  </a:lnTo>
                  <a:lnTo>
                    <a:pt x="45" y="32"/>
                  </a:lnTo>
                  <a:lnTo>
                    <a:pt x="63" y="32"/>
                  </a:lnTo>
                  <a:lnTo>
                    <a:pt x="83" y="32"/>
                  </a:lnTo>
                  <a:lnTo>
                    <a:pt x="105" y="32"/>
                  </a:lnTo>
                  <a:lnTo>
                    <a:pt x="127" y="32"/>
                  </a:lnTo>
                  <a:lnTo>
                    <a:pt x="147" y="32"/>
                  </a:lnTo>
                  <a:lnTo>
                    <a:pt x="169" y="32"/>
                  </a:lnTo>
                  <a:lnTo>
                    <a:pt x="189" y="32"/>
                  </a:lnTo>
                  <a:lnTo>
                    <a:pt x="207" y="32"/>
                  </a:lnTo>
                  <a:lnTo>
                    <a:pt x="223" y="32"/>
                  </a:lnTo>
                  <a:lnTo>
                    <a:pt x="236" y="32"/>
                  </a:lnTo>
                  <a:lnTo>
                    <a:pt x="246" y="32"/>
                  </a:lnTo>
                  <a:lnTo>
                    <a:pt x="252" y="32"/>
                  </a:lnTo>
                  <a:lnTo>
                    <a:pt x="299" y="33"/>
                  </a:lnTo>
                  <a:lnTo>
                    <a:pt x="346" y="39"/>
                  </a:lnTo>
                  <a:lnTo>
                    <a:pt x="390" y="46"/>
                  </a:lnTo>
                  <a:lnTo>
                    <a:pt x="433" y="56"/>
                  </a:lnTo>
                  <a:lnTo>
                    <a:pt x="473" y="69"/>
                  </a:lnTo>
                  <a:lnTo>
                    <a:pt x="514" y="85"/>
                  </a:lnTo>
                  <a:lnTo>
                    <a:pt x="551" y="101"/>
                  </a:lnTo>
                  <a:lnTo>
                    <a:pt x="586" y="120"/>
                  </a:lnTo>
                  <a:lnTo>
                    <a:pt x="620" y="140"/>
                  </a:lnTo>
                  <a:lnTo>
                    <a:pt x="652" y="162"/>
                  </a:lnTo>
                  <a:lnTo>
                    <a:pt x="681" y="185"/>
                  </a:lnTo>
                  <a:lnTo>
                    <a:pt x="708" y="209"/>
                  </a:lnTo>
                  <a:lnTo>
                    <a:pt x="734" y="233"/>
                  </a:lnTo>
                  <a:lnTo>
                    <a:pt x="757" y="257"/>
                  </a:lnTo>
                  <a:lnTo>
                    <a:pt x="778" y="283"/>
                  </a:lnTo>
                  <a:lnTo>
                    <a:pt x="796" y="307"/>
                  </a:lnTo>
                  <a:lnTo>
                    <a:pt x="796" y="255"/>
                  </a:lnTo>
                  <a:lnTo>
                    <a:pt x="778" y="231"/>
                  </a:lnTo>
                  <a:lnTo>
                    <a:pt x="757" y="208"/>
                  </a:lnTo>
                  <a:lnTo>
                    <a:pt x="734" y="184"/>
                  </a:lnTo>
                  <a:lnTo>
                    <a:pt x="708" y="161"/>
                  </a:lnTo>
                  <a:lnTo>
                    <a:pt x="681" y="139"/>
                  </a:lnTo>
                  <a:lnTo>
                    <a:pt x="652" y="118"/>
                  </a:lnTo>
                  <a:lnTo>
                    <a:pt x="620" y="99"/>
                  </a:lnTo>
                  <a:lnTo>
                    <a:pt x="586" y="79"/>
                  </a:lnTo>
                  <a:lnTo>
                    <a:pt x="551" y="62"/>
                  </a:lnTo>
                  <a:lnTo>
                    <a:pt x="514" y="47"/>
                  </a:lnTo>
                  <a:lnTo>
                    <a:pt x="473" y="33"/>
                  </a:lnTo>
                  <a:lnTo>
                    <a:pt x="433" y="21"/>
                  </a:lnTo>
                  <a:lnTo>
                    <a:pt x="390" y="12"/>
                  </a:lnTo>
                  <a:lnTo>
                    <a:pt x="346" y="5"/>
                  </a:lnTo>
                  <a:lnTo>
                    <a:pt x="299" y="1"/>
                  </a:lnTo>
                  <a:lnTo>
                    <a:pt x="252" y="0"/>
                  </a:lnTo>
                  <a:lnTo>
                    <a:pt x="246" y="0"/>
                  </a:lnTo>
                  <a:lnTo>
                    <a:pt x="236" y="0"/>
                  </a:lnTo>
                  <a:lnTo>
                    <a:pt x="223" y="0"/>
                  </a:lnTo>
                  <a:lnTo>
                    <a:pt x="207" y="0"/>
                  </a:lnTo>
                  <a:lnTo>
                    <a:pt x="189" y="0"/>
                  </a:lnTo>
                  <a:lnTo>
                    <a:pt x="169" y="0"/>
                  </a:lnTo>
                  <a:lnTo>
                    <a:pt x="147" y="0"/>
                  </a:lnTo>
                  <a:lnTo>
                    <a:pt x="127" y="0"/>
                  </a:lnTo>
                  <a:lnTo>
                    <a:pt x="105" y="0"/>
                  </a:lnTo>
                  <a:lnTo>
                    <a:pt x="83" y="0"/>
                  </a:lnTo>
                  <a:lnTo>
                    <a:pt x="63" y="0"/>
                  </a:lnTo>
                  <a:lnTo>
                    <a:pt x="45" y="0"/>
                  </a:lnTo>
                  <a:lnTo>
                    <a:pt x="29" y="0"/>
                  </a:lnTo>
                  <a:lnTo>
                    <a:pt x="16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Freeform 31"/>
            <p:cNvSpPr/>
            <p:nvPr/>
          </p:nvSpPr>
          <p:spPr bwMode="auto">
            <a:xfrm>
              <a:off x="4264" y="1681"/>
              <a:ext cx="24" cy="132"/>
            </a:xfrm>
            <a:custGeom>
              <a:avLst/>
              <a:gdLst>
                <a:gd name="T0" fmla="*/ 0 w 50"/>
                <a:gd name="T1" fmla="*/ 0 h 263"/>
                <a:gd name="T2" fmla="*/ 0 w 50"/>
                <a:gd name="T3" fmla="*/ 1 h 263"/>
                <a:gd name="T4" fmla="*/ 0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0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Freeform 32"/>
            <p:cNvSpPr/>
            <p:nvPr/>
          </p:nvSpPr>
          <p:spPr bwMode="auto">
            <a:xfrm>
              <a:off x="4300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4338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Rectangle 34"/>
            <p:cNvSpPr>
              <a:spLocks noChangeArrowheads="1"/>
            </p:cNvSpPr>
            <p:nvPr/>
          </p:nvSpPr>
          <p:spPr bwMode="auto">
            <a:xfrm>
              <a:off x="4264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Rectangle 35"/>
            <p:cNvSpPr>
              <a:spLocks noChangeArrowheads="1"/>
            </p:cNvSpPr>
            <p:nvPr/>
          </p:nvSpPr>
          <p:spPr bwMode="auto">
            <a:xfrm>
              <a:off x="4264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36"/>
            <p:cNvSpPr/>
            <p:nvPr/>
          </p:nvSpPr>
          <p:spPr bwMode="auto">
            <a:xfrm>
              <a:off x="4370" y="1681"/>
              <a:ext cx="24" cy="132"/>
            </a:xfrm>
            <a:custGeom>
              <a:avLst/>
              <a:gdLst>
                <a:gd name="T0" fmla="*/ 0 w 50"/>
                <a:gd name="T1" fmla="*/ 0 h 263"/>
                <a:gd name="T2" fmla="*/ 0 w 50"/>
                <a:gd name="T3" fmla="*/ 1 h 263"/>
                <a:gd name="T4" fmla="*/ 0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0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5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4405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Freeform 38"/>
            <p:cNvSpPr/>
            <p:nvPr/>
          </p:nvSpPr>
          <p:spPr bwMode="auto">
            <a:xfrm>
              <a:off x="4444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Rectangle 39"/>
            <p:cNvSpPr>
              <a:spLocks noChangeArrowheads="1"/>
            </p:cNvSpPr>
            <p:nvPr/>
          </p:nvSpPr>
          <p:spPr bwMode="auto">
            <a:xfrm>
              <a:off x="4370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Rectangle 40"/>
            <p:cNvSpPr>
              <a:spLocks noChangeArrowheads="1"/>
            </p:cNvSpPr>
            <p:nvPr/>
          </p:nvSpPr>
          <p:spPr bwMode="auto">
            <a:xfrm>
              <a:off x="4370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Freeform 41"/>
            <p:cNvSpPr/>
            <p:nvPr/>
          </p:nvSpPr>
          <p:spPr bwMode="auto">
            <a:xfrm>
              <a:off x="4476" y="1681"/>
              <a:ext cx="24" cy="132"/>
            </a:xfrm>
            <a:custGeom>
              <a:avLst/>
              <a:gdLst>
                <a:gd name="T0" fmla="*/ 0 w 49"/>
                <a:gd name="T1" fmla="*/ 0 h 263"/>
                <a:gd name="T2" fmla="*/ 0 w 49"/>
                <a:gd name="T3" fmla="*/ 1 h 263"/>
                <a:gd name="T4" fmla="*/ 0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0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Freeform 42"/>
            <p:cNvSpPr/>
            <p:nvPr/>
          </p:nvSpPr>
          <p:spPr bwMode="auto">
            <a:xfrm>
              <a:off x="4511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Freeform 43"/>
            <p:cNvSpPr/>
            <p:nvPr/>
          </p:nvSpPr>
          <p:spPr bwMode="auto">
            <a:xfrm>
              <a:off x="4549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Rectangle 44"/>
            <p:cNvSpPr>
              <a:spLocks noChangeArrowheads="1"/>
            </p:cNvSpPr>
            <p:nvPr/>
          </p:nvSpPr>
          <p:spPr bwMode="auto">
            <a:xfrm>
              <a:off x="4476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Rectangle 45"/>
            <p:cNvSpPr>
              <a:spLocks noChangeArrowheads="1"/>
            </p:cNvSpPr>
            <p:nvPr/>
          </p:nvSpPr>
          <p:spPr bwMode="auto">
            <a:xfrm>
              <a:off x="4476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Freeform 46"/>
            <p:cNvSpPr/>
            <p:nvPr/>
          </p:nvSpPr>
          <p:spPr bwMode="auto">
            <a:xfrm>
              <a:off x="4581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47"/>
            <p:cNvSpPr/>
            <p:nvPr/>
          </p:nvSpPr>
          <p:spPr bwMode="auto">
            <a:xfrm>
              <a:off x="4617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Freeform 48"/>
            <p:cNvSpPr/>
            <p:nvPr/>
          </p:nvSpPr>
          <p:spPr bwMode="auto">
            <a:xfrm>
              <a:off x="4655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Rectangle 49"/>
            <p:cNvSpPr>
              <a:spLocks noChangeArrowheads="1"/>
            </p:cNvSpPr>
            <p:nvPr/>
          </p:nvSpPr>
          <p:spPr bwMode="auto">
            <a:xfrm>
              <a:off x="4581" y="1716"/>
              <a:ext cx="108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Rectangle 50"/>
            <p:cNvSpPr>
              <a:spLocks noChangeArrowheads="1"/>
            </p:cNvSpPr>
            <p:nvPr/>
          </p:nvSpPr>
          <p:spPr bwMode="auto">
            <a:xfrm>
              <a:off x="4581" y="1780"/>
              <a:ext cx="108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Freeform 51"/>
            <p:cNvSpPr/>
            <p:nvPr/>
          </p:nvSpPr>
          <p:spPr bwMode="auto">
            <a:xfrm>
              <a:off x="4687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Freeform 52"/>
            <p:cNvSpPr/>
            <p:nvPr/>
          </p:nvSpPr>
          <p:spPr bwMode="auto">
            <a:xfrm>
              <a:off x="4723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Freeform 53"/>
            <p:cNvSpPr/>
            <p:nvPr/>
          </p:nvSpPr>
          <p:spPr bwMode="auto">
            <a:xfrm>
              <a:off x="4761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Rectangle 54"/>
            <p:cNvSpPr>
              <a:spLocks noChangeArrowheads="1"/>
            </p:cNvSpPr>
            <p:nvPr/>
          </p:nvSpPr>
          <p:spPr bwMode="auto">
            <a:xfrm>
              <a:off x="4687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Rectangle 55"/>
            <p:cNvSpPr>
              <a:spLocks noChangeArrowheads="1"/>
            </p:cNvSpPr>
            <p:nvPr/>
          </p:nvSpPr>
          <p:spPr bwMode="auto">
            <a:xfrm>
              <a:off x="4687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Freeform 56"/>
            <p:cNvSpPr/>
            <p:nvPr/>
          </p:nvSpPr>
          <p:spPr bwMode="auto">
            <a:xfrm>
              <a:off x="4793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57"/>
            <p:cNvSpPr/>
            <p:nvPr/>
          </p:nvSpPr>
          <p:spPr bwMode="auto">
            <a:xfrm>
              <a:off x="4829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Freeform 58"/>
            <p:cNvSpPr/>
            <p:nvPr/>
          </p:nvSpPr>
          <p:spPr bwMode="auto">
            <a:xfrm>
              <a:off x="4867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Rectangle 59"/>
            <p:cNvSpPr>
              <a:spLocks noChangeArrowheads="1"/>
            </p:cNvSpPr>
            <p:nvPr/>
          </p:nvSpPr>
          <p:spPr bwMode="auto">
            <a:xfrm>
              <a:off x="4793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Rectangle 60"/>
            <p:cNvSpPr>
              <a:spLocks noChangeArrowheads="1"/>
            </p:cNvSpPr>
            <p:nvPr/>
          </p:nvSpPr>
          <p:spPr bwMode="auto">
            <a:xfrm>
              <a:off x="4793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Freeform 61"/>
            <p:cNvSpPr/>
            <p:nvPr/>
          </p:nvSpPr>
          <p:spPr bwMode="auto">
            <a:xfrm>
              <a:off x="4898" y="1471"/>
              <a:ext cx="304" cy="420"/>
            </a:xfrm>
            <a:custGeom>
              <a:avLst/>
              <a:gdLst>
                <a:gd name="T0" fmla="*/ 1 w 607"/>
                <a:gd name="T1" fmla="*/ 0 h 841"/>
                <a:gd name="T2" fmla="*/ 1 w 607"/>
                <a:gd name="T3" fmla="*/ 0 h 841"/>
                <a:gd name="T4" fmla="*/ 1 w 607"/>
                <a:gd name="T5" fmla="*/ 0 h 841"/>
                <a:gd name="T6" fmla="*/ 1 w 607"/>
                <a:gd name="T7" fmla="*/ 0 h 841"/>
                <a:gd name="T8" fmla="*/ 1 w 607"/>
                <a:gd name="T9" fmla="*/ 0 h 841"/>
                <a:gd name="T10" fmla="*/ 1 w 607"/>
                <a:gd name="T11" fmla="*/ 0 h 841"/>
                <a:gd name="T12" fmla="*/ 1 w 607"/>
                <a:gd name="T13" fmla="*/ 0 h 841"/>
                <a:gd name="T14" fmla="*/ 1 w 607"/>
                <a:gd name="T15" fmla="*/ 0 h 841"/>
                <a:gd name="T16" fmla="*/ 1 w 607"/>
                <a:gd name="T17" fmla="*/ 0 h 841"/>
                <a:gd name="T18" fmla="*/ 1 w 607"/>
                <a:gd name="T19" fmla="*/ 0 h 841"/>
                <a:gd name="T20" fmla="*/ 1 w 607"/>
                <a:gd name="T21" fmla="*/ 0 h 841"/>
                <a:gd name="T22" fmla="*/ 1 w 607"/>
                <a:gd name="T23" fmla="*/ 0 h 841"/>
                <a:gd name="T24" fmla="*/ 1 w 607"/>
                <a:gd name="T25" fmla="*/ 0 h 841"/>
                <a:gd name="T26" fmla="*/ 1 w 607"/>
                <a:gd name="T27" fmla="*/ 0 h 841"/>
                <a:gd name="T28" fmla="*/ 1 w 607"/>
                <a:gd name="T29" fmla="*/ 0 h 841"/>
                <a:gd name="T30" fmla="*/ 1 w 607"/>
                <a:gd name="T31" fmla="*/ 0 h 841"/>
                <a:gd name="T32" fmla="*/ 1 w 607"/>
                <a:gd name="T33" fmla="*/ 0 h 841"/>
                <a:gd name="T34" fmla="*/ 1 w 607"/>
                <a:gd name="T35" fmla="*/ 0 h 841"/>
                <a:gd name="T36" fmla="*/ 1 w 607"/>
                <a:gd name="T37" fmla="*/ 0 h 841"/>
                <a:gd name="T38" fmla="*/ 1 w 607"/>
                <a:gd name="T39" fmla="*/ 0 h 841"/>
                <a:gd name="T40" fmla="*/ 1 w 607"/>
                <a:gd name="T41" fmla="*/ 0 h 841"/>
                <a:gd name="T42" fmla="*/ 1 w 607"/>
                <a:gd name="T43" fmla="*/ 0 h 841"/>
                <a:gd name="T44" fmla="*/ 1 w 607"/>
                <a:gd name="T45" fmla="*/ 0 h 841"/>
                <a:gd name="T46" fmla="*/ 1 w 607"/>
                <a:gd name="T47" fmla="*/ 0 h 841"/>
                <a:gd name="T48" fmla="*/ 1 w 607"/>
                <a:gd name="T49" fmla="*/ 0 h 841"/>
                <a:gd name="T50" fmla="*/ 1 w 607"/>
                <a:gd name="T51" fmla="*/ 0 h 841"/>
                <a:gd name="T52" fmla="*/ 1 w 607"/>
                <a:gd name="T53" fmla="*/ 0 h 841"/>
                <a:gd name="T54" fmla="*/ 1 w 607"/>
                <a:gd name="T55" fmla="*/ 0 h 841"/>
                <a:gd name="T56" fmla="*/ 1 w 607"/>
                <a:gd name="T57" fmla="*/ 0 h 841"/>
                <a:gd name="T58" fmla="*/ 1 w 607"/>
                <a:gd name="T59" fmla="*/ 0 h 841"/>
                <a:gd name="T60" fmla="*/ 1 w 607"/>
                <a:gd name="T61" fmla="*/ 0 h 841"/>
                <a:gd name="T62" fmla="*/ 1 w 607"/>
                <a:gd name="T63" fmla="*/ 0 h 841"/>
                <a:gd name="T64" fmla="*/ 1 w 607"/>
                <a:gd name="T65" fmla="*/ 0 h 841"/>
                <a:gd name="T66" fmla="*/ 1 w 607"/>
                <a:gd name="T67" fmla="*/ 0 h 841"/>
                <a:gd name="T68" fmla="*/ 1 w 607"/>
                <a:gd name="T69" fmla="*/ 0 h 841"/>
                <a:gd name="T70" fmla="*/ 1 w 607"/>
                <a:gd name="T71" fmla="*/ 0 h 841"/>
                <a:gd name="T72" fmla="*/ 1 w 607"/>
                <a:gd name="T73" fmla="*/ 0 h 841"/>
                <a:gd name="T74" fmla="*/ 1 w 607"/>
                <a:gd name="T75" fmla="*/ 0 h 841"/>
                <a:gd name="T76" fmla="*/ 1 w 607"/>
                <a:gd name="T77" fmla="*/ 0 h 841"/>
                <a:gd name="T78" fmla="*/ 1 w 607"/>
                <a:gd name="T79" fmla="*/ 0 h 841"/>
                <a:gd name="T80" fmla="*/ 1 w 607"/>
                <a:gd name="T81" fmla="*/ 0 h 841"/>
                <a:gd name="T82" fmla="*/ 1 w 607"/>
                <a:gd name="T83" fmla="*/ 0 h 841"/>
                <a:gd name="T84" fmla="*/ 1 w 607"/>
                <a:gd name="T85" fmla="*/ 0 h 841"/>
                <a:gd name="T86" fmla="*/ 1 w 607"/>
                <a:gd name="T87" fmla="*/ 0 h 841"/>
                <a:gd name="T88" fmla="*/ 1 w 607"/>
                <a:gd name="T89" fmla="*/ 0 h 841"/>
                <a:gd name="T90" fmla="*/ 1 w 607"/>
                <a:gd name="T91" fmla="*/ 0 h 841"/>
                <a:gd name="T92" fmla="*/ 1 w 607"/>
                <a:gd name="T93" fmla="*/ 0 h 841"/>
                <a:gd name="T94" fmla="*/ 1 w 607"/>
                <a:gd name="T95" fmla="*/ 0 h 841"/>
                <a:gd name="T96" fmla="*/ 1 w 607"/>
                <a:gd name="T97" fmla="*/ 0 h 841"/>
                <a:gd name="T98" fmla="*/ 1 w 607"/>
                <a:gd name="T99" fmla="*/ 0 h 841"/>
                <a:gd name="T100" fmla="*/ 1 w 607"/>
                <a:gd name="T101" fmla="*/ 0 h 841"/>
                <a:gd name="T102" fmla="*/ 1 w 607"/>
                <a:gd name="T103" fmla="*/ 0 h 84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607"/>
                <a:gd name="T157" fmla="*/ 0 h 841"/>
                <a:gd name="T158" fmla="*/ 607 w 607"/>
                <a:gd name="T159" fmla="*/ 841 h 84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607" h="841">
                  <a:moveTo>
                    <a:pt x="0" y="379"/>
                  </a:moveTo>
                  <a:lnTo>
                    <a:pt x="15" y="383"/>
                  </a:lnTo>
                  <a:lnTo>
                    <a:pt x="32" y="386"/>
                  </a:lnTo>
                  <a:lnTo>
                    <a:pt x="52" y="391"/>
                  </a:lnTo>
                  <a:lnTo>
                    <a:pt x="73" y="397"/>
                  </a:lnTo>
                  <a:lnTo>
                    <a:pt x="93" y="405"/>
                  </a:lnTo>
                  <a:lnTo>
                    <a:pt x="116" y="415"/>
                  </a:lnTo>
                  <a:lnTo>
                    <a:pt x="138" y="429"/>
                  </a:lnTo>
                  <a:lnTo>
                    <a:pt x="160" y="447"/>
                  </a:lnTo>
                  <a:lnTo>
                    <a:pt x="181" y="471"/>
                  </a:lnTo>
                  <a:lnTo>
                    <a:pt x="202" y="501"/>
                  </a:lnTo>
                  <a:lnTo>
                    <a:pt x="219" y="537"/>
                  </a:lnTo>
                  <a:lnTo>
                    <a:pt x="235" y="580"/>
                  </a:lnTo>
                  <a:lnTo>
                    <a:pt x="248" y="631"/>
                  </a:lnTo>
                  <a:lnTo>
                    <a:pt x="258" y="691"/>
                  </a:lnTo>
                  <a:lnTo>
                    <a:pt x="264" y="761"/>
                  </a:lnTo>
                  <a:lnTo>
                    <a:pt x="266" y="841"/>
                  </a:lnTo>
                  <a:lnTo>
                    <a:pt x="301" y="841"/>
                  </a:lnTo>
                  <a:lnTo>
                    <a:pt x="301" y="815"/>
                  </a:lnTo>
                  <a:lnTo>
                    <a:pt x="301" y="787"/>
                  </a:lnTo>
                  <a:lnTo>
                    <a:pt x="301" y="756"/>
                  </a:lnTo>
                  <a:lnTo>
                    <a:pt x="302" y="722"/>
                  </a:lnTo>
                  <a:lnTo>
                    <a:pt x="304" y="687"/>
                  </a:lnTo>
                  <a:lnTo>
                    <a:pt x="310" y="651"/>
                  </a:lnTo>
                  <a:lnTo>
                    <a:pt x="318" y="613"/>
                  </a:lnTo>
                  <a:lnTo>
                    <a:pt x="329" y="576"/>
                  </a:lnTo>
                  <a:lnTo>
                    <a:pt x="344" y="539"/>
                  </a:lnTo>
                  <a:lnTo>
                    <a:pt x="364" y="504"/>
                  </a:lnTo>
                  <a:lnTo>
                    <a:pt x="388" y="468"/>
                  </a:lnTo>
                  <a:lnTo>
                    <a:pt x="419" y="435"/>
                  </a:lnTo>
                  <a:lnTo>
                    <a:pt x="455" y="405"/>
                  </a:lnTo>
                  <a:lnTo>
                    <a:pt x="499" y="376"/>
                  </a:lnTo>
                  <a:lnTo>
                    <a:pt x="548" y="351"/>
                  </a:lnTo>
                  <a:lnTo>
                    <a:pt x="607" y="330"/>
                  </a:lnTo>
                  <a:lnTo>
                    <a:pt x="597" y="332"/>
                  </a:lnTo>
                  <a:lnTo>
                    <a:pt x="584" y="336"/>
                  </a:lnTo>
                  <a:lnTo>
                    <a:pt x="570" y="339"/>
                  </a:lnTo>
                  <a:lnTo>
                    <a:pt x="554" y="344"/>
                  </a:lnTo>
                  <a:lnTo>
                    <a:pt x="536" y="351"/>
                  </a:lnTo>
                  <a:lnTo>
                    <a:pt x="517" y="359"/>
                  </a:lnTo>
                  <a:lnTo>
                    <a:pt x="498" y="368"/>
                  </a:lnTo>
                  <a:lnTo>
                    <a:pt x="477" y="378"/>
                  </a:lnTo>
                  <a:lnTo>
                    <a:pt x="456" y="392"/>
                  </a:lnTo>
                  <a:lnTo>
                    <a:pt x="434" y="408"/>
                  </a:lnTo>
                  <a:lnTo>
                    <a:pt x="414" y="426"/>
                  </a:lnTo>
                  <a:lnTo>
                    <a:pt x="394" y="447"/>
                  </a:lnTo>
                  <a:lnTo>
                    <a:pt x="373" y="471"/>
                  </a:lnTo>
                  <a:lnTo>
                    <a:pt x="355" y="498"/>
                  </a:lnTo>
                  <a:lnTo>
                    <a:pt x="338" y="528"/>
                  </a:lnTo>
                  <a:lnTo>
                    <a:pt x="321" y="562"/>
                  </a:lnTo>
                  <a:lnTo>
                    <a:pt x="324" y="550"/>
                  </a:lnTo>
                  <a:lnTo>
                    <a:pt x="326" y="533"/>
                  </a:lnTo>
                  <a:lnTo>
                    <a:pt x="328" y="514"/>
                  </a:lnTo>
                  <a:lnTo>
                    <a:pt x="332" y="491"/>
                  </a:lnTo>
                  <a:lnTo>
                    <a:pt x="335" y="464"/>
                  </a:lnTo>
                  <a:lnTo>
                    <a:pt x="341" y="437"/>
                  </a:lnTo>
                  <a:lnTo>
                    <a:pt x="348" y="407"/>
                  </a:lnTo>
                  <a:lnTo>
                    <a:pt x="356" y="375"/>
                  </a:lnTo>
                  <a:lnTo>
                    <a:pt x="366" y="341"/>
                  </a:lnTo>
                  <a:lnTo>
                    <a:pt x="379" y="306"/>
                  </a:lnTo>
                  <a:lnTo>
                    <a:pt x="394" y="270"/>
                  </a:lnTo>
                  <a:lnTo>
                    <a:pt x="411" y="234"/>
                  </a:lnTo>
                  <a:lnTo>
                    <a:pt x="431" y="196"/>
                  </a:lnTo>
                  <a:lnTo>
                    <a:pt x="454" y="160"/>
                  </a:lnTo>
                  <a:lnTo>
                    <a:pt x="480" y="123"/>
                  </a:lnTo>
                  <a:lnTo>
                    <a:pt x="510" y="87"/>
                  </a:lnTo>
                  <a:lnTo>
                    <a:pt x="486" y="109"/>
                  </a:lnTo>
                  <a:lnTo>
                    <a:pt x="467" y="131"/>
                  </a:lnTo>
                  <a:lnTo>
                    <a:pt x="449" y="153"/>
                  </a:lnTo>
                  <a:lnTo>
                    <a:pt x="434" y="175"/>
                  </a:lnTo>
                  <a:lnTo>
                    <a:pt x="422" y="196"/>
                  </a:lnTo>
                  <a:lnTo>
                    <a:pt x="411" y="216"/>
                  </a:lnTo>
                  <a:lnTo>
                    <a:pt x="402" y="234"/>
                  </a:lnTo>
                  <a:lnTo>
                    <a:pt x="394" y="250"/>
                  </a:lnTo>
                  <a:lnTo>
                    <a:pt x="394" y="233"/>
                  </a:lnTo>
                  <a:lnTo>
                    <a:pt x="396" y="208"/>
                  </a:lnTo>
                  <a:lnTo>
                    <a:pt x="400" y="179"/>
                  </a:lnTo>
                  <a:lnTo>
                    <a:pt x="406" y="146"/>
                  </a:lnTo>
                  <a:lnTo>
                    <a:pt x="412" y="114"/>
                  </a:lnTo>
                  <a:lnTo>
                    <a:pt x="420" y="82"/>
                  </a:lnTo>
                  <a:lnTo>
                    <a:pt x="430" y="57"/>
                  </a:lnTo>
                  <a:lnTo>
                    <a:pt x="440" y="38"/>
                  </a:lnTo>
                  <a:lnTo>
                    <a:pt x="430" y="53"/>
                  </a:lnTo>
                  <a:lnTo>
                    <a:pt x="419" y="73"/>
                  </a:lnTo>
                  <a:lnTo>
                    <a:pt x="410" y="97"/>
                  </a:lnTo>
                  <a:lnTo>
                    <a:pt x="402" y="126"/>
                  </a:lnTo>
                  <a:lnTo>
                    <a:pt x="394" y="158"/>
                  </a:lnTo>
                  <a:lnTo>
                    <a:pt x="389" y="192"/>
                  </a:lnTo>
                  <a:lnTo>
                    <a:pt x="385" y="227"/>
                  </a:lnTo>
                  <a:lnTo>
                    <a:pt x="384" y="263"/>
                  </a:lnTo>
                  <a:lnTo>
                    <a:pt x="374" y="283"/>
                  </a:lnTo>
                  <a:lnTo>
                    <a:pt x="362" y="315"/>
                  </a:lnTo>
                  <a:lnTo>
                    <a:pt x="346" y="359"/>
                  </a:lnTo>
                  <a:lnTo>
                    <a:pt x="329" y="410"/>
                  </a:lnTo>
                  <a:lnTo>
                    <a:pt x="313" y="468"/>
                  </a:lnTo>
                  <a:lnTo>
                    <a:pt x="300" y="529"/>
                  </a:lnTo>
                  <a:lnTo>
                    <a:pt x="289" y="590"/>
                  </a:lnTo>
                  <a:lnTo>
                    <a:pt x="283" y="650"/>
                  </a:lnTo>
                  <a:lnTo>
                    <a:pt x="274" y="617"/>
                  </a:lnTo>
                  <a:lnTo>
                    <a:pt x="265" y="581"/>
                  </a:lnTo>
                  <a:lnTo>
                    <a:pt x="257" y="538"/>
                  </a:lnTo>
                  <a:lnTo>
                    <a:pt x="249" y="491"/>
                  </a:lnTo>
                  <a:lnTo>
                    <a:pt x="244" y="440"/>
                  </a:lnTo>
                  <a:lnTo>
                    <a:pt x="242" y="386"/>
                  </a:lnTo>
                  <a:lnTo>
                    <a:pt x="245" y="330"/>
                  </a:lnTo>
                  <a:lnTo>
                    <a:pt x="253" y="271"/>
                  </a:lnTo>
                  <a:lnTo>
                    <a:pt x="265" y="216"/>
                  </a:lnTo>
                  <a:lnTo>
                    <a:pt x="276" y="168"/>
                  </a:lnTo>
                  <a:lnTo>
                    <a:pt x="287" y="125"/>
                  </a:lnTo>
                  <a:lnTo>
                    <a:pt x="297" y="89"/>
                  </a:lnTo>
                  <a:lnTo>
                    <a:pt x="308" y="59"/>
                  </a:lnTo>
                  <a:lnTo>
                    <a:pt x="318" y="34"/>
                  </a:lnTo>
                  <a:lnTo>
                    <a:pt x="326" y="15"/>
                  </a:lnTo>
                  <a:lnTo>
                    <a:pt x="334" y="0"/>
                  </a:lnTo>
                  <a:lnTo>
                    <a:pt x="326" y="15"/>
                  </a:lnTo>
                  <a:lnTo>
                    <a:pt x="313" y="39"/>
                  </a:lnTo>
                  <a:lnTo>
                    <a:pt x="300" y="72"/>
                  </a:lnTo>
                  <a:lnTo>
                    <a:pt x="285" y="111"/>
                  </a:lnTo>
                  <a:lnTo>
                    <a:pt x="270" y="155"/>
                  </a:lnTo>
                  <a:lnTo>
                    <a:pt x="257" y="200"/>
                  </a:lnTo>
                  <a:lnTo>
                    <a:pt x="248" y="245"/>
                  </a:lnTo>
                  <a:lnTo>
                    <a:pt x="243" y="288"/>
                  </a:lnTo>
                  <a:lnTo>
                    <a:pt x="233" y="263"/>
                  </a:lnTo>
                  <a:lnTo>
                    <a:pt x="218" y="234"/>
                  </a:lnTo>
                  <a:lnTo>
                    <a:pt x="200" y="206"/>
                  </a:lnTo>
                  <a:lnTo>
                    <a:pt x="182" y="175"/>
                  </a:lnTo>
                  <a:lnTo>
                    <a:pt x="165" y="145"/>
                  </a:lnTo>
                  <a:lnTo>
                    <a:pt x="150" y="116"/>
                  </a:lnTo>
                  <a:lnTo>
                    <a:pt x="139" y="88"/>
                  </a:lnTo>
                  <a:lnTo>
                    <a:pt x="136" y="63"/>
                  </a:lnTo>
                  <a:lnTo>
                    <a:pt x="136" y="86"/>
                  </a:lnTo>
                  <a:lnTo>
                    <a:pt x="145" y="116"/>
                  </a:lnTo>
                  <a:lnTo>
                    <a:pt x="160" y="152"/>
                  </a:lnTo>
                  <a:lnTo>
                    <a:pt x="180" y="189"/>
                  </a:lnTo>
                  <a:lnTo>
                    <a:pt x="199" y="227"/>
                  </a:lnTo>
                  <a:lnTo>
                    <a:pt x="217" y="261"/>
                  </a:lnTo>
                  <a:lnTo>
                    <a:pt x="230" y="290"/>
                  </a:lnTo>
                  <a:lnTo>
                    <a:pt x="236" y="309"/>
                  </a:lnTo>
                  <a:lnTo>
                    <a:pt x="233" y="336"/>
                  </a:lnTo>
                  <a:lnTo>
                    <a:pt x="229" y="363"/>
                  </a:lnTo>
                  <a:lnTo>
                    <a:pt x="226" y="390"/>
                  </a:lnTo>
                  <a:lnTo>
                    <a:pt x="226" y="414"/>
                  </a:lnTo>
                  <a:lnTo>
                    <a:pt x="204" y="392"/>
                  </a:lnTo>
                  <a:lnTo>
                    <a:pt x="181" y="366"/>
                  </a:lnTo>
                  <a:lnTo>
                    <a:pt x="158" y="334"/>
                  </a:lnTo>
                  <a:lnTo>
                    <a:pt x="136" y="299"/>
                  </a:lnTo>
                  <a:lnTo>
                    <a:pt x="119" y="259"/>
                  </a:lnTo>
                  <a:lnTo>
                    <a:pt x="107" y="214"/>
                  </a:lnTo>
                  <a:lnTo>
                    <a:pt x="101" y="163"/>
                  </a:lnTo>
                  <a:lnTo>
                    <a:pt x="105" y="108"/>
                  </a:lnTo>
                  <a:lnTo>
                    <a:pt x="99" y="134"/>
                  </a:lnTo>
                  <a:lnTo>
                    <a:pt x="98" y="171"/>
                  </a:lnTo>
                  <a:lnTo>
                    <a:pt x="100" y="212"/>
                  </a:lnTo>
                  <a:lnTo>
                    <a:pt x="107" y="252"/>
                  </a:lnTo>
                  <a:lnTo>
                    <a:pt x="94" y="240"/>
                  </a:lnTo>
                  <a:lnTo>
                    <a:pt x="82" y="224"/>
                  </a:lnTo>
                  <a:lnTo>
                    <a:pt x="70" y="206"/>
                  </a:lnTo>
                  <a:lnTo>
                    <a:pt x="61" y="185"/>
                  </a:lnTo>
                  <a:lnTo>
                    <a:pt x="52" y="164"/>
                  </a:lnTo>
                  <a:lnTo>
                    <a:pt x="45" y="145"/>
                  </a:lnTo>
                  <a:lnTo>
                    <a:pt x="41" y="128"/>
                  </a:lnTo>
                  <a:lnTo>
                    <a:pt x="39" y="116"/>
                  </a:lnTo>
                  <a:lnTo>
                    <a:pt x="39" y="130"/>
                  </a:lnTo>
                  <a:lnTo>
                    <a:pt x="43" y="148"/>
                  </a:lnTo>
                  <a:lnTo>
                    <a:pt x="47" y="169"/>
                  </a:lnTo>
                  <a:lnTo>
                    <a:pt x="55" y="191"/>
                  </a:lnTo>
                  <a:lnTo>
                    <a:pt x="66" y="214"/>
                  </a:lnTo>
                  <a:lnTo>
                    <a:pt x="78" y="234"/>
                  </a:lnTo>
                  <a:lnTo>
                    <a:pt x="94" y="254"/>
                  </a:lnTo>
                  <a:lnTo>
                    <a:pt x="113" y="269"/>
                  </a:lnTo>
                  <a:lnTo>
                    <a:pt x="119" y="285"/>
                  </a:lnTo>
                  <a:lnTo>
                    <a:pt x="127" y="301"/>
                  </a:lnTo>
                  <a:lnTo>
                    <a:pt x="134" y="318"/>
                  </a:lnTo>
                  <a:lnTo>
                    <a:pt x="143" y="333"/>
                  </a:lnTo>
                  <a:lnTo>
                    <a:pt x="151" y="348"/>
                  </a:lnTo>
                  <a:lnTo>
                    <a:pt x="160" y="361"/>
                  </a:lnTo>
                  <a:lnTo>
                    <a:pt x="169" y="372"/>
                  </a:lnTo>
                  <a:lnTo>
                    <a:pt x="177" y="382"/>
                  </a:lnTo>
                  <a:lnTo>
                    <a:pt x="185" y="389"/>
                  </a:lnTo>
                  <a:lnTo>
                    <a:pt x="194" y="397"/>
                  </a:lnTo>
                  <a:lnTo>
                    <a:pt x="203" y="407"/>
                  </a:lnTo>
                  <a:lnTo>
                    <a:pt x="211" y="420"/>
                  </a:lnTo>
                  <a:lnTo>
                    <a:pt x="219" y="438"/>
                  </a:lnTo>
                  <a:lnTo>
                    <a:pt x="227" y="462"/>
                  </a:lnTo>
                  <a:lnTo>
                    <a:pt x="233" y="496"/>
                  </a:lnTo>
                  <a:lnTo>
                    <a:pt x="238" y="537"/>
                  </a:lnTo>
                  <a:lnTo>
                    <a:pt x="230" y="521"/>
                  </a:lnTo>
                  <a:lnTo>
                    <a:pt x="221" y="502"/>
                  </a:lnTo>
                  <a:lnTo>
                    <a:pt x="210" y="485"/>
                  </a:lnTo>
                  <a:lnTo>
                    <a:pt x="197" y="468"/>
                  </a:lnTo>
                  <a:lnTo>
                    <a:pt x="184" y="453"/>
                  </a:lnTo>
                  <a:lnTo>
                    <a:pt x="173" y="439"/>
                  </a:lnTo>
                  <a:lnTo>
                    <a:pt x="164" y="429"/>
                  </a:lnTo>
                  <a:lnTo>
                    <a:pt x="156" y="422"/>
                  </a:lnTo>
                  <a:lnTo>
                    <a:pt x="145" y="405"/>
                  </a:lnTo>
                  <a:lnTo>
                    <a:pt x="134" y="379"/>
                  </a:lnTo>
                  <a:lnTo>
                    <a:pt x="126" y="357"/>
                  </a:lnTo>
                  <a:lnTo>
                    <a:pt x="122" y="348"/>
                  </a:lnTo>
                  <a:lnTo>
                    <a:pt x="124" y="366"/>
                  </a:lnTo>
                  <a:lnTo>
                    <a:pt x="130" y="387"/>
                  </a:lnTo>
                  <a:lnTo>
                    <a:pt x="136" y="406"/>
                  </a:lnTo>
                  <a:lnTo>
                    <a:pt x="138" y="414"/>
                  </a:lnTo>
                  <a:lnTo>
                    <a:pt x="122" y="406"/>
                  </a:lnTo>
                  <a:lnTo>
                    <a:pt x="105" y="398"/>
                  </a:lnTo>
                  <a:lnTo>
                    <a:pt x="86" y="391"/>
                  </a:lnTo>
                  <a:lnTo>
                    <a:pt x="67" y="386"/>
                  </a:lnTo>
                  <a:lnTo>
                    <a:pt x="48" y="382"/>
                  </a:lnTo>
                  <a:lnTo>
                    <a:pt x="30" y="379"/>
                  </a:lnTo>
                  <a:lnTo>
                    <a:pt x="14" y="378"/>
                  </a:lnTo>
                  <a:lnTo>
                    <a:pt x="0" y="379"/>
                  </a:lnTo>
                  <a:close/>
                </a:path>
              </a:pathLst>
            </a:custGeom>
            <a:solidFill>
              <a:srgbClr val="0C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Freeform 62"/>
            <p:cNvSpPr/>
            <p:nvPr/>
          </p:nvSpPr>
          <p:spPr bwMode="auto">
            <a:xfrm>
              <a:off x="4812" y="1406"/>
              <a:ext cx="426" cy="307"/>
            </a:xfrm>
            <a:custGeom>
              <a:avLst/>
              <a:gdLst>
                <a:gd name="T0" fmla="*/ 0 w 854"/>
                <a:gd name="T1" fmla="*/ 1 h 614"/>
                <a:gd name="T2" fmla="*/ 0 w 854"/>
                <a:gd name="T3" fmla="*/ 1 h 614"/>
                <a:gd name="T4" fmla="*/ 0 w 854"/>
                <a:gd name="T5" fmla="*/ 1 h 614"/>
                <a:gd name="T6" fmla="*/ 0 w 854"/>
                <a:gd name="T7" fmla="*/ 1 h 614"/>
                <a:gd name="T8" fmla="*/ 0 w 854"/>
                <a:gd name="T9" fmla="*/ 1 h 614"/>
                <a:gd name="T10" fmla="*/ 0 w 854"/>
                <a:gd name="T11" fmla="*/ 1 h 614"/>
                <a:gd name="T12" fmla="*/ 0 w 854"/>
                <a:gd name="T13" fmla="*/ 1 h 614"/>
                <a:gd name="T14" fmla="*/ 0 w 854"/>
                <a:gd name="T15" fmla="*/ 1 h 614"/>
                <a:gd name="T16" fmla="*/ 0 w 854"/>
                <a:gd name="T17" fmla="*/ 1 h 614"/>
                <a:gd name="T18" fmla="*/ 0 w 854"/>
                <a:gd name="T19" fmla="*/ 1 h 614"/>
                <a:gd name="T20" fmla="*/ 0 w 854"/>
                <a:gd name="T21" fmla="*/ 1 h 614"/>
                <a:gd name="T22" fmla="*/ 0 w 854"/>
                <a:gd name="T23" fmla="*/ 1 h 614"/>
                <a:gd name="T24" fmla="*/ 0 w 854"/>
                <a:gd name="T25" fmla="*/ 1 h 614"/>
                <a:gd name="T26" fmla="*/ 0 w 854"/>
                <a:gd name="T27" fmla="*/ 1 h 614"/>
                <a:gd name="T28" fmla="*/ 0 w 854"/>
                <a:gd name="T29" fmla="*/ 1 h 614"/>
                <a:gd name="T30" fmla="*/ 0 w 854"/>
                <a:gd name="T31" fmla="*/ 1 h 614"/>
                <a:gd name="T32" fmla="*/ 0 w 854"/>
                <a:gd name="T33" fmla="*/ 1 h 614"/>
                <a:gd name="T34" fmla="*/ 0 w 854"/>
                <a:gd name="T35" fmla="*/ 1 h 614"/>
                <a:gd name="T36" fmla="*/ 0 w 854"/>
                <a:gd name="T37" fmla="*/ 1 h 614"/>
                <a:gd name="T38" fmla="*/ 0 w 854"/>
                <a:gd name="T39" fmla="*/ 1 h 614"/>
                <a:gd name="T40" fmla="*/ 0 w 854"/>
                <a:gd name="T41" fmla="*/ 1 h 614"/>
                <a:gd name="T42" fmla="*/ 0 w 854"/>
                <a:gd name="T43" fmla="*/ 1 h 614"/>
                <a:gd name="T44" fmla="*/ 0 w 854"/>
                <a:gd name="T45" fmla="*/ 1 h 614"/>
                <a:gd name="T46" fmla="*/ 0 w 854"/>
                <a:gd name="T47" fmla="*/ 1 h 614"/>
                <a:gd name="T48" fmla="*/ 0 w 854"/>
                <a:gd name="T49" fmla="*/ 1 h 614"/>
                <a:gd name="T50" fmla="*/ 0 w 854"/>
                <a:gd name="T51" fmla="*/ 1 h 614"/>
                <a:gd name="T52" fmla="*/ 0 w 854"/>
                <a:gd name="T53" fmla="*/ 1 h 614"/>
                <a:gd name="T54" fmla="*/ 0 w 854"/>
                <a:gd name="T55" fmla="*/ 1 h 614"/>
                <a:gd name="T56" fmla="*/ 0 w 854"/>
                <a:gd name="T57" fmla="*/ 1 h 614"/>
                <a:gd name="T58" fmla="*/ 0 w 854"/>
                <a:gd name="T59" fmla="*/ 1 h 614"/>
                <a:gd name="T60" fmla="*/ 0 w 854"/>
                <a:gd name="T61" fmla="*/ 1 h 614"/>
                <a:gd name="T62" fmla="*/ 0 w 854"/>
                <a:gd name="T63" fmla="*/ 1 h 614"/>
                <a:gd name="T64" fmla="*/ 0 w 854"/>
                <a:gd name="T65" fmla="*/ 1 h 614"/>
                <a:gd name="T66" fmla="*/ 0 w 854"/>
                <a:gd name="T67" fmla="*/ 1 h 614"/>
                <a:gd name="T68" fmla="*/ 0 w 854"/>
                <a:gd name="T69" fmla="*/ 1 h 614"/>
                <a:gd name="T70" fmla="*/ 0 w 854"/>
                <a:gd name="T71" fmla="*/ 1 h 614"/>
                <a:gd name="T72" fmla="*/ 0 w 854"/>
                <a:gd name="T73" fmla="*/ 1 h 614"/>
                <a:gd name="T74" fmla="*/ 0 w 854"/>
                <a:gd name="T75" fmla="*/ 1 h 614"/>
                <a:gd name="T76" fmla="*/ 0 w 854"/>
                <a:gd name="T77" fmla="*/ 1 h 614"/>
                <a:gd name="T78" fmla="*/ 0 w 854"/>
                <a:gd name="T79" fmla="*/ 1 h 614"/>
                <a:gd name="T80" fmla="*/ 0 w 854"/>
                <a:gd name="T81" fmla="*/ 1 h 614"/>
                <a:gd name="T82" fmla="*/ 0 w 854"/>
                <a:gd name="T83" fmla="*/ 1 h 614"/>
                <a:gd name="T84" fmla="*/ 0 w 854"/>
                <a:gd name="T85" fmla="*/ 1 h 614"/>
                <a:gd name="T86" fmla="*/ 0 w 854"/>
                <a:gd name="T87" fmla="*/ 1 h 614"/>
                <a:gd name="T88" fmla="*/ 0 w 854"/>
                <a:gd name="T89" fmla="*/ 1 h 614"/>
                <a:gd name="T90" fmla="*/ 0 w 854"/>
                <a:gd name="T91" fmla="*/ 1 h 614"/>
                <a:gd name="T92" fmla="*/ 0 w 854"/>
                <a:gd name="T93" fmla="*/ 1 h 614"/>
                <a:gd name="T94" fmla="*/ 0 w 854"/>
                <a:gd name="T95" fmla="*/ 0 h 614"/>
                <a:gd name="T96" fmla="*/ 0 w 854"/>
                <a:gd name="T97" fmla="*/ 1 h 614"/>
                <a:gd name="T98" fmla="*/ 0 w 854"/>
                <a:gd name="T99" fmla="*/ 1 h 614"/>
                <a:gd name="T100" fmla="*/ 0 w 854"/>
                <a:gd name="T101" fmla="*/ 1 h 61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854"/>
                <a:gd name="T154" fmla="*/ 0 h 614"/>
                <a:gd name="T155" fmla="*/ 854 w 854"/>
                <a:gd name="T156" fmla="*/ 614 h 61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854" h="614">
                  <a:moveTo>
                    <a:pt x="393" y="145"/>
                  </a:moveTo>
                  <a:lnTo>
                    <a:pt x="396" y="135"/>
                  </a:lnTo>
                  <a:lnTo>
                    <a:pt x="396" y="123"/>
                  </a:lnTo>
                  <a:lnTo>
                    <a:pt x="394" y="108"/>
                  </a:lnTo>
                  <a:lnTo>
                    <a:pt x="388" y="94"/>
                  </a:lnTo>
                  <a:lnTo>
                    <a:pt x="380" y="81"/>
                  </a:lnTo>
                  <a:lnTo>
                    <a:pt x="371" y="71"/>
                  </a:lnTo>
                  <a:lnTo>
                    <a:pt x="361" y="66"/>
                  </a:lnTo>
                  <a:lnTo>
                    <a:pt x="349" y="67"/>
                  </a:lnTo>
                  <a:lnTo>
                    <a:pt x="355" y="61"/>
                  </a:lnTo>
                  <a:lnTo>
                    <a:pt x="358" y="55"/>
                  </a:lnTo>
                  <a:lnTo>
                    <a:pt x="357" y="50"/>
                  </a:lnTo>
                  <a:lnTo>
                    <a:pt x="354" y="46"/>
                  </a:lnTo>
                  <a:lnTo>
                    <a:pt x="348" y="42"/>
                  </a:lnTo>
                  <a:lnTo>
                    <a:pt x="339" y="40"/>
                  </a:lnTo>
                  <a:lnTo>
                    <a:pt x="330" y="40"/>
                  </a:lnTo>
                  <a:lnTo>
                    <a:pt x="317" y="40"/>
                  </a:lnTo>
                  <a:lnTo>
                    <a:pt x="304" y="41"/>
                  </a:lnTo>
                  <a:lnTo>
                    <a:pt x="290" y="44"/>
                  </a:lnTo>
                  <a:lnTo>
                    <a:pt x="275" y="50"/>
                  </a:lnTo>
                  <a:lnTo>
                    <a:pt x="260" y="57"/>
                  </a:lnTo>
                  <a:lnTo>
                    <a:pt x="245" y="65"/>
                  </a:lnTo>
                  <a:lnTo>
                    <a:pt x="230" y="77"/>
                  </a:lnTo>
                  <a:lnTo>
                    <a:pt x="217" y="89"/>
                  </a:lnTo>
                  <a:lnTo>
                    <a:pt x="204" y="104"/>
                  </a:lnTo>
                  <a:lnTo>
                    <a:pt x="191" y="105"/>
                  </a:lnTo>
                  <a:lnTo>
                    <a:pt x="179" y="111"/>
                  </a:lnTo>
                  <a:lnTo>
                    <a:pt x="165" y="120"/>
                  </a:lnTo>
                  <a:lnTo>
                    <a:pt x="153" y="133"/>
                  </a:lnTo>
                  <a:lnTo>
                    <a:pt x="145" y="147"/>
                  </a:lnTo>
                  <a:lnTo>
                    <a:pt x="142" y="161"/>
                  </a:lnTo>
                  <a:lnTo>
                    <a:pt x="145" y="173"/>
                  </a:lnTo>
                  <a:lnTo>
                    <a:pt x="156" y="183"/>
                  </a:lnTo>
                  <a:lnTo>
                    <a:pt x="138" y="194"/>
                  </a:lnTo>
                  <a:lnTo>
                    <a:pt x="127" y="207"/>
                  </a:lnTo>
                  <a:lnTo>
                    <a:pt x="121" y="221"/>
                  </a:lnTo>
                  <a:lnTo>
                    <a:pt x="119" y="233"/>
                  </a:lnTo>
                  <a:lnTo>
                    <a:pt x="121" y="246"/>
                  </a:lnTo>
                  <a:lnTo>
                    <a:pt x="127" y="257"/>
                  </a:lnTo>
                  <a:lnTo>
                    <a:pt x="135" y="268"/>
                  </a:lnTo>
                  <a:lnTo>
                    <a:pt x="145" y="277"/>
                  </a:lnTo>
                  <a:lnTo>
                    <a:pt x="158" y="284"/>
                  </a:lnTo>
                  <a:lnTo>
                    <a:pt x="171" y="288"/>
                  </a:lnTo>
                  <a:lnTo>
                    <a:pt x="184" y="290"/>
                  </a:lnTo>
                  <a:lnTo>
                    <a:pt x="198" y="287"/>
                  </a:lnTo>
                  <a:lnTo>
                    <a:pt x="211" y="282"/>
                  </a:lnTo>
                  <a:lnTo>
                    <a:pt x="222" y="272"/>
                  </a:lnTo>
                  <a:lnTo>
                    <a:pt x="232" y="257"/>
                  </a:lnTo>
                  <a:lnTo>
                    <a:pt x="238" y="238"/>
                  </a:lnTo>
                  <a:lnTo>
                    <a:pt x="245" y="248"/>
                  </a:lnTo>
                  <a:lnTo>
                    <a:pt x="256" y="255"/>
                  </a:lnTo>
                  <a:lnTo>
                    <a:pt x="270" y="258"/>
                  </a:lnTo>
                  <a:lnTo>
                    <a:pt x="285" y="257"/>
                  </a:lnTo>
                  <a:lnTo>
                    <a:pt x="300" y="253"/>
                  </a:lnTo>
                  <a:lnTo>
                    <a:pt x="312" y="244"/>
                  </a:lnTo>
                  <a:lnTo>
                    <a:pt x="324" y="231"/>
                  </a:lnTo>
                  <a:lnTo>
                    <a:pt x="332" y="215"/>
                  </a:lnTo>
                  <a:lnTo>
                    <a:pt x="338" y="227"/>
                  </a:lnTo>
                  <a:lnTo>
                    <a:pt x="344" y="237"/>
                  </a:lnTo>
                  <a:lnTo>
                    <a:pt x="350" y="244"/>
                  </a:lnTo>
                  <a:lnTo>
                    <a:pt x="353" y="246"/>
                  </a:lnTo>
                  <a:lnTo>
                    <a:pt x="336" y="260"/>
                  </a:lnTo>
                  <a:lnTo>
                    <a:pt x="327" y="278"/>
                  </a:lnTo>
                  <a:lnTo>
                    <a:pt x="323" y="296"/>
                  </a:lnTo>
                  <a:lnTo>
                    <a:pt x="324" y="310"/>
                  </a:lnTo>
                  <a:lnTo>
                    <a:pt x="315" y="308"/>
                  </a:lnTo>
                  <a:lnTo>
                    <a:pt x="301" y="307"/>
                  </a:lnTo>
                  <a:lnTo>
                    <a:pt x="282" y="309"/>
                  </a:lnTo>
                  <a:lnTo>
                    <a:pt x="262" y="313"/>
                  </a:lnTo>
                  <a:lnTo>
                    <a:pt x="240" y="318"/>
                  </a:lnTo>
                  <a:lnTo>
                    <a:pt x="220" y="328"/>
                  </a:lnTo>
                  <a:lnTo>
                    <a:pt x="202" y="338"/>
                  </a:lnTo>
                  <a:lnTo>
                    <a:pt x="189" y="351"/>
                  </a:lnTo>
                  <a:lnTo>
                    <a:pt x="185" y="337"/>
                  </a:lnTo>
                  <a:lnTo>
                    <a:pt x="172" y="325"/>
                  </a:lnTo>
                  <a:lnTo>
                    <a:pt x="150" y="317"/>
                  </a:lnTo>
                  <a:lnTo>
                    <a:pt x="123" y="314"/>
                  </a:lnTo>
                  <a:lnTo>
                    <a:pt x="93" y="316"/>
                  </a:lnTo>
                  <a:lnTo>
                    <a:pt x="65" y="326"/>
                  </a:lnTo>
                  <a:lnTo>
                    <a:pt x="38" y="345"/>
                  </a:lnTo>
                  <a:lnTo>
                    <a:pt x="17" y="374"/>
                  </a:lnTo>
                  <a:lnTo>
                    <a:pt x="9" y="392"/>
                  </a:lnTo>
                  <a:lnTo>
                    <a:pt x="5" y="412"/>
                  </a:lnTo>
                  <a:lnTo>
                    <a:pt x="1" y="432"/>
                  </a:lnTo>
                  <a:lnTo>
                    <a:pt x="0" y="453"/>
                  </a:lnTo>
                  <a:lnTo>
                    <a:pt x="2" y="474"/>
                  </a:lnTo>
                  <a:lnTo>
                    <a:pt x="7" y="493"/>
                  </a:lnTo>
                  <a:lnTo>
                    <a:pt x="15" y="512"/>
                  </a:lnTo>
                  <a:lnTo>
                    <a:pt x="25" y="528"/>
                  </a:lnTo>
                  <a:lnTo>
                    <a:pt x="38" y="540"/>
                  </a:lnTo>
                  <a:lnTo>
                    <a:pt x="54" y="551"/>
                  </a:lnTo>
                  <a:lnTo>
                    <a:pt x="74" y="558"/>
                  </a:lnTo>
                  <a:lnTo>
                    <a:pt x="97" y="559"/>
                  </a:lnTo>
                  <a:lnTo>
                    <a:pt x="122" y="555"/>
                  </a:lnTo>
                  <a:lnTo>
                    <a:pt x="152" y="547"/>
                  </a:lnTo>
                  <a:lnTo>
                    <a:pt x="184" y="531"/>
                  </a:lnTo>
                  <a:lnTo>
                    <a:pt x="221" y="509"/>
                  </a:lnTo>
                  <a:lnTo>
                    <a:pt x="241" y="517"/>
                  </a:lnTo>
                  <a:lnTo>
                    <a:pt x="263" y="520"/>
                  </a:lnTo>
                  <a:lnTo>
                    <a:pt x="285" y="517"/>
                  </a:lnTo>
                  <a:lnTo>
                    <a:pt x="306" y="513"/>
                  </a:lnTo>
                  <a:lnTo>
                    <a:pt x="326" y="505"/>
                  </a:lnTo>
                  <a:lnTo>
                    <a:pt x="343" y="494"/>
                  </a:lnTo>
                  <a:lnTo>
                    <a:pt x="357" y="483"/>
                  </a:lnTo>
                  <a:lnTo>
                    <a:pt x="364" y="471"/>
                  </a:lnTo>
                  <a:lnTo>
                    <a:pt x="369" y="483"/>
                  </a:lnTo>
                  <a:lnTo>
                    <a:pt x="378" y="490"/>
                  </a:lnTo>
                  <a:lnTo>
                    <a:pt x="392" y="493"/>
                  </a:lnTo>
                  <a:lnTo>
                    <a:pt x="407" y="492"/>
                  </a:lnTo>
                  <a:lnTo>
                    <a:pt x="424" y="489"/>
                  </a:lnTo>
                  <a:lnTo>
                    <a:pt x="439" y="482"/>
                  </a:lnTo>
                  <a:lnTo>
                    <a:pt x="453" y="471"/>
                  </a:lnTo>
                  <a:lnTo>
                    <a:pt x="463" y="459"/>
                  </a:lnTo>
                  <a:lnTo>
                    <a:pt x="459" y="478"/>
                  </a:lnTo>
                  <a:lnTo>
                    <a:pt x="452" y="501"/>
                  </a:lnTo>
                  <a:lnTo>
                    <a:pt x="448" y="527"/>
                  </a:lnTo>
                  <a:lnTo>
                    <a:pt x="448" y="551"/>
                  </a:lnTo>
                  <a:lnTo>
                    <a:pt x="456" y="574"/>
                  </a:lnTo>
                  <a:lnTo>
                    <a:pt x="472" y="593"/>
                  </a:lnTo>
                  <a:lnTo>
                    <a:pt x="502" y="607"/>
                  </a:lnTo>
                  <a:lnTo>
                    <a:pt x="546" y="614"/>
                  </a:lnTo>
                  <a:lnTo>
                    <a:pt x="593" y="614"/>
                  </a:lnTo>
                  <a:lnTo>
                    <a:pt x="629" y="612"/>
                  </a:lnTo>
                  <a:lnTo>
                    <a:pt x="657" y="606"/>
                  </a:lnTo>
                  <a:lnTo>
                    <a:pt x="676" y="597"/>
                  </a:lnTo>
                  <a:lnTo>
                    <a:pt x="690" y="588"/>
                  </a:lnTo>
                  <a:lnTo>
                    <a:pt x="697" y="576"/>
                  </a:lnTo>
                  <a:lnTo>
                    <a:pt x="702" y="563"/>
                  </a:lnTo>
                  <a:lnTo>
                    <a:pt x="704" y="550"/>
                  </a:lnTo>
                  <a:lnTo>
                    <a:pt x="702" y="531"/>
                  </a:lnTo>
                  <a:lnTo>
                    <a:pt x="692" y="513"/>
                  </a:lnTo>
                  <a:lnTo>
                    <a:pt x="677" y="494"/>
                  </a:lnTo>
                  <a:lnTo>
                    <a:pt x="659" y="481"/>
                  </a:lnTo>
                  <a:lnTo>
                    <a:pt x="637" y="469"/>
                  </a:lnTo>
                  <a:lnTo>
                    <a:pt x="615" y="463"/>
                  </a:lnTo>
                  <a:lnTo>
                    <a:pt x="594" y="464"/>
                  </a:lnTo>
                  <a:lnTo>
                    <a:pt x="576" y="474"/>
                  </a:lnTo>
                  <a:lnTo>
                    <a:pt x="586" y="467"/>
                  </a:lnTo>
                  <a:lnTo>
                    <a:pt x="604" y="460"/>
                  </a:lnTo>
                  <a:lnTo>
                    <a:pt x="626" y="456"/>
                  </a:lnTo>
                  <a:lnTo>
                    <a:pt x="649" y="455"/>
                  </a:lnTo>
                  <a:lnTo>
                    <a:pt x="673" y="459"/>
                  </a:lnTo>
                  <a:lnTo>
                    <a:pt x="695" y="469"/>
                  </a:lnTo>
                  <a:lnTo>
                    <a:pt x="712" y="486"/>
                  </a:lnTo>
                  <a:lnTo>
                    <a:pt x="722" y="512"/>
                  </a:lnTo>
                  <a:lnTo>
                    <a:pt x="735" y="516"/>
                  </a:lnTo>
                  <a:lnTo>
                    <a:pt x="751" y="515"/>
                  </a:lnTo>
                  <a:lnTo>
                    <a:pt x="770" y="508"/>
                  </a:lnTo>
                  <a:lnTo>
                    <a:pt x="788" y="498"/>
                  </a:lnTo>
                  <a:lnTo>
                    <a:pt x="803" y="484"/>
                  </a:lnTo>
                  <a:lnTo>
                    <a:pt x="813" y="468"/>
                  </a:lnTo>
                  <a:lnTo>
                    <a:pt x="817" y="451"/>
                  </a:lnTo>
                  <a:lnTo>
                    <a:pt x="812" y="433"/>
                  </a:lnTo>
                  <a:lnTo>
                    <a:pt x="828" y="428"/>
                  </a:lnTo>
                  <a:lnTo>
                    <a:pt x="841" y="408"/>
                  </a:lnTo>
                  <a:lnTo>
                    <a:pt x="850" y="382"/>
                  </a:lnTo>
                  <a:lnTo>
                    <a:pt x="854" y="351"/>
                  </a:lnTo>
                  <a:lnTo>
                    <a:pt x="849" y="322"/>
                  </a:lnTo>
                  <a:lnTo>
                    <a:pt x="836" y="300"/>
                  </a:lnTo>
                  <a:lnTo>
                    <a:pt x="812" y="291"/>
                  </a:lnTo>
                  <a:lnTo>
                    <a:pt x="778" y="300"/>
                  </a:lnTo>
                  <a:lnTo>
                    <a:pt x="773" y="285"/>
                  </a:lnTo>
                  <a:lnTo>
                    <a:pt x="762" y="275"/>
                  </a:lnTo>
                  <a:lnTo>
                    <a:pt x="743" y="269"/>
                  </a:lnTo>
                  <a:lnTo>
                    <a:pt x="722" y="268"/>
                  </a:lnTo>
                  <a:lnTo>
                    <a:pt x="700" y="272"/>
                  </a:lnTo>
                  <a:lnTo>
                    <a:pt x="682" y="283"/>
                  </a:lnTo>
                  <a:lnTo>
                    <a:pt x="668" y="299"/>
                  </a:lnTo>
                  <a:lnTo>
                    <a:pt x="661" y="323"/>
                  </a:lnTo>
                  <a:lnTo>
                    <a:pt x="657" y="316"/>
                  </a:lnTo>
                  <a:lnTo>
                    <a:pt x="649" y="309"/>
                  </a:lnTo>
                  <a:lnTo>
                    <a:pt x="637" y="303"/>
                  </a:lnTo>
                  <a:lnTo>
                    <a:pt x="624" y="299"/>
                  </a:lnTo>
                  <a:lnTo>
                    <a:pt x="609" y="294"/>
                  </a:lnTo>
                  <a:lnTo>
                    <a:pt x="593" y="292"/>
                  </a:lnTo>
                  <a:lnTo>
                    <a:pt x="576" y="291"/>
                  </a:lnTo>
                  <a:lnTo>
                    <a:pt x="559" y="290"/>
                  </a:lnTo>
                  <a:lnTo>
                    <a:pt x="541" y="291"/>
                  </a:lnTo>
                  <a:lnTo>
                    <a:pt x="524" y="294"/>
                  </a:lnTo>
                  <a:lnTo>
                    <a:pt x="508" y="298"/>
                  </a:lnTo>
                  <a:lnTo>
                    <a:pt x="494" y="303"/>
                  </a:lnTo>
                  <a:lnTo>
                    <a:pt x="482" y="311"/>
                  </a:lnTo>
                  <a:lnTo>
                    <a:pt x="471" y="321"/>
                  </a:lnTo>
                  <a:lnTo>
                    <a:pt x="464" y="332"/>
                  </a:lnTo>
                  <a:lnTo>
                    <a:pt x="460" y="346"/>
                  </a:lnTo>
                  <a:lnTo>
                    <a:pt x="454" y="330"/>
                  </a:lnTo>
                  <a:lnTo>
                    <a:pt x="454" y="315"/>
                  </a:lnTo>
                  <a:lnTo>
                    <a:pt x="459" y="301"/>
                  </a:lnTo>
                  <a:lnTo>
                    <a:pt x="467" y="290"/>
                  </a:lnTo>
                  <a:lnTo>
                    <a:pt x="477" y="282"/>
                  </a:lnTo>
                  <a:lnTo>
                    <a:pt x="487" y="276"/>
                  </a:lnTo>
                  <a:lnTo>
                    <a:pt x="499" y="273"/>
                  </a:lnTo>
                  <a:lnTo>
                    <a:pt x="510" y="276"/>
                  </a:lnTo>
                  <a:lnTo>
                    <a:pt x="515" y="260"/>
                  </a:lnTo>
                  <a:lnTo>
                    <a:pt x="527" y="245"/>
                  </a:lnTo>
                  <a:lnTo>
                    <a:pt x="543" y="231"/>
                  </a:lnTo>
                  <a:lnTo>
                    <a:pt x="563" y="221"/>
                  </a:lnTo>
                  <a:lnTo>
                    <a:pt x="588" y="215"/>
                  </a:lnTo>
                  <a:lnTo>
                    <a:pt x="614" y="215"/>
                  </a:lnTo>
                  <a:lnTo>
                    <a:pt x="642" y="224"/>
                  </a:lnTo>
                  <a:lnTo>
                    <a:pt x="669" y="242"/>
                  </a:lnTo>
                  <a:lnTo>
                    <a:pt x="691" y="252"/>
                  </a:lnTo>
                  <a:lnTo>
                    <a:pt x="718" y="249"/>
                  </a:lnTo>
                  <a:lnTo>
                    <a:pt x="743" y="238"/>
                  </a:lnTo>
                  <a:lnTo>
                    <a:pt x="765" y="222"/>
                  </a:lnTo>
                  <a:lnTo>
                    <a:pt x="779" y="203"/>
                  </a:lnTo>
                  <a:lnTo>
                    <a:pt x="783" y="185"/>
                  </a:lnTo>
                  <a:lnTo>
                    <a:pt x="774" y="172"/>
                  </a:lnTo>
                  <a:lnTo>
                    <a:pt x="747" y="165"/>
                  </a:lnTo>
                  <a:lnTo>
                    <a:pt x="753" y="160"/>
                  </a:lnTo>
                  <a:lnTo>
                    <a:pt x="758" y="154"/>
                  </a:lnTo>
                  <a:lnTo>
                    <a:pt x="762" y="147"/>
                  </a:lnTo>
                  <a:lnTo>
                    <a:pt x="762" y="140"/>
                  </a:lnTo>
                  <a:lnTo>
                    <a:pt x="760" y="133"/>
                  </a:lnTo>
                  <a:lnTo>
                    <a:pt x="757" y="127"/>
                  </a:lnTo>
                  <a:lnTo>
                    <a:pt x="751" y="120"/>
                  </a:lnTo>
                  <a:lnTo>
                    <a:pt x="743" y="116"/>
                  </a:lnTo>
                  <a:lnTo>
                    <a:pt x="733" y="111"/>
                  </a:lnTo>
                  <a:lnTo>
                    <a:pt x="720" y="109"/>
                  </a:lnTo>
                  <a:lnTo>
                    <a:pt x="706" y="108"/>
                  </a:lnTo>
                  <a:lnTo>
                    <a:pt x="689" y="108"/>
                  </a:lnTo>
                  <a:lnTo>
                    <a:pt x="671" y="110"/>
                  </a:lnTo>
                  <a:lnTo>
                    <a:pt x="650" y="115"/>
                  </a:lnTo>
                  <a:lnTo>
                    <a:pt x="627" y="122"/>
                  </a:lnTo>
                  <a:lnTo>
                    <a:pt x="601" y="132"/>
                  </a:lnTo>
                  <a:lnTo>
                    <a:pt x="623" y="119"/>
                  </a:lnTo>
                  <a:lnTo>
                    <a:pt x="642" y="101"/>
                  </a:lnTo>
                  <a:lnTo>
                    <a:pt x="654" y="81"/>
                  </a:lnTo>
                  <a:lnTo>
                    <a:pt x="659" y="62"/>
                  </a:lnTo>
                  <a:lnTo>
                    <a:pt x="656" y="47"/>
                  </a:lnTo>
                  <a:lnTo>
                    <a:pt x="642" y="39"/>
                  </a:lnTo>
                  <a:lnTo>
                    <a:pt x="618" y="40"/>
                  </a:lnTo>
                  <a:lnTo>
                    <a:pt x="581" y="55"/>
                  </a:lnTo>
                  <a:lnTo>
                    <a:pt x="594" y="40"/>
                  </a:lnTo>
                  <a:lnTo>
                    <a:pt x="600" y="28"/>
                  </a:lnTo>
                  <a:lnTo>
                    <a:pt x="598" y="18"/>
                  </a:lnTo>
                  <a:lnTo>
                    <a:pt x="589" y="10"/>
                  </a:lnTo>
                  <a:lnTo>
                    <a:pt x="575" y="4"/>
                  </a:lnTo>
                  <a:lnTo>
                    <a:pt x="558" y="1"/>
                  </a:lnTo>
                  <a:lnTo>
                    <a:pt x="537" y="0"/>
                  </a:lnTo>
                  <a:lnTo>
                    <a:pt x="514" y="1"/>
                  </a:lnTo>
                  <a:lnTo>
                    <a:pt x="491" y="4"/>
                  </a:lnTo>
                  <a:lnTo>
                    <a:pt x="469" y="10"/>
                  </a:lnTo>
                  <a:lnTo>
                    <a:pt x="449" y="18"/>
                  </a:lnTo>
                  <a:lnTo>
                    <a:pt x="432" y="28"/>
                  </a:lnTo>
                  <a:lnTo>
                    <a:pt x="419" y="41"/>
                  </a:lnTo>
                  <a:lnTo>
                    <a:pt x="412" y="57"/>
                  </a:lnTo>
                  <a:lnTo>
                    <a:pt x="412" y="74"/>
                  </a:lnTo>
                  <a:lnTo>
                    <a:pt x="421" y="95"/>
                  </a:lnTo>
                  <a:lnTo>
                    <a:pt x="423" y="101"/>
                  </a:lnTo>
                  <a:lnTo>
                    <a:pt x="423" y="108"/>
                  </a:lnTo>
                  <a:lnTo>
                    <a:pt x="421" y="115"/>
                  </a:lnTo>
                  <a:lnTo>
                    <a:pt x="417" y="122"/>
                  </a:lnTo>
                  <a:lnTo>
                    <a:pt x="411" y="128"/>
                  </a:lnTo>
                  <a:lnTo>
                    <a:pt x="406" y="135"/>
                  </a:lnTo>
                  <a:lnTo>
                    <a:pt x="399" y="140"/>
                  </a:lnTo>
                  <a:lnTo>
                    <a:pt x="393" y="145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Freeform 63"/>
            <p:cNvSpPr/>
            <p:nvPr/>
          </p:nvSpPr>
          <p:spPr bwMode="auto">
            <a:xfrm>
              <a:off x="3033" y="1505"/>
              <a:ext cx="1125" cy="308"/>
            </a:xfrm>
            <a:custGeom>
              <a:avLst/>
              <a:gdLst>
                <a:gd name="T0" fmla="*/ 0 w 2252"/>
                <a:gd name="T1" fmla="*/ 1 h 615"/>
                <a:gd name="T2" fmla="*/ 0 w 2252"/>
                <a:gd name="T3" fmla="*/ 1 h 615"/>
                <a:gd name="T4" fmla="*/ 0 w 2252"/>
                <a:gd name="T5" fmla="*/ 1 h 615"/>
                <a:gd name="T6" fmla="*/ 0 w 2252"/>
                <a:gd name="T7" fmla="*/ 1 h 615"/>
                <a:gd name="T8" fmla="*/ 0 w 2252"/>
                <a:gd name="T9" fmla="*/ 1 h 615"/>
                <a:gd name="T10" fmla="*/ 0 w 2252"/>
                <a:gd name="T11" fmla="*/ 1 h 615"/>
                <a:gd name="T12" fmla="*/ 0 w 2252"/>
                <a:gd name="T13" fmla="*/ 1 h 615"/>
                <a:gd name="T14" fmla="*/ 0 w 2252"/>
                <a:gd name="T15" fmla="*/ 0 h 615"/>
                <a:gd name="T16" fmla="*/ 0 w 2252"/>
                <a:gd name="T17" fmla="*/ 1 h 615"/>
                <a:gd name="T18" fmla="*/ 0 w 2252"/>
                <a:gd name="T19" fmla="*/ 1 h 615"/>
                <a:gd name="T20" fmla="*/ 0 w 2252"/>
                <a:gd name="T21" fmla="*/ 1 h 615"/>
                <a:gd name="T22" fmla="*/ 0 w 2252"/>
                <a:gd name="T23" fmla="*/ 1 h 615"/>
                <a:gd name="T24" fmla="*/ 0 w 2252"/>
                <a:gd name="T25" fmla="*/ 1 h 615"/>
                <a:gd name="T26" fmla="*/ 0 w 2252"/>
                <a:gd name="T27" fmla="*/ 1 h 615"/>
                <a:gd name="T28" fmla="*/ 0 w 2252"/>
                <a:gd name="T29" fmla="*/ 1 h 615"/>
                <a:gd name="T30" fmla="*/ 0 w 2252"/>
                <a:gd name="T31" fmla="*/ 1 h 615"/>
                <a:gd name="T32" fmla="*/ 0 w 2252"/>
                <a:gd name="T33" fmla="*/ 1 h 615"/>
                <a:gd name="T34" fmla="*/ 0 w 2252"/>
                <a:gd name="T35" fmla="*/ 1 h 615"/>
                <a:gd name="T36" fmla="*/ 0 w 2252"/>
                <a:gd name="T37" fmla="*/ 1 h 615"/>
                <a:gd name="T38" fmla="*/ 0 w 2252"/>
                <a:gd name="T39" fmla="*/ 1 h 615"/>
                <a:gd name="T40" fmla="*/ 0 w 2252"/>
                <a:gd name="T41" fmla="*/ 1 h 615"/>
                <a:gd name="T42" fmla="*/ 0 w 2252"/>
                <a:gd name="T43" fmla="*/ 1 h 615"/>
                <a:gd name="T44" fmla="*/ 0 w 2252"/>
                <a:gd name="T45" fmla="*/ 1 h 615"/>
                <a:gd name="T46" fmla="*/ 0 w 2252"/>
                <a:gd name="T47" fmla="*/ 1 h 615"/>
                <a:gd name="T48" fmla="*/ 0 w 2252"/>
                <a:gd name="T49" fmla="*/ 1 h 615"/>
                <a:gd name="T50" fmla="*/ 0 w 2252"/>
                <a:gd name="T51" fmla="*/ 1 h 615"/>
                <a:gd name="T52" fmla="*/ 0 w 2252"/>
                <a:gd name="T53" fmla="*/ 1 h 615"/>
                <a:gd name="T54" fmla="*/ 0 w 2252"/>
                <a:gd name="T55" fmla="*/ 1 h 615"/>
                <a:gd name="T56" fmla="*/ 0 w 2252"/>
                <a:gd name="T57" fmla="*/ 1 h 615"/>
                <a:gd name="T58" fmla="*/ 0 w 2252"/>
                <a:gd name="T59" fmla="*/ 1 h 615"/>
                <a:gd name="T60" fmla="*/ 0 w 2252"/>
                <a:gd name="T61" fmla="*/ 1 h 615"/>
                <a:gd name="T62" fmla="*/ 0 w 2252"/>
                <a:gd name="T63" fmla="*/ 1 h 615"/>
                <a:gd name="T64" fmla="*/ 0 w 2252"/>
                <a:gd name="T65" fmla="*/ 1 h 615"/>
                <a:gd name="T66" fmla="*/ 0 w 2252"/>
                <a:gd name="T67" fmla="*/ 1 h 615"/>
                <a:gd name="T68" fmla="*/ 0 w 2252"/>
                <a:gd name="T69" fmla="*/ 1 h 615"/>
                <a:gd name="T70" fmla="*/ 0 w 2252"/>
                <a:gd name="T71" fmla="*/ 1 h 615"/>
                <a:gd name="T72" fmla="*/ 0 w 2252"/>
                <a:gd name="T73" fmla="*/ 1 h 615"/>
                <a:gd name="T74" fmla="*/ 0 w 2252"/>
                <a:gd name="T75" fmla="*/ 1 h 61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252"/>
                <a:gd name="T115" fmla="*/ 0 h 615"/>
                <a:gd name="T116" fmla="*/ 2252 w 2252"/>
                <a:gd name="T117" fmla="*/ 615 h 615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252" h="615">
                  <a:moveTo>
                    <a:pt x="0" y="615"/>
                  </a:moveTo>
                  <a:lnTo>
                    <a:pt x="2252" y="615"/>
                  </a:lnTo>
                  <a:lnTo>
                    <a:pt x="2252" y="138"/>
                  </a:lnTo>
                  <a:lnTo>
                    <a:pt x="2248" y="134"/>
                  </a:lnTo>
                  <a:lnTo>
                    <a:pt x="2238" y="123"/>
                  </a:lnTo>
                  <a:lnTo>
                    <a:pt x="2223" y="109"/>
                  </a:lnTo>
                  <a:lnTo>
                    <a:pt x="2207" y="92"/>
                  </a:lnTo>
                  <a:lnTo>
                    <a:pt x="2190" y="74"/>
                  </a:lnTo>
                  <a:lnTo>
                    <a:pt x="2176" y="61"/>
                  </a:lnTo>
                  <a:lnTo>
                    <a:pt x="2165" y="50"/>
                  </a:lnTo>
                  <a:lnTo>
                    <a:pt x="2162" y="48"/>
                  </a:lnTo>
                  <a:lnTo>
                    <a:pt x="2162" y="42"/>
                  </a:lnTo>
                  <a:lnTo>
                    <a:pt x="2162" y="25"/>
                  </a:lnTo>
                  <a:lnTo>
                    <a:pt x="2162" y="8"/>
                  </a:lnTo>
                  <a:lnTo>
                    <a:pt x="2162" y="0"/>
                  </a:lnTo>
                  <a:lnTo>
                    <a:pt x="2132" y="0"/>
                  </a:lnTo>
                  <a:lnTo>
                    <a:pt x="2132" y="33"/>
                  </a:lnTo>
                  <a:lnTo>
                    <a:pt x="1944" y="33"/>
                  </a:lnTo>
                  <a:lnTo>
                    <a:pt x="1858" y="120"/>
                  </a:lnTo>
                  <a:lnTo>
                    <a:pt x="1882" y="120"/>
                  </a:lnTo>
                  <a:lnTo>
                    <a:pt x="1882" y="214"/>
                  </a:lnTo>
                  <a:lnTo>
                    <a:pt x="1772" y="214"/>
                  </a:lnTo>
                  <a:lnTo>
                    <a:pt x="1772" y="132"/>
                  </a:lnTo>
                  <a:lnTo>
                    <a:pt x="1821" y="132"/>
                  </a:lnTo>
                  <a:lnTo>
                    <a:pt x="1776" y="63"/>
                  </a:lnTo>
                  <a:lnTo>
                    <a:pt x="1581" y="63"/>
                  </a:lnTo>
                  <a:lnTo>
                    <a:pt x="1581" y="39"/>
                  </a:lnTo>
                  <a:lnTo>
                    <a:pt x="1542" y="39"/>
                  </a:lnTo>
                  <a:lnTo>
                    <a:pt x="1542" y="63"/>
                  </a:lnTo>
                  <a:lnTo>
                    <a:pt x="1512" y="63"/>
                  </a:lnTo>
                  <a:lnTo>
                    <a:pt x="1454" y="204"/>
                  </a:lnTo>
                  <a:lnTo>
                    <a:pt x="1214" y="204"/>
                  </a:lnTo>
                  <a:lnTo>
                    <a:pt x="1208" y="147"/>
                  </a:lnTo>
                  <a:lnTo>
                    <a:pt x="1196" y="103"/>
                  </a:lnTo>
                  <a:lnTo>
                    <a:pt x="1180" y="72"/>
                  </a:lnTo>
                  <a:lnTo>
                    <a:pt x="1162" y="55"/>
                  </a:lnTo>
                  <a:lnTo>
                    <a:pt x="1141" y="51"/>
                  </a:lnTo>
                  <a:lnTo>
                    <a:pt x="1120" y="64"/>
                  </a:lnTo>
                  <a:lnTo>
                    <a:pt x="1099" y="92"/>
                  </a:lnTo>
                  <a:lnTo>
                    <a:pt x="1082" y="137"/>
                  </a:lnTo>
                  <a:lnTo>
                    <a:pt x="1012" y="0"/>
                  </a:lnTo>
                  <a:lnTo>
                    <a:pt x="909" y="126"/>
                  </a:lnTo>
                  <a:lnTo>
                    <a:pt x="824" y="5"/>
                  </a:lnTo>
                  <a:lnTo>
                    <a:pt x="728" y="123"/>
                  </a:lnTo>
                  <a:lnTo>
                    <a:pt x="566" y="123"/>
                  </a:lnTo>
                  <a:lnTo>
                    <a:pt x="566" y="204"/>
                  </a:lnTo>
                  <a:lnTo>
                    <a:pt x="538" y="208"/>
                  </a:lnTo>
                  <a:lnTo>
                    <a:pt x="537" y="176"/>
                  </a:lnTo>
                  <a:lnTo>
                    <a:pt x="534" y="141"/>
                  </a:lnTo>
                  <a:lnTo>
                    <a:pt x="529" y="110"/>
                  </a:lnTo>
                  <a:lnTo>
                    <a:pt x="522" y="83"/>
                  </a:lnTo>
                  <a:lnTo>
                    <a:pt x="514" y="64"/>
                  </a:lnTo>
                  <a:lnTo>
                    <a:pt x="505" y="56"/>
                  </a:lnTo>
                  <a:lnTo>
                    <a:pt x="496" y="63"/>
                  </a:lnTo>
                  <a:lnTo>
                    <a:pt x="485" y="88"/>
                  </a:lnTo>
                  <a:lnTo>
                    <a:pt x="481" y="71"/>
                  </a:lnTo>
                  <a:lnTo>
                    <a:pt x="474" y="57"/>
                  </a:lnTo>
                  <a:lnTo>
                    <a:pt x="466" y="49"/>
                  </a:lnTo>
                  <a:lnTo>
                    <a:pt x="455" y="47"/>
                  </a:lnTo>
                  <a:lnTo>
                    <a:pt x="446" y="51"/>
                  </a:lnTo>
                  <a:lnTo>
                    <a:pt x="437" y="65"/>
                  </a:lnTo>
                  <a:lnTo>
                    <a:pt x="430" y="88"/>
                  </a:lnTo>
                  <a:lnTo>
                    <a:pt x="427" y="123"/>
                  </a:lnTo>
                  <a:lnTo>
                    <a:pt x="415" y="119"/>
                  </a:lnTo>
                  <a:lnTo>
                    <a:pt x="405" y="132"/>
                  </a:lnTo>
                  <a:lnTo>
                    <a:pt x="399" y="163"/>
                  </a:lnTo>
                  <a:lnTo>
                    <a:pt x="397" y="208"/>
                  </a:lnTo>
                  <a:lnTo>
                    <a:pt x="363" y="208"/>
                  </a:lnTo>
                  <a:lnTo>
                    <a:pt x="363" y="153"/>
                  </a:lnTo>
                  <a:lnTo>
                    <a:pt x="317" y="107"/>
                  </a:lnTo>
                  <a:lnTo>
                    <a:pt x="180" y="107"/>
                  </a:lnTo>
                  <a:lnTo>
                    <a:pt x="128" y="55"/>
                  </a:lnTo>
                  <a:lnTo>
                    <a:pt x="74" y="135"/>
                  </a:lnTo>
                  <a:lnTo>
                    <a:pt x="74" y="216"/>
                  </a:lnTo>
                  <a:lnTo>
                    <a:pt x="2" y="216"/>
                  </a:lnTo>
                  <a:lnTo>
                    <a:pt x="0" y="615"/>
                  </a:lnTo>
                  <a:close/>
                </a:path>
              </a:pathLst>
            </a:custGeom>
            <a:solidFill>
              <a:srgbClr val="D8C6A5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Freeform 64"/>
            <p:cNvSpPr/>
            <p:nvPr/>
          </p:nvSpPr>
          <p:spPr bwMode="auto">
            <a:xfrm>
              <a:off x="3058" y="1494"/>
              <a:ext cx="176" cy="319"/>
            </a:xfrm>
            <a:custGeom>
              <a:avLst/>
              <a:gdLst>
                <a:gd name="T0" fmla="*/ 1 w 351"/>
                <a:gd name="T1" fmla="*/ 1 h 638"/>
                <a:gd name="T2" fmla="*/ 1 w 351"/>
                <a:gd name="T3" fmla="*/ 1 h 638"/>
                <a:gd name="T4" fmla="*/ 1 w 351"/>
                <a:gd name="T5" fmla="*/ 1 h 638"/>
                <a:gd name="T6" fmla="*/ 1 w 351"/>
                <a:gd name="T7" fmla="*/ 1 h 638"/>
                <a:gd name="T8" fmla="*/ 1 w 351"/>
                <a:gd name="T9" fmla="*/ 1 h 638"/>
                <a:gd name="T10" fmla="*/ 1 w 351"/>
                <a:gd name="T11" fmla="*/ 1 h 638"/>
                <a:gd name="T12" fmla="*/ 1 w 351"/>
                <a:gd name="T13" fmla="*/ 1 h 638"/>
                <a:gd name="T14" fmla="*/ 1 w 351"/>
                <a:gd name="T15" fmla="*/ 1 h 638"/>
                <a:gd name="T16" fmla="*/ 1 w 351"/>
                <a:gd name="T17" fmla="*/ 1 h 638"/>
                <a:gd name="T18" fmla="*/ 1 w 351"/>
                <a:gd name="T19" fmla="*/ 1 h 638"/>
                <a:gd name="T20" fmla="*/ 1 w 351"/>
                <a:gd name="T21" fmla="*/ 1 h 638"/>
                <a:gd name="T22" fmla="*/ 1 w 351"/>
                <a:gd name="T23" fmla="*/ 1 h 638"/>
                <a:gd name="T24" fmla="*/ 1 w 351"/>
                <a:gd name="T25" fmla="*/ 1 h 638"/>
                <a:gd name="T26" fmla="*/ 1 w 351"/>
                <a:gd name="T27" fmla="*/ 1 h 638"/>
                <a:gd name="T28" fmla="*/ 1 w 351"/>
                <a:gd name="T29" fmla="*/ 1 h 638"/>
                <a:gd name="T30" fmla="*/ 0 w 351"/>
                <a:gd name="T31" fmla="*/ 1 h 638"/>
                <a:gd name="T32" fmla="*/ 1 w 351"/>
                <a:gd name="T33" fmla="*/ 1 h 638"/>
                <a:gd name="T34" fmla="*/ 1 w 351"/>
                <a:gd name="T35" fmla="*/ 1 h 638"/>
                <a:gd name="T36" fmla="*/ 1 w 351"/>
                <a:gd name="T37" fmla="*/ 1 h 638"/>
                <a:gd name="T38" fmla="*/ 1 w 351"/>
                <a:gd name="T39" fmla="*/ 1 h 638"/>
                <a:gd name="T40" fmla="*/ 1 w 351"/>
                <a:gd name="T41" fmla="*/ 1 h 638"/>
                <a:gd name="T42" fmla="*/ 1 w 351"/>
                <a:gd name="T43" fmla="*/ 1 h 638"/>
                <a:gd name="T44" fmla="*/ 1 w 351"/>
                <a:gd name="T45" fmla="*/ 1 h 638"/>
                <a:gd name="T46" fmla="*/ 1 w 351"/>
                <a:gd name="T47" fmla="*/ 1 h 638"/>
                <a:gd name="T48" fmla="*/ 1 w 351"/>
                <a:gd name="T49" fmla="*/ 1 h 638"/>
                <a:gd name="T50" fmla="*/ 1 w 351"/>
                <a:gd name="T51" fmla="*/ 1 h 638"/>
                <a:gd name="T52" fmla="*/ 1 w 351"/>
                <a:gd name="T53" fmla="*/ 1 h 638"/>
                <a:gd name="T54" fmla="*/ 1 w 351"/>
                <a:gd name="T55" fmla="*/ 1 h 638"/>
                <a:gd name="T56" fmla="*/ 1 w 351"/>
                <a:gd name="T57" fmla="*/ 1 h 638"/>
                <a:gd name="T58" fmla="*/ 1 w 351"/>
                <a:gd name="T59" fmla="*/ 1 h 638"/>
                <a:gd name="T60" fmla="*/ 1 w 351"/>
                <a:gd name="T61" fmla="*/ 1 h 638"/>
                <a:gd name="T62" fmla="*/ 1 w 351"/>
                <a:gd name="T63" fmla="*/ 1 h 638"/>
                <a:gd name="T64" fmla="*/ 1 w 351"/>
                <a:gd name="T65" fmla="*/ 1 h 638"/>
                <a:gd name="T66" fmla="*/ 1 w 351"/>
                <a:gd name="T67" fmla="*/ 1 h 638"/>
                <a:gd name="T68" fmla="*/ 1 w 351"/>
                <a:gd name="T69" fmla="*/ 1 h 638"/>
                <a:gd name="T70" fmla="*/ 1 w 351"/>
                <a:gd name="T71" fmla="*/ 1 h 638"/>
                <a:gd name="T72" fmla="*/ 1 w 351"/>
                <a:gd name="T73" fmla="*/ 1 h 638"/>
                <a:gd name="T74" fmla="*/ 1 w 351"/>
                <a:gd name="T75" fmla="*/ 1 h 638"/>
                <a:gd name="T76" fmla="*/ 1 w 351"/>
                <a:gd name="T77" fmla="*/ 1 h 638"/>
                <a:gd name="T78" fmla="*/ 1 w 351"/>
                <a:gd name="T79" fmla="*/ 1 h 638"/>
                <a:gd name="T80" fmla="*/ 1 w 351"/>
                <a:gd name="T81" fmla="*/ 1 h 638"/>
                <a:gd name="T82" fmla="*/ 1 w 351"/>
                <a:gd name="T83" fmla="*/ 1 h 638"/>
                <a:gd name="T84" fmla="*/ 1 w 351"/>
                <a:gd name="T85" fmla="*/ 1 h 638"/>
                <a:gd name="T86" fmla="*/ 1 w 351"/>
                <a:gd name="T87" fmla="*/ 1 h 638"/>
                <a:gd name="T88" fmla="*/ 1 w 351"/>
                <a:gd name="T89" fmla="*/ 1 h 638"/>
                <a:gd name="T90" fmla="*/ 1 w 351"/>
                <a:gd name="T91" fmla="*/ 1 h 638"/>
                <a:gd name="T92" fmla="*/ 1 w 351"/>
                <a:gd name="T93" fmla="*/ 1 h 638"/>
                <a:gd name="T94" fmla="*/ 1 w 351"/>
                <a:gd name="T95" fmla="*/ 1 h 638"/>
                <a:gd name="T96" fmla="*/ 1 w 351"/>
                <a:gd name="T97" fmla="*/ 1 h 638"/>
                <a:gd name="T98" fmla="*/ 1 w 351"/>
                <a:gd name="T99" fmla="*/ 1 h 638"/>
                <a:gd name="T100" fmla="*/ 1 w 351"/>
                <a:gd name="T101" fmla="*/ 1 h 638"/>
                <a:gd name="T102" fmla="*/ 1 w 351"/>
                <a:gd name="T103" fmla="*/ 1 h 63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51"/>
                <a:gd name="T157" fmla="*/ 0 h 638"/>
                <a:gd name="T158" fmla="*/ 351 w 351"/>
                <a:gd name="T159" fmla="*/ 638 h 63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51" h="638">
                  <a:moveTo>
                    <a:pt x="166" y="0"/>
                  </a:moveTo>
                  <a:lnTo>
                    <a:pt x="150" y="4"/>
                  </a:lnTo>
                  <a:lnTo>
                    <a:pt x="134" y="22"/>
                  </a:lnTo>
                  <a:lnTo>
                    <a:pt x="119" y="48"/>
                  </a:lnTo>
                  <a:lnTo>
                    <a:pt x="106" y="81"/>
                  </a:lnTo>
                  <a:lnTo>
                    <a:pt x="95" y="118"/>
                  </a:lnTo>
                  <a:lnTo>
                    <a:pt x="86" y="154"/>
                  </a:lnTo>
                  <a:lnTo>
                    <a:pt x="82" y="186"/>
                  </a:lnTo>
                  <a:lnTo>
                    <a:pt x="81" y="211"/>
                  </a:lnTo>
                  <a:lnTo>
                    <a:pt x="74" y="192"/>
                  </a:lnTo>
                  <a:lnTo>
                    <a:pt x="69" y="168"/>
                  </a:lnTo>
                  <a:lnTo>
                    <a:pt x="65" y="148"/>
                  </a:lnTo>
                  <a:lnTo>
                    <a:pt x="63" y="140"/>
                  </a:lnTo>
                  <a:lnTo>
                    <a:pt x="46" y="188"/>
                  </a:lnTo>
                  <a:lnTo>
                    <a:pt x="35" y="230"/>
                  </a:lnTo>
                  <a:lnTo>
                    <a:pt x="30" y="267"/>
                  </a:lnTo>
                  <a:lnTo>
                    <a:pt x="29" y="298"/>
                  </a:lnTo>
                  <a:lnTo>
                    <a:pt x="31" y="323"/>
                  </a:lnTo>
                  <a:lnTo>
                    <a:pt x="38" y="343"/>
                  </a:lnTo>
                  <a:lnTo>
                    <a:pt x="46" y="359"/>
                  </a:lnTo>
                  <a:lnTo>
                    <a:pt x="55" y="369"/>
                  </a:lnTo>
                  <a:lnTo>
                    <a:pt x="45" y="362"/>
                  </a:lnTo>
                  <a:lnTo>
                    <a:pt x="36" y="356"/>
                  </a:lnTo>
                  <a:lnTo>
                    <a:pt x="28" y="351"/>
                  </a:lnTo>
                  <a:lnTo>
                    <a:pt x="21" y="345"/>
                  </a:lnTo>
                  <a:lnTo>
                    <a:pt x="15" y="341"/>
                  </a:lnTo>
                  <a:lnTo>
                    <a:pt x="12" y="338"/>
                  </a:lnTo>
                  <a:lnTo>
                    <a:pt x="9" y="336"/>
                  </a:lnTo>
                  <a:lnTo>
                    <a:pt x="8" y="334"/>
                  </a:lnTo>
                  <a:lnTo>
                    <a:pt x="5" y="367"/>
                  </a:lnTo>
                  <a:lnTo>
                    <a:pt x="1" y="407"/>
                  </a:lnTo>
                  <a:lnTo>
                    <a:pt x="0" y="453"/>
                  </a:lnTo>
                  <a:lnTo>
                    <a:pt x="1" y="499"/>
                  </a:lnTo>
                  <a:lnTo>
                    <a:pt x="7" y="545"/>
                  </a:lnTo>
                  <a:lnTo>
                    <a:pt x="18" y="585"/>
                  </a:lnTo>
                  <a:lnTo>
                    <a:pt x="37" y="618"/>
                  </a:lnTo>
                  <a:lnTo>
                    <a:pt x="65" y="638"/>
                  </a:lnTo>
                  <a:lnTo>
                    <a:pt x="71" y="638"/>
                  </a:lnTo>
                  <a:lnTo>
                    <a:pt x="83" y="638"/>
                  </a:lnTo>
                  <a:lnTo>
                    <a:pt x="97" y="638"/>
                  </a:lnTo>
                  <a:lnTo>
                    <a:pt x="114" y="638"/>
                  </a:lnTo>
                  <a:lnTo>
                    <a:pt x="133" y="638"/>
                  </a:lnTo>
                  <a:lnTo>
                    <a:pt x="152" y="638"/>
                  </a:lnTo>
                  <a:lnTo>
                    <a:pt x="173" y="638"/>
                  </a:lnTo>
                  <a:lnTo>
                    <a:pt x="194" y="638"/>
                  </a:lnTo>
                  <a:lnTo>
                    <a:pt x="214" y="638"/>
                  </a:lnTo>
                  <a:lnTo>
                    <a:pt x="234" y="638"/>
                  </a:lnTo>
                  <a:lnTo>
                    <a:pt x="252" y="638"/>
                  </a:lnTo>
                  <a:lnTo>
                    <a:pt x="268" y="638"/>
                  </a:lnTo>
                  <a:lnTo>
                    <a:pt x="282" y="638"/>
                  </a:lnTo>
                  <a:lnTo>
                    <a:pt x="293" y="638"/>
                  </a:lnTo>
                  <a:lnTo>
                    <a:pt x="300" y="638"/>
                  </a:lnTo>
                  <a:lnTo>
                    <a:pt x="302" y="638"/>
                  </a:lnTo>
                  <a:lnTo>
                    <a:pt x="315" y="621"/>
                  </a:lnTo>
                  <a:lnTo>
                    <a:pt x="326" y="594"/>
                  </a:lnTo>
                  <a:lnTo>
                    <a:pt x="336" y="562"/>
                  </a:lnTo>
                  <a:lnTo>
                    <a:pt x="345" y="527"/>
                  </a:lnTo>
                  <a:lnTo>
                    <a:pt x="349" y="491"/>
                  </a:lnTo>
                  <a:lnTo>
                    <a:pt x="351" y="456"/>
                  </a:lnTo>
                  <a:lnTo>
                    <a:pt x="350" y="427"/>
                  </a:lnTo>
                  <a:lnTo>
                    <a:pt x="345" y="402"/>
                  </a:lnTo>
                  <a:lnTo>
                    <a:pt x="342" y="416"/>
                  </a:lnTo>
                  <a:lnTo>
                    <a:pt x="338" y="430"/>
                  </a:lnTo>
                  <a:lnTo>
                    <a:pt x="332" y="441"/>
                  </a:lnTo>
                  <a:lnTo>
                    <a:pt x="326" y="453"/>
                  </a:lnTo>
                  <a:lnTo>
                    <a:pt x="319" y="462"/>
                  </a:lnTo>
                  <a:lnTo>
                    <a:pt x="313" y="469"/>
                  </a:lnTo>
                  <a:lnTo>
                    <a:pt x="308" y="476"/>
                  </a:lnTo>
                  <a:lnTo>
                    <a:pt x="302" y="479"/>
                  </a:lnTo>
                  <a:lnTo>
                    <a:pt x="309" y="464"/>
                  </a:lnTo>
                  <a:lnTo>
                    <a:pt x="317" y="441"/>
                  </a:lnTo>
                  <a:lnTo>
                    <a:pt x="323" y="413"/>
                  </a:lnTo>
                  <a:lnTo>
                    <a:pt x="327" y="379"/>
                  </a:lnTo>
                  <a:lnTo>
                    <a:pt x="328" y="341"/>
                  </a:lnTo>
                  <a:lnTo>
                    <a:pt x="324" y="300"/>
                  </a:lnTo>
                  <a:lnTo>
                    <a:pt x="312" y="256"/>
                  </a:lnTo>
                  <a:lnTo>
                    <a:pt x="293" y="211"/>
                  </a:lnTo>
                  <a:lnTo>
                    <a:pt x="293" y="222"/>
                  </a:lnTo>
                  <a:lnTo>
                    <a:pt x="289" y="234"/>
                  </a:lnTo>
                  <a:lnTo>
                    <a:pt x="285" y="246"/>
                  </a:lnTo>
                  <a:lnTo>
                    <a:pt x="278" y="257"/>
                  </a:lnTo>
                  <a:lnTo>
                    <a:pt x="271" y="268"/>
                  </a:lnTo>
                  <a:lnTo>
                    <a:pt x="265" y="276"/>
                  </a:lnTo>
                  <a:lnTo>
                    <a:pt x="260" y="282"/>
                  </a:lnTo>
                  <a:lnTo>
                    <a:pt x="259" y="284"/>
                  </a:lnTo>
                  <a:lnTo>
                    <a:pt x="262" y="267"/>
                  </a:lnTo>
                  <a:lnTo>
                    <a:pt x="263" y="240"/>
                  </a:lnTo>
                  <a:lnTo>
                    <a:pt x="263" y="208"/>
                  </a:lnTo>
                  <a:lnTo>
                    <a:pt x="262" y="172"/>
                  </a:lnTo>
                  <a:lnTo>
                    <a:pt x="257" y="137"/>
                  </a:lnTo>
                  <a:lnTo>
                    <a:pt x="249" y="102"/>
                  </a:lnTo>
                  <a:lnTo>
                    <a:pt x="239" y="72"/>
                  </a:lnTo>
                  <a:lnTo>
                    <a:pt x="225" y="50"/>
                  </a:lnTo>
                  <a:lnTo>
                    <a:pt x="225" y="73"/>
                  </a:lnTo>
                  <a:lnTo>
                    <a:pt x="220" y="94"/>
                  </a:lnTo>
                  <a:lnTo>
                    <a:pt x="214" y="109"/>
                  </a:lnTo>
                  <a:lnTo>
                    <a:pt x="212" y="115"/>
                  </a:lnTo>
                  <a:lnTo>
                    <a:pt x="210" y="99"/>
                  </a:lnTo>
                  <a:lnTo>
                    <a:pt x="205" y="80"/>
                  </a:lnTo>
                  <a:lnTo>
                    <a:pt x="197" y="61"/>
                  </a:lnTo>
                  <a:lnTo>
                    <a:pt x="189" y="42"/>
                  </a:lnTo>
                  <a:lnTo>
                    <a:pt x="181" y="26"/>
                  </a:lnTo>
                  <a:lnTo>
                    <a:pt x="173" y="12"/>
                  </a:lnTo>
                  <a:lnTo>
                    <a:pt x="168" y="3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Freeform 65"/>
            <p:cNvSpPr/>
            <p:nvPr/>
          </p:nvSpPr>
          <p:spPr bwMode="auto">
            <a:xfrm>
              <a:off x="3127" y="1589"/>
              <a:ext cx="379" cy="224"/>
            </a:xfrm>
            <a:custGeom>
              <a:avLst/>
              <a:gdLst>
                <a:gd name="T0" fmla="*/ 0 w 758"/>
                <a:gd name="T1" fmla="*/ 0 h 449"/>
                <a:gd name="T2" fmla="*/ 1 w 758"/>
                <a:gd name="T3" fmla="*/ 0 h 449"/>
                <a:gd name="T4" fmla="*/ 1 w 758"/>
                <a:gd name="T5" fmla="*/ 0 h 449"/>
                <a:gd name="T6" fmla="*/ 1 w 758"/>
                <a:gd name="T7" fmla="*/ 0 h 449"/>
                <a:gd name="T8" fmla="*/ 1 w 758"/>
                <a:gd name="T9" fmla="*/ 0 h 449"/>
                <a:gd name="T10" fmla="*/ 0 w 758"/>
                <a:gd name="T11" fmla="*/ 0 h 449"/>
                <a:gd name="T12" fmla="*/ 0 w 758"/>
                <a:gd name="T13" fmla="*/ 0 h 4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58"/>
                <a:gd name="T22" fmla="*/ 0 h 449"/>
                <a:gd name="T23" fmla="*/ 758 w 758"/>
                <a:gd name="T24" fmla="*/ 449 h 44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58" h="449">
                  <a:moveTo>
                    <a:pt x="0" y="228"/>
                  </a:moveTo>
                  <a:lnTo>
                    <a:pt x="150" y="0"/>
                  </a:lnTo>
                  <a:lnTo>
                    <a:pt x="299" y="228"/>
                  </a:lnTo>
                  <a:lnTo>
                    <a:pt x="758" y="228"/>
                  </a:lnTo>
                  <a:lnTo>
                    <a:pt x="758" y="449"/>
                  </a:lnTo>
                  <a:lnTo>
                    <a:pt x="0" y="449"/>
                  </a:lnTo>
                  <a:lnTo>
                    <a:pt x="0" y="228"/>
                  </a:lnTo>
                  <a:close/>
                </a:path>
              </a:pathLst>
            </a:custGeom>
            <a:solidFill>
              <a:srgbClr val="B266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Freeform 66"/>
            <p:cNvSpPr/>
            <p:nvPr/>
          </p:nvSpPr>
          <p:spPr bwMode="auto">
            <a:xfrm>
              <a:off x="3124" y="1570"/>
              <a:ext cx="386" cy="133"/>
            </a:xfrm>
            <a:custGeom>
              <a:avLst/>
              <a:gdLst>
                <a:gd name="T0" fmla="*/ 1 w 770"/>
                <a:gd name="T1" fmla="*/ 1 h 264"/>
                <a:gd name="T2" fmla="*/ 1 w 770"/>
                <a:gd name="T3" fmla="*/ 1 h 264"/>
                <a:gd name="T4" fmla="*/ 1 w 770"/>
                <a:gd name="T5" fmla="*/ 1 h 264"/>
                <a:gd name="T6" fmla="*/ 1 w 770"/>
                <a:gd name="T7" fmla="*/ 1 h 264"/>
                <a:gd name="T8" fmla="*/ 0 w 770"/>
                <a:gd name="T9" fmla="*/ 1 h 264"/>
                <a:gd name="T10" fmla="*/ 1 w 770"/>
                <a:gd name="T11" fmla="*/ 0 h 264"/>
                <a:gd name="T12" fmla="*/ 1 w 770"/>
                <a:gd name="T13" fmla="*/ 1 h 264"/>
                <a:gd name="T14" fmla="*/ 1 w 770"/>
                <a:gd name="T15" fmla="*/ 1 h 264"/>
                <a:gd name="T16" fmla="*/ 1 w 770"/>
                <a:gd name="T17" fmla="*/ 1 h 2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70"/>
                <a:gd name="T28" fmla="*/ 0 h 264"/>
                <a:gd name="T29" fmla="*/ 770 w 770"/>
                <a:gd name="T30" fmla="*/ 264 h 2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70" h="264">
                  <a:moveTo>
                    <a:pt x="763" y="264"/>
                  </a:moveTo>
                  <a:lnTo>
                    <a:pt x="304" y="264"/>
                  </a:lnTo>
                  <a:lnTo>
                    <a:pt x="155" y="36"/>
                  </a:lnTo>
                  <a:lnTo>
                    <a:pt x="5" y="264"/>
                  </a:lnTo>
                  <a:lnTo>
                    <a:pt x="0" y="237"/>
                  </a:lnTo>
                  <a:lnTo>
                    <a:pt x="155" y="0"/>
                  </a:lnTo>
                  <a:lnTo>
                    <a:pt x="309" y="237"/>
                  </a:lnTo>
                  <a:lnTo>
                    <a:pt x="770" y="237"/>
                  </a:lnTo>
                  <a:lnTo>
                    <a:pt x="763" y="26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Rectangle 67"/>
            <p:cNvSpPr>
              <a:spLocks noChangeArrowheads="1"/>
            </p:cNvSpPr>
            <p:nvPr/>
          </p:nvSpPr>
          <p:spPr bwMode="auto">
            <a:xfrm>
              <a:off x="3138" y="1711"/>
              <a:ext cx="134" cy="10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Freeform 68"/>
            <p:cNvSpPr/>
            <p:nvPr/>
          </p:nvSpPr>
          <p:spPr bwMode="auto">
            <a:xfrm>
              <a:off x="3202" y="1570"/>
              <a:ext cx="308" cy="119"/>
            </a:xfrm>
            <a:custGeom>
              <a:avLst/>
              <a:gdLst>
                <a:gd name="T0" fmla="*/ 0 w 615"/>
                <a:gd name="T1" fmla="*/ 0 h 237"/>
                <a:gd name="T2" fmla="*/ 1 w 615"/>
                <a:gd name="T3" fmla="*/ 1 h 237"/>
                <a:gd name="T4" fmla="*/ 1 w 615"/>
                <a:gd name="T5" fmla="*/ 1 h 237"/>
                <a:gd name="T6" fmla="*/ 1 w 615"/>
                <a:gd name="T7" fmla="*/ 0 h 237"/>
                <a:gd name="T8" fmla="*/ 0 w 615"/>
                <a:gd name="T9" fmla="*/ 0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5"/>
                <a:gd name="T16" fmla="*/ 0 h 237"/>
                <a:gd name="T17" fmla="*/ 615 w 615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5" h="237">
                  <a:moveTo>
                    <a:pt x="0" y="0"/>
                  </a:moveTo>
                  <a:lnTo>
                    <a:pt x="154" y="237"/>
                  </a:lnTo>
                  <a:lnTo>
                    <a:pt x="615" y="237"/>
                  </a:lnTo>
                  <a:lnTo>
                    <a:pt x="4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Rectangle 69"/>
            <p:cNvSpPr>
              <a:spLocks noChangeArrowheads="1"/>
            </p:cNvSpPr>
            <p:nvPr/>
          </p:nvSpPr>
          <p:spPr bwMode="auto">
            <a:xfrm>
              <a:off x="3147" y="1719"/>
              <a:ext cx="114" cy="94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Rectangle 70"/>
            <p:cNvSpPr>
              <a:spLocks noChangeArrowheads="1"/>
            </p:cNvSpPr>
            <p:nvPr/>
          </p:nvSpPr>
          <p:spPr bwMode="auto">
            <a:xfrm>
              <a:off x="3032" y="1813"/>
              <a:ext cx="1126" cy="221"/>
            </a:xfrm>
            <a:prstGeom prst="rect">
              <a:avLst/>
            </a:prstGeom>
            <a:solidFill>
              <a:srgbClr val="33BF0C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Freeform 71"/>
            <p:cNvSpPr/>
            <p:nvPr/>
          </p:nvSpPr>
          <p:spPr bwMode="auto">
            <a:xfrm>
              <a:off x="3485" y="1432"/>
              <a:ext cx="435" cy="205"/>
            </a:xfrm>
            <a:custGeom>
              <a:avLst/>
              <a:gdLst>
                <a:gd name="T0" fmla="*/ 0 w 871"/>
                <a:gd name="T1" fmla="*/ 1 h 409"/>
                <a:gd name="T2" fmla="*/ 0 w 871"/>
                <a:gd name="T3" fmla="*/ 1 h 409"/>
                <a:gd name="T4" fmla="*/ 0 w 871"/>
                <a:gd name="T5" fmla="*/ 1 h 409"/>
                <a:gd name="T6" fmla="*/ 0 w 871"/>
                <a:gd name="T7" fmla="*/ 1 h 409"/>
                <a:gd name="T8" fmla="*/ 0 w 871"/>
                <a:gd name="T9" fmla="*/ 1 h 409"/>
                <a:gd name="T10" fmla="*/ 0 w 871"/>
                <a:gd name="T11" fmla="*/ 1 h 409"/>
                <a:gd name="T12" fmla="*/ 0 w 871"/>
                <a:gd name="T13" fmla="*/ 0 h 409"/>
                <a:gd name="T14" fmla="*/ 0 w 871"/>
                <a:gd name="T15" fmla="*/ 0 h 409"/>
                <a:gd name="T16" fmla="*/ 0 w 871"/>
                <a:gd name="T17" fmla="*/ 1 h 4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71"/>
                <a:gd name="T28" fmla="*/ 0 h 409"/>
                <a:gd name="T29" fmla="*/ 871 w 871"/>
                <a:gd name="T30" fmla="*/ 409 h 40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71" h="409">
                  <a:moveTo>
                    <a:pt x="380" y="73"/>
                  </a:moveTo>
                  <a:lnTo>
                    <a:pt x="871" y="73"/>
                  </a:lnTo>
                  <a:lnTo>
                    <a:pt x="652" y="409"/>
                  </a:lnTo>
                  <a:lnTo>
                    <a:pt x="0" y="409"/>
                  </a:lnTo>
                  <a:lnTo>
                    <a:pt x="220" y="73"/>
                  </a:lnTo>
                  <a:lnTo>
                    <a:pt x="306" y="73"/>
                  </a:lnTo>
                  <a:lnTo>
                    <a:pt x="306" y="0"/>
                  </a:lnTo>
                  <a:lnTo>
                    <a:pt x="380" y="0"/>
                  </a:lnTo>
                  <a:lnTo>
                    <a:pt x="380" y="73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" name="Freeform 72"/>
            <p:cNvSpPr/>
            <p:nvPr/>
          </p:nvSpPr>
          <p:spPr bwMode="auto">
            <a:xfrm>
              <a:off x="3489" y="1495"/>
              <a:ext cx="537" cy="318"/>
            </a:xfrm>
            <a:custGeom>
              <a:avLst/>
              <a:gdLst>
                <a:gd name="T0" fmla="*/ 1 w 1073"/>
                <a:gd name="T1" fmla="*/ 1 h 636"/>
                <a:gd name="T2" fmla="*/ 1 w 1073"/>
                <a:gd name="T3" fmla="*/ 0 h 636"/>
                <a:gd name="T4" fmla="*/ 1 w 1073"/>
                <a:gd name="T5" fmla="*/ 1 h 636"/>
                <a:gd name="T6" fmla="*/ 0 w 1073"/>
                <a:gd name="T7" fmla="*/ 1 h 636"/>
                <a:gd name="T8" fmla="*/ 0 w 1073"/>
                <a:gd name="T9" fmla="*/ 1 h 636"/>
                <a:gd name="T10" fmla="*/ 1 w 1073"/>
                <a:gd name="T11" fmla="*/ 1 h 636"/>
                <a:gd name="T12" fmla="*/ 1 w 1073"/>
                <a:gd name="T13" fmla="*/ 1 h 6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73"/>
                <a:gd name="T22" fmla="*/ 0 h 636"/>
                <a:gd name="T23" fmla="*/ 1073 w 1073"/>
                <a:gd name="T24" fmla="*/ 636 h 6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73" h="636">
                  <a:moveTo>
                    <a:pt x="1073" y="323"/>
                  </a:moveTo>
                  <a:lnTo>
                    <a:pt x="862" y="0"/>
                  </a:lnTo>
                  <a:lnTo>
                    <a:pt x="651" y="323"/>
                  </a:lnTo>
                  <a:lnTo>
                    <a:pt x="0" y="323"/>
                  </a:lnTo>
                  <a:lnTo>
                    <a:pt x="0" y="636"/>
                  </a:lnTo>
                  <a:lnTo>
                    <a:pt x="1073" y="636"/>
                  </a:lnTo>
                  <a:lnTo>
                    <a:pt x="1073" y="323"/>
                  </a:lnTo>
                  <a:close/>
                </a:path>
              </a:pathLst>
            </a:custGeom>
            <a:solidFill>
              <a:srgbClr val="B266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" name="Rectangle 73"/>
            <p:cNvSpPr>
              <a:spLocks noChangeArrowheads="1"/>
            </p:cNvSpPr>
            <p:nvPr/>
          </p:nvSpPr>
          <p:spPr bwMode="auto">
            <a:xfrm>
              <a:off x="3498" y="1668"/>
              <a:ext cx="312" cy="139"/>
            </a:xfrm>
            <a:prstGeom prst="rect">
              <a:avLst/>
            </a:prstGeom>
            <a:solidFill>
              <a:srgbClr val="D8B272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" name="Freeform 74"/>
            <p:cNvSpPr/>
            <p:nvPr/>
          </p:nvSpPr>
          <p:spPr bwMode="auto">
            <a:xfrm>
              <a:off x="3937" y="1757"/>
              <a:ext cx="174" cy="56"/>
            </a:xfrm>
            <a:custGeom>
              <a:avLst/>
              <a:gdLst>
                <a:gd name="T0" fmla="*/ 1 w 348"/>
                <a:gd name="T1" fmla="*/ 0 h 113"/>
                <a:gd name="T2" fmla="*/ 1 w 348"/>
                <a:gd name="T3" fmla="*/ 0 h 113"/>
                <a:gd name="T4" fmla="*/ 0 w 348"/>
                <a:gd name="T5" fmla="*/ 0 h 113"/>
                <a:gd name="T6" fmla="*/ 0 w 348"/>
                <a:gd name="T7" fmla="*/ 0 h 113"/>
                <a:gd name="T8" fmla="*/ 1 w 348"/>
                <a:gd name="T9" fmla="*/ 0 h 113"/>
                <a:gd name="T10" fmla="*/ 1 w 348"/>
                <a:gd name="T11" fmla="*/ 0 h 113"/>
                <a:gd name="T12" fmla="*/ 1 w 348"/>
                <a:gd name="T13" fmla="*/ 0 h 1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8"/>
                <a:gd name="T22" fmla="*/ 0 h 113"/>
                <a:gd name="T23" fmla="*/ 348 w 348"/>
                <a:gd name="T24" fmla="*/ 113 h 1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8" h="113">
                  <a:moveTo>
                    <a:pt x="303" y="55"/>
                  </a:moveTo>
                  <a:lnTo>
                    <a:pt x="303" y="0"/>
                  </a:lnTo>
                  <a:lnTo>
                    <a:pt x="0" y="0"/>
                  </a:lnTo>
                  <a:lnTo>
                    <a:pt x="0" y="113"/>
                  </a:lnTo>
                  <a:lnTo>
                    <a:pt x="348" y="113"/>
                  </a:lnTo>
                  <a:lnTo>
                    <a:pt x="348" y="55"/>
                  </a:lnTo>
                  <a:lnTo>
                    <a:pt x="303" y="55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" name="Rectangle 75"/>
            <p:cNvSpPr>
              <a:spLocks noChangeArrowheads="1"/>
            </p:cNvSpPr>
            <p:nvPr/>
          </p:nvSpPr>
          <p:spPr bwMode="auto">
            <a:xfrm>
              <a:off x="3937" y="1665"/>
              <a:ext cx="74" cy="91"/>
            </a:xfrm>
            <a:prstGeom prst="rect">
              <a:avLst/>
            </a:prstGeom>
            <a:solidFill>
              <a:srgbClr val="C1841E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" name="Rectangle 76"/>
            <p:cNvSpPr>
              <a:spLocks noChangeArrowheads="1"/>
            </p:cNvSpPr>
            <p:nvPr/>
          </p:nvSpPr>
          <p:spPr bwMode="auto">
            <a:xfrm>
              <a:off x="3646" y="1683"/>
              <a:ext cx="134" cy="104"/>
            </a:xfrm>
            <a:prstGeom prst="rect">
              <a:avLst/>
            </a:prstGeom>
            <a:solidFill>
              <a:srgbClr val="C1841E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" name="Rectangle 77"/>
            <p:cNvSpPr>
              <a:spLocks noChangeArrowheads="1"/>
            </p:cNvSpPr>
            <p:nvPr/>
          </p:nvSpPr>
          <p:spPr bwMode="auto">
            <a:xfrm>
              <a:off x="3952" y="1675"/>
              <a:ext cx="45" cy="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" name="Freeform 78"/>
            <p:cNvSpPr/>
            <p:nvPr/>
          </p:nvSpPr>
          <p:spPr bwMode="auto">
            <a:xfrm>
              <a:off x="3485" y="1469"/>
              <a:ext cx="545" cy="188"/>
            </a:xfrm>
            <a:custGeom>
              <a:avLst/>
              <a:gdLst>
                <a:gd name="T0" fmla="*/ 0 w 1091"/>
                <a:gd name="T1" fmla="*/ 1 h 375"/>
                <a:gd name="T2" fmla="*/ 0 w 1091"/>
                <a:gd name="T3" fmla="*/ 1 h 375"/>
                <a:gd name="T4" fmla="*/ 0 w 1091"/>
                <a:gd name="T5" fmla="*/ 1 h 375"/>
                <a:gd name="T6" fmla="*/ 0 w 1091"/>
                <a:gd name="T7" fmla="*/ 1 h 375"/>
                <a:gd name="T8" fmla="*/ 0 w 1091"/>
                <a:gd name="T9" fmla="*/ 1 h 375"/>
                <a:gd name="T10" fmla="*/ 0 w 1091"/>
                <a:gd name="T11" fmla="*/ 0 h 375"/>
                <a:gd name="T12" fmla="*/ 0 w 1091"/>
                <a:gd name="T13" fmla="*/ 1 h 375"/>
                <a:gd name="T14" fmla="*/ 0 w 1091"/>
                <a:gd name="T15" fmla="*/ 1 h 375"/>
                <a:gd name="T16" fmla="*/ 0 w 1091"/>
                <a:gd name="T17" fmla="*/ 1 h 3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91"/>
                <a:gd name="T28" fmla="*/ 0 h 375"/>
                <a:gd name="T29" fmla="*/ 1091 w 1091"/>
                <a:gd name="T30" fmla="*/ 375 h 37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91" h="375">
                  <a:moveTo>
                    <a:pt x="9" y="375"/>
                  </a:moveTo>
                  <a:lnTo>
                    <a:pt x="660" y="375"/>
                  </a:lnTo>
                  <a:lnTo>
                    <a:pt x="871" y="52"/>
                  </a:lnTo>
                  <a:lnTo>
                    <a:pt x="1082" y="375"/>
                  </a:lnTo>
                  <a:lnTo>
                    <a:pt x="1091" y="336"/>
                  </a:lnTo>
                  <a:lnTo>
                    <a:pt x="871" y="0"/>
                  </a:lnTo>
                  <a:lnTo>
                    <a:pt x="652" y="336"/>
                  </a:lnTo>
                  <a:lnTo>
                    <a:pt x="0" y="336"/>
                  </a:lnTo>
                  <a:lnTo>
                    <a:pt x="9" y="3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" name="Rectangle 79"/>
            <p:cNvSpPr>
              <a:spLocks noChangeArrowheads="1"/>
            </p:cNvSpPr>
            <p:nvPr/>
          </p:nvSpPr>
          <p:spPr bwMode="auto">
            <a:xfrm>
              <a:off x="3684" y="1689"/>
              <a:ext cx="58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1" name="Rectangle 80"/>
            <p:cNvSpPr>
              <a:spLocks noChangeArrowheads="1"/>
            </p:cNvSpPr>
            <p:nvPr/>
          </p:nvSpPr>
          <p:spPr bwMode="auto">
            <a:xfrm>
              <a:off x="3653" y="1689"/>
              <a:ext cx="24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" name="Rectangle 81"/>
            <p:cNvSpPr>
              <a:spLocks noChangeArrowheads="1"/>
            </p:cNvSpPr>
            <p:nvPr/>
          </p:nvSpPr>
          <p:spPr bwMode="auto">
            <a:xfrm>
              <a:off x="3750" y="1689"/>
              <a:ext cx="23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3" name="Rectangle 82"/>
            <p:cNvSpPr>
              <a:spLocks noChangeArrowheads="1"/>
            </p:cNvSpPr>
            <p:nvPr/>
          </p:nvSpPr>
          <p:spPr bwMode="auto">
            <a:xfrm>
              <a:off x="3857" y="1689"/>
              <a:ext cx="37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4" name="Rectangle 83"/>
            <p:cNvSpPr>
              <a:spLocks noChangeArrowheads="1"/>
            </p:cNvSpPr>
            <p:nvPr/>
          </p:nvSpPr>
          <p:spPr bwMode="auto">
            <a:xfrm>
              <a:off x="3833" y="1689"/>
              <a:ext cx="17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5" name="Rectangle 84"/>
            <p:cNvSpPr>
              <a:spLocks noChangeArrowheads="1"/>
            </p:cNvSpPr>
            <p:nvPr/>
          </p:nvSpPr>
          <p:spPr bwMode="auto">
            <a:xfrm>
              <a:off x="3902" y="1689"/>
              <a:ext cx="17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6" name="Freeform 85"/>
            <p:cNvSpPr/>
            <p:nvPr/>
          </p:nvSpPr>
          <p:spPr bwMode="auto">
            <a:xfrm>
              <a:off x="3888" y="1565"/>
              <a:ext cx="27" cy="20"/>
            </a:xfrm>
            <a:custGeom>
              <a:avLst/>
              <a:gdLst>
                <a:gd name="T0" fmla="*/ 0 w 55"/>
                <a:gd name="T1" fmla="*/ 0 h 42"/>
                <a:gd name="T2" fmla="*/ 0 w 55"/>
                <a:gd name="T3" fmla="*/ 0 h 42"/>
                <a:gd name="T4" fmla="*/ 0 w 55"/>
                <a:gd name="T5" fmla="*/ 0 h 42"/>
                <a:gd name="T6" fmla="*/ 0 w 55"/>
                <a:gd name="T7" fmla="*/ 0 h 42"/>
                <a:gd name="T8" fmla="*/ 0 w 55"/>
                <a:gd name="T9" fmla="*/ 0 h 42"/>
                <a:gd name="T10" fmla="*/ 0 w 55"/>
                <a:gd name="T11" fmla="*/ 0 h 42"/>
                <a:gd name="T12" fmla="*/ 0 w 55"/>
                <a:gd name="T13" fmla="*/ 0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5"/>
                <a:gd name="T22" fmla="*/ 0 h 42"/>
                <a:gd name="T23" fmla="*/ 55 w 55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5" h="42">
                  <a:moveTo>
                    <a:pt x="21" y="0"/>
                  </a:moveTo>
                  <a:lnTo>
                    <a:pt x="13" y="8"/>
                  </a:lnTo>
                  <a:lnTo>
                    <a:pt x="7" y="19"/>
                  </a:lnTo>
                  <a:lnTo>
                    <a:pt x="2" y="30"/>
                  </a:lnTo>
                  <a:lnTo>
                    <a:pt x="0" y="42"/>
                  </a:lnTo>
                  <a:lnTo>
                    <a:pt x="55" y="4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Freeform 86"/>
            <p:cNvSpPr/>
            <p:nvPr/>
          </p:nvSpPr>
          <p:spPr bwMode="auto">
            <a:xfrm>
              <a:off x="3925" y="1565"/>
              <a:ext cx="28" cy="20"/>
            </a:xfrm>
            <a:custGeom>
              <a:avLst/>
              <a:gdLst>
                <a:gd name="T0" fmla="*/ 1 w 55"/>
                <a:gd name="T1" fmla="*/ 0 h 42"/>
                <a:gd name="T2" fmla="*/ 1 w 55"/>
                <a:gd name="T3" fmla="*/ 0 h 42"/>
                <a:gd name="T4" fmla="*/ 1 w 55"/>
                <a:gd name="T5" fmla="*/ 0 h 42"/>
                <a:gd name="T6" fmla="*/ 1 w 55"/>
                <a:gd name="T7" fmla="*/ 0 h 42"/>
                <a:gd name="T8" fmla="*/ 1 w 55"/>
                <a:gd name="T9" fmla="*/ 0 h 42"/>
                <a:gd name="T10" fmla="*/ 0 w 55"/>
                <a:gd name="T11" fmla="*/ 0 h 42"/>
                <a:gd name="T12" fmla="*/ 1 w 55"/>
                <a:gd name="T13" fmla="*/ 0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5"/>
                <a:gd name="T22" fmla="*/ 0 h 42"/>
                <a:gd name="T23" fmla="*/ 55 w 55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5" h="42">
                  <a:moveTo>
                    <a:pt x="33" y="0"/>
                  </a:moveTo>
                  <a:lnTo>
                    <a:pt x="41" y="8"/>
                  </a:lnTo>
                  <a:lnTo>
                    <a:pt x="48" y="19"/>
                  </a:lnTo>
                  <a:lnTo>
                    <a:pt x="53" y="30"/>
                  </a:lnTo>
                  <a:lnTo>
                    <a:pt x="55" y="42"/>
                  </a:lnTo>
                  <a:lnTo>
                    <a:pt x="0" y="4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" name="Freeform 87"/>
            <p:cNvSpPr/>
            <p:nvPr/>
          </p:nvSpPr>
          <p:spPr bwMode="auto">
            <a:xfrm>
              <a:off x="3904" y="1554"/>
              <a:ext cx="32" cy="29"/>
            </a:xfrm>
            <a:custGeom>
              <a:avLst/>
              <a:gdLst>
                <a:gd name="T0" fmla="*/ 0 w 66"/>
                <a:gd name="T1" fmla="*/ 1 h 53"/>
                <a:gd name="T2" fmla="*/ 0 w 66"/>
                <a:gd name="T3" fmla="*/ 1 h 53"/>
                <a:gd name="T4" fmla="*/ 0 w 66"/>
                <a:gd name="T5" fmla="*/ 1 h 53"/>
                <a:gd name="T6" fmla="*/ 0 w 66"/>
                <a:gd name="T7" fmla="*/ 1 h 53"/>
                <a:gd name="T8" fmla="*/ 0 w 66"/>
                <a:gd name="T9" fmla="*/ 1 h 53"/>
                <a:gd name="T10" fmla="*/ 0 w 66"/>
                <a:gd name="T11" fmla="*/ 0 h 53"/>
                <a:gd name="T12" fmla="*/ 0 w 66"/>
                <a:gd name="T13" fmla="*/ 1 h 53"/>
                <a:gd name="T14" fmla="*/ 0 w 66"/>
                <a:gd name="T15" fmla="*/ 1 h 53"/>
                <a:gd name="T16" fmla="*/ 0 w 66"/>
                <a:gd name="T17" fmla="*/ 1 h 53"/>
                <a:gd name="T18" fmla="*/ 0 w 66"/>
                <a:gd name="T19" fmla="*/ 1 h 53"/>
                <a:gd name="T20" fmla="*/ 0 w 66"/>
                <a:gd name="T21" fmla="*/ 1 h 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6"/>
                <a:gd name="T34" fmla="*/ 0 h 53"/>
                <a:gd name="T35" fmla="*/ 66 w 66"/>
                <a:gd name="T36" fmla="*/ 53 h 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6" h="53">
                  <a:moveTo>
                    <a:pt x="33" y="53"/>
                  </a:moveTo>
                  <a:lnTo>
                    <a:pt x="66" y="12"/>
                  </a:lnTo>
                  <a:lnTo>
                    <a:pt x="59" y="7"/>
                  </a:lnTo>
                  <a:lnTo>
                    <a:pt x="52" y="4"/>
                  </a:lnTo>
                  <a:lnTo>
                    <a:pt x="43" y="2"/>
                  </a:lnTo>
                  <a:lnTo>
                    <a:pt x="34" y="0"/>
                  </a:lnTo>
                  <a:lnTo>
                    <a:pt x="25" y="2"/>
                  </a:lnTo>
                  <a:lnTo>
                    <a:pt x="15" y="4"/>
                  </a:lnTo>
                  <a:lnTo>
                    <a:pt x="7" y="7"/>
                  </a:lnTo>
                  <a:lnTo>
                    <a:pt x="0" y="12"/>
                  </a:lnTo>
                  <a:lnTo>
                    <a:pt x="33" y="5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" name="Freeform 88"/>
            <p:cNvSpPr/>
            <p:nvPr/>
          </p:nvSpPr>
          <p:spPr bwMode="auto">
            <a:xfrm>
              <a:off x="3924" y="1578"/>
              <a:ext cx="174" cy="87"/>
            </a:xfrm>
            <a:custGeom>
              <a:avLst/>
              <a:gdLst>
                <a:gd name="T0" fmla="*/ 1 w 348"/>
                <a:gd name="T1" fmla="*/ 1 h 174"/>
                <a:gd name="T2" fmla="*/ 1 w 348"/>
                <a:gd name="T3" fmla="*/ 0 h 174"/>
                <a:gd name="T4" fmla="*/ 1 w 348"/>
                <a:gd name="T5" fmla="*/ 0 h 174"/>
                <a:gd name="T6" fmla="*/ 1 w 348"/>
                <a:gd name="T7" fmla="*/ 1 h 174"/>
                <a:gd name="T8" fmla="*/ 1 w 348"/>
                <a:gd name="T9" fmla="*/ 1 h 174"/>
                <a:gd name="T10" fmla="*/ 1 w 348"/>
                <a:gd name="T11" fmla="*/ 0 h 174"/>
                <a:gd name="T12" fmla="*/ 1 w 348"/>
                <a:gd name="T13" fmla="*/ 1 h 174"/>
                <a:gd name="T14" fmla="*/ 1 w 348"/>
                <a:gd name="T15" fmla="*/ 1 h 174"/>
                <a:gd name="T16" fmla="*/ 1 w 348"/>
                <a:gd name="T17" fmla="*/ 1 h 174"/>
                <a:gd name="T18" fmla="*/ 1 w 348"/>
                <a:gd name="T19" fmla="*/ 1 h 174"/>
                <a:gd name="T20" fmla="*/ 1 w 348"/>
                <a:gd name="T21" fmla="*/ 1 h 174"/>
                <a:gd name="T22" fmla="*/ 0 w 348"/>
                <a:gd name="T23" fmla="*/ 1 h 174"/>
                <a:gd name="T24" fmla="*/ 1 w 348"/>
                <a:gd name="T25" fmla="*/ 1 h 17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48"/>
                <a:gd name="T40" fmla="*/ 0 h 174"/>
                <a:gd name="T41" fmla="*/ 348 w 348"/>
                <a:gd name="T42" fmla="*/ 174 h 17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48" h="174">
                  <a:moveTo>
                    <a:pt x="1" y="136"/>
                  </a:moveTo>
                  <a:lnTo>
                    <a:pt x="88" y="0"/>
                  </a:lnTo>
                  <a:lnTo>
                    <a:pt x="122" y="0"/>
                  </a:lnTo>
                  <a:lnTo>
                    <a:pt x="35" y="136"/>
                  </a:lnTo>
                  <a:lnTo>
                    <a:pt x="171" y="136"/>
                  </a:lnTo>
                  <a:lnTo>
                    <a:pt x="259" y="0"/>
                  </a:lnTo>
                  <a:lnTo>
                    <a:pt x="348" y="136"/>
                  </a:lnTo>
                  <a:lnTo>
                    <a:pt x="340" y="174"/>
                  </a:lnTo>
                  <a:lnTo>
                    <a:pt x="259" y="50"/>
                  </a:lnTo>
                  <a:lnTo>
                    <a:pt x="179" y="174"/>
                  </a:lnTo>
                  <a:lnTo>
                    <a:pt x="9" y="174"/>
                  </a:lnTo>
                  <a:lnTo>
                    <a:pt x="0" y="136"/>
                  </a:lnTo>
                  <a:lnTo>
                    <a:pt x="1" y="1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" name="Rectangle 89"/>
            <p:cNvSpPr>
              <a:spLocks noChangeArrowheads="1"/>
            </p:cNvSpPr>
            <p:nvPr/>
          </p:nvSpPr>
          <p:spPr bwMode="auto">
            <a:xfrm>
              <a:off x="4038" y="1789"/>
              <a:ext cx="69" cy="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" name="Rectangle 90"/>
            <p:cNvSpPr>
              <a:spLocks noChangeArrowheads="1"/>
            </p:cNvSpPr>
            <p:nvPr/>
          </p:nvSpPr>
          <p:spPr bwMode="auto">
            <a:xfrm>
              <a:off x="4015" y="1762"/>
              <a:ext cx="69" cy="2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" name="Freeform 91"/>
            <p:cNvSpPr/>
            <p:nvPr/>
          </p:nvSpPr>
          <p:spPr bwMode="auto">
            <a:xfrm>
              <a:off x="4014" y="1604"/>
              <a:ext cx="80" cy="61"/>
            </a:xfrm>
            <a:custGeom>
              <a:avLst/>
              <a:gdLst>
                <a:gd name="T0" fmla="*/ 0 w 161"/>
                <a:gd name="T1" fmla="*/ 0 h 124"/>
                <a:gd name="T2" fmla="*/ 0 w 161"/>
                <a:gd name="T3" fmla="*/ 0 h 124"/>
                <a:gd name="T4" fmla="*/ 0 w 161"/>
                <a:gd name="T5" fmla="*/ 0 h 124"/>
                <a:gd name="T6" fmla="*/ 0 w 161"/>
                <a:gd name="T7" fmla="*/ 0 h 1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1"/>
                <a:gd name="T13" fmla="*/ 0 h 124"/>
                <a:gd name="T14" fmla="*/ 161 w 161"/>
                <a:gd name="T15" fmla="*/ 124 h 1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1" h="124">
                  <a:moveTo>
                    <a:pt x="161" y="124"/>
                  </a:moveTo>
                  <a:lnTo>
                    <a:pt x="80" y="0"/>
                  </a:lnTo>
                  <a:lnTo>
                    <a:pt x="0" y="124"/>
                  </a:lnTo>
                  <a:lnTo>
                    <a:pt x="161" y="124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3" name="Rectangle 92"/>
            <p:cNvSpPr>
              <a:spLocks noChangeArrowheads="1"/>
            </p:cNvSpPr>
            <p:nvPr/>
          </p:nvSpPr>
          <p:spPr bwMode="auto">
            <a:xfrm>
              <a:off x="4076" y="1665"/>
              <a:ext cx="9" cy="91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4" name="Freeform 93"/>
            <p:cNvSpPr/>
            <p:nvPr/>
          </p:nvSpPr>
          <p:spPr bwMode="auto">
            <a:xfrm>
              <a:off x="3942" y="1578"/>
              <a:ext cx="111" cy="68"/>
            </a:xfrm>
            <a:custGeom>
              <a:avLst/>
              <a:gdLst>
                <a:gd name="T0" fmla="*/ 0 w 224"/>
                <a:gd name="T1" fmla="*/ 0 h 136"/>
                <a:gd name="T2" fmla="*/ 0 w 224"/>
                <a:gd name="T3" fmla="*/ 1 h 136"/>
                <a:gd name="T4" fmla="*/ 0 w 224"/>
                <a:gd name="T5" fmla="*/ 1 h 136"/>
                <a:gd name="T6" fmla="*/ 0 w 224"/>
                <a:gd name="T7" fmla="*/ 0 h 136"/>
                <a:gd name="T8" fmla="*/ 0 w 224"/>
                <a:gd name="T9" fmla="*/ 0 h 1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136"/>
                <a:gd name="T17" fmla="*/ 224 w 224"/>
                <a:gd name="T18" fmla="*/ 136 h 1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136">
                  <a:moveTo>
                    <a:pt x="87" y="0"/>
                  </a:moveTo>
                  <a:lnTo>
                    <a:pt x="0" y="136"/>
                  </a:lnTo>
                  <a:lnTo>
                    <a:pt x="136" y="136"/>
                  </a:lnTo>
                  <a:lnTo>
                    <a:pt x="224" y="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5" name="Rectangle 94"/>
            <p:cNvSpPr>
              <a:spLocks noChangeArrowheads="1"/>
            </p:cNvSpPr>
            <p:nvPr/>
          </p:nvSpPr>
          <p:spPr bwMode="auto">
            <a:xfrm>
              <a:off x="4011" y="1665"/>
              <a:ext cx="15" cy="91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" name="Rectangle 95"/>
            <p:cNvSpPr>
              <a:spLocks noChangeArrowheads="1"/>
            </p:cNvSpPr>
            <p:nvPr/>
          </p:nvSpPr>
          <p:spPr bwMode="auto">
            <a:xfrm>
              <a:off x="3937" y="1665"/>
              <a:ext cx="15" cy="91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" name="Freeform 96"/>
            <p:cNvSpPr/>
            <p:nvPr/>
          </p:nvSpPr>
          <p:spPr bwMode="auto">
            <a:xfrm>
              <a:off x="2830" y="1813"/>
              <a:ext cx="442" cy="221"/>
            </a:xfrm>
            <a:custGeom>
              <a:avLst/>
              <a:gdLst>
                <a:gd name="T0" fmla="*/ 1 w 882"/>
                <a:gd name="T1" fmla="*/ 1 h 442"/>
                <a:gd name="T2" fmla="*/ 1 w 882"/>
                <a:gd name="T3" fmla="*/ 1 h 442"/>
                <a:gd name="T4" fmla="*/ 1 w 882"/>
                <a:gd name="T5" fmla="*/ 1 h 442"/>
                <a:gd name="T6" fmla="*/ 1 w 882"/>
                <a:gd name="T7" fmla="*/ 1 h 442"/>
                <a:gd name="T8" fmla="*/ 1 w 882"/>
                <a:gd name="T9" fmla="*/ 1 h 442"/>
                <a:gd name="T10" fmla="*/ 1 w 882"/>
                <a:gd name="T11" fmla="*/ 1 h 442"/>
                <a:gd name="T12" fmla="*/ 1 w 882"/>
                <a:gd name="T13" fmla="*/ 1 h 442"/>
                <a:gd name="T14" fmla="*/ 1 w 882"/>
                <a:gd name="T15" fmla="*/ 1 h 442"/>
                <a:gd name="T16" fmla="*/ 1 w 882"/>
                <a:gd name="T17" fmla="*/ 1 h 442"/>
                <a:gd name="T18" fmla="*/ 1 w 882"/>
                <a:gd name="T19" fmla="*/ 1 h 442"/>
                <a:gd name="T20" fmla="*/ 1 w 882"/>
                <a:gd name="T21" fmla="*/ 1 h 442"/>
                <a:gd name="T22" fmla="*/ 1 w 882"/>
                <a:gd name="T23" fmla="*/ 1 h 442"/>
                <a:gd name="T24" fmla="*/ 1 w 882"/>
                <a:gd name="T25" fmla="*/ 1 h 442"/>
                <a:gd name="T26" fmla="*/ 1 w 882"/>
                <a:gd name="T27" fmla="*/ 1 h 442"/>
                <a:gd name="T28" fmla="*/ 1 w 882"/>
                <a:gd name="T29" fmla="*/ 1 h 442"/>
                <a:gd name="T30" fmla="*/ 1 w 882"/>
                <a:gd name="T31" fmla="*/ 1 h 442"/>
                <a:gd name="T32" fmla="*/ 0 w 882"/>
                <a:gd name="T33" fmla="*/ 1 h 442"/>
                <a:gd name="T34" fmla="*/ 1 w 882"/>
                <a:gd name="T35" fmla="*/ 1 h 442"/>
                <a:gd name="T36" fmla="*/ 1 w 882"/>
                <a:gd name="T37" fmla="*/ 1 h 442"/>
                <a:gd name="T38" fmla="*/ 1 w 882"/>
                <a:gd name="T39" fmla="*/ 1 h 442"/>
                <a:gd name="T40" fmla="*/ 1 w 882"/>
                <a:gd name="T41" fmla="*/ 1 h 442"/>
                <a:gd name="T42" fmla="*/ 1 w 882"/>
                <a:gd name="T43" fmla="*/ 1 h 442"/>
                <a:gd name="T44" fmla="*/ 1 w 882"/>
                <a:gd name="T45" fmla="*/ 1 h 442"/>
                <a:gd name="T46" fmla="*/ 1 w 882"/>
                <a:gd name="T47" fmla="*/ 1 h 442"/>
                <a:gd name="T48" fmla="*/ 1 w 882"/>
                <a:gd name="T49" fmla="*/ 1 h 442"/>
                <a:gd name="T50" fmla="*/ 1 w 882"/>
                <a:gd name="T51" fmla="*/ 1 h 442"/>
                <a:gd name="T52" fmla="*/ 1 w 882"/>
                <a:gd name="T53" fmla="*/ 1 h 442"/>
                <a:gd name="T54" fmla="*/ 1 w 882"/>
                <a:gd name="T55" fmla="*/ 1 h 442"/>
                <a:gd name="T56" fmla="*/ 1 w 882"/>
                <a:gd name="T57" fmla="*/ 1 h 442"/>
                <a:gd name="T58" fmla="*/ 1 w 882"/>
                <a:gd name="T59" fmla="*/ 1 h 442"/>
                <a:gd name="T60" fmla="*/ 1 w 882"/>
                <a:gd name="T61" fmla="*/ 1 h 442"/>
                <a:gd name="T62" fmla="*/ 1 w 882"/>
                <a:gd name="T63" fmla="*/ 1 h 442"/>
                <a:gd name="T64" fmla="*/ 1 w 882"/>
                <a:gd name="T65" fmla="*/ 1 h 442"/>
                <a:gd name="T66" fmla="*/ 1 w 882"/>
                <a:gd name="T67" fmla="*/ 1 h 442"/>
                <a:gd name="T68" fmla="*/ 1 w 882"/>
                <a:gd name="T69" fmla="*/ 1 h 442"/>
                <a:gd name="T70" fmla="*/ 1 w 882"/>
                <a:gd name="T71" fmla="*/ 1 h 442"/>
                <a:gd name="T72" fmla="*/ 1 w 882"/>
                <a:gd name="T73" fmla="*/ 1 h 442"/>
                <a:gd name="T74" fmla="*/ 1 w 882"/>
                <a:gd name="T75" fmla="*/ 1 h 442"/>
                <a:gd name="T76" fmla="*/ 1 w 882"/>
                <a:gd name="T77" fmla="*/ 1 h 442"/>
                <a:gd name="T78" fmla="*/ 1 w 882"/>
                <a:gd name="T79" fmla="*/ 1 h 442"/>
                <a:gd name="T80" fmla="*/ 1 w 882"/>
                <a:gd name="T81" fmla="*/ 1 h 442"/>
                <a:gd name="T82" fmla="*/ 1 w 882"/>
                <a:gd name="T83" fmla="*/ 1 h 442"/>
                <a:gd name="T84" fmla="*/ 1 w 882"/>
                <a:gd name="T85" fmla="*/ 1 h 442"/>
                <a:gd name="T86" fmla="*/ 1 w 882"/>
                <a:gd name="T87" fmla="*/ 1 h 442"/>
                <a:gd name="T88" fmla="*/ 1 w 882"/>
                <a:gd name="T89" fmla="*/ 1 h 442"/>
                <a:gd name="T90" fmla="*/ 1 w 882"/>
                <a:gd name="T91" fmla="*/ 1 h 442"/>
                <a:gd name="T92" fmla="*/ 1 w 882"/>
                <a:gd name="T93" fmla="*/ 1 h 442"/>
                <a:gd name="T94" fmla="*/ 1 w 882"/>
                <a:gd name="T95" fmla="*/ 1 h 442"/>
                <a:gd name="T96" fmla="*/ 1 w 882"/>
                <a:gd name="T97" fmla="*/ 0 h 4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82"/>
                <a:gd name="T148" fmla="*/ 0 h 442"/>
                <a:gd name="T149" fmla="*/ 882 w 882"/>
                <a:gd name="T150" fmla="*/ 442 h 44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82" h="442">
                  <a:moveTo>
                    <a:pt x="632" y="0"/>
                  </a:moveTo>
                  <a:lnTo>
                    <a:pt x="646" y="4"/>
                  </a:lnTo>
                  <a:lnTo>
                    <a:pt x="665" y="12"/>
                  </a:lnTo>
                  <a:lnTo>
                    <a:pt x="683" y="23"/>
                  </a:lnTo>
                  <a:lnTo>
                    <a:pt x="699" y="37"/>
                  </a:lnTo>
                  <a:lnTo>
                    <a:pt x="706" y="52"/>
                  </a:lnTo>
                  <a:lnTo>
                    <a:pt x="703" y="67"/>
                  </a:lnTo>
                  <a:lnTo>
                    <a:pt x="682" y="80"/>
                  </a:lnTo>
                  <a:lnTo>
                    <a:pt x="641" y="91"/>
                  </a:lnTo>
                  <a:lnTo>
                    <a:pt x="613" y="96"/>
                  </a:lnTo>
                  <a:lnTo>
                    <a:pt x="585" y="99"/>
                  </a:lnTo>
                  <a:lnTo>
                    <a:pt x="555" y="104"/>
                  </a:lnTo>
                  <a:lnTo>
                    <a:pt x="524" y="107"/>
                  </a:lnTo>
                  <a:lnTo>
                    <a:pt x="493" y="111"/>
                  </a:lnTo>
                  <a:lnTo>
                    <a:pt x="460" y="114"/>
                  </a:lnTo>
                  <a:lnTo>
                    <a:pt x="427" y="118"/>
                  </a:lnTo>
                  <a:lnTo>
                    <a:pt x="394" y="121"/>
                  </a:lnTo>
                  <a:lnTo>
                    <a:pt x="361" y="126"/>
                  </a:lnTo>
                  <a:lnTo>
                    <a:pt x="328" y="130"/>
                  </a:lnTo>
                  <a:lnTo>
                    <a:pt x="295" y="135"/>
                  </a:lnTo>
                  <a:lnTo>
                    <a:pt x="263" y="141"/>
                  </a:lnTo>
                  <a:lnTo>
                    <a:pt x="232" y="146"/>
                  </a:lnTo>
                  <a:lnTo>
                    <a:pt x="200" y="153"/>
                  </a:lnTo>
                  <a:lnTo>
                    <a:pt x="172" y="161"/>
                  </a:lnTo>
                  <a:lnTo>
                    <a:pt x="143" y="170"/>
                  </a:lnTo>
                  <a:lnTo>
                    <a:pt x="116" y="181"/>
                  </a:lnTo>
                  <a:lnTo>
                    <a:pt x="91" y="194"/>
                  </a:lnTo>
                  <a:lnTo>
                    <a:pt x="69" y="207"/>
                  </a:lnTo>
                  <a:lnTo>
                    <a:pt x="48" y="223"/>
                  </a:lnTo>
                  <a:lnTo>
                    <a:pt x="32" y="241"/>
                  </a:lnTo>
                  <a:lnTo>
                    <a:pt x="18" y="259"/>
                  </a:lnTo>
                  <a:lnTo>
                    <a:pt x="8" y="278"/>
                  </a:lnTo>
                  <a:lnTo>
                    <a:pt x="1" y="297"/>
                  </a:lnTo>
                  <a:lnTo>
                    <a:pt x="0" y="317"/>
                  </a:lnTo>
                  <a:lnTo>
                    <a:pt x="2" y="336"/>
                  </a:lnTo>
                  <a:lnTo>
                    <a:pt x="10" y="356"/>
                  </a:lnTo>
                  <a:lnTo>
                    <a:pt x="23" y="374"/>
                  </a:lnTo>
                  <a:lnTo>
                    <a:pt x="41" y="393"/>
                  </a:lnTo>
                  <a:lnTo>
                    <a:pt x="67" y="411"/>
                  </a:lnTo>
                  <a:lnTo>
                    <a:pt x="98" y="427"/>
                  </a:lnTo>
                  <a:lnTo>
                    <a:pt x="136" y="442"/>
                  </a:lnTo>
                  <a:lnTo>
                    <a:pt x="151" y="442"/>
                  </a:lnTo>
                  <a:lnTo>
                    <a:pt x="170" y="442"/>
                  </a:lnTo>
                  <a:lnTo>
                    <a:pt x="196" y="442"/>
                  </a:lnTo>
                  <a:lnTo>
                    <a:pt x="223" y="442"/>
                  </a:lnTo>
                  <a:lnTo>
                    <a:pt x="256" y="442"/>
                  </a:lnTo>
                  <a:lnTo>
                    <a:pt x="288" y="442"/>
                  </a:lnTo>
                  <a:lnTo>
                    <a:pt x="323" y="442"/>
                  </a:lnTo>
                  <a:lnTo>
                    <a:pt x="357" y="442"/>
                  </a:lnTo>
                  <a:lnTo>
                    <a:pt x="392" y="442"/>
                  </a:lnTo>
                  <a:lnTo>
                    <a:pt x="424" y="442"/>
                  </a:lnTo>
                  <a:lnTo>
                    <a:pt x="454" y="442"/>
                  </a:lnTo>
                  <a:lnTo>
                    <a:pt x="480" y="442"/>
                  </a:lnTo>
                  <a:lnTo>
                    <a:pt x="502" y="442"/>
                  </a:lnTo>
                  <a:lnTo>
                    <a:pt x="518" y="442"/>
                  </a:lnTo>
                  <a:lnTo>
                    <a:pt x="530" y="442"/>
                  </a:lnTo>
                  <a:lnTo>
                    <a:pt x="533" y="442"/>
                  </a:lnTo>
                  <a:lnTo>
                    <a:pt x="505" y="436"/>
                  </a:lnTo>
                  <a:lnTo>
                    <a:pt x="471" y="429"/>
                  </a:lnTo>
                  <a:lnTo>
                    <a:pt x="437" y="422"/>
                  </a:lnTo>
                  <a:lnTo>
                    <a:pt x="400" y="413"/>
                  </a:lnTo>
                  <a:lnTo>
                    <a:pt x="363" y="404"/>
                  </a:lnTo>
                  <a:lnTo>
                    <a:pt x="327" y="393"/>
                  </a:lnTo>
                  <a:lnTo>
                    <a:pt x="293" y="381"/>
                  </a:lnTo>
                  <a:lnTo>
                    <a:pt x="262" y="367"/>
                  </a:lnTo>
                  <a:lnTo>
                    <a:pt x="234" y="353"/>
                  </a:lnTo>
                  <a:lnTo>
                    <a:pt x="211" y="338"/>
                  </a:lnTo>
                  <a:lnTo>
                    <a:pt x="194" y="321"/>
                  </a:lnTo>
                  <a:lnTo>
                    <a:pt x="182" y="303"/>
                  </a:lnTo>
                  <a:lnTo>
                    <a:pt x="180" y="284"/>
                  </a:lnTo>
                  <a:lnTo>
                    <a:pt x="185" y="264"/>
                  </a:lnTo>
                  <a:lnTo>
                    <a:pt x="202" y="241"/>
                  </a:lnTo>
                  <a:lnTo>
                    <a:pt x="228" y="218"/>
                  </a:lnTo>
                  <a:lnTo>
                    <a:pt x="247" y="207"/>
                  </a:lnTo>
                  <a:lnTo>
                    <a:pt x="272" y="198"/>
                  </a:lnTo>
                  <a:lnTo>
                    <a:pt x="302" y="191"/>
                  </a:lnTo>
                  <a:lnTo>
                    <a:pt x="335" y="184"/>
                  </a:lnTo>
                  <a:lnTo>
                    <a:pt x="373" y="180"/>
                  </a:lnTo>
                  <a:lnTo>
                    <a:pt x="414" y="174"/>
                  </a:lnTo>
                  <a:lnTo>
                    <a:pt x="456" y="170"/>
                  </a:lnTo>
                  <a:lnTo>
                    <a:pt x="500" y="166"/>
                  </a:lnTo>
                  <a:lnTo>
                    <a:pt x="545" y="162"/>
                  </a:lnTo>
                  <a:lnTo>
                    <a:pt x="589" y="158"/>
                  </a:lnTo>
                  <a:lnTo>
                    <a:pt x="631" y="153"/>
                  </a:lnTo>
                  <a:lnTo>
                    <a:pt x="673" y="147"/>
                  </a:lnTo>
                  <a:lnTo>
                    <a:pt x="712" y="142"/>
                  </a:lnTo>
                  <a:lnTo>
                    <a:pt x="747" y="134"/>
                  </a:lnTo>
                  <a:lnTo>
                    <a:pt x="778" y="124"/>
                  </a:lnTo>
                  <a:lnTo>
                    <a:pt x="804" y="114"/>
                  </a:lnTo>
                  <a:lnTo>
                    <a:pt x="843" y="92"/>
                  </a:lnTo>
                  <a:lnTo>
                    <a:pt x="868" y="72"/>
                  </a:lnTo>
                  <a:lnTo>
                    <a:pt x="880" y="53"/>
                  </a:lnTo>
                  <a:lnTo>
                    <a:pt x="882" y="37"/>
                  </a:lnTo>
                  <a:lnTo>
                    <a:pt x="880" y="23"/>
                  </a:lnTo>
                  <a:lnTo>
                    <a:pt x="873" y="13"/>
                  </a:lnTo>
                  <a:lnTo>
                    <a:pt x="866" y="5"/>
                  </a:lnTo>
                  <a:lnTo>
                    <a:pt x="861" y="0"/>
                  </a:lnTo>
                  <a:lnTo>
                    <a:pt x="63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8" name="Freeform 97"/>
            <p:cNvSpPr/>
            <p:nvPr/>
          </p:nvSpPr>
          <p:spPr bwMode="auto">
            <a:xfrm>
              <a:off x="3389" y="1712"/>
              <a:ext cx="45" cy="170"/>
            </a:xfrm>
            <a:custGeom>
              <a:avLst/>
              <a:gdLst>
                <a:gd name="T0" fmla="*/ 0 w 91"/>
                <a:gd name="T1" fmla="*/ 1 h 338"/>
                <a:gd name="T2" fmla="*/ 0 w 91"/>
                <a:gd name="T3" fmla="*/ 1 h 338"/>
                <a:gd name="T4" fmla="*/ 0 w 91"/>
                <a:gd name="T5" fmla="*/ 1 h 338"/>
                <a:gd name="T6" fmla="*/ 0 w 91"/>
                <a:gd name="T7" fmla="*/ 1 h 338"/>
                <a:gd name="T8" fmla="*/ 0 w 91"/>
                <a:gd name="T9" fmla="*/ 1 h 338"/>
                <a:gd name="T10" fmla="*/ 0 w 91"/>
                <a:gd name="T11" fmla="*/ 1 h 338"/>
                <a:gd name="T12" fmla="*/ 0 w 91"/>
                <a:gd name="T13" fmla="*/ 1 h 338"/>
                <a:gd name="T14" fmla="*/ 0 w 91"/>
                <a:gd name="T15" fmla="*/ 0 h 338"/>
                <a:gd name="T16" fmla="*/ 0 w 91"/>
                <a:gd name="T17" fmla="*/ 1 h 338"/>
                <a:gd name="T18" fmla="*/ 0 w 91"/>
                <a:gd name="T19" fmla="*/ 1 h 338"/>
                <a:gd name="T20" fmla="*/ 0 w 91"/>
                <a:gd name="T21" fmla="*/ 1 h 338"/>
                <a:gd name="T22" fmla="*/ 0 w 91"/>
                <a:gd name="T23" fmla="*/ 1 h 338"/>
                <a:gd name="T24" fmla="*/ 0 w 91"/>
                <a:gd name="T25" fmla="*/ 1 h 338"/>
                <a:gd name="T26" fmla="*/ 0 w 91"/>
                <a:gd name="T27" fmla="*/ 1 h 338"/>
                <a:gd name="T28" fmla="*/ 0 w 91"/>
                <a:gd name="T29" fmla="*/ 1 h 338"/>
                <a:gd name="T30" fmla="*/ 0 w 91"/>
                <a:gd name="T31" fmla="*/ 1 h 338"/>
                <a:gd name="T32" fmla="*/ 0 w 91"/>
                <a:gd name="T33" fmla="*/ 1 h 3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1"/>
                <a:gd name="T52" fmla="*/ 0 h 338"/>
                <a:gd name="T53" fmla="*/ 91 w 91"/>
                <a:gd name="T54" fmla="*/ 338 h 3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1" h="338">
                  <a:moveTo>
                    <a:pt x="7" y="338"/>
                  </a:moveTo>
                  <a:lnTo>
                    <a:pt x="4" y="338"/>
                  </a:lnTo>
                  <a:lnTo>
                    <a:pt x="0" y="335"/>
                  </a:lnTo>
                  <a:lnTo>
                    <a:pt x="4" y="145"/>
                  </a:lnTo>
                  <a:lnTo>
                    <a:pt x="5" y="7"/>
                  </a:lnTo>
                  <a:lnTo>
                    <a:pt x="3" y="4"/>
                  </a:lnTo>
                  <a:lnTo>
                    <a:pt x="3" y="2"/>
                  </a:lnTo>
                  <a:lnTo>
                    <a:pt x="59" y="0"/>
                  </a:lnTo>
                  <a:lnTo>
                    <a:pt x="66" y="7"/>
                  </a:lnTo>
                  <a:lnTo>
                    <a:pt x="67" y="10"/>
                  </a:lnTo>
                  <a:lnTo>
                    <a:pt x="65" y="10"/>
                  </a:lnTo>
                  <a:lnTo>
                    <a:pt x="91" y="335"/>
                  </a:lnTo>
                  <a:lnTo>
                    <a:pt x="87" y="335"/>
                  </a:lnTo>
                  <a:lnTo>
                    <a:pt x="82" y="332"/>
                  </a:lnTo>
                  <a:lnTo>
                    <a:pt x="58" y="11"/>
                  </a:lnTo>
                  <a:lnTo>
                    <a:pt x="15" y="13"/>
                  </a:lnTo>
                  <a:lnTo>
                    <a:pt x="7" y="338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9" name="Freeform 98"/>
            <p:cNvSpPr/>
            <p:nvPr/>
          </p:nvSpPr>
          <p:spPr bwMode="auto">
            <a:xfrm>
              <a:off x="3394" y="1726"/>
              <a:ext cx="27" cy="5"/>
            </a:xfrm>
            <a:custGeom>
              <a:avLst/>
              <a:gdLst>
                <a:gd name="T0" fmla="*/ 1 w 51"/>
                <a:gd name="T1" fmla="*/ 0 h 10"/>
                <a:gd name="T2" fmla="*/ 1 w 51"/>
                <a:gd name="T3" fmla="*/ 1 h 10"/>
                <a:gd name="T4" fmla="*/ 0 w 51"/>
                <a:gd name="T5" fmla="*/ 1 h 10"/>
                <a:gd name="T6" fmla="*/ 1 w 51"/>
                <a:gd name="T7" fmla="*/ 1 h 10"/>
                <a:gd name="T8" fmla="*/ 1 w 51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10"/>
                <a:gd name="T17" fmla="*/ 51 w 51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10">
                  <a:moveTo>
                    <a:pt x="49" y="0"/>
                  </a:moveTo>
                  <a:lnTo>
                    <a:pt x="1" y="2"/>
                  </a:lnTo>
                  <a:lnTo>
                    <a:pt x="0" y="10"/>
                  </a:lnTo>
                  <a:lnTo>
                    <a:pt x="51" y="9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0" name="Freeform 99"/>
            <p:cNvSpPr/>
            <p:nvPr/>
          </p:nvSpPr>
          <p:spPr bwMode="auto">
            <a:xfrm>
              <a:off x="3394" y="1748"/>
              <a:ext cx="27" cy="4"/>
            </a:xfrm>
            <a:custGeom>
              <a:avLst/>
              <a:gdLst>
                <a:gd name="T0" fmla="*/ 1 w 53"/>
                <a:gd name="T1" fmla="*/ 0 h 9"/>
                <a:gd name="T2" fmla="*/ 1 w 53"/>
                <a:gd name="T3" fmla="*/ 0 h 9"/>
                <a:gd name="T4" fmla="*/ 0 w 53"/>
                <a:gd name="T5" fmla="*/ 0 h 9"/>
                <a:gd name="T6" fmla="*/ 1 w 53"/>
                <a:gd name="T7" fmla="*/ 0 h 9"/>
                <a:gd name="T8" fmla="*/ 1 w 53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9"/>
                <a:gd name="T17" fmla="*/ 53 w 5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9">
                  <a:moveTo>
                    <a:pt x="52" y="0"/>
                  </a:moveTo>
                  <a:lnTo>
                    <a:pt x="1" y="1"/>
                  </a:lnTo>
                  <a:lnTo>
                    <a:pt x="0" y="9"/>
                  </a:lnTo>
                  <a:lnTo>
                    <a:pt x="53" y="8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Freeform 100"/>
            <p:cNvSpPr/>
            <p:nvPr/>
          </p:nvSpPr>
          <p:spPr bwMode="auto">
            <a:xfrm>
              <a:off x="3394" y="1742"/>
              <a:ext cx="27" cy="3"/>
            </a:xfrm>
            <a:custGeom>
              <a:avLst/>
              <a:gdLst>
                <a:gd name="T0" fmla="*/ 1 w 53"/>
                <a:gd name="T1" fmla="*/ 0 h 4"/>
                <a:gd name="T2" fmla="*/ 1 w 53"/>
                <a:gd name="T3" fmla="*/ 1 h 4"/>
                <a:gd name="T4" fmla="*/ 0 w 53"/>
                <a:gd name="T5" fmla="*/ 2 h 4"/>
                <a:gd name="T6" fmla="*/ 1 w 53"/>
                <a:gd name="T7" fmla="*/ 2 h 4"/>
                <a:gd name="T8" fmla="*/ 1 w 53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4"/>
                <a:gd name="T17" fmla="*/ 53 w 53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4">
                  <a:moveTo>
                    <a:pt x="52" y="0"/>
                  </a:moveTo>
                  <a:lnTo>
                    <a:pt x="1" y="1"/>
                  </a:lnTo>
                  <a:lnTo>
                    <a:pt x="0" y="4"/>
                  </a:lnTo>
                  <a:lnTo>
                    <a:pt x="53" y="3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" name="Freeform 101"/>
            <p:cNvSpPr/>
            <p:nvPr/>
          </p:nvSpPr>
          <p:spPr bwMode="auto">
            <a:xfrm>
              <a:off x="3394" y="1772"/>
              <a:ext cx="29" cy="5"/>
            </a:xfrm>
            <a:custGeom>
              <a:avLst/>
              <a:gdLst>
                <a:gd name="T0" fmla="*/ 1 w 58"/>
                <a:gd name="T1" fmla="*/ 0 h 10"/>
                <a:gd name="T2" fmla="*/ 1 w 58"/>
                <a:gd name="T3" fmla="*/ 1 h 10"/>
                <a:gd name="T4" fmla="*/ 0 w 58"/>
                <a:gd name="T5" fmla="*/ 1 h 10"/>
                <a:gd name="T6" fmla="*/ 1 w 58"/>
                <a:gd name="T7" fmla="*/ 1 h 10"/>
                <a:gd name="T8" fmla="*/ 1 w 58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10"/>
                <a:gd name="T17" fmla="*/ 58 w 5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10">
                  <a:moveTo>
                    <a:pt x="57" y="0"/>
                  </a:moveTo>
                  <a:lnTo>
                    <a:pt x="1" y="2"/>
                  </a:lnTo>
                  <a:lnTo>
                    <a:pt x="0" y="10"/>
                  </a:lnTo>
                  <a:lnTo>
                    <a:pt x="58" y="8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" name="Freeform 102"/>
            <p:cNvSpPr/>
            <p:nvPr/>
          </p:nvSpPr>
          <p:spPr bwMode="auto">
            <a:xfrm>
              <a:off x="3394" y="1767"/>
              <a:ext cx="29" cy="2"/>
            </a:xfrm>
            <a:custGeom>
              <a:avLst/>
              <a:gdLst>
                <a:gd name="T0" fmla="*/ 1 w 57"/>
                <a:gd name="T1" fmla="*/ 0 h 6"/>
                <a:gd name="T2" fmla="*/ 1 w 57"/>
                <a:gd name="T3" fmla="*/ 1 h 6"/>
                <a:gd name="T4" fmla="*/ 0 w 57"/>
                <a:gd name="T5" fmla="*/ 1 h 6"/>
                <a:gd name="T6" fmla="*/ 1 w 57"/>
                <a:gd name="T7" fmla="*/ 1 h 6"/>
                <a:gd name="T8" fmla="*/ 1 w 57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"/>
                <a:gd name="T16" fmla="*/ 0 h 6"/>
                <a:gd name="T17" fmla="*/ 57 w 57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" h="6">
                  <a:moveTo>
                    <a:pt x="57" y="0"/>
                  </a:moveTo>
                  <a:lnTo>
                    <a:pt x="1" y="2"/>
                  </a:lnTo>
                  <a:lnTo>
                    <a:pt x="0" y="6"/>
                  </a:lnTo>
                  <a:lnTo>
                    <a:pt x="57" y="4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" name="Freeform 103"/>
            <p:cNvSpPr/>
            <p:nvPr/>
          </p:nvSpPr>
          <p:spPr bwMode="auto">
            <a:xfrm>
              <a:off x="2528" y="1473"/>
              <a:ext cx="304" cy="444"/>
            </a:xfrm>
            <a:custGeom>
              <a:avLst/>
              <a:gdLst>
                <a:gd name="T0" fmla="*/ 1 w 607"/>
                <a:gd name="T1" fmla="*/ 1 h 888"/>
                <a:gd name="T2" fmla="*/ 1 w 607"/>
                <a:gd name="T3" fmla="*/ 1 h 888"/>
                <a:gd name="T4" fmla="*/ 1 w 607"/>
                <a:gd name="T5" fmla="*/ 1 h 888"/>
                <a:gd name="T6" fmla="*/ 1 w 607"/>
                <a:gd name="T7" fmla="*/ 1 h 888"/>
                <a:gd name="T8" fmla="*/ 1 w 607"/>
                <a:gd name="T9" fmla="*/ 1 h 888"/>
                <a:gd name="T10" fmla="*/ 1 w 607"/>
                <a:gd name="T11" fmla="*/ 1 h 888"/>
                <a:gd name="T12" fmla="*/ 1 w 607"/>
                <a:gd name="T13" fmla="*/ 1 h 888"/>
                <a:gd name="T14" fmla="*/ 1 w 607"/>
                <a:gd name="T15" fmla="*/ 1 h 888"/>
                <a:gd name="T16" fmla="*/ 1 w 607"/>
                <a:gd name="T17" fmla="*/ 1 h 888"/>
                <a:gd name="T18" fmla="*/ 1 w 607"/>
                <a:gd name="T19" fmla="*/ 1 h 888"/>
                <a:gd name="T20" fmla="*/ 1 w 607"/>
                <a:gd name="T21" fmla="*/ 1 h 888"/>
                <a:gd name="T22" fmla="*/ 1 w 607"/>
                <a:gd name="T23" fmla="*/ 1 h 888"/>
                <a:gd name="T24" fmla="*/ 1 w 607"/>
                <a:gd name="T25" fmla="*/ 1 h 888"/>
                <a:gd name="T26" fmla="*/ 1 w 607"/>
                <a:gd name="T27" fmla="*/ 1 h 888"/>
                <a:gd name="T28" fmla="*/ 1 w 607"/>
                <a:gd name="T29" fmla="*/ 1 h 888"/>
                <a:gd name="T30" fmla="*/ 1 w 607"/>
                <a:gd name="T31" fmla="*/ 1 h 888"/>
                <a:gd name="T32" fmla="*/ 1 w 607"/>
                <a:gd name="T33" fmla="*/ 1 h 888"/>
                <a:gd name="T34" fmla="*/ 1 w 607"/>
                <a:gd name="T35" fmla="*/ 1 h 888"/>
                <a:gd name="T36" fmla="*/ 1 w 607"/>
                <a:gd name="T37" fmla="*/ 1 h 888"/>
                <a:gd name="T38" fmla="*/ 1 w 607"/>
                <a:gd name="T39" fmla="*/ 1 h 888"/>
                <a:gd name="T40" fmla="*/ 1 w 607"/>
                <a:gd name="T41" fmla="*/ 1 h 888"/>
                <a:gd name="T42" fmla="*/ 1 w 607"/>
                <a:gd name="T43" fmla="*/ 1 h 888"/>
                <a:gd name="T44" fmla="*/ 1 w 607"/>
                <a:gd name="T45" fmla="*/ 1 h 888"/>
                <a:gd name="T46" fmla="*/ 1 w 607"/>
                <a:gd name="T47" fmla="*/ 1 h 888"/>
                <a:gd name="T48" fmla="*/ 1 w 607"/>
                <a:gd name="T49" fmla="*/ 1 h 888"/>
                <a:gd name="T50" fmla="*/ 1 w 607"/>
                <a:gd name="T51" fmla="*/ 1 h 888"/>
                <a:gd name="T52" fmla="*/ 1 w 607"/>
                <a:gd name="T53" fmla="*/ 1 h 888"/>
                <a:gd name="T54" fmla="*/ 1 w 607"/>
                <a:gd name="T55" fmla="*/ 1 h 888"/>
                <a:gd name="T56" fmla="*/ 1 w 607"/>
                <a:gd name="T57" fmla="*/ 1 h 888"/>
                <a:gd name="T58" fmla="*/ 1 w 607"/>
                <a:gd name="T59" fmla="*/ 1 h 888"/>
                <a:gd name="T60" fmla="*/ 1 w 607"/>
                <a:gd name="T61" fmla="*/ 1 h 888"/>
                <a:gd name="T62" fmla="*/ 1 w 607"/>
                <a:gd name="T63" fmla="*/ 1 h 888"/>
                <a:gd name="T64" fmla="*/ 1 w 607"/>
                <a:gd name="T65" fmla="*/ 1 h 888"/>
                <a:gd name="T66" fmla="*/ 1 w 607"/>
                <a:gd name="T67" fmla="*/ 1 h 888"/>
                <a:gd name="T68" fmla="*/ 1 w 607"/>
                <a:gd name="T69" fmla="*/ 1 h 888"/>
                <a:gd name="T70" fmla="*/ 1 w 607"/>
                <a:gd name="T71" fmla="*/ 1 h 888"/>
                <a:gd name="T72" fmla="*/ 1 w 607"/>
                <a:gd name="T73" fmla="*/ 1 h 888"/>
                <a:gd name="T74" fmla="*/ 1 w 607"/>
                <a:gd name="T75" fmla="*/ 1 h 888"/>
                <a:gd name="T76" fmla="*/ 1 w 607"/>
                <a:gd name="T77" fmla="*/ 1 h 888"/>
                <a:gd name="T78" fmla="*/ 1 w 607"/>
                <a:gd name="T79" fmla="*/ 1 h 888"/>
                <a:gd name="T80" fmla="*/ 1 w 607"/>
                <a:gd name="T81" fmla="*/ 1 h 888"/>
                <a:gd name="T82" fmla="*/ 1 w 607"/>
                <a:gd name="T83" fmla="*/ 1 h 888"/>
                <a:gd name="T84" fmla="*/ 1 w 607"/>
                <a:gd name="T85" fmla="*/ 1 h 888"/>
                <a:gd name="T86" fmla="*/ 1 w 607"/>
                <a:gd name="T87" fmla="*/ 1 h 888"/>
                <a:gd name="T88" fmla="*/ 1 w 607"/>
                <a:gd name="T89" fmla="*/ 1 h 888"/>
                <a:gd name="T90" fmla="*/ 1 w 607"/>
                <a:gd name="T91" fmla="*/ 1 h 888"/>
                <a:gd name="T92" fmla="*/ 1 w 607"/>
                <a:gd name="T93" fmla="*/ 1 h 888"/>
                <a:gd name="T94" fmla="*/ 1 w 607"/>
                <a:gd name="T95" fmla="*/ 1 h 888"/>
                <a:gd name="T96" fmla="*/ 1 w 607"/>
                <a:gd name="T97" fmla="*/ 1 h 888"/>
                <a:gd name="T98" fmla="*/ 1 w 607"/>
                <a:gd name="T99" fmla="*/ 1 h 888"/>
                <a:gd name="T100" fmla="*/ 1 w 607"/>
                <a:gd name="T101" fmla="*/ 1 h 888"/>
                <a:gd name="T102" fmla="*/ 1 w 607"/>
                <a:gd name="T103" fmla="*/ 1 h 8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607"/>
                <a:gd name="T157" fmla="*/ 0 h 888"/>
                <a:gd name="T158" fmla="*/ 607 w 607"/>
                <a:gd name="T159" fmla="*/ 888 h 88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607" h="888">
                  <a:moveTo>
                    <a:pt x="607" y="380"/>
                  </a:moveTo>
                  <a:lnTo>
                    <a:pt x="592" y="383"/>
                  </a:lnTo>
                  <a:lnTo>
                    <a:pt x="575" y="388"/>
                  </a:lnTo>
                  <a:lnTo>
                    <a:pt x="555" y="391"/>
                  </a:lnTo>
                  <a:lnTo>
                    <a:pt x="535" y="398"/>
                  </a:lnTo>
                  <a:lnTo>
                    <a:pt x="514" y="406"/>
                  </a:lnTo>
                  <a:lnTo>
                    <a:pt x="492" y="418"/>
                  </a:lnTo>
                  <a:lnTo>
                    <a:pt x="469" y="434"/>
                  </a:lnTo>
                  <a:lnTo>
                    <a:pt x="447" y="455"/>
                  </a:lnTo>
                  <a:lnTo>
                    <a:pt x="426" y="480"/>
                  </a:lnTo>
                  <a:lnTo>
                    <a:pt x="407" y="513"/>
                  </a:lnTo>
                  <a:lnTo>
                    <a:pt x="390" y="553"/>
                  </a:lnTo>
                  <a:lnTo>
                    <a:pt x="373" y="601"/>
                  </a:lnTo>
                  <a:lnTo>
                    <a:pt x="361" y="657"/>
                  </a:lnTo>
                  <a:lnTo>
                    <a:pt x="350" y="724"/>
                  </a:lnTo>
                  <a:lnTo>
                    <a:pt x="345" y="800"/>
                  </a:lnTo>
                  <a:lnTo>
                    <a:pt x="342" y="888"/>
                  </a:lnTo>
                  <a:lnTo>
                    <a:pt x="308" y="888"/>
                  </a:lnTo>
                  <a:lnTo>
                    <a:pt x="308" y="855"/>
                  </a:lnTo>
                  <a:lnTo>
                    <a:pt x="308" y="818"/>
                  </a:lnTo>
                  <a:lnTo>
                    <a:pt x="308" y="781"/>
                  </a:lnTo>
                  <a:lnTo>
                    <a:pt x="307" y="742"/>
                  </a:lnTo>
                  <a:lnTo>
                    <a:pt x="303" y="703"/>
                  </a:lnTo>
                  <a:lnTo>
                    <a:pt x="299" y="663"/>
                  </a:lnTo>
                  <a:lnTo>
                    <a:pt x="290" y="623"/>
                  </a:lnTo>
                  <a:lnTo>
                    <a:pt x="279" y="582"/>
                  </a:lnTo>
                  <a:lnTo>
                    <a:pt x="264" y="543"/>
                  </a:lnTo>
                  <a:lnTo>
                    <a:pt x="243" y="506"/>
                  </a:lnTo>
                  <a:lnTo>
                    <a:pt x="219" y="471"/>
                  </a:lnTo>
                  <a:lnTo>
                    <a:pt x="189" y="436"/>
                  </a:lnTo>
                  <a:lnTo>
                    <a:pt x="152" y="405"/>
                  </a:lnTo>
                  <a:lnTo>
                    <a:pt x="108" y="376"/>
                  </a:lnTo>
                  <a:lnTo>
                    <a:pt x="59" y="351"/>
                  </a:lnTo>
                  <a:lnTo>
                    <a:pt x="0" y="330"/>
                  </a:lnTo>
                  <a:lnTo>
                    <a:pt x="11" y="333"/>
                  </a:lnTo>
                  <a:lnTo>
                    <a:pt x="23" y="336"/>
                  </a:lnTo>
                  <a:lnTo>
                    <a:pt x="37" y="340"/>
                  </a:lnTo>
                  <a:lnTo>
                    <a:pt x="54" y="344"/>
                  </a:lnTo>
                  <a:lnTo>
                    <a:pt x="72" y="351"/>
                  </a:lnTo>
                  <a:lnTo>
                    <a:pt x="91" y="359"/>
                  </a:lnTo>
                  <a:lnTo>
                    <a:pt x="111" y="368"/>
                  </a:lnTo>
                  <a:lnTo>
                    <a:pt x="131" y="379"/>
                  </a:lnTo>
                  <a:lnTo>
                    <a:pt x="152" y="393"/>
                  </a:lnTo>
                  <a:lnTo>
                    <a:pt x="173" y="409"/>
                  </a:lnTo>
                  <a:lnTo>
                    <a:pt x="194" y="427"/>
                  </a:lnTo>
                  <a:lnTo>
                    <a:pt x="214" y="448"/>
                  </a:lnTo>
                  <a:lnTo>
                    <a:pt x="234" y="472"/>
                  </a:lnTo>
                  <a:lnTo>
                    <a:pt x="254" y="498"/>
                  </a:lnTo>
                  <a:lnTo>
                    <a:pt x="271" y="528"/>
                  </a:lnTo>
                  <a:lnTo>
                    <a:pt x="287" y="563"/>
                  </a:lnTo>
                  <a:lnTo>
                    <a:pt x="285" y="550"/>
                  </a:lnTo>
                  <a:lnTo>
                    <a:pt x="282" y="534"/>
                  </a:lnTo>
                  <a:lnTo>
                    <a:pt x="280" y="515"/>
                  </a:lnTo>
                  <a:lnTo>
                    <a:pt x="277" y="492"/>
                  </a:lnTo>
                  <a:lnTo>
                    <a:pt x="272" y="465"/>
                  </a:lnTo>
                  <a:lnTo>
                    <a:pt x="266" y="437"/>
                  </a:lnTo>
                  <a:lnTo>
                    <a:pt x="261" y="408"/>
                  </a:lnTo>
                  <a:lnTo>
                    <a:pt x="251" y="375"/>
                  </a:lnTo>
                  <a:lnTo>
                    <a:pt x="241" y="342"/>
                  </a:lnTo>
                  <a:lnTo>
                    <a:pt x="229" y="306"/>
                  </a:lnTo>
                  <a:lnTo>
                    <a:pt x="214" y="271"/>
                  </a:lnTo>
                  <a:lnTo>
                    <a:pt x="197" y="235"/>
                  </a:lnTo>
                  <a:lnTo>
                    <a:pt x="176" y="197"/>
                  </a:lnTo>
                  <a:lnTo>
                    <a:pt x="153" y="160"/>
                  </a:lnTo>
                  <a:lnTo>
                    <a:pt x="127" y="123"/>
                  </a:lnTo>
                  <a:lnTo>
                    <a:pt x="97" y="88"/>
                  </a:lnTo>
                  <a:lnTo>
                    <a:pt x="121" y="110"/>
                  </a:lnTo>
                  <a:lnTo>
                    <a:pt x="141" y="131"/>
                  </a:lnTo>
                  <a:lnTo>
                    <a:pt x="158" y="153"/>
                  </a:lnTo>
                  <a:lnTo>
                    <a:pt x="173" y="175"/>
                  </a:lnTo>
                  <a:lnTo>
                    <a:pt x="186" y="197"/>
                  </a:lnTo>
                  <a:lnTo>
                    <a:pt x="196" y="217"/>
                  </a:lnTo>
                  <a:lnTo>
                    <a:pt x="206" y="235"/>
                  </a:lnTo>
                  <a:lnTo>
                    <a:pt x="214" y="251"/>
                  </a:lnTo>
                  <a:lnTo>
                    <a:pt x="214" y="234"/>
                  </a:lnTo>
                  <a:lnTo>
                    <a:pt x="212" y="208"/>
                  </a:lnTo>
                  <a:lnTo>
                    <a:pt x="209" y="180"/>
                  </a:lnTo>
                  <a:lnTo>
                    <a:pt x="203" y="146"/>
                  </a:lnTo>
                  <a:lnTo>
                    <a:pt x="196" y="114"/>
                  </a:lnTo>
                  <a:lnTo>
                    <a:pt x="188" y="83"/>
                  </a:lnTo>
                  <a:lnTo>
                    <a:pt x="178" y="58"/>
                  </a:lnTo>
                  <a:lnTo>
                    <a:pt x="167" y="38"/>
                  </a:lnTo>
                  <a:lnTo>
                    <a:pt x="179" y="53"/>
                  </a:lnTo>
                  <a:lnTo>
                    <a:pt x="189" y="74"/>
                  </a:lnTo>
                  <a:lnTo>
                    <a:pt x="198" y="98"/>
                  </a:lnTo>
                  <a:lnTo>
                    <a:pt x="206" y="127"/>
                  </a:lnTo>
                  <a:lnTo>
                    <a:pt x="213" y="159"/>
                  </a:lnTo>
                  <a:lnTo>
                    <a:pt x="219" y="192"/>
                  </a:lnTo>
                  <a:lnTo>
                    <a:pt x="222" y="228"/>
                  </a:lnTo>
                  <a:lnTo>
                    <a:pt x="225" y="264"/>
                  </a:lnTo>
                  <a:lnTo>
                    <a:pt x="234" y="283"/>
                  </a:lnTo>
                  <a:lnTo>
                    <a:pt x="247" y="315"/>
                  </a:lnTo>
                  <a:lnTo>
                    <a:pt x="263" y="359"/>
                  </a:lnTo>
                  <a:lnTo>
                    <a:pt x="279" y="411"/>
                  </a:lnTo>
                  <a:lnTo>
                    <a:pt x="295" y="469"/>
                  </a:lnTo>
                  <a:lnTo>
                    <a:pt x="309" y="529"/>
                  </a:lnTo>
                  <a:lnTo>
                    <a:pt x="319" y="590"/>
                  </a:lnTo>
                  <a:lnTo>
                    <a:pt x="325" y="650"/>
                  </a:lnTo>
                  <a:lnTo>
                    <a:pt x="333" y="618"/>
                  </a:lnTo>
                  <a:lnTo>
                    <a:pt x="342" y="581"/>
                  </a:lnTo>
                  <a:lnTo>
                    <a:pt x="352" y="539"/>
                  </a:lnTo>
                  <a:lnTo>
                    <a:pt x="358" y="492"/>
                  </a:lnTo>
                  <a:lnTo>
                    <a:pt x="364" y="441"/>
                  </a:lnTo>
                  <a:lnTo>
                    <a:pt x="365" y="387"/>
                  </a:lnTo>
                  <a:lnTo>
                    <a:pt x="363" y="330"/>
                  </a:lnTo>
                  <a:lnTo>
                    <a:pt x="355" y="272"/>
                  </a:lnTo>
                  <a:lnTo>
                    <a:pt x="343" y="217"/>
                  </a:lnTo>
                  <a:lnTo>
                    <a:pt x="332" y="168"/>
                  </a:lnTo>
                  <a:lnTo>
                    <a:pt x="322" y="126"/>
                  </a:lnTo>
                  <a:lnTo>
                    <a:pt x="310" y="90"/>
                  </a:lnTo>
                  <a:lnTo>
                    <a:pt x="300" y="60"/>
                  </a:lnTo>
                  <a:lnTo>
                    <a:pt x="290" y="35"/>
                  </a:lnTo>
                  <a:lnTo>
                    <a:pt x="282" y="15"/>
                  </a:lnTo>
                  <a:lnTo>
                    <a:pt x="274" y="0"/>
                  </a:lnTo>
                  <a:lnTo>
                    <a:pt x="282" y="15"/>
                  </a:lnTo>
                  <a:lnTo>
                    <a:pt x="294" y="39"/>
                  </a:lnTo>
                  <a:lnTo>
                    <a:pt x="309" y="73"/>
                  </a:lnTo>
                  <a:lnTo>
                    <a:pt x="324" y="112"/>
                  </a:lnTo>
                  <a:lnTo>
                    <a:pt x="338" y="156"/>
                  </a:lnTo>
                  <a:lnTo>
                    <a:pt x="350" y="200"/>
                  </a:lnTo>
                  <a:lnTo>
                    <a:pt x="360" y="245"/>
                  </a:lnTo>
                  <a:lnTo>
                    <a:pt x="365" y="289"/>
                  </a:lnTo>
                  <a:lnTo>
                    <a:pt x="376" y="264"/>
                  </a:lnTo>
                  <a:lnTo>
                    <a:pt x="390" y="236"/>
                  </a:lnTo>
                  <a:lnTo>
                    <a:pt x="408" y="206"/>
                  </a:lnTo>
                  <a:lnTo>
                    <a:pt x="426" y="176"/>
                  </a:lnTo>
                  <a:lnTo>
                    <a:pt x="444" y="145"/>
                  </a:lnTo>
                  <a:lnTo>
                    <a:pt x="459" y="116"/>
                  </a:lnTo>
                  <a:lnTo>
                    <a:pt x="468" y="89"/>
                  </a:lnTo>
                  <a:lnTo>
                    <a:pt x="471" y="64"/>
                  </a:lnTo>
                  <a:lnTo>
                    <a:pt x="471" y="87"/>
                  </a:lnTo>
                  <a:lnTo>
                    <a:pt x="462" y="116"/>
                  </a:lnTo>
                  <a:lnTo>
                    <a:pt x="447" y="152"/>
                  </a:lnTo>
                  <a:lnTo>
                    <a:pt x="429" y="190"/>
                  </a:lnTo>
                  <a:lnTo>
                    <a:pt x="409" y="228"/>
                  </a:lnTo>
                  <a:lnTo>
                    <a:pt x="391" y="261"/>
                  </a:lnTo>
                  <a:lnTo>
                    <a:pt x="377" y="290"/>
                  </a:lnTo>
                  <a:lnTo>
                    <a:pt x="371" y="310"/>
                  </a:lnTo>
                  <a:lnTo>
                    <a:pt x="375" y="336"/>
                  </a:lnTo>
                  <a:lnTo>
                    <a:pt x="378" y="364"/>
                  </a:lnTo>
                  <a:lnTo>
                    <a:pt x="381" y="390"/>
                  </a:lnTo>
                  <a:lnTo>
                    <a:pt x="383" y="414"/>
                  </a:lnTo>
                  <a:lnTo>
                    <a:pt x="405" y="393"/>
                  </a:lnTo>
                  <a:lnTo>
                    <a:pt x="428" y="366"/>
                  </a:lnTo>
                  <a:lnTo>
                    <a:pt x="451" y="335"/>
                  </a:lnTo>
                  <a:lnTo>
                    <a:pt x="471" y="299"/>
                  </a:lnTo>
                  <a:lnTo>
                    <a:pt x="489" y="259"/>
                  </a:lnTo>
                  <a:lnTo>
                    <a:pt x="501" y="214"/>
                  </a:lnTo>
                  <a:lnTo>
                    <a:pt x="507" y="164"/>
                  </a:lnTo>
                  <a:lnTo>
                    <a:pt x="504" y="108"/>
                  </a:lnTo>
                  <a:lnTo>
                    <a:pt x="509" y="135"/>
                  </a:lnTo>
                  <a:lnTo>
                    <a:pt x="512" y="172"/>
                  </a:lnTo>
                  <a:lnTo>
                    <a:pt x="508" y="213"/>
                  </a:lnTo>
                  <a:lnTo>
                    <a:pt x="501" y="253"/>
                  </a:lnTo>
                  <a:lnTo>
                    <a:pt x="514" y="242"/>
                  </a:lnTo>
                  <a:lnTo>
                    <a:pt x="525" y="226"/>
                  </a:lnTo>
                  <a:lnTo>
                    <a:pt x="537" y="206"/>
                  </a:lnTo>
                  <a:lnTo>
                    <a:pt x="547" y="185"/>
                  </a:lnTo>
                  <a:lnTo>
                    <a:pt x="555" y="165"/>
                  </a:lnTo>
                  <a:lnTo>
                    <a:pt x="562" y="145"/>
                  </a:lnTo>
                  <a:lnTo>
                    <a:pt x="567" y="129"/>
                  </a:lnTo>
                  <a:lnTo>
                    <a:pt x="569" y="116"/>
                  </a:lnTo>
                  <a:lnTo>
                    <a:pt x="569" y="130"/>
                  </a:lnTo>
                  <a:lnTo>
                    <a:pt x="566" y="149"/>
                  </a:lnTo>
                  <a:lnTo>
                    <a:pt x="561" y="169"/>
                  </a:lnTo>
                  <a:lnTo>
                    <a:pt x="553" y="191"/>
                  </a:lnTo>
                  <a:lnTo>
                    <a:pt x="543" y="214"/>
                  </a:lnTo>
                  <a:lnTo>
                    <a:pt x="529" y="235"/>
                  </a:lnTo>
                  <a:lnTo>
                    <a:pt x="513" y="255"/>
                  </a:lnTo>
                  <a:lnTo>
                    <a:pt x="494" y="269"/>
                  </a:lnTo>
                  <a:lnTo>
                    <a:pt x="489" y="286"/>
                  </a:lnTo>
                  <a:lnTo>
                    <a:pt x="482" y="302"/>
                  </a:lnTo>
                  <a:lnTo>
                    <a:pt x="474" y="319"/>
                  </a:lnTo>
                  <a:lnTo>
                    <a:pt x="466" y="334"/>
                  </a:lnTo>
                  <a:lnTo>
                    <a:pt x="456" y="349"/>
                  </a:lnTo>
                  <a:lnTo>
                    <a:pt x="448" y="362"/>
                  </a:lnTo>
                  <a:lnTo>
                    <a:pt x="439" y="373"/>
                  </a:lnTo>
                  <a:lnTo>
                    <a:pt x="431" y="382"/>
                  </a:lnTo>
                  <a:lnTo>
                    <a:pt x="423" y="390"/>
                  </a:lnTo>
                  <a:lnTo>
                    <a:pt x="415" y="398"/>
                  </a:lnTo>
                  <a:lnTo>
                    <a:pt x="406" y="408"/>
                  </a:lnTo>
                  <a:lnTo>
                    <a:pt x="398" y="421"/>
                  </a:lnTo>
                  <a:lnTo>
                    <a:pt x="390" y="439"/>
                  </a:lnTo>
                  <a:lnTo>
                    <a:pt x="381" y="464"/>
                  </a:lnTo>
                  <a:lnTo>
                    <a:pt x="376" y="496"/>
                  </a:lnTo>
                  <a:lnTo>
                    <a:pt x="370" y="538"/>
                  </a:lnTo>
                  <a:lnTo>
                    <a:pt x="377" y="521"/>
                  </a:lnTo>
                  <a:lnTo>
                    <a:pt x="387" y="503"/>
                  </a:lnTo>
                  <a:lnTo>
                    <a:pt x="399" y="486"/>
                  </a:lnTo>
                  <a:lnTo>
                    <a:pt x="411" y="469"/>
                  </a:lnTo>
                  <a:lnTo>
                    <a:pt x="423" y="454"/>
                  </a:lnTo>
                  <a:lnTo>
                    <a:pt x="434" y="440"/>
                  </a:lnTo>
                  <a:lnTo>
                    <a:pt x="445" y="429"/>
                  </a:lnTo>
                  <a:lnTo>
                    <a:pt x="453" y="422"/>
                  </a:lnTo>
                  <a:lnTo>
                    <a:pt x="463" y="405"/>
                  </a:lnTo>
                  <a:lnTo>
                    <a:pt x="475" y="380"/>
                  </a:lnTo>
                  <a:lnTo>
                    <a:pt x="483" y="358"/>
                  </a:lnTo>
                  <a:lnTo>
                    <a:pt x="486" y="349"/>
                  </a:lnTo>
                  <a:lnTo>
                    <a:pt x="484" y="366"/>
                  </a:lnTo>
                  <a:lnTo>
                    <a:pt x="478" y="388"/>
                  </a:lnTo>
                  <a:lnTo>
                    <a:pt x="471" y="406"/>
                  </a:lnTo>
                  <a:lnTo>
                    <a:pt x="469" y="414"/>
                  </a:lnTo>
                  <a:lnTo>
                    <a:pt x="485" y="406"/>
                  </a:lnTo>
                  <a:lnTo>
                    <a:pt x="502" y="398"/>
                  </a:lnTo>
                  <a:lnTo>
                    <a:pt x="522" y="391"/>
                  </a:lnTo>
                  <a:lnTo>
                    <a:pt x="540" y="387"/>
                  </a:lnTo>
                  <a:lnTo>
                    <a:pt x="560" y="383"/>
                  </a:lnTo>
                  <a:lnTo>
                    <a:pt x="577" y="380"/>
                  </a:lnTo>
                  <a:lnTo>
                    <a:pt x="593" y="380"/>
                  </a:lnTo>
                  <a:lnTo>
                    <a:pt x="607" y="380"/>
                  </a:lnTo>
                  <a:close/>
                </a:path>
              </a:pathLst>
            </a:custGeom>
            <a:solidFill>
              <a:srgbClr val="0C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" name="Freeform 104"/>
            <p:cNvSpPr/>
            <p:nvPr/>
          </p:nvSpPr>
          <p:spPr bwMode="auto">
            <a:xfrm>
              <a:off x="2477" y="1412"/>
              <a:ext cx="408" cy="299"/>
            </a:xfrm>
            <a:custGeom>
              <a:avLst/>
              <a:gdLst>
                <a:gd name="T0" fmla="*/ 1 w 814"/>
                <a:gd name="T1" fmla="*/ 1 h 595"/>
                <a:gd name="T2" fmla="*/ 1 w 814"/>
                <a:gd name="T3" fmla="*/ 1 h 595"/>
                <a:gd name="T4" fmla="*/ 1 w 814"/>
                <a:gd name="T5" fmla="*/ 1 h 595"/>
                <a:gd name="T6" fmla="*/ 1 w 814"/>
                <a:gd name="T7" fmla="*/ 1 h 595"/>
                <a:gd name="T8" fmla="*/ 1 w 814"/>
                <a:gd name="T9" fmla="*/ 1 h 595"/>
                <a:gd name="T10" fmla="*/ 1 w 814"/>
                <a:gd name="T11" fmla="*/ 1 h 595"/>
                <a:gd name="T12" fmla="*/ 1 w 814"/>
                <a:gd name="T13" fmla="*/ 1 h 595"/>
                <a:gd name="T14" fmla="*/ 1 w 814"/>
                <a:gd name="T15" fmla="*/ 1 h 595"/>
                <a:gd name="T16" fmla="*/ 1 w 814"/>
                <a:gd name="T17" fmla="*/ 1 h 595"/>
                <a:gd name="T18" fmla="*/ 1 w 814"/>
                <a:gd name="T19" fmla="*/ 1 h 595"/>
                <a:gd name="T20" fmla="*/ 1 w 814"/>
                <a:gd name="T21" fmla="*/ 1 h 595"/>
                <a:gd name="T22" fmla="*/ 1 w 814"/>
                <a:gd name="T23" fmla="*/ 1 h 595"/>
                <a:gd name="T24" fmla="*/ 1 w 814"/>
                <a:gd name="T25" fmla="*/ 1 h 595"/>
                <a:gd name="T26" fmla="*/ 1 w 814"/>
                <a:gd name="T27" fmla="*/ 1 h 595"/>
                <a:gd name="T28" fmla="*/ 1 w 814"/>
                <a:gd name="T29" fmla="*/ 1 h 595"/>
                <a:gd name="T30" fmla="*/ 1 w 814"/>
                <a:gd name="T31" fmla="*/ 1 h 595"/>
                <a:gd name="T32" fmla="*/ 1 w 814"/>
                <a:gd name="T33" fmla="*/ 1 h 595"/>
                <a:gd name="T34" fmla="*/ 1 w 814"/>
                <a:gd name="T35" fmla="*/ 1 h 595"/>
                <a:gd name="T36" fmla="*/ 1 w 814"/>
                <a:gd name="T37" fmla="*/ 1 h 595"/>
                <a:gd name="T38" fmla="*/ 1 w 814"/>
                <a:gd name="T39" fmla="*/ 1 h 595"/>
                <a:gd name="T40" fmla="*/ 1 w 814"/>
                <a:gd name="T41" fmla="*/ 1 h 595"/>
                <a:gd name="T42" fmla="*/ 1 w 814"/>
                <a:gd name="T43" fmla="*/ 1 h 595"/>
                <a:gd name="T44" fmla="*/ 1 w 814"/>
                <a:gd name="T45" fmla="*/ 1 h 595"/>
                <a:gd name="T46" fmla="*/ 1 w 814"/>
                <a:gd name="T47" fmla="*/ 1 h 595"/>
                <a:gd name="T48" fmla="*/ 1 w 814"/>
                <a:gd name="T49" fmla="*/ 1 h 595"/>
                <a:gd name="T50" fmla="*/ 1 w 814"/>
                <a:gd name="T51" fmla="*/ 1 h 595"/>
                <a:gd name="T52" fmla="*/ 1 w 814"/>
                <a:gd name="T53" fmla="*/ 1 h 595"/>
                <a:gd name="T54" fmla="*/ 1 w 814"/>
                <a:gd name="T55" fmla="*/ 1 h 595"/>
                <a:gd name="T56" fmla="*/ 1 w 814"/>
                <a:gd name="T57" fmla="*/ 1 h 595"/>
                <a:gd name="T58" fmla="*/ 1 w 814"/>
                <a:gd name="T59" fmla="*/ 1 h 595"/>
                <a:gd name="T60" fmla="*/ 1 w 814"/>
                <a:gd name="T61" fmla="*/ 1 h 595"/>
                <a:gd name="T62" fmla="*/ 1 w 814"/>
                <a:gd name="T63" fmla="*/ 1 h 595"/>
                <a:gd name="T64" fmla="*/ 1 w 814"/>
                <a:gd name="T65" fmla="*/ 1 h 595"/>
                <a:gd name="T66" fmla="*/ 1 w 814"/>
                <a:gd name="T67" fmla="*/ 1 h 595"/>
                <a:gd name="T68" fmla="*/ 1 w 814"/>
                <a:gd name="T69" fmla="*/ 1 h 595"/>
                <a:gd name="T70" fmla="*/ 1 w 814"/>
                <a:gd name="T71" fmla="*/ 1 h 595"/>
                <a:gd name="T72" fmla="*/ 1 w 814"/>
                <a:gd name="T73" fmla="*/ 1 h 595"/>
                <a:gd name="T74" fmla="*/ 1 w 814"/>
                <a:gd name="T75" fmla="*/ 1 h 595"/>
                <a:gd name="T76" fmla="*/ 1 w 814"/>
                <a:gd name="T77" fmla="*/ 1 h 595"/>
                <a:gd name="T78" fmla="*/ 1 w 814"/>
                <a:gd name="T79" fmla="*/ 1 h 595"/>
                <a:gd name="T80" fmla="*/ 1 w 814"/>
                <a:gd name="T81" fmla="*/ 1 h 595"/>
                <a:gd name="T82" fmla="*/ 1 w 814"/>
                <a:gd name="T83" fmla="*/ 1 h 595"/>
                <a:gd name="T84" fmla="*/ 1 w 814"/>
                <a:gd name="T85" fmla="*/ 1 h 595"/>
                <a:gd name="T86" fmla="*/ 1 w 814"/>
                <a:gd name="T87" fmla="*/ 1 h 595"/>
                <a:gd name="T88" fmla="*/ 1 w 814"/>
                <a:gd name="T89" fmla="*/ 1 h 595"/>
                <a:gd name="T90" fmla="*/ 1 w 814"/>
                <a:gd name="T91" fmla="*/ 1 h 595"/>
                <a:gd name="T92" fmla="*/ 1 w 814"/>
                <a:gd name="T93" fmla="*/ 1 h 595"/>
                <a:gd name="T94" fmla="*/ 1 w 814"/>
                <a:gd name="T95" fmla="*/ 1 h 595"/>
                <a:gd name="T96" fmla="*/ 1 w 814"/>
                <a:gd name="T97" fmla="*/ 1 h 595"/>
                <a:gd name="T98" fmla="*/ 1 w 814"/>
                <a:gd name="T99" fmla="*/ 1 h 595"/>
                <a:gd name="T100" fmla="*/ 1 w 814"/>
                <a:gd name="T101" fmla="*/ 1 h 595"/>
                <a:gd name="T102" fmla="*/ 1 w 814"/>
                <a:gd name="T103" fmla="*/ 1 h 595"/>
                <a:gd name="T104" fmla="*/ 1 w 814"/>
                <a:gd name="T105" fmla="*/ 1 h 595"/>
                <a:gd name="T106" fmla="*/ 1 w 814"/>
                <a:gd name="T107" fmla="*/ 1 h 595"/>
                <a:gd name="T108" fmla="*/ 1 w 814"/>
                <a:gd name="T109" fmla="*/ 1 h 595"/>
                <a:gd name="T110" fmla="*/ 1 w 814"/>
                <a:gd name="T111" fmla="*/ 1 h 59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14"/>
                <a:gd name="T169" fmla="*/ 0 h 595"/>
                <a:gd name="T170" fmla="*/ 814 w 814"/>
                <a:gd name="T171" fmla="*/ 595 h 59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14" h="595">
                  <a:moveTo>
                    <a:pt x="507" y="99"/>
                  </a:moveTo>
                  <a:lnTo>
                    <a:pt x="514" y="74"/>
                  </a:lnTo>
                  <a:lnTo>
                    <a:pt x="510" y="51"/>
                  </a:lnTo>
                  <a:lnTo>
                    <a:pt x="497" y="31"/>
                  </a:lnTo>
                  <a:lnTo>
                    <a:pt x="479" y="15"/>
                  </a:lnTo>
                  <a:lnTo>
                    <a:pt x="455" y="5"/>
                  </a:lnTo>
                  <a:lnTo>
                    <a:pt x="427" y="0"/>
                  </a:lnTo>
                  <a:lnTo>
                    <a:pt x="398" y="3"/>
                  </a:lnTo>
                  <a:lnTo>
                    <a:pt x="371" y="14"/>
                  </a:lnTo>
                  <a:lnTo>
                    <a:pt x="345" y="31"/>
                  </a:lnTo>
                  <a:lnTo>
                    <a:pt x="325" y="51"/>
                  </a:lnTo>
                  <a:lnTo>
                    <a:pt x="309" y="73"/>
                  </a:lnTo>
                  <a:lnTo>
                    <a:pt x="298" y="95"/>
                  </a:lnTo>
                  <a:lnTo>
                    <a:pt x="292" y="119"/>
                  </a:lnTo>
                  <a:lnTo>
                    <a:pt x="292" y="142"/>
                  </a:lnTo>
                  <a:lnTo>
                    <a:pt x="298" y="165"/>
                  </a:lnTo>
                  <a:lnTo>
                    <a:pt x="311" y="188"/>
                  </a:lnTo>
                  <a:lnTo>
                    <a:pt x="302" y="188"/>
                  </a:lnTo>
                  <a:lnTo>
                    <a:pt x="295" y="190"/>
                  </a:lnTo>
                  <a:lnTo>
                    <a:pt x="288" y="191"/>
                  </a:lnTo>
                  <a:lnTo>
                    <a:pt x="282" y="195"/>
                  </a:lnTo>
                  <a:lnTo>
                    <a:pt x="277" y="199"/>
                  </a:lnTo>
                  <a:lnTo>
                    <a:pt x="273" y="204"/>
                  </a:lnTo>
                  <a:lnTo>
                    <a:pt x="270" y="211"/>
                  </a:lnTo>
                  <a:lnTo>
                    <a:pt x="268" y="218"/>
                  </a:lnTo>
                  <a:lnTo>
                    <a:pt x="264" y="204"/>
                  </a:lnTo>
                  <a:lnTo>
                    <a:pt x="261" y="191"/>
                  </a:lnTo>
                  <a:lnTo>
                    <a:pt x="258" y="182"/>
                  </a:lnTo>
                  <a:lnTo>
                    <a:pt x="251" y="175"/>
                  </a:lnTo>
                  <a:lnTo>
                    <a:pt x="269" y="167"/>
                  </a:lnTo>
                  <a:lnTo>
                    <a:pt x="277" y="149"/>
                  </a:lnTo>
                  <a:lnTo>
                    <a:pt x="279" y="126"/>
                  </a:lnTo>
                  <a:lnTo>
                    <a:pt x="270" y="102"/>
                  </a:lnTo>
                  <a:lnTo>
                    <a:pt x="253" y="83"/>
                  </a:lnTo>
                  <a:lnTo>
                    <a:pt x="229" y="73"/>
                  </a:lnTo>
                  <a:lnTo>
                    <a:pt x="197" y="76"/>
                  </a:lnTo>
                  <a:lnTo>
                    <a:pt x="158" y="99"/>
                  </a:lnTo>
                  <a:lnTo>
                    <a:pt x="123" y="131"/>
                  </a:lnTo>
                  <a:lnTo>
                    <a:pt x="103" y="160"/>
                  </a:lnTo>
                  <a:lnTo>
                    <a:pt x="97" y="186"/>
                  </a:lnTo>
                  <a:lnTo>
                    <a:pt x="100" y="206"/>
                  </a:lnTo>
                  <a:lnTo>
                    <a:pt x="112" y="223"/>
                  </a:lnTo>
                  <a:lnTo>
                    <a:pt x="128" y="237"/>
                  </a:lnTo>
                  <a:lnTo>
                    <a:pt x="147" y="245"/>
                  </a:lnTo>
                  <a:lnTo>
                    <a:pt x="167" y="248"/>
                  </a:lnTo>
                  <a:lnTo>
                    <a:pt x="158" y="263"/>
                  </a:lnTo>
                  <a:lnTo>
                    <a:pt x="151" y="280"/>
                  </a:lnTo>
                  <a:lnTo>
                    <a:pt x="146" y="301"/>
                  </a:lnTo>
                  <a:lnTo>
                    <a:pt x="145" y="320"/>
                  </a:lnTo>
                  <a:lnTo>
                    <a:pt x="133" y="271"/>
                  </a:lnTo>
                  <a:lnTo>
                    <a:pt x="115" y="241"/>
                  </a:lnTo>
                  <a:lnTo>
                    <a:pt x="93" y="227"/>
                  </a:lnTo>
                  <a:lnTo>
                    <a:pt x="71" y="228"/>
                  </a:lnTo>
                  <a:lnTo>
                    <a:pt x="53" y="241"/>
                  </a:lnTo>
                  <a:lnTo>
                    <a:pt x="40" y="265"/>
                  </a:lnTo>
                  <a:lnTo>
                    <a:pt x="37" y="297"/>
                  </a:lnTo>
                  <a:lnTo>
                    <a:pt x="47" y="336"/>
                  </a:lnTo>
                  <a:lnTo>
                    <a:pt x="34" y="326"/>
                  </a:lnTo>
                  <a:lnTo>
                    <a:pt x="20" y="325"/>
                  </a:lnTo>
                  <a:lnTo>
                    <a:pt x="8" y="334"/>
                  </a:lnTo>
                  <a:lnTo>
                    <a:pt x="0" y="349"/>
                  </a:lnTo>
                  <a:lnTo>
                    <a:pt x="0" y="372"/>
                  </a:lnTo>
                  <a:lnTo>
                    <a:pt x="11" y="398"/>
                  </a:lnTo>
                  <a:lnTo>
                    <a:pt x="35" y="429"/>
                  </a:lnTo>
                  <a:lnTo>
                    <a:pt x="77" y="464"/>
                  </a:lnTo>
                  <a:lnTo>
                    <a:pt x="71" y="465"/>
                  </a:lnTo>
                  <a:lnTo>
                    <a:pt x="67" y="470"/>
                  </a:lnTo>
                  <a:lnTo>
                    <a:pt x="62" y="477"/>
                  </a:lnTo>
                  <a:lnTo>
                    <a:pt x="59" y="486"/>
                  </a:lnTo>
                  <a:lnTo>
                    <a:pt x="57" y="496"/>
                  </a:lnTo>
                  <a:lnTo>
                    <a:pt x="57" y="509"/>
                  </a:lnTo>
                  <a:lnTo>
                    <a:pt x="61" y="520"/>
                  </a:lnTo>
                  <a:lnTo>
                    <a:pt x="67" y="533"/>
                  </a:lnTo>
                  <a:lnTo>
                    <a:pt x="76" y="546"/>
                  </a:lnTo>
                  <a:lnTo>
                    <a:pt x="88" y="557"/>
                  </a:lnTo>
                  <a:lnTo>
                    <a:pt x="106" y="567"/>
                  </a:lnTo>
                  <a:lnTo>
                    <a:pt x="128" y="577"/>
                  </a:lnTo>
                  <a:lnTo>
                    <a:pt x="154" y="584"/>
                  </a:lnTo>
                  <a:lnTo>
                    <a:pt x="186" y="588"/>
                  </a:lnTo>
                  <a:lnTo>
                    <a:pt x="224" y="589"/>
                  </a:lnTo>
                  <a:lnTo>
                    <a:pt x="268" y="587"/>
                  </a:lnTo>
                  <a:lnTo>
                    <a:pt x="304" y="582"/>
                  </a:lnTo>
                  <a:lnTo>
                    <a:pt x="330" y="577"/>
                  </a:lnTo>
                  <a:lnTo>
                    <a:pt x="349" y="567"/>
                  </a:lnTo>
                  <a:lnTo>
                    <a:pt x="362" y="558"/>
                  </a:lnTo>
                  <a:lnTo>
                    <a:pt x="367" y="547"/>
                  </a:lnTo>
                  <a:lnTo>
                    <a:pt x="370" y="534"/>
                  </a:lnTo>
                  <a:lnTo>
                    <a:pt x="367" y="520"/>
                  </a:lnTo>
                  <a:lnTo>
                    <a:pt x="362" y="507"/>
                  </a:lnTo>
                  <a:lnTo>
                    <a:pt x="375" y="509"/>
                  </a:lnTo>
                  <a:lnTo>
                    <a:pt x="391" y="509"/>
                  </a:lnTo>
                  <a:lnTo>
                    <a:pt x="408" y="508"/>
                  </a:lnTo>
                  <a:lnTo>
                    <a:pt x="425" y="503"/>
                  </a:lnTo>
                  <a:lnTo>
                    <a:pt x="441" y="496"/>
                  </a:lnTo>
                  <a:lnTo>
                    <a:pt x="457" y="486"/>
                  </a:lnTo>
                  <a:lnTo>
                    <a:pt x="470" y="473"/>
                  </a:lnTo>
                  <a:lnTo>
                    <a:pt x="481" y="456"/>
                  </a:lnTo>
                  <a:lnTo>
                    <a:pt x="478" y="467"/>
                  </a:lnTo>
                  <a:lnTo>
                    <a:pt x="476" y="478"/>
                  </a:lnTo>
                  <a:lnTo>
                    <a:pt x="476" y="486"/>
                  </a:lnTo>
                  <a:lnTo>
                    <a:pt x="478" y="493"/>
                  </a:lnTo>
                  <a:lnTo>
                    <a:pt x="482" y="500"/>
                  </a:lnTo>
                  <a:lnTo>
                    <a:pt x="488" y="504"/>
                  </a:lnTo>
                  <a:lnTo>
                    <a:pt x="496" y="510"/>
                  </a:lnTo>
                  <a:lnTo>
                    <a:pt x="507" y="515"/>
                  </a:lnTo>
                  <a:lnTo>
                    <a:pt x="495" y="528"/>
                  </a:lnTo>
                  <a:lnTo>
                    <a:pt x="489" y="541"/>
                  </a:lnTo>
                  <a:lnTo>
                    <a:pt x="492" y="555"/>
                  </a:lnTo>
                  <a:lnTo>
                    <a:pt x="499" y="566"/>
                  </a:lnTo>
                  <a:lnTo>
                    <a:pt x="511" y="578"/>
                  </a:lnTo>
                  <a:lnTo>
                    <a:pt x="527" y="586"/>
                  </a:lnTo>
                  <a:lnTo>
                    <a:pt x="546" y="593"/>
                  </a:lnTo>
                  <a:lnTo>
                    <a:pt x="567" y="595"/>
                  </a:lnTo>
                  <a:lnTo>
                    <a:pt x="600" y="594"/>
                  </a:lnTo>
                  <a:lnTo>
                    <a:pt x="631" y="589"/>
                  </a:lnTo>
                  <a:lnTo>
                    <a:pt x="662" y="580"/>
                  </a:lnTo>
                  <a:lnTo>
                    <a:pt x="691" y="567"/>
                  </a:lnTo>
                  <a:lnTo>
                    <a:pt x="716" y="553"/>
                  </a:lnTo>
                  <a:lnTo>
                    <a:pt x="741" y="534"/>
                  </a:lnTo>
                  <a:lnTo>
                    <a:pt x="762" y="516"/>
                  </a:lnTo>
                  <a:lnTo>
                    <a:pt x="780" y="495"/>
                  </a:lnTo>
                  <a:lnTo>
                    <a:pt x="795" y="474"/>
                  </a:lnTo>
                  <a:lnTo>
                    <a:pt x="805" y="454"/>
                  </a:lnTo>
                  <a:lnTo>
                    <a:pt x="812" y="434"/>
                  </a:lnTo>
                  <a:lnTo>
                    <a:pt x="814" y="416"/>
                  </a:lnTo>
                  <a:lnTo>
                    <a:pt x="811" y="400"/>
                  </a:lnTo>
                  <a:lnTo>
                    <a:pt x="803" y="385"/>
                  </a:lnTo>
                  <a:lnTo>
                    <a:pt x="790" y="374"/>
                  </a:lnTo>
                  <a:lnTo>
                    <a:pt x="771" y="366"/>
                  </a:lnTo>
                  <a:lnTo>
                    <a:pt x="782" y="350"/>
                  </a:lnTo>
                  <a:lnTo>
                    <a:pt x="787" y="328"/>
                  </a:lnTo>
                  <a:lnTo>
                    <a:pt x="785" y="303"/>
                  </a:lnTo>
                  <a:lnTo>
                    <a:pt x="780" y="279"/>
                  </a:lnTo>
                  <a:lnTo>
                    <a:pt x="768" y="259"/>
                  </a:lnTo>
                  <a:lnTo>
                    <a:pt x="754" y="245"/>
                  </a:lnTo>
                  <a:lnTo>
                    <a:pt x="736" y="242"/>
                  </a:lnTo>
                  <a:lnTo>
                    <a:pt x="715" y="252"/>
                  </a:lnTo>
                  <a:lnTo>
                    <a:pt x="708" y="243"/>
                  </a:lnTo>
                  <a:lnTo>
                    <a:pt x="703" y="235"/>
                  </a:lnTo>
                  <a:lnTo>
                    <a:pt x="694" y="228"/>
                  </a:lnTo>
                  <a:lnTo>
                    <a:pt x="688" y="223"/>
                  </a:lnTo>
                  <a:lnTo>
                    <a:pt x="678" y="220"/>
                  </a:lnTo>
                  <a:lnTo>
                    <a:pt x="669" y="219"/>
                  </a:lnTo>
                  <a:lnTo>
                    <a:pt x="659" y="221"/>
                  </a:lnTo>
                  <a:lnTo>
                    <a:pt x="647" y="226"/>
                  </a:lnTo>
                  <a:lnTo>
                    <a:pt x="675" y="210"/>
                  </a:lnTo>
                  <a:lnTo>
                    <a:pt x="692" y="192"/>
                  </a:lnTo>
                  <a:lnTo>
                    <a:pt x="700" y="174"/>
                  </a:lnTo>
                  <a:lnTo>
                    <a:pt x="700" y="158"/>
                  </a:lnTo>
                  <a:lnTo>
                    <a:pt x="692" y="144"/>
                  </a:lnTo>
                  <a:lnTo>
                    <a:pt x="679" y="135"/>
                  </a:lnTo>
                  <a:lnTo>
                    <a:pt x="661" y="133"/>
                  </a:lnTo>
                  <a:lnTo>
                    <a:pt x="638" y="137"/>
                  </a:lnTo>
                  <a:lnTo>
                    <a:pt x="651" y="128"/>
                  </a:lnTo>
                  <a:lnTo>
                    <a:pt x="658" y="118"/>
                  </a:lnTo>
                  <a:lnTo>
                    <a:pt x="661" y="106"/>
                  </a:lnTo>
                  <a:lnTo>
                    <a:pt x="660" y="95"/>
                  </a:lnTo>
                  <a:lnTo>
                    <a:pt x="655" y="84"/>
                  </a:lnTo>
                  <a:lnTo>
                    <a:pt x="648" y="75"/>
                  </a:lnTo>
                  <a:lnTo>
                    <a:pt x="638" y="67"/>
                  </a:lnTo>
                  <a:lnTo>
                    <a:pt x="625" y="60"/>
                  </a:lnTo>
                  <a:lnTo>
                    <a:pt x="612" y="57"/>
                  </a:lnTo>
                  <a:lnTo>
                    <a:pt x="597" y="55"/>
                  </a:lnTo>
                  <a:lnTo>
                    <a:pt x="582" y="58"/>
                  </a:lnTo>
                  <a:lnTo>
                    <a:pt x="565" y="64"/>
                  </a:lnTo>
                  <a:lnTo>
                    <a:pt x="550" y="75"/>
                  </a:lnTo>
                  <a:lnTo>
                    <a:pt x="535" y="90"/>
                  </a:lnTo>
                  <a:lnTo>
                    <a:pt x="523" y="111"/>
                  </a:lnTo>
                  <a:lnTo>
                    <a:pt x="511" y="137"/>
                  </a:lnTo>
                  <a:lnTo>
                    <a:pt x="507" y="99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" name="Freeform 105"/>
            <p:cNvSpPr/>
            <p:nvPr/>
          </p:nvSpPr>
          <p:spPr bwMode="auto">
            <a:xfrm>
              <a:off x="2793" y="1789"/>
              <a:ext cx="80" cy="93"/>
            </a:xfrm>
            <a:custGeom>
              <a:avLst/>
              <a:gdLst>
                <a:gd name="T0" fmla="*/ 1 w 160"/>
                <a:gd name="T1" fmla="*/ 1 h 185"/>
                <a:gd name="T2" fmla="*/ 1 w 160"/>
                <a:gd name="T3" fmla="*/ 1 h 185"/>
                <a:gd name="T4" fmla="*/ 1 w 160"/>
                <a:gd name="T5" fmla="*/ 1 h 185"/>
                <a:gd name="T6" fmla="*/ 1 w 160"/>
                <a:gd name="T7" fmla="*/ 1 h 185"/>
                <a:gd name="T8" fmla="*/ 1 w 160"/>
                <a:gd name="T9" fmla="*/ 1 h 185"/>
                <a:gd name="T10" fmla="*/ 1 w 160"/>
                <a:gd name="T11" fmla="*/ 1 h 185"/>
                <a:gd name="T12" fmla="*/ 1 w 160"/>
                <a:gd name="T13" fmla="*/ 1 h 185"/>
                <a:gd name="T14" fmla="*/ 1 w 160"/>
                <a:gd name="T15" fmla="*/ 1 h 185"/>
                <a:gd name="T16" fmla="*/ 1 w 160"/>
                <a:gd name="T17" fmla="*/ 1 h 185"/>
                <a:gd name="T18" fmla="*/ 1 w 160"/>
                <a:gd name="T19" fmla="*/ 1 h 185"/>
                <a:gd name="T20" fmla="*/ 1 w 160"/>
                <a:gd name="T21" fmla="*/ 1 h 185"/>
                <a:gd name="T22" fmla="*/ 1 w 160"/>
                <a:gd name="T23" fmla="*/ 1 h 185"/>
                <a:gd name="T24" fmla="*/ 1 w 160"/>
                <a:gd name="T25" fmla="*/ 1 h 185"/>
                <a:gd name="T26" fmla="*/ 1 w 160"/>
                <a:gd name="T27" fmla="*/ 1 h 185"/>
                <a:gd name="T28" fmla="*/ 1 w 160"/>
                <a:gd name="T29" fmla="*/ 1 h 185"/>
                <a:gd name="T30" fmla="*/ 1 w 160"/>
                <a:gd name="T31" fmla="*/ 1 h 185"/>
                <a:gd name="T32" fmla="*/ 1 w 160"/>
                <a:gd name="T33" fmla="*/ 1 h 185"/>
                <a:gd name="T34" fmla="*/ 1 w 160"/>
                <a:gd name="T35" fmla="*/ 1 h 185"/>
                <a:gd name="T36" fmla="*/ 1 w 160"/>
                <a:gd name="T37" fmla="*/ 1 h 185"/>
                <a:gd name="T38" fmla="*/ 1 w 160"/>
                <a:gd name="T39" fmla="*/ 1 h 185"/>
                <a:gd name="T40" fmla="*/ 1 w 160"/>
                <a:gd name="T41" fmla="*/ 1 h 185"/>
                <a:gd name="T42" fmla="*/ 1 w 160"/>
                <a:gd name="T43" fmla="*/ 1 h 185"/>
                <a:gd name="T44" fmla="*/ 1 w 160"/>
                <a:gd name="T45" fmla="*/ 1 h 185"/>
                <a:gd name="T46" fmla="*/ 1 w 160"/>
                <a:gd name="T47" fmla="*/ 1 h 185"/>
                <a:gd name="T48" fmla="*/ 1 w 160"/>
                <a:gd name="T49" fmla="*/ 1 h 185"/>
                <a:gd name="T50" fmla="*/ 1 w 160"/>
                <a:gd name="T51" fmla="*/ 1 h 185"/>
                <a:gd name="T52" fmla="*/ 1 w 160"/>
                <a:gd name="T53" fmla="*/ 1 h 185"/>
                <a:gd name="T54" fmla="*/ 1 w 160"/>
                <a:gd name="T55" fmla="*/ 1 h 185"/>
                <a:gd name="T56" fmla="*/ 1 w 160"/>
                <a:gd name="T57" fmla="*/ 1 h 185"/>
                <a:gd name="T58" fmla="*/ 1 w 160"/>
                <a:gd name="T59" fmla="*/ 1 h 185"/>
                <a:gd name="T60" fmla="*/ 1 w 160"/>
                <a:gd name="T61" fmla="*/ 1 h 185"/>
                <a:gd name="T62" fmla="*/ 1 w 160"/>
                <a:gd name="T63" fmla="*/ 1 h 185"/>
                <a:gd name="T64" fmla="*/ 1 w 160"/>
                <a:gd name="T65" fmla="*/ 1 h 185"/>
                <a:gd name="T66" fmla="*/ 1 w 160"/>
                <a:gd name="T67" fmla="*/ 1 h 185"/>
                <a:gd name="T68" fmla="*/ 1 w 160"/>
                <a:gd name="T69" fmla="*/ 1 h 185"/>
                <a:gd name="T70" fmla="*/ 1 w 160"/>
                <a:gd name="T71" fmla="*/ 1 h 185"/>
                <a:gd name="T72" fmla="*/ 1 w 160"/>
                <a:gd name="T73" fmla="*/ 1 h 185"/>
                <a:gd name="T74" fmla="*/ 1 w 160"/>
                <a:gd name="T75" fmla="*/ 1 h 185"/>
                <a:gd name="T76" fmla="*/ 1 w 160"/>
                <a:gd name="T77" fmla="*/ 1 h 185"/>
                <a:gd name="T78" fmla="*/ 1 w 160"/>
                <a:gd name="T79" fmla="*/ 1 h 185"/>
                <a:gd name="T80" fmla="*/ 1 w 160"/>
                <a:gd name="T81" fmla="*/ 1 h 185"/>
                <a:gd name="T82" fmla="*/ 1 w 160"/>
                <a:gd name="T83" fmla="*/ 1 h 185"/>
                <a:gd name="T84" fmla="*/ 1 w 160"/>
                <a:gd name="T85" fmla="*/ 1 h 185"/>
                <a:gd name="T86" fmla="*/ 1 w 160"/>
                <a:gd name="T87" fmla="*/ 1 h 185"/>
                <a:gd name="T88" fmla="*/ 1 w 160"/>
                <a:gd name="T89" fmla="*/ 1 h 185"/>
                <a:gd name="T90" fmla="*/ 1 w 160"/>
                <a:gd name="T91" fmla="*/ 1 h 185"/>
                <a:gd name="T92" fmla="*/ 1 w 160"/>
                <a:gd name="T93" fmla="*/ 1 h 18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60"/>
                <a:gd name="T142" fmla="*/ 0 h 185"/>
                <a:gd name="T143" fmla="*/ 160 w 160"/>
                <a:gd name="T144" fmla="*/ 185 h 18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60" h="185">
                  <a:moveTo>
                    <a:pt x="88" y="183"/>
                  </a:moveTo>
                  <a:lnTo>
                    <a:pt x="87" y="176"/>
                  </a:lnTo>
                  <a:lnTo>
                    <a:pt x="82" y="167"/>
                  </a:lnTo>
                  <a:lnTo>
                    <a:pt x="76" y="159"/>
                  </a:lnTo>
                  <a:lnTo>
                    <a:pt x="67" y="151"/>
                  </a:lnTo>
                  <a:lnTo>
                    <a:pt x="55" y="144"/>
                  </a:lnTo>
                  <a:lnTo>
                    <a:pt x="40" y="140"/>
                  </a:lnTo>
                  <a:lnTo>
                    <a:pt x="22" y="139"/>
                  </a:lnTo>
                  <a:lnTo>
                    <a:pt x="1" y="143"/>
                  </a:lnTo>
                  <a:lnTo>
                    <a:pt x="5" y="135"/>
                  </a:lnTo>
                  <a:lnTo>
                    <a:pt x="9" y="126"/>
                  </a:lnTo>
                  <a:lnTo>
                    <a:pt x="17" y="120"/>
                  </a:lnTo>
                  <a:lnTo>
                    <a:pt x="27" y="116"/>
                  </a:lnTo>
                  <a:lnTo>
                    <a:pt x="38" y="116"/>
                  </a:lnTo>
                  <a:lnTo>
                    <a:pt x="51" y="122"/>
                  </a:lnTo>
                  <a:lnTo>
                    <a:pt x="65" y="132"/>
                  </a:lnTo>
                  <a:lnTo>
                    <a:pt x="80" y="149"/>
                  </a:lnTo>
                  <a:lnTo>
                    <a:pt x="77" y="141"/>
                  </a:lnTo>
                  <a:lnTo>
                    <a:pt x="75" y="131"/>
                  </a:lnTo>
                  <a:lnTo>
                    <a:pt x="69" y="120"/>
                  </a:lnTo>
                  <a:lnTo>
                    <a:pt x="62" y="109"/>
                  </a:lnTo>
                  <a:lnTo>
                    <a:pt x="52" y="100"/>
                  </a:lnTo>
                  <a:lnTo>
                    <a:pt x="38" y="93"/>
                  </a:lnTo>
                  <a:lnTo>
                    <a:pt x="21" y="91"/>
                  </a:lnTo>
                  <a:lnTo>
                    <a:pt x="0" y="94"/>
                  </a:lnTo>
                  <a:lnTo>
                    <a:pt x="2" y="85"/>
                  </a:lnTo>
                  <a:lnTo>
                    <a:pt x="8" y="77"/>
                  </a:lnTo>
                  <a:lnTo>
                    <a:pt x="19" y="71"/>
                  </a:lnTo>
                  <a:lnTo>
                    <a:pt x="30" y="69"/>
                  </a:lnTo>
                  <a:lnTo>
                    <a:pt x="43" y="71"/>
                  </a:lnTo>
                  <a:lnTo>
                    <a:pt x="55" y="80"/>
                  </a:lnTo>
                  <a:lnTo>
                    <a:pt x="68" y="97"/>
                  </a:lnTo>
                  <a:lnTo>
                    <a:pt x="78" y="123"/>
                  </a:lnTo>
                  <a:lnTo>
                    <a:pt x="76" y="108"/>
                  </a:lnTo>
                  <a:lnTo>
                    <a:pt x="73" y="91"/>
                  </a:lnTo>
                  <a:lnTo>
                    <a:pt x="67" y="75"/>
                  </a:lnTo>
                  <a:lnTo>
                    <a:pt x="60" y="59"/>
                  </a:lnTo>
                  <a:lnTo>
                    <a:pt x="51" y="45"/>
                  </a:lnTo>
                  <a:lnTo>
                    <a:pt x="38" y="33"/>
                  </a:lnTo>
                  <a:lnTo>
                    <a:pt x="24" y="25"/>
                  </a:lnTo>
                  <a:lnTo>
                    <a:pt x="7" y="22"/>
                  </a:lnTo>
                  <a:lnTo>
                    <a:pt x="15" y="16"/>
                  </a:lnTo>
                  <a:lnTo>
                    <a:pt x="24" y="13"/>
                  </a:lnTo>
                  <a:lnTo>
                    <a:pt x="34" y="13"/>
                  </a:lnTo>
                  <a:lnTo>
                    <a:pt x="44" y="16"/>
                  </a:lnTo>
                  <a:lnTo>
                    <a:pt x="54" y="25"/>
                  </a:lnTo>
                  <a:lnTo>
                    <a:pt x="65" y="39"/>
                  </a:lnTo>
                  <a:lnTo>
                    <a:pt x="75" y="61"/>
                  </a:lnTo>
                  <a:lnTo>
                    <a:pt x="84" y="91"/>
                  </a:lnTo>
                  <a:lnTo>
                    <a:pt x="84" y="67"/>
                  </a:lnTo>
                  <a:lnTo>
                    <a:pt x="80" y="41"/>
                  </a:lnTo>
                  <a:lnTo>
                    <a:pt x="73" y="18"/>
                  </a:lnTo>
                  <a:lnTo>
                    <a:pt x="60" y="0"/>
                  </a:lnTo>
                  <a:lnTo>
                    <a:pt x="72" y="3"/>
                  </a:lnTo>
                  <a:lnTo>
                    <a:pt x="82" y="10"/>
                  </a:lnTo>
                  <a:lnTo>
                    <a:pt x="90" y="21"/>
                  </a:lnTo>
                  <a:lnTo>
                    <a:pt x="97" y="33"/>
                  </a:lnTo>
                  <a:lnTo>
                    <a:pt x="100" y="48"/>
                  </a:lnTo>
                  <a:lnTo>
                    <a:pt x="103" y="64"/>
                  </a:lnTo>
                  <a:lnTo>
                    <a:pt x="103" y="83"/>
                  </a:lnTo>
                  <a:lnTo>
                    <a:pt x="99" y="102"/>
                  </a:lnTo>
                  <a:lnTo>
                    <a:pt x="103" y="90"/>
                  </a:lnTo>
                  <a:lnTo>
                    <a:pt x="107" y="77"/>
                  </a:lnTo>
                  <a:lnTo>
                    <a:pt x="112" y="64"/>
                  </a:lnTo>
                  <a:lnTo>
                    <a:pt x="119" y="55"/>
                  </a:lnTo>
                  <a:lnTo>
                    <a:pt x="127" y="47"/>
                  </a:lnTo>
                  <a:lnTo>
                    <a:pt x="136" y="42"/>
                  </a:lnTo>
                  <a:lnTo>
                    <a:pt x="148" y="42"/>
                  </a:lnTo>
                  <a:lnTo>
                    <a:pt x="160" y="46"/>
                  </a:lnTo>
                  <a:lnTo>
                    <a:pt x="150" y="53"/>
                  </a:lnTo>
                  <a:lnTo>
                    <a:pt x="138" y="61"/>
                  </a:lnTo>
                  <a:lnTo>
                    <a:pt x="128" y="70"/>
                  </a:lnTo>
                  <a:lnTo>
                    <a:pt x="119" y="82"/>
                  </a:lnTo>
                  <a:lnTo>
                    <a:pt x="111" y="95"/>
                  </a:lnTo>
                  <a:lnTo>
                    <a:pt x="104" y="111"/>
                  </a:lnTo>
                  <a:lnTo>
                    <a:pt x="99" y="129"/>
                  </a:lnTo>
                  <a:lnTo>
                    <a:pt x="97" y="149"/>
                  </a:lnTo>
                  <a:lnTo>
                    <a:pt x="99" y="139"/>
                  </a:lnTo>
                  <a:lnTo>
                    <a:pt x="105" y="128"/>
                  </a:lnTo>
                  <a:lnTo>
                    <a:pt x="111" y="116"/>
                  </a:lnTo>
                  <a:lnTo>
                    <a:pt x="119" y="106"/>
                  </a:lnTo>
                  <a:lnTo>
                    <a:pt x="128" y="98"/>
                  </a:lnTo>
                  <a:lnTo>
                    <a:pt x="137" y="93"/>
                  </a:lnTo>
                  <a:lnTo>
                    <a:pt x="148" y="94"/>
                  </a:lnTo>
                  <a:lnTo>
                    <a:pt x="157" y="101"/>
                  </a:lnTo>
                  <a:lnTo>
                    <a:pt x="151" y="102"/>
                  </a:lnTo>
                  <a:lnTo>
                    <a:pt x="143" y="107"/>
                  </a:lnTo>
                  <a:lnTo>
                    <a:pt x="134" y="115"/>
                  </a:lnTo>
                  <a:lnTo>
                    <a:pt x="125" y="125"/>
                  </a:lnTo>
                  <a:lnTo>
                    <a:pt x="116" y="137"/>
                  </a:lnTo>
                  <a:lnTo>
                    <a:pt x="110" y="152"/>
                  </a:lnTo>
                  <a:lnTo>
                    <a:pt x="106" y="168"/>
                  </a:lnTo>
                  <a:lnTo>
                    <a:pt x="105" y="185"/>
                  </a:lnTo>
                  <a:lnTo>
                    <a:pt x="88" y="183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" name="Freeform 106"/>
            <p:cNvSpPr/>
            <p:nvPr/>
          </p:nvSpPr>
          <p:spPr bwMode="auto">
            <a:xfrm>
              <a:off x="2659" y="1825"/>
              <a:ext cx="47" cy="50"/>
            </a:xfrm>
            <a:custGeom>
              <a:avLst/>
              <a:gdLst>
                <a:gd name="T0" fmla="*/ 1 w 94"/>
                <a:gd name="T1" fmla="*/ 1 h 99"/>
                <a:gd name="T2" fmla="*/ 1 w 94"/>
                <a:gd name="T3" fmla="*/ 1 h 99"/>
                <a:gd name="T4" fmla="*/ 1 w 94"/>
                <a:gd name="T5" fmla="*/ 1 h 99"/>
                <a:gd name="T6" fmla="*/ 1 w 94"/>
                <a:gd name="T7" fmla="*/ 1 h 99"/>
                <a:gd name="T8" fmla="*/ 1 w 94"/>
                <a:gd name="T9" fmla="*/ 1 h 99"/>
                <a:gd name="T10" fmla="*/ 1 w 94"/>
                <a:gd name="T11" fmla="*/ 1 h 99"/>
                <a:gd name="T12" fmla="*/ 1 w 94"/>
                <a:gd name="T13" fmla="*/ 1 h 99"/>
                <a:gd name="T14" fmla="*/ 1 w 94"/>
                <a:gd name="T15" fmla="*/ 1 h 99"/>
                <a:gd name="T16" fmla="*/ 1 w 94"/>
                <a:gd name="T17" fmla="*/ 1 h 99"/>
                <a:gd name="T18" fmla="*/ 1 w 94"/>
                <a:gd name="T19" fmla="*/ 1 h 99"/>
                <a:gd name="T20" fmla="*/ 1 w 94"/>
                <a:gd name="T21" fmla="*/ 1 h 99"/>
                <a:gd name="T22" fmla="*/ 1 w 94"/>
                <a:gd name="T23" fmla="*/ 1 h 99"/>
                <a:gd name="T24" fmla="*/ 1 w 94"/>
                <a:gd name="T25" fmla="*/ 1 h 99"/>
                <a:gd name="T26" fmla="*/ 1 w 94"/>
                <a:gd name="T27" fmla="*/ 1 h 99"/>
                <a:gd name="T28" fmla="*/ 1 w 94"/>
                <a:gd name="T29" fmla="*/ 1 h 99"/>
                <a:gd name="T30" fmla="*/ 0 w 94"/>
                <a:gd name="T31" fmla="*/ 1 h 99"/>
                <a:gd name="T32" fmla="*/ 1 w 94"/>
                <a:gd name="T33" fmla="*/ 1 h 99"/>
                <a:gd name="T34" fmla="*/ 1 w 94"/>
                <a:gd name="T35" fmla="*/ 1 h 99"/>
                <a:gd name="T36" fmla="*/ 1 w 94"/>
                <a:gd name="T37" fmla="*/ 1 h 99"/>
                <a:gd name="T38" fmla="*/ 1 w 94"/>
                <a:gd name="T39" fmla="*/ 0 h 99"/>
                <a:gd name="T40" fmla="*/ 1 w 94"/>
                <a:gd name="T41" fmla="*/ 0 h 99"/>
                <a:gd name="T42" fmla="*/ 1 w 94"/>
                <a:gd name="T43" fmla="*/ 1 h 99"/>
                <a:gd name="T44" fmla="*/ 1 w 94"/>
                <a:gd name="T45" fmla="*/ 1 h 99"/>
                <a:gd name="T46" fmla="*/ 1 w 94"/>
                <a:gd name="T47" fmla="*/ 1 h 99"/>
                <a:gd name="T48" fmla="*/ 1 w 94"/>
                <a:gd name="T49" fmla="*/ 1 h 99"/>
                <a:gd name="T50" fmla="*/ 1 w 94"/>
                <a:gd name="T51" fmla="*/ 1 h 99"/>
                <a:gd name="T52" fmla="*/ 1 w 94"/>
                <a:gd name="T53" fmla="*/ 1 h 99"/>
                <a:gd name="T54" fmla="*/ 1 w 94"/>
                <a:gd name="T55" fmla="*/ 1 h 99"/>
                <a:gd name="T56" fmla="*/ 1 w 94"/>
                <a:gd name="T57" fmla="*/ 1 h 99"/>
                <a:gd name="T58" fmla="*/ 1 w 94"/>
                <a:gd name="T59" fmla="*/ 1 h 99"/>
                <a:gd name="T60" fmla="*/ 1 w 94"/>
                <a:gd name="T61" fmla="*/ 1 h 99"/>
                <a:gd name="T62" fmla="*/ 1 w 94"/>
                <a:gd name="T63" fmla="*/ 1 h 9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94"/>
                <a:gd name="T97" fmla="*/ 0 h 99"/>
                <a:gd name="T98" fmla="*/ 94 w 94"/>
                <a:gd name="T99" fmla="*/ 99 h 9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94" h="99">
                  <a:moveTo>
                    <a:pt x="64" y="99"/>
                  </a:moveTo>
                  <a:lnTo>
                    <a:pt x="55" y="82"/>
                  </a:lnTo>
                  <a:lnTo>
                    <a:pt x="66" y="72"/>
                  </a:lnTo>
                  <a:lnTo>
                    <a:pt x="76" y="60"/>
                  </a:lnTo>
                  <a:lnTo>
                    <a:pt x="79" y="48"/>
                  </a:lnTo>
                  <a:lnTo>
                    <a:pt x="77" y="34"/>
                  </a:lnTo>
                  <a:lnTo>
                    <a:pt x="72" y="28"/>
                  </a:lnTo>
                  <a:lnTo>
                    <a:pt x="66" y="23"/>
                  </a:lnTo>
                  <a:lnTo>
                    <a:pt x="58" y="21"/>
                  </a:lnTo>
                  <a:lnTo>
                    <a:pt x="49" y="19"/>
                  </a:lnTo>
                  <a:lnTo>
                    <a:pt x="40" y="19"/>
                  </a:lnTo>
                  <a:lnTo>
                    <a:pt x="31" y="19"/>
                  </a:lnTo>
                  <a:lnTo>
                    <a:pt x="22" y="20"/>
                  </a:lnTo>
                  <a:lnTo>
                    <a:pt x="13" y="21"/>
                  </a:lnTo>
                  <a:lnTo>
                    <a:pt x="4" y="20"/>
                  </a:lnTo>
                  <a:lnTo>
                    <a:pt x="0" y="15"/>
                  </a:lnTo>
                  <a:lnTo>
                    <a:pt x="1" y="8"/>
                  </a:lnTo>
                  <a:lnTo>
                    <a:pt x="9" y="4"/>
                  </a:lnTo>
                  <a:lnTo>
                    <a:pt x="17" y="2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54" y="2"/>
                  </a:lnTo>
                  <a:lnTo>
                    <a:pt x="66" y="5"/>
                  </a:lnTo>
                  <a:lnTo>
                    <a:pt x="78" y="11"/>
                  </a:lnTo>
                  <a:lnTo>
                    <a:pt x="87" y="20"/>
                  </a:lnTo>
                  <a:lnTo>
                    <a:pt x="93" y="33"/>
                  </a:lnTo>
                  <a:lnTo>
                    <a:pt x="94" y="56"/>
                  </a:lnTo>
                  <a:lnTo>
                    <a:pt x="87" y="72"/>
                  </a:lnTo>
                  <a:lnTo>
                    <a:pt x="79" y="80"/>
                  </a:lnTo>
                  <a:lnTo>
                    <a:pt x="76" y="83"/>
                  </a:lnTo>
                  <a:lnTo>
                    <a:pt x="79" y="95"/>
                  </a:lnTo>
                  <a:lnTo>
                    <a:pt x="64" y="99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8" name="圆角矩形 2"/>
          <p:cNvSpPr>
            <a:spLocks noChangeArrowheads="1"/>
          </p:cNvSpPr>
          <p:nvPr/>
        </p:nvSpPr>
        <p:spPr bwMode="auto">
          <a:xfrm>
            <a:off x="611188" y="1412875"/>
            <a:ext cx="8208963" cy="3168650"/>
          </a:xfrm>
          <a:prstGeom prst="roundRect">
            <a:avLst>
              <a:gd name="adj" fmla="val 16667"/>
            </a:avLst>
          </a:prstGeom>
          <a:solidFill>
            <a:srgbClr val="FBEF8C"/>
          </a:solidFill>
          <a:ln w="9525" algn="ctr">
            <a:solidFill>
              <a:srgbClr val="BEDD1C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6728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4763" y="3422650"/>
            <a:ext cx="1017587" cy="1049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729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313" y="395288"/>
            <a:ext cx="1582737" cy="15843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6730" name="Group 8"/>
          <p:cNvGrpSpPr/>
          <p:nvPr/>
        </p:nvGrpSpPr>
        <p:grpSpPr>
          <a:xfrm>
            <a:off x="1258888" y="5300663"/>
            <a:ext cx="7854950" cy="1222375"/>
            <a:chOff x="2474" y="1406"/>
            <a:chExt cx="2792" cy="628"/>
          </a:xfrm>
        </p:grpSpPr>
        <p:sp>
          <p:nvSpPr>
            <p:cNvPr id="112" name="Freeform 9"/>
            <p:cNvSpPr/>
            <p:nvPr/>
          </p:nvSpPr>
          <p:spPr bwMode="auto">
            <a:xfrm>
              <a:off x="2474" y="1513"/>
              <a:ext cx="559" cy="300"/>
            </a:xfrm>
            <a:custGeom>
              <a:avLst/>
              <a:gdLst>
                <a:gd name="T0" fmla="*/ 0 w 1119"/>
                <a:gd name="T1" fmla="*/ 1 h 600"/>
                <a:gd name="T2" fmla="*/ 0 w 1119"/>
                <a:gd name="T3" fmla="*/ 1 h 600"/>
                <a:gd name="T4" fmla="*/ 0 w 1119"/>
                <a:gd name="T5" fmla="*/ 1 h 600"/>
                <a:gd name="T6" fmla="*/ 0 w 1119"/>
                <a:gd name="T7" fmla="*/ 1 h 600"/>
                <a:gd name="T8" fmla="*/ 0 w 1119"/>
                <a:gd name="T9" fmla="*/ 1 h 600"/>
                <a:gd name="T10" fmla="*/ 0 w 1119"/>
                <a:gd name="T11" fmla="*/ 1 h 600"/>
                <a:gd name="T12" fmla="*/ 0 w 1119"/>
                <a:gd name="T13" fmla="*/ 1 h 600"/>
                <a:gd name="T14" fmla="*/ 0 w 1119"/>
                <a:gd name="T15" fmla="*/ 1 h 600"/>
                <a:gd name="T16" fmla="*/ 0 w 1119"/>
                <a:gd name="T17" fmla="*/ 1 h 600"/>
                <a:gd name="T18" fmla="*/ 0 w 1119"/>
                <a:gd name="T19" fmla="*/ 1 h 600"/>
                <a:gd name="T20" fmla="*/ 0 w 1119"/>
                <a:gd name="T21" fmla="*/ 1 h 600"/>
                <a:gd name="T22" fmla="*/ 0 w 1119"/>
                <a:gd name="T23" fmla="*/ 1 h 600"/>
                <a:gd name="T24" fmla="*/ 0 w 1119"/>
                <a:gd name="T25" fmla="*/ 1 h 600"/>
                <a:gd name="T26" fmla="*/ 0 w 1119"/>
                <a:gd name="T27" fmla="*/ 1 h 600"/>
                <a:gd name="T28" fmla="*/ 0 w 1119"/>
                <a:gd name="T29" fmla="*/ 1 h 600"/>
                <a:gd name="T30" fmla="*/ 0 w 1119"/>
                <a:gd name="T31" fmla="*/ 1 h 600"/>
                <a:gd name="T32" fmla="*/ 0 w 1119"/>
                <a:gd name="T33" fmla="*/ 1 h 600"/>
                <a:gd name="T34" fmla="*/ 0 w 1119"/>
                <a:gd name="T35" fmla="*/ 1 h 600"/>
                <a:gd name="T36" fmla="*/ 0 w 1119"/>
                <a:gd name="T37" fmla="*/ 1 h 600"/>
                <a:gd name="T38" fmla="*/ 0 w 1119"/>
                <a:gd name="T39" fmla="*/ 1 h 600"/>
                <a:gd name="T40" fmla="*/ 0 w 1119"/>
                <a:gd name="T41" fmla="*/ 1 h 600"/>
                <a:gd name="T42" fmla="*/ 0 w 1119"/>
                <a:gd name="T43" fmla="*/ 1 h 600"/>
                <a:gd name="T44" fmla="*/ 0 w 1119"/>
                <a:gd name="T45" fmla="*/ 1 h 600"/>
                <a:gd name="T46" fmla="*/ 0 w 1119"/>
                <a:gd name="T47" fmla="*/ 1 h 600"/>
                <a:gd name="T48" fmla="*/ 0 w 1119"/>
                <a:gd name="T49" fmla="*/ 1 h 600"/>
                <a:gd name="T50" fmla="*/ 0 w 1119"/>
                <a:gd name="T51" fmla="*/ 1 h 600"/>
                <a:gd name="T52" fmla="*/ 0 w 1119"/>
                <a:gd name="T53" fmla="*/ 1 h 600"/>
                <a:gd name="T54" fmla="*/ 0 w 1119"/>
                <a:gd name="T55" fmla="*/ 1 h 600"/>
                <a:gd name="T56" fmla="*/ 0 w 1119"/>
                <a:gd name="T57" fmla="*/ 1 h 600"/>
                <a:gd name="T58" fmla="*/ 0 w 1119"/>
                <a:gd name="T59" fmla="*/ 1 h 600"/>
                <a:gd name="T60" fmla="*/ 0 w 1119"/>
                <a:gd name="T61" fmla="*/ 1 h 600"/>
                <a:gd name="T62" fmla="*/ 0 w 1119"/>
                <a:gd name="T63" fmla="*/ 1 h 600"/>
                <a:gd name="T64" fmla="*/ 0 w 1119"/>
                <a:gd name="T65" fmla="*/ 1 h 600"/>
                <a:gd name="T66" fmla="*/ 0 w 1119"/>
                <a:gd name="T67" fmla="*/ 1 h 600"/>
                <a:gd name="T68" fmla="*/ 0 w 1119"/>
                <a:gd name="T69" fmla="*/ 1 h 600"/>
                <a:gd name="T70" fmla="*/ 0 w 1119"/>
                <a:gd name="T71" fmla="*/ 1 h 600"/>
                <a:gd name="T72" fmla="*/ 0 w 1119"/>
                <a:gd name="T73" fmla="*/ 1 h 600"/>
                <a:gd name="T74" fmla="*/ 0 w 1119"/>
                <a:gd name="T75" fmla="*/ 1 h 600"/>
                <a:gd name="T76" fmla="*/ 0 w 1119"/>
                <a:gd name="T77" fmla="*/ 1 h 600"/>
                <a:gd name="T78" fmla="*/ 0 w 1119"/>
                <a:gd name="T79" fmla="*/ 1 h 600"/>
                <a:gd name="T80" fmla="*/ 0 w 1119"/>
                <a:gd name="T81" fmla="*/ 1 h 600"/>
                <a:gd name="T82" fmla="*/ 0 w 1119"/>
                <a:gd name="T83" fmla="*/ 1 h 600"/>
                <a:gd name="T84" fmla="*/ 0 w 1119"/>
                <a:gd name="T85" fmla="*/ 1 h 600"/>
                <a:gd name="T86" fmla="*/ 0 w 1119"/>
                <a:gd name="T87" fmla="*/ 1 h 600"/>
                <a:gd name="T88" fmla="*/ 0 w 1119"/>
                <a:gd name="T89" fmla="*/ 1 h 600"/>
                <a:gd name="T90" fmla="*/ 0 w 1119"/>
                <a:gd name="T91" fmla="*/ 1 h 600"/>
                <a:gd name="T92" fmla="*/ 0 w 1119"/>
                <a:gd name="T93" fmla="*/ 0 h 600"/>
                <a:gd name="T94" fmla="*/ 0 w 1119"/>
                <a:gd name="T95" fmla="*/ 1 h 600"/>
                <a:gd name="T96" fmla="*/ 0 w 1119"/>
                <a:gd name="T97" fmla="*/ 1 h 600"/>
                <a:gd name="T98" fmla="*/ 0 w 1119"/>
                <a:gd name="T99" fmla="*/ 1 h 600"/>
                <a:gd name="T100" fmla="*/ 0 w 1119"/>
                <a:gd name="T101" fmla="*/ 1 h 6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119"/>
                <a:gd name="T154" fmla="*/ 0 h 600"/>
                <a:gd name="T155" fmla="*/ 1119 w 1119"/>
                <a:gd name="T156" fmla="*/ 600 h 6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119" h="600">
                  <a:moveTo>
                    <a:pt x="1119" y="59"/>
                  </a:moveTo>
                  <a:lnTo>
                    <a:pt x="957" y="59"/>
                  </a:lnTo>
                  <a:lnTo>
                    <a:pt x="957" y="147"/>
                  </a:lnTo>
                  <a:lnTo>
                    <a:pt x="918" y="186"/>
                  </a:lnTo>
                  <a:lnTo>
                    <a:pt x="870" y="186"/>
                  </a:lnTo>
                  <a:lnTo>
                    <a:pt x="870" y="93"/>
                  </a:lnTo>
                  <a:lnTo>
                    <a:pt x="737" y="93"/>
                  </a:lnTo>
                  <a:lnTo>
                    <a:pt x="737" y="204"/>
                  </a:lnTo>
                  <a:lnTo>
                    <a:pt x="689" y="204"/>
                  </a:lnTo>
                  <a:lnTo>
                    <a:pt x="685" y="166"/>
                  </a:lnTo>
                  <a:lnTo>
                    <a:pt x="678" y="135"/>
                  </a:lnTo>
                  <a:lnTo>
                    <a:pt x="667" y="108"/>
                  </a:lnTo>
                  <a:lnTo>
                    <a:pt x="653" y="85"/>
                  </a:lnTo>
                  <a:lnTo>
                    <a:pt x="639" y="66"/>
                  </a:lnTo>
                  <a:lnTo>
                    <a:pt x="627" y="51"/>
                  </a:lnTo>
                  <a:lnTo>
                    <a:pt x="615" y="38"/>
                  </a:lnTo>
                  <a:lnTo>
                    <a:pt x="607" y="27"/>
                  </a:lnTo>
                  <a:lnTo>
                    <a:pt x="599" y="40"/>
                  </a:lnTo>
                  <a:lnTo>
                    <a:pt x="590" y="55"/>
                  </a:lnTo>
                  <a:lnTo>
                    <a:pt x="580" y="73"/>
                  </a:lnTo>
                  <a:lnTo>
                    <a:pt x="571" y="93"/>
                  </a:lnTo>
                  <a:lnTo>
                    <a:pt x="563" y="111"/>
                  </a:lnTo>
                  <a:lnTo>
                    <a:pt x="556" y="130"/>
                  </a:lnTo>
                  <a:lnTo>
                    <a:pt x="551" y="145"/>
                  </a:lnTo>
                  <a:lnTo>
                    <a:pt x="547" y="156"/>
                  </a:lnTo>
                  <a:lnTo>
                    <a:pt x="541" y="142"/>
                  </a:lnTo>
                  <a:lnTo>
                    <a:pt x="536" y="126"/>
                  </a:lnTo>
                  <a:lnTo>
                    <a:pt x="529" y="109"/>
                  </a:lnTo>
                  <a:lnTo>
                    <a:pt x="521" y="92"/>
                  </a:lnTo>
                  <a:lnTo>
                    <a:pt x="514" y="76"/>
                  </a:lnTo>
                  <a:lnTo>
                    <a:pt x="506" y="61"/>
                  </a:lnTo>
                  <a:lnTo>
                    <a:pt x="499" y="48"/>
                  </a:lnTo>
                  <a:lnTo>
                    <a:pt x="493" y="39"/>
                  </a:lnTo>
                  <a:lnTo>
                    <a:pt x="483" y="55"/>
                  </a:lnTo>
                  <a:lnTo>
                    <a:pt x="472" y="76"/>
                  </a:lnTo>
                  <a:lnTo>
                    <a:pt x="462" y="100"/>
                  </a:lnTo>
                  <a:lnTo>
                    <a:pt x="453" y="127"/>
                  </a:lnTo>
                  <a:lnTo>
                    <a:pt x="445" y="155"/>
                  </a:lnTo>
                  <a:lnTo>
                    <a:pt x="439" y="184"/>
                  </a:lnTo>
                  <a:lnTo>
                    <a:pt x="434" y="212"/>
                  </a:lnTo>
                  <a:lnTo>
                    <a:pt x="432" y="240"/>
                  </a:lnTo>
                  <a:lnTo>
                    <a:pt x="351" y="240"/>
                  </a:lnTo>
                  <a:lnTo>
                    <a:pt x="351" y="186"/>
                  </a:lnTo>
                  <a:lnTo>
                    <a:pt x="375" y="186"/>
                  </a:lnTo>
                  <a:lnTo>
                    <a:pt x="318" y="87"/>
                  </a:lnTo>
                  <a:lnTo>
                    <a:pt x="150" y="87"/>
                  </a:lnTo>
                  <a:lnTo>
                    <a:pt x="104" y="0"/>
                  </a:lnTo>
                  <a:lnTo>
                    <a:pt x="0" y="229"/>
                  </a:lnTo>
                  <a:lnTo>
                    <a:pt x="0" y="600"/>
                  </a:lnTo>
                  <a:lnTo>
                    <a:pt x="1119" y="600"/>
                  </a:lnTo>
                  <a:lnTo>
                    <a:pt x="1119" y="59"/>
                  </a:lnTo>
                  <a:close/>
                </a:path>
              </a:pathLst>
            </a:custGeom>
            <a:solidFill>
              <a:srgbClr val="D8C6A5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" name="Rectangle 10"/>
            <p:cNvSpPr>
              <a:spLocks noChangeArrowheads="1"/>
            </p:cNvSpPr>
            <p:nvPr/>
          </p:nvSpPr>
          <p:spPr bwMode="auto">
            <a:xfrm>
              <a:off x="2474" y="1795"/>
              <a:ext cx="558" cy="221"/>
            </a:xfrm>
            <a:prstGeom prst="rect">
              <a:avLst/>
            </a:prstGeom>
            <a:solidFill>
              <a:srgbClr val="33BF0C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" name="Freeform 11"/>
            <p:cNvSpPr/>
            <p:nvPr/>
          </p:nvSpPr>
          <p:spPr bwMode="auto">
            <a:xfrm>
              <a:off x="4159" y="1502"/>
              <a:ext cx="1107" cy="311"/>
            </a:xfrm>
            <a:custGeom>
              <a:avLst/>
              <a:gdLst>
                <a:gd name="T0" fmla="*/ 1 w 2214"/>
                <a:gd name="T1" fmla="*/ 1 h 621"/>
                <a:gd name="T2" fmla="*/ 1 w 2214"/>
                <a:gd name="T3" fmla="*/ 1 h 621"/>
                <a:gd name="T4" fmla="*/ 1 w 2214"/>
                <a:gd name="T5" fmla="*/ 1 h 621"/>
                <a:gd name="T6" fmla="*/ 1 w 2214"/>
                <a:gd name="T7" fmla="*/ 1 h 621"/>
                <a:gd name="T8" fmla="*/ 1 w 2214"/>
                <a:gd name="T9" fmla="*/ 1 h 621"/>
                <a:gd name="T10" fmla="*/ 1 w 2214"/>
                <a:gd name="T11" fmla="*/ 1 h 621"/>
                <a:gd name="T12" fmla="*/ 1 w 2214"/>
                <a:gd name="T13" fmla="*/ 1 h 621"/>
                <a:gd name="T14" fmla="*/ 1 w 2214"/>
                <a:gd name="T15" fmla="*/ 1 h 621"/>
                <a:gd name="T16" fmla="*/ 1 w 2214"/>
                <a:gd name="T17" fmla="*/ 1 h 621"/>
                <a:gd name="T18" fmla="*/ 1 w 2214"/>
                <a:gd name="T19" fmla="*/ 1 h 621"/>
                <a:gd name="T20" fmla="*/ 1 w 2214"/>
                <a:gd name="T21" fmla="*/ 1 h 621"/>
                <a:gd name="T22" fmla="*/ 1 w 2214"/>
                <a:gd name="T23" fmla="*/ 1 h 621"/>
                <a:gd name="T24" fmla="*/ 1 w 2214"/>
                <a:gd name="T25" fmla="*/ 1 h 621"/>
                <a:gd name="T26" fmla="*/ 1 w 2214"/>
                <a:gd name="T27" fmla="*/ 1 h 621"/>
                <a:gd name="T28" fmla="*/ 1 w 2214"/>
                <a:gd name="T29" fmla="*/ 1 h 621"/>
                <a:gd name="T30" fmla="*/ 1 w 2214"/>
                <a:gd name="T31" fmla="*/ 1 h 621"/>
                <a:gd name="T32" fmla="*/ 1 w 2214"/>
                <a:gd name="T33" fmla="*/ 1 h 621"/>
                <a:gd name="T34" fmla="*/ 1 w 2214"/>
                <a:gd name="T35" fmla="*/ 1 h 621"/>
                <a:gd name="T36" fmla="*/ 1 w 2214"/>
                <a:gd name="T37" fmla="*/ 1 h 621"/>
                <a:gd name="T38" fmla="*/ 1 w 2214"/>
                <a:gd name="T39" fmla="*/ 1 h 621"/>
                <a:gd name="T40" fmla="*/ 1 w 2214"/>
                <a:gd name="T41" fmla="*/ 1 h 621"/>
                <a:gd name="T42" fmla="*/ 1 w 2214"/>
                <a:gd name="T43" fmla="*/ 1 h 621"/>
                <a:gd name="T44" fmla="*/ 1 w 2214"/>
                <a:gd name="T45" fmla="*/ 1 h 621"/>
                <a:gd name="T46" fmla="*/ 1 w 2214"/>
                <a:gd name="T47" fmla="*/ 1 h 621"/>
                <a:gd name="T48" fmla="*/ 1 w 2214"/>
                <a:gd name="T49" fmla="*/ 1 h 621"/>
                <a:gd name="T50" fmla="*/ 1 w 2214"/>
                <a:gd name="T51" fmla="*/ 1 h 621"/>
                <a:gd name="T52" fmla="*/ 1 w 2214"/>
                <a:gd name="T53" fmla="*/ 1 h 621"/>
                <a:gd name="T54" fmla="*/ 1 w 2214"/>
                <a:gd name="T55" fmla="*/ 1 h 621"/>
                <a:gd name="T56" fmla="*/ 1 w 2214"/>
                <a:gd name="T57" fmla="*/ 1 h 621"/>
                <a:gd name="T58" fmla="*/ 1 w 2214"/>
                <a:gd name="T59" fmla="*/ 1 h 621"/>
                <a:gd name="T60" fmla="*/ 1 w 2214"/>
                <a:gd name="T61" fmla="*/ 1 h 621"/>
                <a:gd name="T62" fmla="*/ 1 w 2214"/>
                <a:gd name="T63" fmla="*/ 1 h 621"/>
                <a:gd name="T64" fmla="*/ 1 w 2214"/>
                <a:gd name="T65" fmla="*/ 1 h 621"/>
                <a:gd name="T66" fmla="*/ 1 w 2214"/>
                <a:gd name="T67" fmla="*/ 1 h 621"/>
                <a:gd name="T68" fmla="*/ 1 w 2214"/>
                <a:gd name="T69" fmla="*/ 1 h 621"/>
                <a:gd name="T70" fmla="*/ 1 w 2214"/>
                <a:gd name="T71" fmla="*/ 1 h 621"/>
                <a:gd name="T72" fmla="*/ 1 w 2214"/>
                <a:gd name="T73" fmla="*/ 1 h 621"/>
                <a:gd name="T74" fmla="*/ 1 w 2214"/>
                <a:gd name="T75" fmla="*/ 1 h 621"/>
                <a:gd name="T76" fmla="*/ 1 w 2214"/>
                <a:gd name="T77" fmla="*/ 1 h 621"/>
                <a:gd name="T78" fmla="*/ 1 w 2214"/>
                <a:gd name="T79" fmla="*/ 1 h 621"/>
                <a:gd name="T80" fmla="*/ 1 w 2214"/>
                <a:gd name="T81" fmla="*/ 1 h 621"/>
                <a:gd name="T82" fmla="*/ 1 w 2214"/>
                <a:gd name="T83" fmla="*/ 1 h 621"/>
                <a:gd name="T84" fmla="*/ 1 w 2214"/>
                <a:gd name="T85" fmla="*/ 1 h 621"/>
                <a:gd name="T86" fmla="*/ 1 w 2214"/>
                <a:gd name="T87" fmla="*/ 1 h 621"/>
                <a:gd name="T88" fmla="*/ 1 w 2214"/>
                <a:gd name="T89" fmla="*/ 1 h 621"/>
                <a:gd name="T90" fmla="*/ 1 w 2214"/>
                <a:gd name="T91" fmla="*/ 1 h 621"/>
                <a:gd name="T92" fmla="*/ 1 w 2214"/>
                <a:gd name="T93" fmla="*/ 1 h 621"/>
                <a:gd name="T94" fmla="*/ 1 w 2214"/>
                <a:gd name="T95" fmla="*/ 1 h 621"/>
                <a:gd name="T96" fmla="*/ 1 w 2214"/>
                <a:gd name="T97" fmla="*/ 0 h 621"/>
                <a:gd name="T98" fmla="*/ 1 w 2214"/>
                <a:gd name="T99" fmla="*/ 1 h 621"/>
                <a:gd name="T100" fmla="*/ 1 w 2214"/>
                <a:gd name="T101" fmla="*/ 1 h 621"/>
                <a:gd name="T102" fmla="*/ 0 w 2214"/>
                <a:gd name="T103" fmla="*/ 1 h 621"/>
                <a:gd name="T104" fmla="*/ 1 w 2214"/>
                <a:gd name="T105" fmla="*/ 1 h 6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214"/>
                <a:gd name="T160" fmla="*/ 0 h 621"/>
                <a:gd name="T161" fmla="*/ 2214 w 2214"/>
                <a:gd name="T162" fmla="*/ 621 h 6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214" h="621">
                  <a:moveTo>
                    <a:pt x="2214" y="147"/>
                  </a:moveTo>
                  <a:lnTo>
                    <a:pt x="2214" y="147"/>
                  </a:lnTo>
                  <a:lnTo>
                    <a:pt x="2163" y="75"/>
                  </a:lnTo>
                  <a:lnTo>
                    <a:pt x="2087" y="190"/>
                  </a:lnTo>
                  <a:lnTo>
                    <a:pt x="2087" y="108"/>
                  </a:lnTo>
                  <a:lnTo>
                    <a:pt x="2024" y="65"/>
                  </a:lnTo>
                  <a:lnTo>
                    <a:pt x="1977" y="117"/>
                  </a:lnTo>
                  <a:lnTo>
                    <a:pt x="1977" y="168"/>
                  </a:lnTo>
                  <a:lnTo>
                    <a:pt x="1955" y="168"/>
                  </a:lnTo>
                  <a:lnTo>
                    <a:pt x="1955" y="120"/>
                  </a:lnTo>
                  <a:lnTo>
                    <a:pt x="1885" y="49"/>
                  </a:lnTo>
                  <a:lnTo>
                    <a:pt x="1882" y="49"/>
                  </a:lnTo>
                  <a:lnTo>
                    <a:pt x="1874" y="49"/>
                  </a:lnTo>
                  <a:lnTo>
                    <a:pt x="1861" y="49"/>
                  </a:lnTo>
                  <a:lnTo>
                    <a:pt x="1846" y="49"/>
                  </a:lnTo>
                  <a:lnTo>
                    <a:pt x="1828" y="49"/>
                  </a:lnTo>
                  <a:lnTo>
                    <a:pt x="1806" y="49"/>
                  </a:lnTo>
                  <a:lnTo>
                    <a:pt x="1784" y="49"/>
                  </a:lnTo>
                  <a:lnTo>
                    <a:pt x="1761" y="49"/>
                  </a:lnTo>
                  <a:lnTo>
                    <a:pt x="1738" y="49"/>
                  </a:lnTo>
                  <a:lnTo>
                    <a:pt x="1716" y="49"/>
                  </a:lnTo>
                  <a:lnTo>
                    <a:pt x="1694" y="49"/>
                  </a:lnTo>
                  <a:lnTo>
                    <a:pt x="1676" y="49"/>
                  </a:lnTo>
                  <a:lnTo>
                    <a:pt x="1660" y="49"/>
                  </a:lnTo>
                  <a:lnTo>
                    <a:pt x="1647" y="49"/>
                  </a:lnTo>
                  <a:lnTo>
                    <a:pt x="1639" y="49"/>
                  </a:lnTo>
                  <a:lnTo>
                    <a:pt x="1636" y="49"/>
                  </a:lnTo>
                  <a:lnTo>
                    <a:pt x="1631" y="53"/>
                  </a:lnTo>
                  <a:lnTo>
                    <a:pt x="1621" y="63"/>
                  </a:lnTo>
                  <a:lnTo>
                    <a:pt x="1607" y="76"/>
                  </a:lnTo>
                  <a:lnTo>
                    <a:pt x="1592" y="92"/>
                  </a:lnTo>
                  <a:lnTo>
                    <a:pt x="1577" y="108"/>
                  </a:lnTo>
                  <a:lnTo>
                    <a:pt x="1563" y="121"/>
                  </a:lnTo>
                  <a:lnTo>
                    <a:pt x="1554" y="131"/>
                  </a:lnTo>
                  <a:lnTo>
                    <a:pt x="1550" y="135"/>
                  </a:lnTo>
                  <a:lnTo>
                    <a:pt x="1587" y="135"/>
                  </a:lnTo>
                  <a:lnTo>
                    <a:pt x="1587" y="205"/>
                  </a:lnTo>
                  <a:lnTo>
                    <a:pt x="1515" y="205"/>
                  </a:lnTo>
                  <a:lnTo>
                    <a:pt x="1515" y="178"/>
                  </a:lnTo>
                  <a:lnTo>
                    <a:pt x="1515" y="121"/>
                  </a:lnTo>
                  <a:lnTo>
                    <a:pt x="1515" y="63"/>
                  </a:lnTo>
                  <a:lnTo>
                    <a:pt x="1515" y="39"/>
                  </a:lnTo>
                  <a:lnTo>
                    <a:pt x="1512" y="39"/>
                  </a:lnTo>
                  <a:lnTo>
                    <a:pt x="1505" y="40"/>
                  </a:lnTo>
                  <a:lnTo>
                    <a:pt x="1495" y="40"/>
                  </a:lnTo>
                  <a:lnTo>
                    <a:pt x="1481" y="40"/>
                  </a:lnTo>
                  <a:lnTo>
                    <a:pt x="1466" y="40"/>
                  </a:lnTo>
                  <a:lnTo>
                    <a:pt x="1448" y="40"/>
                  </a:lnTo>
                  <a:lnTo>
                    <a:pt x="1429" y="40"/>
                  </a:lnTo>
                  <a:lnTo>
                    <a:pt x="1410" y="40"/>
                  </a:lnTo>
                  <a:lnTo>
                    <a:pt x="1389" y="40"/>
                  </a:lnTo>
                  <a:lnTo>
                    <a:pt x="1371" y="40"/>
                  </a:lnTo>
                  <a:lnTo>
                    <a:pt x="1352" y="39"/>
                  </a:lnTo>
                  <a:lnTo>
                    <a:pt x="1337" y="39"/>
                  </a:lnTo>
                  <a:lnTo>
                    <a:pt x="1323" y="39"/>
                  </a:lnTo>
                  <a:lnTo>
                    <a:pt x="1313" y="39"/>
                  </a:lnTo>
                  <a:lnTo>
                    <a:pt x="1306" y="39"/>
                  </a:lnTo>
                  <a:lnTo>
                    <a:pt x="1304" y="39"/>
                  </a:lnTo>
                  <a:lnTo>
                    <a:pt x="1304" y="84"/>
                  </a:lnTo>
                  <a:lnTo>
                    <a:pt x="1063" y="84"/>
                  </a:lnTo>
                  <a:lnTo>
                    <a:pt x="1063" y="123"/>
                  </a:lnTo>
                  <a:lnTo>
                    <a:pt x="1049" y="124"/>
                  </a:lnTo>
                  <a:lnTo>
                    <a:pt x="1035" y="129"/>
                  </a:lnTo>
                  <a:lnTo>
                    <a:pt x="1020" y="137"/>
                  </a:lnTo>
                  <a:lnTo>
                    <a:pt x="1008" y="147"/>
                  </a:lnTo>
                  <a:lnTo>
                    <a:pt x="996" y="159"/>
                  </a:lnTo>
                  <a:lnTo>
                    <a:pt x="987" y="174"/>
                  </a:lnTo>
                  <a:lnTo>
                    <a:pt x="981" y="190"/>
                  </a:lnTo>
                  <a:lnTo>
                    <a:pt x="979" y="207"/>
                  </a:lnTo>
                  <a:lnTo>
                    <a:pt x="955" y="207"/>
                  </a:lnTo>
                  <a:lnTo>
                    <a:pt x="952" y="176"/>
                  </a:lnTo>
                  <a:lnTo>
                    <a:pt x="944" y="153"/>
                  </a:lnTo>
                  <a:lnTo>
                    <a:pt x="934" y="138"/>
                  </a:lnTo>
                  <a:lnTo>
                    <a:pt x="921" y="132"/>
                  </a:lnTo>
                  <a:lnTo>
                    <a:pt x="909" y="137"/>
                  </a:lnTo>
                  <a:lnTo>
                    <a:pt x="898" y="149"/>
                  </a:lnTo>
                  <a:lnTo>
                    <a:pt x="890" y="174"/>
                  </a:lnTo>
                  <a:lnTo>
                    <a:pt x="888" y="207"/>
                  </a:lnTo>
                  <a:lnTo>
                    <a:pt x="822" y="207"/>
                  </a:lnTo>
                  <a:lnTo>
                    <a:pt x="822" y="11"/>
                  </a:lnTo>
                  <a:lnTo>
                    <a:pt x="783" y="11"/>
                  </a:lnTo>
                  <a:lnTo>
                    <a:pt x="783" y="75"/>
                  </a:lnTo>
                  <a:lnTo>
                    <a:pt x="567" y="75"/>
                  </a:lnTo>
                  <a:lnTo>
                    <a:pt x="524" y="9"/>
                  </a:lnTo>
                  <a:lnTo>
                    <a:pt x="481" y="75"/>
                  </a:lnTo>
                  <a:lnTo>
                    <a:pt x="237" y="75"/>
                  </a:lnTo>
                  <a:lnTo>
                    <a:pt x="237" y="156"/>
                  </a:lnTo>
                  <a:lnTo>
                    <a:pt x="175" y="156"/>
                  </a:lnTo>
                  <a:lnTo>
                    <a:pt x="169" y="149"/>
                  </a:lnTo>
                  <a:lnTo>
                    <a:pt x="162" y="139"/>
                  </a:lnTo>
                  <a:lnTo>
                    <a:pt x="155" y="129"/>
                  </a:lnTo>
                  <a:lnTo>
                    <a:pt x="147" y="117"/>
                  </a:lnTo>
                  <a:lnTo>
                    <a:pt x="140" y="107"/>
                  </a:lnTo>
                  <a:lnTo>
                    <a:pt x="134" y="98"/>
                  </a:lnTo>
                  <a:lnTo>
                    <a:pt x="130" y="92"/>
                  </a:lnTo>
                  <a:lnTo>
                    <a:pt x="129" y="90"/>
                  </a:lnTo>
                  <a:lnTo>
                    <a:pt x="151" y="93"/>
                  </a:lnTo>
                  <a:lnTo>
                    <a:pt x="84" y="0"/>
                  </a:lnTo>
                  <a:lnTo>
                    <a:pt x="26" y="87"/>
                  </a:lnTo>
                  <a:lnTo>
                    <a:pt x="45" y="87"/>
                  </a:lnTo>
                  <a:lnTo>
                    <a:pt x="11" y="151"/>
                  </a:lnTo>
                  <a:lnTo>
                    <a:pt x="33" y="156"/>
                  </a:lnTo>
                  <a:lnTo>
                    <a:pt x="0" y="192"/>
                  </a:lnTo>
                  <a:lnTo>
                    <a:pt x="0" y="621"/>
                  </a:lnTo>
                  <a:lnTo>
                    <a:pt x="2214" y="621"/>
                  </a:lnTo>
                  <a:lnTo>
                    <a:pt x="2214" y="147"/>
                  </a:lnTo>
                  <a:close/>
                </a:path>
              </a:pathLst>
            </a:custGeom>
            <a:solidFill>
              <a:srgbClr val="D8C6A5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" name="Rectangle 12"/>
            <p:cNvSpPr>
              <a:spLocks noChangeArrowheads="1"/>
            </p:cNvSpPr>
            <p:nvPr/>
          </p:nvSpPr>
          <p:spPr bwMode="auto">
            <a:xfrm>
              <a:off x="4158" y="1813"/>
              <a:ext cx="1108" cy="221"/>
            </a:xfrm>
            <a:prstGeom prst="rect">
              <a:avLst/>
            </a:prstGeom>
            <a:solidFill>
              <a:srgbClr val="33BF0C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" name="Freeform 13"/>
            <p:cNvSpPr/>
            <p:nvPr/>
          </p:nvSpPr>
          <p:spPr bwMode="auto">
            <a:xfrm>
              <a:off x="4158" y="1681"/>
              <a:ext cx="24" cy="132"/>
            </a:xfrm>
            <a:custGeom>
              <a:avLst/>
              <a:gdLst>
                <a:gd name="T0" fmla="*/ 0 w 50"/>
                <a:gd name="T1" fmla="*/ 0 h 263"/>
                <a:gd name="T2" fmla="*/ 0 w 50"/>
                <a:gd name="T3" fmla="*/ 1 h 263"/>
                <a:gd name="T4" fmla="*/ 0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0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" name="Freeform 14"/>
            <p:cNvSpPr/>
            <p:nvPr/>
          </p:nvSpPr>
          <p:spPr bwMode="auto">
            <a:xfrm>
              <a:off x="4194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" name="Freeform 15"/>
            <p:cNvSpPr/>
            <p:nvPr/>
          </p:nvSpPr>
          <p:spPr bwMode="auto">
            <a:xfrm>
              <a:off x="4232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5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" name="Rectangle 16"/>
            <p:cNvSpPr>
              <a:spLocks noChangeArrowheads="1"/>
            </p:cNvSpPr>
            <p:nvPr/>
          </p:nvSpPr>
          <p:spPr bwMode="auto">
            <a:xfrm>
              <a:off x="4158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" name="Rectangle 17"/>
            <p:cNvSpPr>
              <a:spLocks noChangeArrowheads="1"/>
            </p:cNvSpPr>
            <p:nvPr/>
          </p:nvSpPr>
          <p:spPr bwMode="auto">
            <a:xfrm>
              <a:off x="4158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" name="Freeform 18"/>
            <p:cNvSpPr/>
            <p:nvPr/>
          </p:nvSpPr>
          <p:spPr bwMode="auto">
            <a:xfrm>
              <a:off x="4881" y="1681"/>
              <a:ext cx="24" cy="132"/>
            </a:xfrm>
            <a:custGeom>
              <a:avLst/>
              <a:gdLst>
                <a:gd name="T0" fmla="*/ 0 w 50"/>
                <a:gd name="T1" fmla="*/ 0 h 263"/>
                <a:gd name="T2" fmla="*/ 0 w 50"/>
                <a:gd name="T3" fmla="*/ 1 h 263"/>
                <a:gd name="T4" fmla="*/ 0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0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" name="Freeform 19"/>
            <p:cNvSpPr/>
            <p:nvPr/>
          </p:nvSpPr>
          <p:spPr bwMode="auto">
            <a:xfrm>
              <a:off x="4917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" name="Freeform 20"/>
            <p:cNvSpPr/>
            <p:nvPr/>
          </p:nvSpPr>
          <p:spPr bwMode="auto">
            <a:xfrm>
              <a:off x="4955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" name="Freeform 21"/>
            <p:cNvSpPr/>
            <p:nvPr/>
          </p:nvSpPr>
          <p:spPr bwMode="auto">
            <a:xfrm>
              <a:off x="4993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" name="Freeform 22"/>
            <p:cNvSpPr/>
            <p:nvPr/>
          </p:nvSpPr>
          <p:spPr bwMode="auto">
            <a:xfrm>
              <a:off x="5031" y="1681"/>
              <a:ext cx="25" cy="144"/>
            </a:xfrm>
            <a:custGeom>
              <a:avLst/>
              <a:gdLst>
                <a:gd name="T0" fmla="*/ 1 w 49"/>
                <a:gd name="T1" fmla="*/ 0 h 286"/>
                <a:gd name="T2" fmla="*/ 1 w 49"/>
                <a:gd name="T3" fmla="*/ 1 h 286"/>
                <a:gd name="T4" fmla="*/ 1 w 49"/>
                <a:gd name="T5" fmla="*/ 1 h 286"/>
                <a:gd name="T6" fmla="*/ 0 w 49"/>
                <a:gd name="T7" fmla="*/ 1 h 286"/>
                <a:gd name="T8" fmla="*/ 0 w 49"/>
                <a:gd name="T9" fmla="*/ 1 h 286"/>
                <a:gd name="T10" fmla="*/ 1 w 49"/>
                <a:gd name="T11" fmla="*/ 0 h 2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86"/>
                <a:gd name="T20" fmla="*/ 49 w 49"/>
                <a:gd name="T21" fmla="*/ 286 h 2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86">
                  <a:moveTo>
                    <a:pt x="25" y="0"/>
                  </a:moveTo>
                  <a:lnTo>
                    <a:pt x="49" y="57"/>
                  </a:lnTo>
                  <a:lnTo>
                    <a:pt x="49" y="286"/>
                  </a:lnTo>
                  <a:lnTo>
                    <a:pt x="0" y="272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" name="Freeform 23"/>
            <p:cNvSpPr/>
            <p:nvPr/>
          </p:nvSpPr>
          <p:spPr bwMode="auto">
            <a:xfrm>
              <a:off x="5069" y="1689"/>
              <a:ext cx="25" cy="148"/>
            </a:xfrm>
            <a:custGeom>
              <a:avLst/>
              <a:gdLst>
                <a:gd name="T0" fmla="*/ 1 w 50"/>
                <a:gd name="T1" fmla="*/ 0 h 295"/>
                <a:gd name="T2" fmla="*/ 1 w 50"/>
                <a:gd name="T3" fmla="*/ 1 h 295"/>
                <a:gd name="T4" fmla="*/ 1 w 50"/>
                <a:gd name="T5" fmla="*/ 1 h 295"/>
                <a:gd name="T6" fmla="*/ 0 w 50"/>
                <a:gd name="T7" fmla="*/ 1 h 295"/>
                <a:gd name="T8" fmla="*/ 0 w 50"/>
                <a:gd name="T9" fmla="*/ 1 h 295"/>
                <a:gd name="T10" fmla="*/ 1 w 50"/>
                <a:gd name="T11" fmla="*/ 0 h 2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95"/>
                <a:gd name="T20" fmla="*/ 50 w 50"/>
                <a:gd name="T21" fmla="*/ 295 h 29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95">
                  <a:moveTo>
                    <a:pt x="25" y="0"/>
                  </a:moveTo>
                  <a:lnTo>
                    <a:pt x="50" y="56"/>
                  </a:lnTo>
                  <a:lnTo>
                    <a:pt x="50" y="295"/>
                  </a:lnTo>
                  <a:lnTo>
                    <a:pt x="0" y="276"/>
                  </a:lnTo>
                  <a:lnTo>
                    <a:pt x="0" y="5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" name="Freeform 24"/>
            <p:cNvSpPr/>
            <p:nvPr/>
          </p:nvSpPr>
          <p:spPr bwMode="auto">
            <a:xfrm>
              <a:off x="5108" y="1697"/>
              <a:ext cx="24" cy="156"/>
            </a:xfrm>
            <a:custGeom>
              <a:avLst/>
              <a:gdLst>
                <a:gd name="T0" fmla="*/ 0 w 49"/>
                <a:gd name="T1" fmla="*/ 0 h 313"/>
                <a:gd name="T2" fmla="*/ 0 w 49"/>
                <a:gd name="T3" fmla="*/ 0 h 313"/>
                <a:gd name="T4" fmla="*/ 0 w 49"/>
                <a:gd name="T5" fmla="*/ 0 h 313"/>
                <a:gd name="T6" fmla="*/ 0 w 49"/>
                <a:gd name="T7" fmla="*/ 0 h 313"/>
                <a:gd name="T8" fmla="*/ 0 w 49"/>
                <a:gd name="T9" fmla="*/ 0 h 313"/>
                <a:gd name="T10" fmla="*/ 0 w 49"/>
                <a:gd name="T11" fmla="*/ 0 h 3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313"/>
                <a:gd name="T20" fmla="*/ 49 w 49"/>
                <a:gd name="T21" fmla="*/ 313 h 3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313">
                  <a:moveTo>
                    <a:pt x="24" y="0"/>
                  </a:moveTo>
                  <a:lnTo>
                    <a:pt x="49" y="57"/>
                  </a:lnTo>
                  <a:lnTo>
                    <a:pt x="49" y="313"/>
                  </a:lnTo>
                  <a:lnTo>
                    <a:pt x="0" y="290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" name="Freeform 25"/>
            <p:cNvSpPr/>
            <p:nvPr/>
          </p:nvSpPr>
          <p:spPr bwMode="auto">
            <a:xfrm>
              <a:off x="5146" y="1707"/>
              <a:ext cx="24" cy="169"/>
            </a:xfrm>
            <a:custGeom>
              <a:avLst/>
              <a:gdLst>
                <a:gd name="T0" fmla="*/ 0 w 50"/>
                <a:gd name="T1" fmla="*/ 0 h 340"/>
                <a:gd name="T2" fmla="*/ 0 w 50"/>
                <a:gd name="T3" fmla="*/ 0 h 340"/>
                <a:gd name="T4" fmla="*/ 0 w 50"/>
                <a:gd name="T5" fmla="*/ 0 h 340"/>
                <a:gd name="T6" fmla="*/ 0 w 50"/>
                <a:gd name="T7" fmla="*/ 0 h 340"/>
                <a:gd name="T8" fmla="*/ 0 w 50"/>
                <a:gd name="T9" fmla="*/ 0 h 340"/>
                <a:gd name="T10" fmla="*/ 0 w 50"/>
                <a:gd name="T11" fmla="*/ 0 h 3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340"/>
                <a:gd name="T20" fmla="*/ 50 w 50"/>
                <a:gd name="T21" fmla="*/ 340 h 34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340">
                  <a:moveTo>
                    <a:pt x="24" y="0"/>
                  </a:moveTo>
                  <a:lnTo>
                    <a:pt x="50" y="58"/>
                  </a:lnTo>
                  <a:lnTo>
                    <a:pt x="50" y="340"/>
                  </a:lnTo>
                  <a:lnTo>
                    <a:pt x="0" y="309"/>
                  </a:lnTo>
                  <a:lnTo>
                    <a:pt x="0" y="5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" name="Freeform 26"/>
            <p:cNvSpPr/>
            <p:nvPr/>
          </p:nvSpPr>
          <p:spPr bwMode="auto">
            <a:xfrm>
              <a:off x="5184" y="1722"/>
              <a:ext cx="24" cy="188"/>
            </a:xfrm>
            <a:custGeom>
              <a:avLst/>
              <a:gdLst>
                <a:gd name="T0" fmla="*/ 0 w 50"/>
                <a:gd name="T1" fmla="*/ 0 h 373"/>
                <a:gd name="T2" fmla="*/ 0 w 50"/>
                <a:gd name="T3" fmla="*/ 0 h 373"/>
                <a:gd name="T4" fmla="*/ 0 w 50"/>
                <a:gd name="T5" fmla="*/ 0 h 373"/>
                <a:gd name="T6" fmla="*/ 0 w 50"/>
                <a:gd name="T7" fmla="*/ 0 h 373"/>
                <a:gd name="T8" fmla="*/ 0 w 50"/>
                <a:gd name="T9" fmla="*/ 0 h 373"/>
                <a:gd name="T10" fmla="*/ 0 w 50"/>
                <a:gd name="T11" fmla="*/ 0 h 3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373"/>
                <a:gd name="T20" fmla="*/ 50 w 50"/>
                <a:gd name="T21" fmla="*/ 373 h 3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373">
                  <a:moveTo>
                    <a:pt x="24" y="0"/>
                  </a:moveTo>
                  <a:lnTo>
                    <a:pt x="50" y="58"/>
                  </a:lnTo>
                  <a:lnTo>
                    <a:pt x="50" y="373"/>
                  </a:lnTo>
                  <a:lnTo>
                    <a:pt x="0" y="326"/>
                  </a:lnTo>
                  <a:lnTo>
                    <a:pt x="0" y="5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" name="Freeform 27"/>
            <p:cNvSpPr/>
            <p:nvPr/>
          </p:nvSpPr>
          <p:spPr bwMode="auto">
            <a:xfrm>
              <a:off x="5222" y="1739"/>
              <a:ext cx="24" cy="216"/>
            </a:xfrm>
            <a:custGeom>
              <a:avLst/>
              <a:gdLst>
                <a:gd name="T0" fmla="*/ 0 w 50"/>
                <a:gd name="T1" fmla="*/ 0 h 430"/>
                <a:gd name="T2" fmla="*/ 0 w 50"/>
                <a:gd name="T3" fmla="*/ 1 h 430"/>
                <a:gd name="T4" fmla="*/ 0 w 50"/>
                <a:gd name="T5" fmla="*/ 1 h 430"/>
                <a:gd name="T6" fmla="*/ 0 w 50"/>
                <a:gd name="T7" fmla="*/ 1 h 430"/>
                <a:gd name="T8" fmla="*/ 0 w 50"/>
                <a:gd name="T9" fmla="*/ 1 h 430"/>
                <a:gd name="T10" fmla="*/ 0 w 50"/>
                <a:gd name="T11" fmla="*/ 0 h 4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430"/>
                <a:gd name="T20" fmla="*/ 50 w 50"/>
                <a:gd name="T21" fmla="*/ 430 h 4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430">
                  <a:moveTo>
                    <a:pt x="26" y="0"/>
                  </a:moveTo>
                  <a:lnTo>
                    <a:pt x="50" y="56"/>
                  </a:lnTo>
                  <a:lnTo>
                    <a:pt x="50" y="430"/>
                  </a:lnTo>
                  <a:lnTo>
                    <a:pt x="0" y="368"/>
                  </a:lnTo>
                  <a:lnTo>
                    <a:pt x="0" y="5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" name="Freeform 28"/>
            <p:cNvSpPr/>
            <p:nvPr/>
          </p:nvSpPr>
          <p:spPr bwMode="auto">
            <a:xfrm>
              <a:off x="5260" y="1776"/>
              <a:ext cx="6" cy="213"/>
            </a:xfrm>
            <a:custGeom>
              <a:avLst/>
              <a:gdLst>
                <a:gd name="T0" fmla="*/ 0 w 13"/>
                <a:gd name="T1" fmla="*/ 0 h 427"/>
                <a:gd name="T2" fmla="*/ 0 w 13"/>
                <a:gd name="T3" fmla="*/ 0 h 427"/>
                <a:gd name="T4" fmla="*/ 0 w 13"/>
                <a:gd name="T5" fmla="*/ 0 h 427"/>
                <a:gd name="T6" fmla="*/ 0 w 13"/>
                <a:gd name="T7" fmla="*/ 0 h 427"/>
                <a:gd name="T8" fmla="*/ 0 w 13"/>
                <a:gd name="T9" fmla="*/ 0 h 4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427"/>
                <a:gd name="T17" fmla="*/ 13 w 13"/>
                <a:gd name="T18" fmla="*/ 427 h 4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427">
                  <a:moveTo>
                    <a:pt x="13" y="0"/>
                  </a:moveTo>
                  <a:lnTo>
                    <a:pt x="13" y="427"/>
                  </a:lnTo>
                  <a:lnTo>
                    <a:pt x="0" y="396"/>
                  </a:lnTo>
                  <a:lnTo>
                    <a:pt x="0" y="29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" name="Freeform 29"/>
            <p:cNvSpPr/>
            <p:nvPr/>
          </p:nvSpPr>
          <p:spPr bwMode="auto">
            <a:xfrm>
              <a:off x="4868" y="1716"/>
              <a:ext cx="398" cy="105"/>
            </a:xfrm>
            <a:custGeom>
              <a:avLst/>
              <a:gdLst>
                <a:gd name="T0" fmla="*/ 1 w 796"/>
                <a:gd name="T1" fmla="*/ 1 h 208"/>
                <a:gd name="T2" fmla="*/ 1 w 796"/>
                <a:gd name="T3" fmla="*/ 1 h 208"/>
                <a:gd name="T4" fmla="*/ 1 w 796"/>
                <a:gd name="T5" fmla="*/ 1 h 208"/>
                <a:gd name="T6" fmla="*/ 1 w 796"/>
                <a:gd name="T7" fmla="*/ 1 h 208"/>
                <a:gd name="T8" fmla="*/ 1 w 796"/>
                <a:gd name="T9" fmla="*/ 1 h 208"/>
                <a:gd name="T10" fmla="*/ 1 w 796"/>
                <a:gd name="T11" fmla="*/ 1 h 208"/>
                <a:gd name="T12" fmla="*/ 1 w 796"/>
                <a:gd name="T13" fmla="*/ 1 h 208"/>
                <a:gd name="T14" fmla="*/ 1 w 796"/>
                <a:gd name="T15" fmla="*/ 1 h 208"/>
                <a:gd name="T16" fmla="*/ 1 w 796"/>
                <a:gd name="T17" fmla="*/ 1 h 208"/>
                <a:gd name="T18" fmla="*/ 1 w 796"/>
                <a:gd name="T19" fmla="*/ 1 h 208"/>
                <a:gd name="T20" fmla="*/ 1 w 796"/>
                <a:gd name="T21" fmla="*/ 1 h 208"/>
                <a:gd name="T22" fmla="*/ 1 w 796"/>
                <a:gd name="T23" fmla="*/ 1 h 208"/>
                <a:gd name="T24" fmla="*/ 1 w 796"/>
                <a:gd name="T25" fmla="*/ 1 h 208"/>
                <a:gd name="T26" fmla="*/ 1 w 796"/>
                <a:gd name="T27" fmla="*/ 1 h 208"/>
                <a:gd name="T28" fmla="*/ 1 w 796"/>
                <a:gd name="T29" fmla="*/ 1 h 208"/>
                <a:gd name="T30" fmla="*/ 1 w 796"/>
                <a:gd name="T31" fmla="*/ 1 h 208"/>
                <a:gd name="T32" fmla="*/ 1 w 796"/>
                <a:gd name="T33" fmla="*/ 1 h 208"/>
                <a:gd name="T34" fmla="*/ 1 w 796"/>
                <a:gd name="T35" fmla="*/ 1 h 208"/>
                <a:gd name="T36" fmla="*/ 1 w 796"/>
                <a:gd name="T37" fmla="*/ 1 h 208"/>
                <a:gd name="T38" fmla="*/ 1 w 796"/>
                <a:gd name="T39" fmla="*/ 1 h 208"/>
                <a:gd name="T40" fmla="*/ 1 w 796"/>
                <a:gd name="T41" fmla="*/ 1 h 208"/>
                <a:gd name="T42" fmla="*/ 1 w 796"/>
                <a:gd name="T43" fmla="*/ 1 h 208"/>
                <a:gd name="T44" fmla="*/ 1 w 796"/>
                <a:gd name="T45" fmla="*/ 1 h 208"/>
                <a:gd name="T46" fmla="*/ 1 w 796"/>
                <a:gd name="T47" fmla="*/ 1 h 208"/>
                <a:gd name="T48" fmla="*/ 1 w 796"/>
                <a:gd name="T49" fmla="*/ 0 h 208"/>
                <a:gd name="T50" fmla="*/ 1 w 796"/>
                <a:gd name="T51" fmla="*/ 0 h 208"/>
                <a:gd name="T52" fmla="*/ 1 w 796"/>
                <a:gd name="T53" fmla="*/ 0 h 208"/>
                <a:gd name="T54" fmla="*/ 1 w 796"/>
                <a:gd name="T55" fmla="*/ 0 h 208"/>
                <a:gd name="T56" fmla="*/ 1 w 796"/>
                <a:gd name="T57" fmla="*/ 0 h 208"/>
                <a:gd name="T58" fmla="*/ 1 w 796"/>
                <a:gd name="T59" fmla="*/ 0 h 208"/>
                <a:gd name="T60" fmla="*/ 1 w 796"/>
                <a:gd name="T61" fmla="*/ 0 h 208"/>
                <a:gd name="T62" fmla="*/ 1 w 796"/>
                <a:gd name="T63" fmla="*/ 0 h 208"/>
                <a:gd name="T64" fmla="*/ 0 w 796"/>
                <a:gd name="T65" fmla="*/ 0 h 20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96"/>
                <a:gd name="T100" fmla="*/ 0 h 208"/>
                <a:gd name="T101" fmla="*/ 796 w 796"/>
                <a:gd name="T102" fmla="*/ 208 h 20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96" h="208">
                  <a:moveTo>
                    <a:pt x="0" y="29"/>
                  </a:moveTo>
                  <a:lnTo>
                    <a:pt x="6" y="29"/>
                  </a:lnTo>
                  <a:lnTo>
                    <a:pt x="16" y="29"/>
                  </a:lnTo>
                  <a:lnTo>
                    <a:pt x="29" y="29"/>
                  </a:lnTo>
                  <a:lnTo>
                    <a:pt x="45" y="29"/>
                  </a:lnTo>
                  <a:lnTo>
                    <a:pt x="63" y="29"/>
                  </a:lnTo>
                  <a:lnTo>
                    <a:pt x="83" y="29"/>
                  </a:lnTo>
                  <a:lnTo>
                    <a:pt x="105" y="29"/>
                  </a:lnTo>
                  <a:lnTo>
                    <a:pt x="127" y="29"/>
                  </a:lnTo>
                  <a:lnTo>
                    <a:pt x="147" y="29"/>
                  </a:lnTo>
                  <a:lnTo>
                    <a:pt x="169" y="29"/>
                  </a:lnTo>
                  <a:lnTo>
                    <a:pt x="189" y="29"/>
                  </a:lnTo>
                  <a:lnTo>
                    <a:pt x="207" y="29"/>
                  </a:lnTo>
                  <a:lnTo>
                    <a:pt x="223" y="29"/>
                  </a:lnTo>
                  <a:lnTo>
                    <a:pt x="236" y="29"/>
                  </a:lnTo>
                  <a:lnTo>
                    <a:pt x="246" y="29"/>
                  </a:lnTo>
                  <a:lnTo>
                    <a:pt x="252" y="29"/>
                  </a:lnTo>
                  <a:lnTo>
                    <a:pt x="259" y="29"/>
                  </a:lnTo>
                  <a:lnTo>
                    <a:pt x="274" y="30"/>
                  </a:lnTo>
                  <a:lnTo>
                    <a:pt x="294" y="32"/>
                  </a:lnTo>
                  <a:lnTo>
                    <a:pt x="319" y="36"/>
                  </a:lnTo>
                  <a:lnTo>
                    <a:pt x="349" y="40"/>
                  </a:lnTo>
                  <a:lnTo>
                    <a:pt x="384" y="46"/>
                  </a:lnTo>
                  <a:lnTo>
                    <a:pt x="420" y="53"/>
                  </a:lnTo>
                  <a:lnTo>
                    <a:pt x="461" y="62"/>
                  </a:lnTo>
                  <a:lnTo>
                    <a:pt x="503" y="72"/>
                  </a:lnTo>
                  <a:lnTo>
                    <a:pt x="546" y="85"/>
                  </a:lnTo>
                  <a:lnTo>
                    <a:pt x="590" y="100"/>
                  </a:lnTo>
                  <a:lnTo>
                    <a:pt x="635" y="116"/>
                  </a:lnTo>
                  <a:lnTo>
                    <a:pt x="677" y="136"/>
                  </a:lnTo>
                  <a:lnTo>
                    <a:pt x="719" y="158"/>
                  </a:lnTo>
                  <a:lnTo>
                    <a:pt x="759" y="182"/>
                  </a:lnTo>
                  <a:lnTo>
                    <a:pt x="796" y="208"/>
                  </a:lnTo>
                  <a:lnTo>
                    <a:pt x="796" y="161"/>
                  </a:lnTo>
                  <a:lnTo>
                    <a:pt x="759" y="135"/>
                  </a:lnTo>
                  <a:lnTo>
                    <a:pt x="719" y="112"/>
                  </a:lnTo>
                  <a:lnTo>
                    <a:pt x="677" y="91"/>
                  </a:lnTo>
                  <a:lnTo>
                    <a:pt x="634" y="74"/>
                  </a:lnTo>
                  <a:lnTo>
                    <a:pt x="590" y="57"/>
                  </a:lnTo>
                  <a:lnTo>
                    <a:pt x="546" y="45"/>
                  </a:lnTo>
                  <a:lnTo>
                    <a:pt x="502" y="33"/>
                  </a:lnTo>
                  <a:lnTo>
                    <a:pt x="461" y="25"/>
                  </a:lnTo>
                  <a:lnTo>
                    <a:pt x="420" y="17"/>
                  </a:lnTo>
                  <a:lnTo>
                    <a:pt x="384" y="11"/>
                  </a:lnTo>
                  <a:lnTo>
                    <a:pt x="349" y="7"/>
                  </a:lnTo>
                  <a:lnTo>
                    <a:pt x="319" y="5"/>
                  </a:lnTo>
                  <a:lnTo>
                    <a:pt x="294" y="2"/>
                  </a:lnTo>
                  <a:lnTo>
                    <a:pt x="274" y="1"/>
                  </a:lnTo>
                  <a:lnTo>
                    <a:pt x="259" y="0"/>
                  </a:lnTo>
                  <a:lnTo>
                    <a:pt x="252" y="0"/>
                  </a:lnTo>
                  <a:lnTo>
                    <a:pt x="246" y="0"/>
                  </a:lnTo>
                  <a:lnTo>
                    <a:pt x="236" y="0"/>
                  </a:lnTo>
                  <a:lnTo>
                    <a:pt x="223" y="0"/>
                  </a:lnTo>
                  <a:lnTo>
                    <a:pt x="207" y="0"/>
                  </a:lnTo>
                  <a:lnTo>
                    <a:pt x="189" y="0"/>
                  </a:lnTo>
                  <a:lnTo>
                    <a:pt x="169" y="0"/>
                  </a:lnTo>
                  <a:lnTo>
                    <a:pt x="147" y="0"/>
                  </a:lnTo>
                  <a:lnTo>
                    <a:pt x="127" y="0"/>
                  </a:lnTo>
                  <a:lnTo>
                    <a:pt x="105" y="0"/>
                  </a:lnTo>
                  <a:lnTo>
                    <a:pt x="83" y="0"/>
                  </a:lnTo>
                  <a:lnTo>
                    <a:pt x="63" y="0"/>
                  </a:lnTo>
                  <a:lnTo>
                    <a:pt x="45" y="0"/>
                  </a:lnTo>
                  <a:lnTo>
                    <a:pt x="29" y="0"/>
                  </a:lnTo>
                  <a:lnTo>
                    <a:pt x="16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" name="Freeform 30"/>
            <p:cNvSpPr/>
            <p:nvPr/>
          </p:nvSpPr>
          <p:spPr bwMode="auto">
            <a:xfrm>
              <a:off x="4868" y="1780"/>
              <a:ext cx="398" cy="153"/>
            </a:xfrm>
            <a:custGeom>
              <a:avLst/>
              <a:gdLst>
                <a:gd name="T0" fmla="*/ 1 w 796"/>
                <a:gd name="T1" fmla="*/ 1 h 307"/>
                <a:gd name="T2" fmla="*/ 1 w 796"/>
                <a:gd name="T3" fmla="*/ 1 h 307"/>
                <a:gd name="T4" fmla="*/ 1 w 796"/>
                <a:gd name="T5" fmla="*/ 1 h 307"/>
                <a:gd name="T6" fmla="*/ 1 w 796"/>
                <a:gd name="T7" fmla="*/ 1 h 307"/>
                <a:gd name="T8" fmla="*/ 1 w 796"/>
                <a:gd name="T9" fmla="*/ 1 h 307"/>
                <a:gd name="T10" fmla="*/ 1 w 796"/>
                <a:gd name="T11" fmla="*/ 1 h 307"/>
                <a:gd name="T12" fmla="*/ 1 w 796"/>
                <a:gd name="T13" fmla="*/ 1 h 307"/>
                <a:gd name="T14" fmla="*/ 1 w 796"/>
                <a:gd name="T15" fmla="*/ 1 h 307"/>
                <a:gd name="T16" fmla="*/ 1 w 796"/>
                <a:gd name="T17" fmla="*/ 1 h 307"/>
                <a:gd name="T18" fmla="*/ 1 w 796"/>
                <a:gd name="T19" fmla="*/ 1 h 307"/>
                <a:gd name="T20" fmla="*/ 1 w 796"/>
                <a:gd name="T21" fmla="*/ 1 h 307"/>
                <a:gd name="T22" fmla="*/ 1 w 796"/>
                <a:gd name="T23" fmla="*/ 1 h 307"/>
                <a:gd name="T24" fmla="*/ 1 w 796"/>
                <a:gd name="T25" fmla="*/ 1 h 307"/>
                <a:gd name="T26" fmla="*/ 1 w 796"/>
                <a:gd name="T27" fmla="*/ 1 h 307"/>
                <a:gd name="T28" fmla="*/ 1 w 796"/>
                <a:gd name="T29" fmla="*/ 1 h 307"/>
                <a:gd name="T30" fmla="*/ 1 w 796"/>
                <a:gd name="T31" fmla="*/ 1 h 307"/>
                <a:gd name="T32" fmla="*/ 1 w 796"/>
                <a:gd name="T33" fmla="*/ 1 h 307"/>
                <a:gd name="T34" fmla="*/ 1 w 796"/>
                <a:gd name="T35" fmla="*/ 1 h 307"/>
                <a:gd name="T36" fmla="*/ 1 w 796"/>
                <a:gd name="T37" fmla="*/ 1 h 307"/>
                <a:gd name="T38" fmla="*/ 1 w 796"/>
                <a:gd name="T39" fmla="*/ 1 h 307"/>
                <a:gd name="T40" fmla="*/ 1 w 796"/>
                <a:gd name="T41" fmla="*/ 1 h 307"/>
                <a:gd name="T42" fmla="*/ 1 w 796"/>
                <a:gd name="T43" fmla="*/ 1 h 307"/>
                <a:gd name="T44" fmla="*/ 1 w 796"/>
                <a:gd name="T45" fmla="*/ 1 h 307"/>
                <a:gd name="T46" fmla="*/ 1 w 796"/>
                <a:gd name="T47" fmla="*/ 1 h 307"/>
                <a:gd name="T48" fmla="*/ 1 w 796"/>
                <a:gd name="T49" fmla="*/ 0 h 307"/>
                <a:gd name="T50" fmla="*/ 1 w 796"/>
                <a:gd name="T51" fmla="*/ 0 h 307"/>
                <a:gd name="T52" fmla="*/ 1 w 796"/>
                <a:gd name="T53" fmla="*/ 0 h 307"/>
                <a:gd name="T54" fmla="*/ 1 w 796"/>
                <a:gd name="T55" fmla="*/ 0 h 307"/>
                <a:gd name="T56" fmla="*/ 1 w 796"/>
                <a:gd name="T57" fmla="*/ 0 h 307"/>
                <a:gd name="T58" fmla="*/ 1 w 796"/>
                <a:gd name="T59" fmla="*/ 0 h 307"/>
                <a:gd name="T60" fmla="*/ 1 w 796"/>
                <a:gd name="T61" fmla="*/ 0 h 307"/>
                <a:gd name="T62" fmla="*/ 1 w 796"/>
                <a:gd name="T63" fmla="*/ 0 h 307"/>
                <a:gd name="T64" fmla="*/ 0 w 796"/>
                <a:gd name="T65" fmla="*/ 0 h 30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96"/>
                <a:gd name="T100" fmla="*/ 0 h 307"/>
                <a:gd name="T101" fmla="*/ 796 w 796"/>
                <a:gd name="T102" fmla="*/ 307 h 30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96" h="307">
                  <a:moveTo>
                    <a:pt x="0" y="32"/>
                  </a:moveTo>
                  <a:lnTo>
                    <a:pt x="6" y="32"/>
                  </a:lnTo>
                  <a:lnTo>
                    <a:pt x="16" y="32"/>
                  </a:lnTo>
                  <a:lnTo>
                    <a:pt x="29" y="32"/>
                  </a:lnTo>
                  <a:lnTo>
                    <a:pt x="45" y="32"/>
                  </a:lnTo>
                  <a:lnTo>
                    <a:pt x="63" y="32"/>
                  </a:lnTo>
                  <a:lnTo>
                    <a:pt x="83" y="32"/>
                  </a:lnTo>
                  <a:lnTo>
                    <a:pt x="105" y="32"/>
                  </a:lnTo>
                  <a:lnTo>
                    <a:pt x="127" y="32"/>
                  </a:lnTo>
                  <a:lnTo>
                    <a:pt x="147" y="32"/>
                  </a:lnTo>
                  <a:lnTo>
                    <a:pt x="169" y="32"/>
                  </a:lnTo>
                  <a:lnTo>
                    <a:pt x="189" y="32"/>
                  </a:lnTo>
                  <a:lnTo>
                    <a:pt x="207" y="32"/>
                  </a:lnTo>
                  <a:lnTo>
                    <a:pt x="223" y="32"/>
                  </a:lnTo>
                  <a:lnTo>
                    <a:pt x="236" y="32"/>
                  </a:lnTo>
                  <a:lnTo>
                    <a:pt x="246" y="32"/>
                  </a:lnTo>
                  <a:lnTo>
                    <a:pt x="252" y="32"/>
                  </a:lnTo>
                  <a:lnTo>
                    <a:pt x="299" y="33"/>
                  </a:lnTo>
                  <a:lnTo>
                    <a:pt x="346" y="39"/>
                  </a:lnTo>
                  <a:lnTo>
                    <a:pt x="390" y="46"/>
                  </a:lnTo>
                  <a:lnTo>
                    <a:pt x="433" y="56"/>
                  </a:lnTo>
                  <a:lnTo>
                    <a:pt x="473" y="69"/>
                  </a:lnTo>
                  <a:lnTo>
                    <a:pt x="514" y="85"/>
                  </a:lnTo>
                  <a:lnTo>
                    <a:pt x="551" y="101"/>
                  </a:lnTo>
                  <a:lnTo>
                    <a:pt x="586" y="120"/>
                  </a:lnTo>
                  <a:lnTo>
                    <a:pt x="620" y="140"/>
                  </a:lnTo>
                  <a:lnTo>
                    <a:pt x="652" y="162"/>
                  </a:lnTo>
                  <a:lnTo>
                    <a:pt x="681" y="185"/>
                  </a:lnTo>
                  <a:lnTo>
                    <a:pt x="708" y="209"/>
                  </a:lnTo>
                  <a:lnTo>
                    <a:pt x="734" y="233"/>
                  </a:lnTo>
                  <a:lnTo>
                    <a:pt x="757" y="257"/>
                  </a:lnTo>
                  <a:lnTo>
                    <a:pt x="778" y="283"/>
                  </a:lnTo>
                  <a:lnTo>
                    <a:pt x="796" y="307"/>
                  </a:lnTo>
                  <a:lnTo>
                    <a:pt x="796" y="255"/>
                  </a:lnTo>
                  <a:lnTo>
                    <a:pt x="778" y="231"/>
                  </a:lnTo>
                  <a:lnTo>
                    <a:pt x="757" y="208"/>
                  </a:lnTo>
                  <a:lnTo>
                    <a:pt x="734" y="184"/>
                  </a:lnTo>
                  <a:lnTo>
                    <a:pt x="708" y="161"/>
                  </a:lnTo>
                  <a:lnTo>
                    <a:pt x="681" y="139"/>
                  </a:lnTo>
                  <a:lnTo>
                    <a:pt x="652" y="118"/>
                  </a:lnTo>
                  <a:lnTo>
                    <a:pt x="620" y="99"/>
                  </a:lnTo>
                  <a:lnTo>
                    <a:pt x="586" y="79"/>
                  </a:lnTo>
                  <a:lnTo>
                    <a:pt x="551" y="62"/>
                  </a:lnTo>
                  <a:lnTo>
                    <a:pt x="514" y="47"/>
                  </a:lnTo>
                  <a:lnTo>
                    <a:pt x="473" y="33"/>
                  </a:lnTo>
                  <a:lnTo>
                    <a:pt x="433" y="21"/>
                  </a:lnTo>
                  <a:lnTo>
                    <a:pt x="390" y="12"/>
                  </a:lnTo>
                  <a:lnTo>
                    <a:pt x="346" y="5"/>
                  </a:lnTo>
                  <a:lnTo>
                    <a:pt x="299" y="1"/>
                  </a:lnTo>
                  <a:lnTo>
                    <a:pt x="252" y="0"/>
                  </a:lnTo>
                  <a:lnTo>
                    <a:pt x="246" y="0"/>
                  </a:lnTo>
                  <a:lnTo>
                    <a:pt x="236" y="0"/>
                  </a:lnTo>
                  <a:lnTo>
                    <a:pt x="223" y="0"/>
                  </a:lnTo>
                  <a:lnTo>
                    <a:pt x="207" y="0"/>
                  </a:lnTo>
                  <a:lnTo>
                    <a:pt x="189" y="0"/>
                  </a:lnTo>
                  <a:lnTo>
                    <a:pt x="169" y="0"/>
                  </a:lnTo>
                  <a:lnTo>
                    <a:pt x="147" y="0"/>
                  </a:lnTo>
                  <a:lnTo>
                    <a:pt x="127" y="0"/>
                  </a:lnTo>
                  <a:lnTo>
                    <a:pt x="105" y="0"/>
                  </a:lnTo>
                  <a:lnTo>
                    <a:pt x="83" y="0"/>
                  </a:lnTo>
                  <a:lnTo>
                    <a:pt x="63" y="0"/>
                  </a:lnTo>
                  <a:lnTo>
                    <a:pt x="45" y="0"/>
                  </a:lnTo>
                  <a:lnTo>
                    <a:pt x="29" y="0"/>
                  </a:lnTo>
                  <a:lnTo>
                    <a:pt x="16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" name="Freeform 31"/>
            <p:cNvSpPr/>
            <p:nvPr/>
          </p:nvSpPr>
          <p:spPr bwMode="auto">
            <a:xfrm>
              <a:off x="4264" y="1681"/>
              <a:ext cx="24" cy="132"/>
            </a:xfrm>
            <a:custGeom>
              <a:avLst/>
              <a:gdLst>
                <a:gd name="T0" fmla="*/ 0 w 50"/>
                <a:gd name="T1" fmla="*/ 0 h 263"/>
                <a:gd name="T2" fmla="*/ 0 w 50"/>
                <a:gd name="T3" fmla="*/ 1 h 263"/>
                <a:gd name="T4" fmla="*/ 0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0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" name="Freeform 32"/>
            <p:cNvSpPr/>
            <p:nvPr/>
          </p:nvSpPr>
          <p:spPr bwMode="auto">
            <a:xfrm>
              <a:off x="4300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6" name="Freeform 33"/>
            <p:cNvSpPr/>
            <p:nvPr/>
          </p:nvSpPr>
          <p:spPr bwMode="auto">
            <a:xfrm>
              <a:off x="4338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7" name="Rectangle 34"/>
            <p:cNvSpPr>
              <a:spLocks noChangeArrowheads="1"/>
            </p:cNvSpPr>
            <p:nvPr/>
          </p:nvSpPr>
          <p:spPr bwMode="auto">
            <a:xfrm>
              <a:off x="4264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8" name="Rectangle 35"/>
            <p:cNvSpPr>
              <a:spLocks noChangeArrowheads="1"/>
            </p:cNvSpPr>
            <p:nvPr/>
          </p:nvSpPr>
          <p:spPr bwMode="auto">
            <a:xfrm>
              <a:off x="4264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9" name="Freeform 36"/>
            <p:cNvSpPr/>
            <p:nvPr/>
          </p:nvSpPr>
          <p:spPr bwMode="auto">
            <a:xfrm>
              <a:off x="4370" y="1681"/>
              <a:ext cx="24" cy="132"/>
            </a:xfrm>
            <a:custGeom>
              <a:avLst/>
              <a:gdLst>
                <a:gd name="T0" fmla="*/ 0 w 50"/>
                <a:gd name="T1" fmla="*/ 0 h 263"/>
                <a:gd name="T2" fmla="*/ 0 w 50"/>
                <a:gd name="T3" fmla="*/ 1 h 263"/>
                <a:gd name="T4" fmla="*/ 0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0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5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0" name="Freeform 37"/>
            <p:cNvSpPr/>
            <p:nvPr/>
          </p:nvSpPr>
          <p:spPr bwMode="auto">
            <a:xfrm>
              <a:off x="4405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1" name="Freeform 38"/>
            <p:cNvSpPr/>
            <p:nvPr/>
          </p:nvSpPr>
          <p:spPr bwMode="auto">
            <a:xfrm>
              <a:off x="4444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2" name="Rectangle 39"/>
            <p:cNvSpPr>
              <a:spLocks noChangeArrowheads="1"/>
            </p:cNvSpPr>
            <p:nvPr/>
          </p:nvSpPr>
          <p:spPr bwMode="auto">
            <a:xfrm>
              <a:off x="4370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" name="Rectangle 40"/>
            <p:cNvSpPr>
              <a:spLocks noChangeArrowheads="1"/>
            </p:cNvSpPr>
            <p:nvPr/>
          </p:nvSpPr>
          <p:spPr bwMode="auto">
            <a:xfrm>
              <a:off x="4370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" name="Freeform 41"/>
            <p:cNvSpPr/>
            <p:nvPr/>
          </p:nvSpPr>
          <p:spPr bwMode="auto">
            <a:xfrm>
              <a:off x="4476" y="1681"/>
              <a:ext cx="24" cy="132"/>
            </a:xfrm>
            <a:custGeom>
              <a:avLst/>
              <a:gdLst>
                <a:gd name="T0" fmla="*/ 0 w 49"/>
                <a:gd name="T1" fmla="*/ 0 h 263"/>
                <a:gd name="T2" fmla="*/ 0 w 49"/>
                <a:gd name="T3" fmla="*/ 1 h 263"/>
                <a:gd name="T4" fmla="*/ 0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0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5" name="Freeform 42"/>
            <p:cNvSpPr/>
            <p:nvPr/>
          </p:nvSpPr>
          <p:spPr bwMode="auto">
            <a:xfrm>
              <a:off x="4511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6" name="Freeform 43"/>
            <p:cNvSpPr/>
            <p:nvPr/>
          </p:nvSpPr>
          <p:spPr bwMode="auto">
            <a:xfrm>
              <a:off x="4549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7" name="Rectangle 44"/>
            <p:cNvSpPr>
              <a:spLocks noChangeArrowheads="1"/>
            </p:cNvSpPr>
            <p:nvPr/>
          </p:nvSpPr>
          <p:spPr bwMode="auto">
            <a:xfrm>
              <a:off x="4476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8" name="Rectangle 45"/>
            <p:cNvSpPr>
              <a:spLocks noChangeArrowheads="1"/>
            </p:cNvSpPr>
            <p:nvPr/>
          </p:nvSpPr>
          <p:spPr bwMode="auto">
            <a:xfrm>
              <a:off x="4476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9" name="Freeform 46"/>
            <p:cNvSpPr/>
            <p:nvPr/>
          </p:nvSpPr>
          <p:spPr bwMode="auto">
            <a:xfrm>
              <a:off x="4581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0" name="Freeform 47"/>
            <p:cNvSpPr/>
            <p:nvPr/>
          </p:nvSpPr>
          <p:spPr bwMode="auto">
            <a:xfrm>
              <a:off x="4617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1" name="Freeform 48"/>
            <p:cNvSpPr/>
            <p:nvPr/>
          </p:nvSpPr>
          <p:spPr bwMode="auto">
            <a:xfrm>
              <a:off x="4655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581" y="1716"/>
              <a:ext cx="108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581" y="1780"/>
              <a:ext cx="108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4" name="Freeform 51"/>
            <p:cNvSpPr/>
            <p:nvPr/>
          </p:nvSpPr>
          <p:spPr bwMode="auto">
            <a:xfrm>
              <a:off x="4687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5" name="Freeform 52"/>
            <p:cNvSpPr/>
            <p:nvPr/>
          </p:nvSpPr>
          <p:spPr bwMode="auto">
            <a:xfrm>
              <a:off x="4723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6" name="Freeform 53"/>
            <p:cNvSpPr/>
            <p:nvPr/>
          </p:nvSpPr>
          <p:spPr bwMode="auto">
            <a:xfrm>
              <a:off x="4761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7" name="Rectangle 54"/>
            <p:cNvSpPr>
              <a:spLocks noChangeArrowheads="1"/>
            </p:cNvSpPr>
            <p:nvPr/>
          </p:nvSpPr>
          <p:spPr bwMode="auto">
            <a:xfrm>
              <a:off x="4687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8" name="Rectangle 55"/>
            <p:cNvSpPr>
              <a:spLocks noChangeArrowheads="1"/>
            </p:cNvSpPr>
            <p:nvPr/>
          </p:nvSpPr>
          <p:spPr bwMode="auto">
            <a:xfrm>
              <a:off x="4687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9" name="Freeform 56"/>
            <p:cNvSpPr/>
            <p:nvPr/>
          </p:nvSpPr>
          <p:spPr bwMode="auto">
            <a:xfrm>
              <a:off x="4793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0" name="Freeform 57"/>
            <p:cNvSpPr/>
            <p:nvPr/>
          </p:nvSpPr>
          <p:spPr bwMode="auto">
            <a:xfrm>
              <a:off x="4829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1" name="Freeform 58"/>
            <p:cNvSpPr/>
            <p:nvPr/>
          </p:nvSpPr>
          <p:spPr bwMode="auto">
            <a:xfrm>
              <a:off x="4867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2" name="Rectangle 59"/>
            <p:cNvSpPr>
              <a:spLocks noChangeArrowheads="1"/>
            </p:cNvSpPr>
            <p:nvPr/>
          </p:nvSpPr>
          <p:spPr bwMode="auto">
            <a:xfrm>
              <a:off x="4793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3" name="Rectangle 60"/>
            <p:cNvSpPr>
              <a:spLocks noChangeArrowheads="1"/>
            </p:cNvSpPr>
            <p:nvPr/>
          </p:nvSpPr>
          <p:spPr bwMode="auto">
            <a:xfrm>
              <a:off x="4793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" name="Freeform 61"/>
            <p:cNvSpPr/>
            <p:nvPr/>
          </p:nvSpPr>
          <p:spPr bwMode="auto">
            <a:xfrm>
              <a:off x="4898" y="1471"/>
              <a:ext cx="304" cy="420"/>
            </a:xfrm>
            <a:custGeom>
              <a:avLst/>
              <a:gdLst>
                <a:gd name="T0" fmla="*/ 1 w 607"/>
                <a:gd name="T1" fmla="*/ 0 h 841"/>
                <a:gd name="T2" fmla="*/ 1 w 607"/>
                <a:gd name="T3" fmla="*/ 0 h 841"/>
                <a:gd name="T4" fmla="*/ 1 w 607"/>
                <a:gd name="T5" fmla="*/ 0 h 841"/>
                <a:gd name="T6" fmla="*/ 1 w 607"/>
                <a:gd name="T7" fmla="*/ 0 h 841"/>
                <a:gd name="T8" fmla="*/ 1 w 607"/>
                <a:gd name="T9" fmla="*/ 0 h 841"/>
                <a:gd name="T10" fmla="*/ 1 w 607"/>
                <a:gd name="T11" fmla="*/ 0 h 841"/>
                <a:gd name="T12" fmla="*/ 1 w 607"/>
                <a:gd name="T13" fmla="*/ 0 h 841"/>
                <a:gd name="T14" fmla="*/ 1 w 607"/>
                <a:gd name="T15" fmla="*/ 0 h 841"/>
                <a:gd name="T16" fmla="*/ 1 w 607"/>
                <a:gd name="T17" fmla="*/ 0 h 841"/>
                <a:gd name="T18" fmla="*/ 1 w 607"/>
                <a:gd name="T19" fmla="*/ 0 h 841"/>
                <a:gd name="T20" fmla="*/ 1 w 607"/>
                <a:gd name="T21" fmla="*/ 0 h 841"/>
                <a:gd name="T22" fmla="*/ 1 w 607"/>
                <a:gd name="T23" fmla="*/ 0 h 841"/>
                <a:gd name="T24" fmla="*/ 1 w 607"/>
                <a:gd name="T25" fmla="*/ 0 h 841"/>
                <a:gd name="T26" fmla="*/ 1 w 607"/>
                <a:gd name="T27" fmla="*/ 0 h 841"/>
                <a:gd name="T28" fmla="*/ 1 w 607"/>
                <a:gd name="T29" fmla="*/ 0 h 841"/>
                <a:gd name="T30" fmla="*/ 1 w 607"/>
                <a:gd name="T31" fmla="*/ 0 h 841"/>
                <a:gd name="T32" fmla="*/ 1 w 607"/>
                <a:gd name="T33" fmla="*/ 0 h 841"/>
                <a:gd name="T34" fmla="*/ 1 w 607"/>
                <a:gd name="T35" fmla="*/ 0 h 841"/>
                <a:gd name="T36" fmla="*/ 1 w 607"/>
                <a:gd name="T37" fmla="*/ 0 h 841"/>
                <a:gd name="T38" fmla="*/ 1 w 607"/>
                <a:gd name="T39" fmla="*/ 0 h 841"/>
                <a:gd name="T40" fmla="*/ 1 w 607"/>
                <a:gd name="T41" fmla="*/ 0 h 841"/>
                <a:gd name="T42" fmla="*/ 1 w 607"/>
                <a:gd name="T43" fmla="*/ 0 h 841"/>
                <a:gd name="T44" fmla="*/ 1 w 607"/>
                <a:gd name="T45" fmla="*/ 0 h 841"/>
                <a:gd name="T46" fmla="*/ 1 w 607"/>
                <a:gd name="T47" fmla="*/ 0 h 841"/>
                <a:gd name="T48" fmla="*/ 1 w 607"/>
                <a:gd name="T49" fmla="*/ 0 h 841"/>
                <a:gd name="T50" fmla="*/ 1 w 607"/>
                <a:gd name="T51" fmla="*/ 0 h 841"/>
                <a:gd name="T52" fmla="*/ 1 w 607"/>
                <a:gd name="T53" fmla="*/ 0 h 841"/>
                <a:gd name="T54" fmla="*/ 1 w 607"/>
                <a:gd name="T55" fmla="*/ 0 h 841"/>
                <a:gd name="T56" fmla="*/ 1 w 607"/>
                <a:gd name="T57" fmla="*/ 0 h 841"/>
                <a:gd name="T58" fmla="*/ 1 w 607"/>
                <a:gd name="T59" fmla="*/ 0 h 841"/>
                <a:gd name="T60" fmla="*/ 1 w 607"/>
                <a:gd name="T61" fmla="*/ 0 h 841"/>
                <a:gd name="T62" fmla="*/ 1 w 607"/>
                <a:gd name="T63" fmla="*/ 0 h 841"/>
                <a:gd name="T64" fmla="*/ 1 w 607"/>
                <a:gd name="T65" fmla="*/ 0 h 841"/>
                <a:gd name="T66" fmla="*/ 1 w 607"/>
                <a:gd name="T67" fmla="*/ 0 h 841"/>
                <a:gd name="T68" fmla="*/ 1 w 607"/>
                <a:gd name="T69" fmla="*/ 0 h 841"/>
                <a:gd name="T70" fmla="*/ 1 w 607"/>
                <a:gd name="T71" fmla="*/ 0 h 841"/>
                <a:gd name="T72" fmla="*/ 1 w 607"/>
                <a:gd name="T73" fmla="*/ 0 h 841"/>
                <a:gd name="T74" fmla="*/ 1 w 607"/>
                <a:gd name="T75" fmla="*/ 0 h 841"/>
                <a:gd name="T76" fmla="*/ 1 w 607"/>
                <a:gd name="T77" fmla="*/ 0 h 841"/>
                <a:gd name="T78" fmla="*/ 1 w 607"/>
                <a:gd name="T79" fmla="*/ 0 h 841"/>
                <a:gd name="T80" fmla="*/ 1 w 607"/>
                <a:gd name="T81" fmla="*/ 0 h 841"/>
                <a:gd name="T82" fmla="*/ 1 w 607"/>
                <a:gd name="T83" fmla="*/ 0 h 841"/>
                <a:gd name="T84" fmla="*/ 1 w 607"/>
                <a:gd name="T85" fmla="*/ 0 h 841"/>
                <a:gd name="T86" fmla="*/ 1 w 607"/>
                <a:gd name="T87" fmla="*/ 0 h 841"/>
                <a:gd name="T88" fmla="*/ 1 w 607"/>
                <a:gd name="T89" fmla="*/ 0 h 841"/>
                <a:gd name="T90" fmla="*/ 1 w 607"/>
                <a:gd name="T91" fmla="*/ 0 h 841"/>
                <a:gd name="T92" fmla="*/ 1 w 607"/>
                <a:gd name="T93" fmla="*/ 0 h 841"/>
                <a:gd name="T94" fmla="*/ 1 w 607"/>
                <a:gd name="T95" fmla="*/ 0 h 841"/>
                <a:gd name="T96" fmla="*/ 1 w 607"/>
                <a:gd name="T97" fmla="*/ 0 h 841"/>
                <a:gd name="T98" fmla="*/ 1 w 607"/>
                <a:gd name="T99" fmla="*/ 0 h 841"/>
                <a:gd name="T100" fmla="*/ 1 w 607"/>
                <a:gd name="T101" fmla="*/ 0 h 841"/>
                <a:gd name="T102" fmla="*/ 1 w 607"/>
                <a:gd name="T103" fmla="*/ 0 h 84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607"/>
                <a:gd name="T157" fmla="*/ 0 h 841"/>
                <a:gd name="T158" fmla="*/ 607 w 607"/>
                <a:gd name="T159" fmla="*/ 841 h 84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607" h="841">
                  <a:moveTo>
                    <a:pt x="0" y="379"/>
                  </a:moveTo>
                  <a:lnTo>
                    <a:pt x="15" y="383"/>
                  </a:lnTo>
                  <a:lnTo>
                    <a:pt x="32" y="386"/>
                  </a:lnTo>
                  <a:lnTo>
                    <a:pt x="52" y="391"/>
                  </a:lnTo>
                  <a:lnTo>
                    <a:pt x="73" y="397"/>
                  </a:lnTo>
                  <a:lnTo>
                    <a:pt x="93" y="405"/>
                  </a:lnTo>
                  <a:lnTo>
                    <a:pt x="116" y="415"/>
                  </a:lnTo>
                  <a:lnTo>
                    <a:pt x="138" y="429"/>
                  </a:lnTo>
                  <a:lnTo>
                    <a:pt x="160" y="447"/>
                  </a:lnTo>
                  <a:lnTo>
                    <a:pt x="181" y="471"/>
                  </a:lnTo>
                  <a:lnTo>
                    <a:pt x="202" y="501"/>
                  </a:lnTo>
                  <a:lnTo>
                    <a:pt x="219" y="537"/>
                  </a:lnTo>
                  <a:lnTo>
                    <a:pt x="235" y="580"/>
                  </a:lnTo>
                  <a:lnTo>
                    <a:pt x="248" y="631"/>
                  </a:lnTo>
                  <a:lnTo>
                    <a:pt x="258" y="691"/>
                  </a:lnTo>
                  <a:lnTo>
                    <a:pt x="264" y="761"/>
                  </a:lnTo>
                  <a:lnTo>
                    <a:pt x="266" y="841"/>
                  </a:lnTo>
                  <a:lnTo>
                    <a:pt x="301" y="841"/>
                  </a:lnTo>
                  <a:lnTo>
                    <a:pt x="301" y="815"/>
                  </a:lnTo>
                  <a:lnTo>
                    <a:pt x="301" y="787"/>
                  </a:lnTo>
                  <a:lnTo>
                    <a:pt x="301" y="756"/>
                  </a:lnTo>
                  <a:lnTo>
                    <a:pt x="302" y="722"/>
                  </a:lnTo>
                  <a:lnTo>
                    <a:pt x="304" y="687"/>
                  </a:lnTo>
                  <a:lnTo>
                    <a:pt x="310" y="651"/>
                  </a:lnTo>
                  <a:lnTo>
                    <a:pt x="318" y="613"/>
                  </a:lnTo>
                  <a:lnTo>
                    <a:pt x="329" y="576"/>
                  </a:lnTo>
                  <a:lnTo>
                    <a:pt x="344" y="539"/>
                  </a:lnTo>
                  <a:lnTo>
                    <a:pt x="364" y="504"/>
                  </a:lnTo>
                  <a:lnTo>
                    <a:pt x="388" y="468"/>
                  </a:lnTo>
                  <a:lnTo>
                    <a:pt x="419" y="435"/>
                  </a:lnTo>
                  <a:lnTo>
                    <a:pt x="455" y="405"/>
                  </a:lnTo>
                  <a:lnTo>
                    <a:pt x="499" y="376"/>
                  </a:lnTo>
                  <a:lnTo>
                    <a:pt x="548" y="351"/>
                  </a:lnTo>
                  <a:lnTo>
                    <a:pt x="607" y="330"/>
                  </a:lnTo>
                  <a:lnTo>
                    <a:pt x="597" y="332"/>
                  </a:lnTo>
                  <a:lnTo>
                    <a:pt x="584" y="336"/>
                  </a:lnTo>
                  <a:lnTo>
                    <a:pt x="570" y="339"/>
                  </a:lnTo>
                  <a:lnTo>
                    <a:pt x="554" y="344"/>
                  </a:lnTo>
                  <a:lnTo>
                    <a:pt x="536" y="351"/>
                  </a:lnTo>
                  <a:lnTo>
                    <a:pt x="517" y="359"/>
                  </a:lnTo>
                  <a:lnTo>
                    <a:pt x="498" y="368"/>
                  </a:lnTo>
                  <a:lnTo>
                    <a:pt x="477" y="378"/>
                  </a:lnTo>
                  <a:lnTo>
                    <a:pt x="456" y="392"/>
                  </a:lnTo>
                  <a:lnTo>
                    <a:pt x="434" y="408"/>
                  </a:lnTo>
                  <a:lnTo>
                    <a:pt x="414" y="426"/>
                  </a:lnTo>
                  <a:lnTo>
                    <a:pt x="394" y="447"/>
                  </a:lnTo>
                  <a:lnTo>
                    <a:pt x="373" y="471"/>
                  </a:lnTo>
                  <a:lnTo>
                    <a:pt x="355" y="498"/>
                  </a:lnTo>
                  <a:lnTo>
                    <a:pt x="338" y="528"/>
                  </a:lnTo>
                  <a:lnTo>
                    <a:pt x="321" y="562"/>
                  </a:lnTo>
                  <a:lnTo>
                    <a:pt x="324" y="550"/>
                  </a:lnTo>
                  <a:lnTo>
                    <a:pt x="326" y="533"/>
                  </a:lnTo>
                  <a:lnTo>
                    <a:pt x="328" y="514"/>
                  </a:lnTo>
                  <a:lnTo>
                    <a:pt x="332" y="491"/>
                  </a:lnTo>
                  <a:lnTo>
                    <a:pt x="335" y="464"/>
                  </a:lnTo>
                  <a:lnTo>
                    <a:pt x="341" y="437"/>
                  </a:lnTo>
                  <a:lnTo>
                    <a:pt x="348" y="407"/>
                  </a:lnTo>
                  <a:lnTo>
                    <a:pt x="356" y="375"/>
                  </a:lnTo>
                  <a:lnTo>
                    <a:pt x="366" y="341"/>
                  </a:lnTo>
                  <a:lnTo>
                    <a:pt x="379" y="306"/>
                  </a:lnTo>
                  <a:lnTo>
                    <a:pt x="394" y="270"/>
                  </a:lnTo>
                  <a:lnTo>
                    <a:pt x="411" y="234"/>
                  </a:lnTo>
                  <a:lnTo>
                    <a:pt x="431" y="196"/>
                  </a:lnTo>
                  <a:lnTo>
                    <a:pt x="454" y="160"/>
                  </a:lnTo>
                  <a:lnTo>
                    <a:pt x="480" y="123"/>
                  </a:lnTo>
                  <a:lnTo>
                    <a:pt x="510" y="87"/>
                  </a:lnTo>
                  <a:lnTo>
                    <a:pt x="486" y="109"/>
                  </a:lnTo>
                  <a:lnTo>
                    <a:pt x="467" y="131"/>
                  </a:lnTo>
                  <a:lnTo>
                    <a:pt x="449" y="153"/>
                  </a:lnTo>
                  <a:lnTo>
                    <a:pt x="434" y="175"/>
                  </a:lnTo>
                  <a:lnTo>
                    <a:pt x="422" y="196"/>
                  </a:lnTo>
                  <a:lnTo>
                    <a:pt x="411" y="216"/>
                  </a:lnTo>
                  <a:lnTo>
                    <a:pt x="402" y="234"/>
                  </a:lnTo>
                  <a:lnTo>
                    <a:pt x="394" y="250"/>
                  </a:lnTo>
                  <a:lnTo>
                    <a:pt x="394" y="233"/>
                  </a:lnTo>
                  <a:lnTo>
                    <a:pt x="396" y="208"/>
                  </a:lnTo>
                  <a:lnTo>
                    <a:pt x="400" y="179"/>
                  </a:lnTo>
                  <a:lnTo>
                    <a:pt x="406" y="146"/>
                  </a:lnTo>
                  <a:lnTo>
                    <a:pt x="412" y="114"/>
                  </a:lnTo>
                  <a:lnTo>
                    <a:pt x="420" y="82"/>
                  </a:lnTo>
                  <a:lnTo>
                    <a:pt x="430" y="57"/>
                  </a:lnTo>
                  <a:lnTo>
                    <a:pt x="440" y="38"/>
                  </a:lnTo>
                  <a:lnTo>
                    <a:pt x="430" y="53"/>
                  </a:lnTo>
                  <a:lnTo>
                    <a:pt x="419" y="73"/>
                  </a:lnTo>
                  <a:lnTo>
                    <a:pt x="410" y="97"/>
                  </a:lnTo>
                  <a:lnTo>
                    <a:pt x="402" y="126"/>
                  </a:lnTo>
                  <a:lnTo>
                    <a:pt x="394" y="158"/>
                  </a:lnTo>
                  <a:lnTo>
                    <a:pt x="389" y="192"/>
                  </a:lnTo>
                  <a:lnTo>
                    <a:pt x="385" y="227"/>
                  </a:lnTo>
                  <a:lnTo>
                    <a:pt x="384" y="263"/>
                  </a:lnTo>
                  <a:lnTo>
                    <a:pt x="374" y="283"/>
                  </a:lnTo>
                  <a:lnTo>
                    <a:pt x="362" y="315"/>
                  </a:lnTo>
                  <a:lnTo>
                    <a:pt x="346" y="359"/>
                  </a:lnTo>
                  <a:lnTo>
                    <a:pt x="329" y="410"/>
                  </a:lnTo>
                  <a:lnTo>
                    <a:pt x="313" y="468"/>
                  </a:lnTo>
                  <a:lnTo>
                    <a:pt x="300" y="529"/>
                  </a:lnTo>
                  <a:lnTo>
                    <a:pt x="289" y="590"/>
                  </a:lnTo>
                  <a:lnTo>
                    <a:pt x="283" y="650"/>
                  </a:lnTo>
                  <a:lnTo>
                    <a:pt x="274" y="617"/>
                  </a:lnTo>
                  <a:lnTo>
                    <a:pt x="265" y="581"/>
                  </a:lnTo>
                  <a:lnTo>
                    <a:pt x="257" y="538"/>
                  </a:lnTo>
                  <a:lnTo>
                    <a:pt x="249" y="491"/>
                  </a:lnTo>
                  <a:lnTo>
                    <a:pt x="244" y="440"/>
                  </a:lnTo>
                  <a:lnTo>
                    <a:pt x="242" y="386"/>
                  </a:lnTo>
                  <a:lnTo>
                    <a:pt x="245" y="330"/>
                  </a:lnTo>
                  <a:lnTo>
                    <a:pt x="253" y="271"/>
                  </a:lnTo>
                  <a:lnTo>
                    <a:pt x="265" y="216"/>
                  </a:lnTo>
                  <a:lnTo>
                    <a:pt x="276" y="168"/>
                  </a:lnTo>
                  <a:lnTo>
                    <a:pt x="287" y="125"/>
                  </a:lnTo>
                  <a:lnTo>
                    <a:pt x="297" y="89"/>
                  </a:lnTo>
                  <a:lnTo>
                    <a:pt x="308" y="59"/>
                  </a:lnTo>
                  <a:lnTo>
                    <a:pt x="318" y="34"/>
                  </a:lnTo>
                  <a:lnTo>
                    <a:pt x="326" y="15"/>
                  </a:lnTo>
                  <a:lnTo>
                    <a:pt x="334" y="0"/>
                  </a:lnTo>
                  <a:lnTo>
                    <a:pt x="326" y="15"/>
                  </a:lnTo>
                  <a:lnTo>
                    <a:pt x="313" y="39"/>
                  </a:lnTo>
                  <a:lnTo>
                    <a:pt x="300" y="72"/>
                  </a:lnTo>
                  <a:lnTo>
                    <a:pt x="285" y="111"/>
                  </a:lnTo>
                  <a:lnTo>
                    <a:pt x="270" y="155"/>
                  </a:lnTo>
                  <a:lnTo>
                    <a:pt x="257" y="200"/>
                  </a:lnTo>
                  <a:lnTo>
                    <a:pt x="248" y="245"/>
                  </a:lnTo>
                  <a:lnTo>
                    <a:pt x="243" y="288"/>
                  </a:lnTo>
                  <a:lnTo>
                    <a:pt x="233" y="263"/>
                  </a:lnTo>
                  <a:lnTo>
                    <a:pt x="218" y="234"/>
                  </a:lnTo>
                  <a:lnTo>
                    <a:pt x="200" y="206"/>
                  </a:lnTo>
                  <a:lnTo>
                    <a:pt x="182" y="175"/>
                  </a:lnTo>
                  <a:lnTo>
                    <a:pt x="165" y="145"/>
                  </a:lnTo>
                  <a:lnTo>
                    <a:pt x="150" y="116"/>
                  </a:lnTo>
                  <a:lnTo>
                    <a:pt x="139" y="88"/>
                  </a:lnTo>
                  <a:lnTo>
                    <a:pt x="136" y="63"/>
                  </a:lnTo>
                  <a:lnTo>
                    <a:pt x="136" y="86"/>
                  </a:lnTo>
                  <a:lnTo>
                    <a:pt x="145" y="116"/>
                  </a:lnTo>
                  <a:lnTo>
                    <a:pt x="160" y="152"/>
                  </a:lnTo>
                  <a:lnTo>
                    <a:pt x="180" y="189"/>
                  </a:lnTo>
                  <a:lnTo>
                    <a:pt x="199" y="227"/>
                  </a:lnTo>
                  <a:lnTo>
                    <a:pt x="217" y="261"/>
                  </a:lnTo>
                  <a:lnTo>
                    <a:pt x="230" y="290"/>
                  </a:lnTo>
                  <a:lnTo>
                    <a:pt x="236" y="309"/>
                  </a:lnTo>
                  <a:lnTo>
                    <a:pt x="233" y="336"/>
                  </a:lnTo>
                  <a:lnTo>
                    <a:pt x="229" y="363"/>
                  </a:lnTo>
                  <a:lnTo>
                    <a:pt x="226" y="390"/>
                  </a:lnTo>
                  <a:lnTo>
                    <a:pt x="226" y="414"/>
                  </a:lnTo>
                  <a:lnTo>
                    <a:pt x="204" y="392"/>
                  </a:lnTo>
                  <a:lnTo>
                    <a:pt x="181" y="366"/>
                  </a:lnTo>
                  <a:lnTo>
                    <a:pt x="158" y="334"/>
                  </a:lnTo>
                  <a:lnTo>
                    <a:pt x="136" y="299"/>
                  </a:lnTo>
                  <a:lnTo>
                    <a:pt x="119" y="259"/>
                  </a:lnTo>
                  <a:lnTo>
                    <a:pt x="107" y="214"/>
                  </a:lnTo>
                  <a:lnTo>
                    <a:pt x="101" y="163"/>
                  </a:lnTo>
                  <a:lnTo>
                    <a:pt x="105" y="108"/>
                  </a:lnTo>
                  <a:lnTo>
                    <a:pt x="99" y="134"/>
                  </a:lnTo>
                  <a:lnTo>
                    <a:pt x="98" y="171"/>
                  </a:lnTo>
                  <a:lnTo>
                    <a:pt x="100" y="212"/>
                  </a:lnTo>
                  <a:lnTo>
                    <a:pt x="107" y="252"/>
                  </a:lnTo>
                  <a:lnTo>
                    <a:pt x="94" y="240"/>
                  </a:lnTo>
                  <a:lnTo>
                    <a:pt x="82" y="224"/>
                  </a:lnTo>
                  <a:lnTo>
                    <a:pt x="70" y="206"/>
                  </a:lnTo>
                  <a:lnTo>
                    <a:pt x="61" y="185"/>
                  </a:lnTo>
                  <a:lnTo>
                    <a:pt x="52" y="164"/>
                  </a:lnTo>
                  <a:lnTo>
                    <a:pt x="45" y="145"/>
                  </a:lnTo>
                  <a:lnTo>
                    <a:pt x="41" y="128"/>
                  </a:lnTo>
                  <a:lnTo>
                    <a:pt x="39" y="116"/>
                  </a:lnTo>
                  <a:lnTo>
                    <a:pt x="39" y="130"/>
                  </a:lnTo>
                  <a:lnTo>
                    <a:pt x="43" y="148"/>
                  </a:lnTo>
                  <a:lnTo>
                    <a:pt x="47" y="169"/>
                  </a:lnTo>
                  <a:lnTo>
                    <a:pt x="55" y="191"/>
                  </a:lnTo>
                  <a:lnTo>
                    <a:pt x="66" y="214"/>
                  </a:lnTo>
                  <a:lnTo>
                    <a:pt x="78" y="234"/>
                  </a:lnTo>
                  <a:lnTo>
                    <a:pt x="94" y="254"/>
                  </a:lnTo>
                  <a:lnTo>
                    <a:pt x="113" y="269"/>
                  </a:lnTo>
                  <a:lnTo>
                    <a:pt x="119" y="285"/>
                  </a:lnTo>
                  <a:lnTo>
                    <a:pt x="127" y="301"/>
                  </a:lnTo>
                  <a:lnTo>
                    <a:pt x="134" y="318"/>
                  </a:lnTo>
                  <a:lnTo>
                    <a:pt x="143" y="333"/>
                  </a:lnTo>
                  <a:lnTo>
                    <a:pt x="151" y="348"/>
                  </a:lnTo>
                  <a:lnTo>
                    <a:pt x="160" y="361"/>
                  </a:lnTo>
                  <a:lnTo>
                    <a:pt x="169" y="372"/>
                  </a:lnTo>
                  <a:lnTo>
                    <a:pt x="177" y="382"/>
                  </a:lnTo>
                  <a:lnTo>
                    <a:pt x="185" y="389"/>
                  </a:lnTo>
                  <a:lnTo>
                    <a:pt x="194" y="397"/>
                  </a:lnTo>
                  <a:lnTo>
                    <a:pt x="203" y="407"/>
                  </a:lnTo>
                  <a:lnTo>
                    <a:pt x="211" y="420"/>
                  </a:lnTo>
                  <a:lnTo>
                    <a:pt x="219" y="438"/>
                  </a:lnTo>
                  <a:lnTo>
                    <a:pt x="227" y="462"/>
                  </a:lnTo>
                  <a:lnTo>
                    <a:pt x="233" y="496"/>
                  </a:lnTo>
                  <a:lnTo>
                    <a:pt x="238" y="537"/>
                  </a:lnTo>
                  <a:lnTo>
                    <a:pt x="230" y="521"/>
                  </a:lnTo>
                  <a:lnTo>
                    <a:pt x="221" y="502"/>
                  </a:lnTo>
                  <a:lnTo>
                    <a:pt x="210" y="485"/>
                  </a:lnTo>
                  <a:lnTo>
                    <a:pt x="197" y="468"/>
                  </a:lnTo>
                  <a:lnTo>
                    <a:pt x="184" y="453"/>
                  </a:lnTo>
                  <a:lnTo>
                    <a:pt x="173" y="439"/>
                  </a:lnTo>
                  <a:lnTo>
                    <a:pt x="164" y="429"/>
                  </a:lnTo>
                  <a:lnTo>
                    <a:pt x="156" y="422"/>
                  </a:lnTo>
                  <a:lnTo>
                    <a:pt x="145" y="405"/>
                  </a:lnTo>
                  <a:lnTo>
                    <a:pt x="134" y="379"/>
                  </a:lnTo>
                  <a:lnTo>
                    <a:pt x="126" y="357"/>
                  </a:lnTo>
                  <a:lnTo>
                    <a:pt x="122" y="348"/>
                  </a:lnTo>
                  <a:lnTo>
                    <a:pt x="124" y="366"/>
                  </a:lnTo>
                  <a:lnTo>
                    <a:pt x="130" y="387"/>
                  </a:lnTo>
                  <a:lnTo>
                    <a:pt x="136" y="406"/>
                  </a:lnTo>
                  <a:lnTo>
                    <a:pt x="138" y="414"/>
                  </a:lnTo>
                  <a:lnTo>
                    <a:pt x="122" y="406"/>
                  </a:lnTo>
                  <a:lnTo>
                    <a:pt x="105" y="398"/>
                  </a:lnTo>
                  <a:lnTo>
                    <a:pt x="86" y="391"/>
                  </a:lnTo>
                  <a:lnTo>
                    <a:pt x="67" y="386"/>
                  </a:lnTo>
                  <a:lnTo>
                    <a:pt x="48" y="382"/>
                  </a:lnTo>
                  <a:lnTo>
                    <a:pt x="30" y="379"/>
                  </a:lnTo>
                  <a:lnTo>
                    <a:pt x="14" y="378"/>
                  </a:lnTo>
                  <a:lnTo>
                    <a:pt x="0" y="379"/>
                  </a:lnTo>
                  <a:close/>
                </a:path>
              </a:pathLst>
            </a:custGeom>
            <a:solidFill>
              <a:srgbClr val="0C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5" name="Freeform 62"/>
            <p:cNvSpPr/>
            <p:nvPr/>
          </p:nvSpPr>
          <p:spPr bwMode="auto">
            <a:xfrm>
              <a:off x="4812" y="1406"/>
              <a:ext cx="426" cy="307"/>
            </a:xfrm>
            <a:custGeom>
              <a:avLst/>
              <a:gdLst>
                <a:gd name="T0" fmla="*/ 0 w 854"/>
                <a:gd name="T1" fmla="*/ 1 h 614"/>
                <a:gd name="T2" fmla="*/ 0 w 854"/>
                <a:gd name="T3" fmla="*/ 1 h 614"/>
                <a:gd name="T4" fmla="*/ 0 w 854"/>
                <a:gd name="T5" fmla="*/ 1 h 614"/>
                <a:gd name="T6" fmla="*/ 0 w 854"/>
                <a:gd name="T7" fmla="*/ 1 h 614"/>
                <a:gd name="T8" fmla="*/ 0 w 854"/>
                <a:gd name="T9" fmla="*/ 1 h 614"/>
                <a:gd name="T10" fmla="*/ 0 w 854"/>
                <a:gd name="T11" fmla="*/ 1 h 614"/>
                <a:gd name="T12" fmla="*/ 0 w 854"/>
                <a:gd name="T13" fmla="*/ 1 h 614"/>
                <a:gd name="T14" fmla="*/ 0 w 854"/>
                <a:gd name="T15" fmla="*/ 1 h 614"/>
                <a:gd name="T16" fmla="*/ 0 w 854"/>
                <a:gd name="T17" fmla="*/ 1 h 614"/>
                <a:gd name="T18" fmla="*/ 0 w 854"/>
                <a:gd name="T19" fmla="*/ 1 h 614"/>
                <a:gd name="T20" fmla="*/ 0 w 854"/>
                <a:gd name="T21" fmla="*/ 1 h 614"/>
                <a:gd name="T22" fmla="*/ 0 w 854"/>
                <a:gd name="T23" fmla="*/ 1 h 614"/>
                <a:gd name="T24" fmla="*/ 0 w 854"/>
                <a:gd name="T25" fmla="*/ 1 h 614"/>
                <a:gd name="T26" fmla="*/ 0 w 854"/>
                <a:gd name="T27" fmla="*/ 1 h 614"/>
                <a:gd name="T28" fmla="*/ 0 w 854"/>
                <a:gd name="T29" fmla="*/ 1 h 614"/>
                <a:gd name="T30" fmla="*/ 0 w 854"/>
                <a:gd name="T31" fmla="*/ 1 h 614"/>
                <a:gd name="T32" fmla="*/ 0 w 854"/>
                <a:gd name="T33" fmla="*/ 1 h 614"/>
                <a:gd name="T34" fmla="*/ 0 w 854"/>
                <a:gd name="T35" fmla="*/ 1 h 614"/>
                <a:gd name="T36" fmla="*/ 0 w 854"/>
                <a:gd name="T37" fmla="*/ 1 h 614"/>
                <a:gd name="T38" fmla="*/ 0 w 854"/>
                <a:gd name="T39" fmla="*/ 1 h 614"/>
                <a:gd name="T40" fmla="*/ 0 w 854"/>
                <a:gd name="T41" fmla="*/ 1 h 614"/>
                <a:gd name="T42" fmla="*/ 0 w 854"/>
                <a:gd name="T43" fmla="*/ 1 h 614"/>
                <a:gd name="T44" fmla="*/ 0 w 854"/>
                <a:gd name="T45" fmla="*/ 1 h 614"/>
                <a:gd name="T46" fmla="*/ 0 w 854"/>
                <a:gd name="T47" fmla="*/ 1 h 614"/>
                <a:gd name="T48" fmla="*/ 0 w 854"/>
                <a:gd name="T49" fmla="*/ 1 h 614"/>
                <a:gd name="T50" fmla="*/ 0 w 854"/>
                <a:gd name="T51" fmla="*/ 1 h 614"/>
                <a:gd name="T52" fmla="*/ 0 w 854"/>
                <a:gd name="T53" fmla="*/ 1 h 614"/>
                <a:gd name="T54" fmla="*/ 0 w 854"/>
                <a:gd name="T55" fmla="*/ 1 h 614"/>
                <a:gd name="T56" fmla="*/ 0 w 854"/>
                <a:gd name="T57" fmla="*/ 1 h 614"/>
                <a:gd name="T58" fmla="*/ 0 w 854"/>
                <a:gd name="T59" fmla="*/ 1 h 614"/>
                <a:gd name="T60" fmla="*/ 0 w 854"/>
                <a:gd name="T61" fmla="*/ 1 h 614"/>
                <a:gd name="T62" fmla="*/ 0 w 854"/>
                <a:gd name="T63" fmla="*/ 1 h 614"/>
                <a:gd name="T64" fmla="*/ 0 w 854"/>
                <a:gd name="T65" fmla="*/ 1 h 614"/>
                <a:gd name="T66" fmla="*/ 0 w 854"/>
                <a:gd name="T67" fmla="*/ 1 h 614"/>
                <a:gd name="T68" fmla="*/ 0 w 854"/>
                <a:gd name="T69" fmla="*/ 1 h 614"/>
                <a:gd name="T70" fmla="*/ 0 w 854"/>
                <a:gd name="T71" fmla="*/ 1 h 614"/>
                <a:gd name="T72" fmla="*/ 0 w 854"/>
                <a:gd name="T73" fmla="*/ 1 h 614"/>
                <a:gd name="T74" fmla="*/ 0 w 854"/>
                <a:gd name="T75" fmla="*/ 1 h 614"/>
                <a:gd name="T76" fmla="*/ 0 w 854"/>
                <a:gd name="T77" fmla="*/ 1 h 614"/>
                <a:gd name="T78" fmla="*/ 0 w 854"/>
                <a:gd name="T79" fmla="*/ 1 h 614"/>
                <a:gd name="T80" fmla="*/ 0 w 854"/>
                <a:gd name="T81" fmla="*/ 1 h 614"/>
                <a:gd name="T82" fmla="*/ 0 w 854"/>
                <a:gd name="T83" fmla="*/ 1 h 614"/>
                <a:gd name="T84" fmla="*/ 0 w 854"/>
                <a:gd name="T85" fmla="*/ 1 h 614"/>
                <a:gd name="T86" fmla="*/ 0 w 854"/>
                <a:gd name="T87" fmla="*/ 1 h 614"/>
                <a:gd name="T88" fmla="*/ 0 w 854"/>
                <a:gd name="T89" fmla="*/ 1 h 614"/>
                <a:gd name="T90" fmla="*/ 0 w 854"/>
                <a:gd name="T91" fmla="*/ 1 h 614"/>
                <a:gd name="T92" fmla="*/ 0 w 854"/>
                <a:gd name="T93" fmla="*/ 1 h 614"/>
                <a:gd name="T94" fmla="*/ 0 w 854"/>
                <a:gd name="T95" fmla="*/ 0 h 614"/>
                <a:gd name="T96" fmla="*/ 0 w 854"/>
                <a:gd name="T97" fmla="*/ 1 h 614"/>
                <a:gd name="T98" fmla="*/ 0 w 854"/>
                <a:gd name="T99" fmla="*/ 1 h 614"/>
                <a:gd name="T100" fmla="*/ 0 w 854"/>
                <a:gd name="T101" fmla="*/ 1 h 61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854"/>
                <a:gd name="T154" fmla="*/ 0 h 614"/>
                <a:gd name="T155" fmla="*/ 854 w 854"/>
                <a:gd name="T156" fmla="*/ 614 h 61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854" h="614">
                  <a:moveTo>
                    <a:pt x="393" y="145"/>
                  </a:moveTo>
                  <a:lnTo>
                    <a:pt x="396" y="135"/>
                  </a:lnTo>
                  <a:lnTo>
                    <a:pt x="396" y="123"/>
                  </a:lnTo>
                  <a:lnTo>
                    <a:pt x="394" y="108"/>
                  </a:lnTo>
                  <a:lnTo>
                    <a:pt x="388" y="94"/>
                  </a:lnTo>
                  <a:lnTo>
                    <a:pt x="380" y="81"/>
                  </a:lnTo>
                  <a:lnTo>
                    <a:pt x="371" y="71"/>
                  </a:lnTo>
                  <a:lnTo>
                    <a:pt x="361" y="66"/>
                  </a:lnTo>
                  <a:lnTo>
                    <a:pt x="349" y="67"/>
                  </a:lnTo>
                  <a:lnTo>
                    <a:pt x="355" y="61"/>
                  </a:lnTo>
                  <a:lnTo>
                    <a:pt x="358" y="55"/>
                  </a:lnTo>
                  <a:lnTo>
                    <a:pt x="357" y="50"/>
                  </a:lnTo>
                  <a:lnTo>
                    <a:pt x="354" y="46"/>
                  </a:lnTo>
                  <a:lnTo>
                    <a:pt x="348" y="42"/>
                  </a:lnTo>
                  <a:lnTo>
                    <a:pt x="339" y="40"/>
                  </a:lnTo>
                  <a:lnTo>
                    <a:pt x="330" y="40"/>
                  </a:lnTo>
                  <a:lnTo>
                    <a:pt x="317" y="40"/>
                  </a:lnTo>
                  <a:lnTo>
                    <a:pt x="304" y="41"/>
                  </a:lnTo>
                  <a:lnTo>
                    <a:pt x="290" y="44"/>
                  </a:lnTo>
                  <a:lnTo>
                    <a:pt x="275" y="50"/>
                  </a:lnTo>
                  <a:lnTo>
                    <a:pt x="260" y="57"/>
                  </a:lnTo>
                  <a:lnTo>
                    <a:pt x="245" y="65"/>
                  </a:lnTo>
                  <a:lnTo>
                    <a:pt x="230" y="77"/>
                  </a:lnTo>
                  <a:lnTo>
                    <a:pt x="217" y="89"/>
                  </a:lnTo>
                  <a:lnTo>
                    <a:pt x="204" y="104"/>
                  </a:lnTo>
                  <a:lnTo>
                    <a:pt x="191" y="105"/>
                  </a:lnTo>
                  <a:lnTo>
                    <a:pt x="179" y="111"/>
                  </a:lnTo>
                  <a:lnTo>
                    <a:pt x="165" y="120"/>
                  </a:lnTo>
                  <a:lnTo>
                    <a:pt x="153" y="133"/>
                  </a:lnTo>
                  <a:lnTo>
                    <a:pt x="145" y="147"/>
                  </a:lnTo>
                  <a:lnTo>
                    <a:pt x="142" y="161"/>
                  </a:lnTo>
                  <a:lnTo>
                    <a:pt x="145" y="173"/>
                  </a:lnTo>
                  <a:lnTo>
                    <a:pt x="156" y="183"/>
                  </a:lnTo>
                  <a:lnTo>
                    <a:pt x="138" y="194"/>
                  </a:lnTo>
                  <a:lnTo>
                    <a:pt x="127" y="207"/>
                  </a:lnTo>
                  <a:lnTo>
                    <a:pt x="121" y="221"/>
                  </a:lnTo>
                  <a:lnTo>
                    <a:pt x="119" y="233"/>
                  </a:lnTo>
                  <a:lnTo>
                    <a:pt x="121" y="246"/>
                  </a:lnTo>
                  <a:lnTo>
                    <a:pt x="127" y="257"/>
                  </a:lnTo>
                  <a:lnTo>
                    <a:pt x="135" y="268"/>
                  </a:lnTo>
                  <a:lnTo>
                    <a:pt x="145" y="277"/>
                  </a:lnTo>
                  <a:lnTo>
                    <a:pt x="158" y="284"/>
                  </a:lnTo>
                  <a:lnTo>
                    <a:pt x="171" y="288"/>
                  </a:lnTo>
                  <a:lnTo>
                    <a:pt x="184" y="290"/>
                  </a:lnTo>
                  <a:lnTo>
                    <a:pt x="198" y="287"/>
                  </a:lnTo>
                  <a:lnTo>
                    <a:pt x="211" y="282"/>
                  </a:lnTo>
                  <a:lnTo>
                    <a:pt x="222" y="272"/>
                  </a:lnTo>
                  <a:lnTo>
                    <a:pt x="232" y="257"/>
                  </a:lnTo>
                  <a:lnTo>
                    <a:pt x="238" y="238"/>
                  </a:lnTo>
                  <a:lnTo>
                    <a:pt x="245" y="248"/>
                  </a:lnTo>
                  <a:lnTo>
                    <a:pt x="256" y="255"/>
                  </a:lnTo>
                  <a:lnTo>
                    <a:pt x="270" y="258"/>
                  </a:lnTo>
                  <a:lnTo>
                    <a:pt x="285" y="257"/>
                  </a:lnTo>
                  <a:lnTo>
                    <a:pt x="300" y="253"/>
                  </a:lnTo>
                  <a:lnTo>
                    <a:pt x="312" y="244"/>
                  </a:lnTo>
                  <a:lnTo>
                    <a:pt x="324" y="231"/>
                  </a:lnTo>
                  <a:lnTo>
                    <a:pt x="332" y="215"/>
                  </a:lnTo>
                  <a:lnTo>
                    <a:pt x="338" y="227"/>
                  </a:lnTo>
                  <a:lnTo>
                    <a:pt x="344" y="237"/>
                  </a:lnTo>
                  <a:lnTo>
                    <a:pt x="350" y="244"/>
                  </a:lnTo>
                  <a:lnTo>
                    <a:pt x="353" y="246"/>
                  </a:lnTo>
                  <a:lnTo>
                    <a:pt x="336" y="260"/>
                  </a:lnTo>
                  <a:lnTo>
                    <a:pt x="327" y="278"/>
                  </a:lnTo>
                  <a:lnTo>
                    <a:pt x="323" y="296"/>
                  </a:lnTo>
                  <a:lnTo>
                    <a:pt x="324" y="310"/>
                  </a:lnTo>
                  <a:lnTo>
                    <a:pt x="315" y="308"/>
                  </a:lnTo>
                  <a:lnTo>
                    <a:pt x="301" y="307"/>
                  </a:lnTo>
                  <a:lnTo>
                    <a:pt x="282" y="309"/>
                  </a:lnTo>
                  <a:lnTo>
                    <a:pt x="262" y="313"/>
                  </a:lnTo>
                  <a:lnTo>
                    <a:pt x="240" y="318"/>
                  </a:lnTo>
                  <a:lnTo>
                    <a:pt x="220" y="328"/>
                  </a:lnTo>
                  <a:lnTo>
                    <a:pt x="202" y="338"/>
                  </a:lnTo>
                  <a:lnTo>
                    <a:pt x="189" y="351"/>
                  </a:lnTo>
                  <a:lnTo>
                    <a:pt x="185" y="337"/>
                  </a:lnTo>
                  <a:lnTo>
                    <a:pt x="172" y="325"/>
                  </a:lnTo>
                  <a:lnTo>
                    <a:pt x="150" y="317"/>
                  </a:lnTo>
                  <a:lnTo>
                    <a:pt x="123" y="314"/>
                  </a:lnTo>
                  <a:lnTo>
                    <a:pt x="93" y="316"/>
                  </a:lnTo>
                  <a:lnTo>
                    <a:pt x="65" y="326"/>
                  </a:lnTo>
                  <a:lnTo>
                    <a:pt x="38" y="345"/>
                  </a:lnTo>
                  <a:lnTo>
                    <a:pt x="17" y="374"/>
                  </a:lnTo>
                  <a:lnTo>
                    <a:pt x="9" y="392"/>
                  </a:lnTo>
                  <a:lnTo>
                    <a:pt x="5" y="412"/>
                  </a:lnTo>
                  <a:lnTo>
                    <a:pt x="1" y="432"/>
                  </a:lnTo>
                  <a:lnTo>
                    <a:pt x="0" y="453"/>
                  </a:lnTo>
                  <a:lnTo>
                    <a:pt x="2" y="474"/>
                  </a:lnTo>
                  <a:lnTo>
                    <a:pt x="7" y="493"/>
                  </a:lnTo>
                  <a:lnTo>
                    <a:pt x="15" y="512"/>
                  </a:lnTo>
                  <a:lnTo>
                    <a:pt x="25" y="528"/>
                  </a:lnTo>
                  <a:lnTo>
                    <a:pt x="38" y="540"/>
                  </a:lnTo>
                  <a:lnTo>
                    <a:pt x="54" y="551"/>
                  </a:lnTo>
                  <a:lnTo>
                    <a:pt x="74" y="558"/>
                  </a:lnTo>
                  <a:lnTo>
                    <a:pt x="97" y="559"/>
                  </a:lnTo>
                  <a:lnTo>
                    <a:pt x="122" y="555"/>
                  </a:lnTo>
                  <a:lnTo>
                    <a:pt x="152" y="547"/>
                  </a:lnTo>
                  <a:lnTo>
                    <a:pt x="184" y="531"/>
                  </a:lnTo>
                  <a:lnTo>
                    <a:pt x="221" y="509"/>
                  </a:lnTo>
                  <a:lnTo>
                    <a:pt x="241" y="517"/>
                  </a:lnTo>
                  <a:lnTo>
                    <a:pt x="263" y="520"/>
                  </a:lnTo>
                  <a:lnTo>
                    <a:pt x="285" y="517"/>
                  </a:lnTo>
                  <a:lnTo>
                    <a:pt x="306" y="513"/>
                  </a:lnTo>
                  <a:lnTo>
                    <a:pt x="326" y="505"/>
                  </a:lnTo>
                  <a:lnTo>
                    <a:pt x="343" y="494"/>
                  </a:lnTo>
                  <a:lnTo>
                    <a:pt x="357" y="483"/>
                  </a:lnTo>
                  <a:lnTo>
                    <a:pt x="364" y="471"/>
                  </a:lnTo>
                  <a:lnTo>
                    <a:pt x="369" y="483"/>
                  </a:lnTo>
                  <a:lnTo>
                    <a:pt x="378" y="490"/>
                  </a:lnTo>
                  <a:lnTo>
                    <a:pt x="392" y="493"/>
                  </a:lnTo>
                  <a:lnTo>
                    <a:pt x="407" y="492"/>
                  </a:lnTo>
                  <a:lnTo>
                    <a:pt x="424" y="489"/>
                  </a:lnTo>
                  <a:lnTo>
                    <a:pt x="439" y="482"/>
                  </a:lnTo>
                  <a:lnTo>
                    <a:pt x="453" y="471"/>
                  </a:lnTo>
                  <a:lnTo>
                    <a:pt x="463" y="459"/>
                  </a:lnTo>
                  <a:lnTo>
                    <a:pt x="459" y="478"/>
                  </a:lnTo>
                  <a:lnTo>
                    <a:pt x="452" y="501"/>
                  </a:lnTo>
                  <a:lnTo>
                    <a:pt x="448" y="527"/>
                  </a:lnTo>
                  <a:lnTo>
                    <a:pt x="448" y="551"/>
                  </a:lnTo>
                  <a:lnTo>
                    <a:pt x="456" y="574"/>
                  </a:lnTo>
                  <a:lnTo>
                    <a:pt x="472" y="593"/>
                  </a:lnTo>
                  <a:lnTo>
                    <a:pt x="502" y="607"/>
                  </a:lnTo>
                  <a:lnTo>
                    <a:pt x="546" y="614"/>
                  </a:lnTo>
                  <a:lnTo>
                    <a:pt x="593" y="614"/>
                  </a:lnTo>
                  <a:lnTo>
                    <a:pt x="629" y="612"/>
                  </a:lnTo>
                  <a:lnTo>
                    <a:pt x="657" y="606"/>
                  </a:lnTo>
                  <a:lnTo>
                    <a:pt x="676" y="597"/>
                  </a:lnTo>
                  <a:lnTo>
                    <a:pt x="690" y="588"/>
                  </a:lnTo>
                  <a:lnTo>
                    <a:pt x="697" y="576"/>
                  </a:lnTo>
                  <a:lnTo>
                    <a:pt x="702" y="563"/>
                  </a:lnTo>
                  <a:lnTo>
                    <a:pt x="704" y="550"/>
                  </a:lnTo>
                  <a:lnTo>
                    <a:pt x="702" y="531"/>
                  </a:lnTo>
                  <a:lnTo>
                    <a:pt x="692" y="513"/>
                  </a:lnTo>
                  <a:lnTo>
                    <a:pt x="677" y="494"/>
                  </a:lnTo>
                  <a:lnTo>
                    <a:pt x="659" y="481"/>
                  </a:lnTo>
                  <a:lnTo>
                    <a:pt x="637" y="469"/>
                  </a:lnTo>
                  <a:lnTo>
                    <a:pt x="615" y="463"/>
                  </a:lnTo>
                  <a:lnTo>
                    <a:pt x="594" y="464"/>
                  </a:lnTo>
                  <a:lnTo>
                    <a:pt x="576" y="474"/>
                  </a:lnTo>
                  <a:lnTo>
                    <a:pt x="586" y="467"/>
                  </a:lnTo>
                  <a:lnTo>
                    <a:pt x="604" y="460"/>
                  </a:lnTo>
                  <a:lnTo>
                    <a:pt x="626" y="456"/>
                  </a:lnTo>
                  <a:lnTo>
                    <a:pt x="649" y="455"/>
                  </a:lnTo>
                  <a:lnTo>
                    <a:pt x="673" y="459"/>
                  </a:lnTo>
                  <a:lnTo>
                    <a:pt x="695" y="469"/>
                  </a:lnTo>
                  <a:lnTo>
                    <a:pt x="712" y="486"/>
                  </a:lnTo>
                  <a:lnTo>
                    <a:pt x="722" y="512"/>
                  </a:lnTo>
                  <a:lnTo>
                    <a:pt x="735" y="516"/>
                  </a:lnTo>
                  <a:lnTo>
                    <a:pt x="751" y="515"/>
                  </a:lnTo>
                  <a:lnTo>
                    <a:pt x="770" y="508"/>
                  </a:lnTo>
                  <a:lnTo>
                    <a:pt x="788" y="498"/>
                  </a:lnTo>
                  <a:lnTo>
                    <a:pt x="803" y="484"/>
                  </a:lnTo>
                  <a:lnTo>
                    <a:pt x="813" y="468"/>
                  </a:lnTo>
                  <a:lnTo>
                    <a:pt x="817" y="451"/>
                  </a:lnTo>
                  <a:lnTo>
                    <a:pt x="812" y="433"/>
                  </a:lnTo>
                  <a:lnTo>
                    <a:pt x="828" y="428"/>
                  </a:lnTo>
                  <a:lnTo>
                    <a:pt x="841" y="408"/>
                  </a:lnTo>
                  <a:lnTo>
                    <a:pt x="850" y="382"/>
                  </a:lnTo>
                  <a:lnTo>
                    <a:pt x="854" y="351"/>
                  </a:lnTo>
                  <a:lnTo>
                    <a:pt x="849" y="322"/>
                  </a:lnTo>
                  <a:lnTo>
                    <a:pt x="836" y="300"/>
                  </a:lnTo>
                  <a:lnTo>
                    <a:pt x="812" y="291"/>
                  </a:lnTo>
                  <a:lnTo>
                    <a:pt x="778" y="300"/>
                  </a:lnTo>
                  <a:lnTo>
                    <a:pt x="773" y="285"/>
                  </a:lnTo>
                  <a:lnTo>
                    <a:pt x="762" y="275"/>
                  </a:lnTo>
                  <a:lnTo>
                    <a:pt x="743" y="269"/>
                  </a:lnTo>
                  <a:lnTo>
                    <a:pt x="722" y="268"/>
                  </a:lnTo>
                  <a:lnTo>
                    <a:pt x="700" y="272"/>
                  </a:lnTo>
                  <a:lnTo>
                    <a:pt x="682" y="283"/>
                  </a:lnTo>
                  <a:lnTo>
                    <a:pt x="668" y="299"/>
                  </a:lnTo>
                  <a:lnTo>
                    <a:pt x="661" y="323"/>
                  </a:lnTo>
                  <a:lnTo>
                    <a:pt x="657" y="316"/>
                  </a:lnTo>
                  <a:lnTo>
                    <a:pt x="649" y="309"/>
                  </a:lnTo>
                  <a:lnTo>
                    <a:pt x="637" y="303"/>
                  </a:lnTo>
                  <a:lnTo>
                    <a:pt x="624" y="299"/>
                  </a:lnTo>
                  <a:lnTo>
                    <a:pt x="609" y="294"/>
                  </a:lnTo>
                  <a:lnTo>
                    <a:pt x="593" y="292"/>
                  </a:lnTo>
                  <a:lnTo>
                    <a:pt x="576" y="291"/>
                  </a:lnTo>
                  <a:lnTo>
                    <a:pt x="559" y="290"/>
                  </a:lnTo>
                  <a:lnTo>
                    <a:pt x="541" y="291"/>
                  </a:lnTo>
                  <a:lnTo>
                    <a:pt x="524" y="294"/>
                  </a:lnTo>
                  <a:lnTo>
                    <a:pt x="508" y="298"/>
                  </a:lnTo>
                  <a:lnTo>
                    <a:pt x="494" y="303"/>
                  </a:lnTo>
                  <a:lnTo>
                    <a:pt x="482" y="311"/>
                  </a:lnTo>
                  <a:lnTo>
                    <a:pt x="471" y="321"/>
                  </a:lnTo>
                  <a:lnTo>
                    <a:pt x="464" y="332"/>
                  </a:lnTo>
                  <a:lnTo>
                    <a:pt x="460" y="346"/>
                  </a:lnTo>
                  <a:lnTo>
                    <a:pt x="454" y="330"/>
                  </a:lnTo>
                  <a:lnTo>
                    <a:pt x="454" y="315"/>
                  </a:lnTo>
                  <a:lnTo>
                    <a:pt x="459" y="301"/>
                  </a:lnTo>
                  <a:lnTo>
                    <a:pt x="467" y="290"/>
                  </a:lnTo>
                  <a:lnTo>
                    <a:pt x="477" y="282"/>
                  </a:lnTo>
                  <a:lnTo>
                    <a:pt x="487" y="276"/>
                  </a:lnTo>
                  <a:lnTo>
                    <a:pt x="499" y="273"/>
                  </a:lnTo>
                  <a:lnTo>
                    <a:pt x="510" y="276"/>
                  </a:lnTo>
                  <a:lnTo>
                    <a:pt x="515" y="260"/>
                  </a:lnTo>
                  <a:lnTo>
                    <a:pt x="527" y="245"/>
                  </a:lnTo>
                  <a:lnTo>
                    <a:pt x="543" y="231"/>
                  </a:lnTo>
                  <a:lnTo>
                    <a:pt x="563" y="221"/>
                  </a:lnTo>
                  <a:lnTo>
                    <a:pt x="588" y="215"/>
                  </a:lnTo>
                  <a:lnTo>
                    <a:pt x="614" y="215"/>
                  </a:lnTo>
                  <a:lnTo>
                    <a:pt x="642" y="224"/>
                  </a:lnTo>
                  <a:lnTo>
                    <a:pt x="669" y="242"/>
                  </a:lnTo>
                  <a:lnTo>
                    <a:pt x="691" y="252"/>
                  </a:lnTo>
                  <a:lnTo>
                    <a:pt x="718" y="249"/>
                  </a:lnTo>
                  <a:lnTo>
                    <a:pt x="743" y="238"/>
                  </a:lnTo>
                  <a:lnTo>
                    <a:pt x="765" y="222"/>
                  </a:lnTo>
                  <a:lnTo>
                    <a:pt x="779" y="203"/>
                  </a:lnTo>
                  <a:lnTo>
                    <a:pt x="783" y="185"/>
                  </a:lnTo>
                  <a:lnTo>
                    <a:pt x="774" y="172"/>
                  </a:lnTo>
                  <a:lnTo>
                    <a:pt x="747" y="165"/>
                  </a:lnTo>
                  <a:lnTo>
                    <a:pt x="753" y="160"/>
                  </a:lnTo>
                  <a:lnTo>
                    <a:pt x="758" y="154"/>
                  </a:lnTo>
                  <a:lnTo>
                    <a:pt x="762" y="147"/>
                  </a:lnTo>
                  <a:lnTo>
                    <a:pt x="762" y="140"/>
                  </a:lnTo>
                  <a:lnTo>
                    <a:pt x="760" y="133"/>
                  </a:lnTo>
                  <a:lnTo>
                    <a:pt x="757" y="127"/>
                  </a:lnTo>
                  <a:lnTo>
                    <a:pt x="751" y="120"/>
                  </a:lnTo>
                  <a:lnTo>
                    <a:pt x="743" y="116"/>
                  </a:lnTo>
                  <a:lnTo>
                    <a:pt x="733" y="111"/>
                  </a:lnTo>
                  <a:lnTo>
                    <a:pt x="720" y="109"/>
                  </a:lnTo>
                  <a:lnTo>
                    <a:pt x="706" y="108"/>
                  </a:lnTo>
                  <a:lnTo>
                    <a:pt x="689" y="108"/>
                  </a:lnTo>
                  <a:lnTo>
                    <a:pt x="671" y="110"/>
                  </a:lnTo>
                  <a:lnTo>
                    <a:pt x="650" y="115"/>
                  </a:lnTo>
                  <a:lnTo>
                    <a:pt x="627" y="122"/>
                  </a:lnTo>
                  <a:lnTo>
                    <a:pt x="601" y="132"/>
                  </a:lnTo>
                  <a:lnTo>
                    <a:pt x="623" y="119"/>
                  </a:lnTo>
                  <a:lnTo>
                    <a:pt x="642" y="101"/>
                  </a:lnTo>
                  <a:lnTo>
                    <a:pt x="654" y="81"/>
                  </a:lnTo>
                  <a:lnTo>
                    <a:pt x="659" y="62"/>
                  </a:lnTo>
                  <a:lnTo>
                    <a:pt x="656" y="47"/>
                  </a:lnTo>
                  <a:lnTo>
                    <a:pt x="642" y="39"/>
                  </a:lnTo>
                  <a:lnTo>
                    <a:pt x="618" y="40"/>
                  </a:lnTo>
                  <a:lnTo>
                    <a:pt x="581" y="55"/>
                  </a:lnTo>
                  <a:lnTo>
                    <a:pt x="594" y="40"/>
                  </a:lnTo>
                  <a:lnTo>
                    <a:pt x="600" y="28"/>
                  </a:lnTo>
                  <a:lnTo>
                    <a:pt x="598" y="18"/>
                  </a:lnTo>
                  <a:lnTo>
                    <a:pt x="589" y="10"/>
                  </a:lnTo>
                  <a:lnTo>
                    <a:pt x="575" y="4"/>
                  </a:lnTo>
                  <a:lnTo>
                    <a:pt x="558" y="1"/>
                  </a:lnTo>
                  <a:lnTo>
                    <a:pt x="537" y="0"/>
                  </a:lnTo>
                  <a:lnTo>
                    <a:pt x="514" y="1"/>
                  </a:lnTo>
                  <a:lnTo>
                    <a:pt x="491" y="4"/>
                  </a:lnTo>
                  <a:lnTo>
                    <a:pt x="469" y="10"/>
                  </a:lnTo>
                  <a:lnTo>
                    <a:pt x="449" y="18"/>
                  </a:lnTo>
                  <a:lnTo>
                    <a:pt x="432" y="28"/>
                  </a:lnTo>
                  <a:lnTo>
                    <a:pt x="419" y="41"/>
                  </a:lnTo>
                  <a:lnTo>
                    <a:pt x="412" y="57"/>
                  </a:lnTo>
                  <a:lnTo>
                    <a:pt x="412" y="74"/>
                  </a:lnTo>
                  <a:lnTo>
                    <a:pt x="421" y="95"/>
                  </a:lnTo>
                  <a:lnTo>
                    <a:pt x="423" y="101"/>
                  </a:lnTo>
                  <a:lnTo>
                    <a:pt x="423" y="108"/>
                  </a:lnTo>
                  <a:lnTo>
                    <a:pt x="421" y="115"/>
                  </a:lnTo>
                  <a:lnTo>
                    <a:pt x="417" y="122"/>
                  </a:lnTo>
                  <a:lnTo>
                    <a:pt x="411" y="128"/>
                  </a:lnTo>
                  <a:lnTo>
                    <a:pt x="406" y="135"/>
                  </a:lnTo>
                  <a:lnTo>
                    <a:pt x="399" y="140"/>
                  </a:lnTo>
                  <a:lnTo>
                    <a:pt x="393" y="145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6" name="Freeform 63"/>
            <p:cNvSpPr/>
            <p:nvPr/>
          </p:nvSpPr>
          <p:spPr bwMode="auto">
            <a:xfrm>
              <a:off x="3033" y="1505"/>
              <a:ext cx="1125" cy="308"/>
            </a:xfrm>
            <a:custGeom>
              <a:avLst/>
              <a:gdLst>
                <a:gd name="T0" fmla="*/ 0 w 2252"/>
                <a:gd name="T1" fmla="*/ 1 h 615"/>
                <a:gd name="T2" fmla="*/ 0 w 2252"/>
                <a:gd name="T3" fmla="*/ 1 h 615"/>
                <a:gd name="T4" fmla="*/ 0 w 2252"/>
                <a:gd name="T5" fmla="*/ 1 h 615"/>
                <a:gd name="T6" fmla="*/ 0 w 2252"/>
                <a:gd name="T7" fmla="*/ 1 h 615"/>
                <a:gd name="T8" fmla="*/ 0 w 2252"/>
                <a:gd name="T9" fmla="*/ 1 h 615"/>
                <a:gd name="T10" fmla="*/ 0 w 2252"/>
                <a:gd name="T11" fmla="*/ 1 h 615"/>
                <a:gd name="T12" fmla="*/ 0 w 2252"/>
                <a:gd name="T13" fmla="*/ 1 h 615"/>
                <a:gd name="T14" fmla="*/ 0 w 2252"/>
                <a:gd name="T15" fmla="*/ 0 h 615"/>
                <a:gd name="T16" fmla="*/ 0 w 2252"/>
                <a:gd name="T17" fmla="*/ 1 h 615"/>
                <a:gd name="T18" fmla="*/ 0 w 2252"/>
                <a:gd name="T19" fmla="*/ 1 h 615"/>
                <a:gd name="T20" fmla="*/ 0 w 2252"/>
                <a:gd name="T21" fmla="*/ 1 h 615"/>
                <a:gd name="T22" fmla="*/ 0 w 2252"/>
                <a:gd name="T23" fmla="*/ 1 h 615"/>
                <a:gd name="T24" fmla="*/ 0 w 2252"/>
                <a:gd name="T25" fmla="*/ 1 h 615"/>
                <a:gd name="T26" fmla="*/ 0 w 2252"/>
                <a:gd name="T27" fmla="*/ 1 h 615"/>
                <a:gd name="T28" fmla="*/ 0 w 2252"/>
                <a:gd name="T29" fmla="*/ 1 h 615"/>
                <a:gd name="T30" fmla="*/ 0 w 2252"/>
                <a:gd name="T31" fmla="*/ 1 h 615"/>
                <a:gd name="T32" fmla="*/ 0 w 2252"/>
                <a:gd name="T33" fmla="*/ 1 h 615"/>
                <a:gd name="T34" fmla="*/ 0 w 2252"/>
                <a:gd name="T35" fmla="*/ 1 h 615"/>
                <a:gd name="T36" fmla="*/ 0 w 2252"/>
                <a:gd name="T37" fmla="*/ 1 h 615"/>
                <a:gd name="T38" fmla="*/ 0 w 2252"/>
                <a:gd name="T39" fmla="*/ 1 h 615"/>
                <a:gd name="T40" fmla="*/ 0 w 2252"/>
                <a:gd name="T41" fmla="*/ 1 h 615"/>
                <a:gd name="T42" fmla="*/ 0 w 2252"/>
                <a:gd name="T43" fmla="*/ 1 h 615"/>
                <a:gd name="T44" fmla="*/ 0 w 2252"/>
                <a:gd name="T45" fmla="*/ 1 h 615"/>
                <a:gd name="T46" fmla="*/ 0 w 2252"/>
                <a:gd name="T47" fmla="*/ 1 h 615"/>
                <a:gd name="T48" fmla="*/ 0 w 2252"/>
                <a:gd name="T49" fmla="*/ 1 h 615"/>
                <a:gd name="T50" fmla="*/ 0 w 2252"/>
                <a:gd name="T51" fmla="*/ 1 h 615"/>
                <a:gd name="T52" fmla="*/ 0 w 2252"/>
                <a:gd name="T53" fmla="*/ 1 h 615"/>
                <a:gd name="T54" fmla="*/ 0 w 2252"/>
                <a:gd name="T55" fmla="*/ 1 h 615"/>
                <a:gd name="T56" fmla="*/ 0 w 2252"/>
                <a:gd name="T57" fmla="*/ 1 h 615"/>
                <a:gd name="T58" fmla="*/ 0 w 2252"/>
                <a:gd name="T59" fmla="*/ 1 h 615"/>
                <a:gd name="T60" fmla="*/ 0 w 2252"/>
                <a:gd name="T61" fmla="*/ 1 h 615"/>
                <a:gd name="T62" fmla="*/ 0 w 2252"/>
                <a:gd name="T63" fmla="*/ 1 h 615"/>
                <a:gd name="T64" fmla="*/ 0 w 2252"/>
                <a:gd name="T65" fmla="*/ 1 h 615"/>
                <a:gd name="T66" fmla="*/ 0 w 2252"/>
                <a:gd name="T67" fmla="*/ 1 h 615"/>
                <a:gd name="T68" fmla="*/ 0 w 2252"/>
                <a:gd name="T69" fmla="*/ 1 h 615"/>
                <a:gd name="T70" fmla="*/ 0 w 2252"/>
                <a:gd name="T71" fmla="*/ 1 h 615"/>
                <a:gd name="T72" fmla="*/ 0 w 2252"/>
                <a:gd name="T73" fmla="*/ 1 h 615"/>
                <a:gd name="T74" fmla="*/ 0 w 2252"/>
                <a:gd name="T75" fmla="*/ 1 h 61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252"/>
                <a:gd name="T115" fmla="*/ 0 h 615"/>
                <a:gd name="T116" fmla="*/ 2252 w 2252"/>
                <a:gd name="T117" fmla="*/ 615 h 615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252" h="615">
                  <a:moveTo>
                    <a:pt x="0" y="615"/>
                  </a:moveTo>
                  <a:lnTo>
                    <a:pt x="2252" y="615"/>
                  </a:lnTo>
                  <a:lnTo>
                    <a:pt x="2252" y="138"/>
                  </a:lnTo>
                  <a:lnTo>
                    <a:pt x="2248" y="134"/>
                  </a:lnTo>
                  <a:lnTo>
                    <a:pt x="2238" y="123"/>
                  </a:lnTo>
                  <a:lnTo>
                    <a:pt x="2223" y="109"/>
                  </a:lnTo>
                  <a:lnTo>
                    <a:pt x="2207" y="92"/>
                  </a:lnTo>
                  <a:lnTo>
                    <a:pt x="2190" y="74"/>
                  </a:lnTo>
                  <a:lnTo>
                    <a:pt x="2176" y="61"/>
                  </a:lnTo>
                  <a:lnTo>
                    <a:pt x="2165" y="50"/>
                  </a:lnTo>
                  <a:lnTo>
                    <a:pt x="2162" y="48"/>
                  </a:lnTo>
                  <a:lnTo>
                    <a:pt x="2162" y="42"/>
                  </a:lnTo>
                  <a:lnTo>
                    <a:pt x="2162" y="25"/>
                  </a:lnTo>
                  <a:lnTo>
                    <a:pt x="2162" y="8"/>
                  </a:lnTo>
                  <a:lnTo>
                    <a:pt x="2162" y="0"/>
                  </a:lnTo>
                  <a:lnTo>
                    <a:pt x="2132" y="0"/>
                  </a:lnTo>
                  <a:lnTo>
                    <a:pt x="2132" y="33"/>
                  </a:lnTo>
                  <a:lnTo>
                    <a:pt x="1944" y="33"/>
                  </a:lnTo>
                  <a:lnTo>
                    <a:pt x="1858" y="120"/>
                  </a:lnTo>
                  <a:lnTo>
                    <a:pt x="1882" y="120"/>
                  </a:lnTo>
                  <a:lnTo>
                    <a:pt x="1882" y="214"/>
                  </a:lnTo>
                  <a:lnTo>
                    <a:pt x="1772" y="214"/>
                  </a:lnTo>
                  <a:lnTo>
                    <a:pt x="1772" y="132"/>
                  </a:lnTo>
                  <a:lnTo>
                    <a:pt x="1821" y="132"/>
                  </a:lnTo>
                  <a:lnTo>
                    <a:pt x="1776" y="63"/>
                  </a:lnTo>
                  <a:lnTo>
                    <a:pt x="1581" y="63"/>
                  </a:lnTo>
                  <a:lnTo>
                    <a:pt x="1581" y="39"/>
                  </a:lnTo>
                  <a:lnTo>
                    <a:pt x="1542" y="39"/>
                  </a:lnTo>
                  <a:lnTo>
                    <a:pt x="1542" y="63"/>
                  </a:lnTo>
                  <a:lnTo>
                    <a:pt x="1512" y="63"/>
                  </a:lnTo>
                  <a:lnTo>
                    <a:pt x="1454" y="204"/>
                  </a:lnTo>
                  <a:lnTo>
                    <a:pt x="1214" y="204"/>
                  </a:lnTo>
                  <a:lnTo>
                    <a:pt x="1208" y="147"/>
                  </a:lnTo>
                  <a:lnTo>
                    <a:pt x="1196" y="103"/>
                  </a:lnTo>
                  <a:lnTo>
                    <a:pt x="1180" y="72"/>
                  </a:lnTo>
                  <a:lnTo>
                    <a:pt x="1162" y="55"/>
                  </a:lnTo>
                  <a:lnTo>
                    <a:pt x="1141" y="51"/>
                  </a:lnTo>
                  <a:lnTo>
                    <a:pt x="1120" y="64"/>
                  </a:lnTo>
                  <a:lnTo>
                    <a:pt x="1099" y="92"/>
                  </a:lnTo>
                  <a:lnTo>
                    <a:pt x="1082" y="137"/>
                  </a:lnTo>
                  <a:lnTo>
                    <a:pt x="1012" y="0"/>
                  </a:lnTo>
                  <a:lnTo>
                    <a:pt x="909" y="126"/>
                  </a:lnTo>
                  <a:lnTo>
                    <a:pt x="824" y="5"/>
                  </a:lnTo>
                  <a:lnTo>
                    <a:pt x="728" y="123"/>
                  </a:lnTo>
                  <a:lnTo>
                    <a:pt x="566" y="123"/>
                  </a:lnTo>
                  <a:lnTo>
                    <a:pt x="566" y="204"/>
                  </a:lnTo>
                  <a:lnTo>
                    <a:pt x="538" y="208"/>
                  </a:lnTo>
                  <a:lnTo>
                    <a:pt x="537" y="176"/>
                  </a:lnTo>
                  <a:lnTo>
                    <a:pt x="534" y="141"/>
                  </a:lnTo>
                  <a:lnTo>
                    <a:pt x="529" y="110"/>
                  </a:lnTo>
                  <a:lnTo>
                    <a:pt x="522" y="83"/>
                  </a:lnTo>
                  <a:lnTo>
                    <a:pt x="514" y="64"/>
                  </a:lnTo>
                  <a:lnTo>
                    <a:pt x="505" y="56"/>
                  </a:lnTo>
                  <a:lnTo>
                    <a:pt x="496" y="63"/>
                  </a:lnTo>
                  <a:lnTo>
                    <a:pt x="485" y="88"/>
                  </a:lnTo>
                  <a:lnTo>
                    <a:pt x="481" y="71"/>
                  </a:lnTo>
                  <a:lnTo>
                    <a:pt x="474" y="57"/>
                  </a:lnTo>
                  <a:lnTo>
                    <a:pt x="466" y="49"/>
                  </a:lnTo>
                  <a:lnTo>
                    <a:pt x="455" y="47"/>
                  </a:lnTo>
                  <a:lnTo>
                    <a:pt x="446" y="51"/>
                  </a:lnTo>
                  <a:lnTo>
                    <a:pt x="437" y="65"/>
                  </a:lnTo>
                  <a:lnTo>
                    <a:pt x="430" y="88"/>
                  </a:lnTo>
                  <a:lnTo>
                    <a:pt x="427" y="123"/>
                  </a:lnTo>
                  <a:lnTo>
                    <a:pt x="415" y="119"/>
                  </a:lnTo>
                  <a:lnTo>
                    <a:pt x="405" y="132"/>
                  </a:lnTo>
                  <a:lnTo>
                    <a:pt x="399" y="163"/>
                  </a:lnTo>
                  <a:lnTo>
                    <a:pt x="397" y="208"/>
                  </a:lnTo>
                  <a:lnTo>
                    <a:pt x="363" y="208"/>
                  </a:lnTo>
                  <a:lnTo>
                    <a:pt x="363" y="153"/>
                  </a:lnTo>
                  <a:lnTo>
                    <a:pt x="317" y="107"/>
                  </a:lnTo>
                  <a:lnTo>
                    <a:pt x="180" y="107"/>
                  </a:lnTo>
                  <a:lnTo>
                    <a:pt x="128" y="55"/>
                  </a:lnTo>
                  <a:lnTo>
                    <a:pt x="74" y="135"/>
                  </a:lnTo>
                  <a:lnTo>
                    <a:pt x="74" y="216"/>
                  </a:lnTo>
                  <a:lnTo>
                    <a:pt x="2" y="216"/>
                  </a:lnTo>
                  <a:lnTo>
                    <a:pt x="0" y="615"/>
                  </a:lnTo>
                  <a:close/>
                </a:path>
              </a:pathLst>
            </a:custGeom>
            <a:solidFill>
              <a:srgbClr val="D8C6A5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7" name="Freeform 64"/>
            <p:cNvSpPr/>
            <p:nvPr/>
          </p:nvSpPr>
          <p:spPr bwMode="auto">
            <a:xfrm>
              <a:off x="3058" y="1494"/>
              <a:ext cx="176" cy="319"/>
            </a:xfrm>
            <a:custGeom>
              <a:avLst/>
              <a:gdLst>
                <a:gd name="T0" fmla="*/ 1 w 351"/>
                <a:gd name="T1" fmla="*/ 1 h 638"/>
                <a:gd name="T2" fmla="*/ 1 w 351"/>
                <a:gd name="T3" fmla="*/ 1 h 638"/>
                <a:gd name="T4" fmla="*/ 1 w 351"/>
                <a:gd name="T5" fmla="*/ 1 h 638"/>
                <a:gd name="T6" fmla="*/ 1 w 351"/>
                <a:gd name="T7" fmla="*/ 1 h 638"/>
                <a:gd name="T8" fmla="*/ 1 w 351"/>
                <a:gd name="T9" fmla="*/ 1 h 638"/>
                <a:gd name="T10" fmla="*/ 1 w 351"/>
                <a:gd name="T11" fmla="*/ 1 h 638"/>
                <a:gd name="T12" fmla="*/ 1 w 351"/>
                <a:gd name="T13" fmla="*/ 1 h 638"/>
                <a:gd name="T14" fmla="*/ 1 w 351"/>
                <a:gd name="T15" fmla="*/ 1 h 638"/>
                <a:gd name="T16" fmla="*/ 1 w 351"/>
                <a:gd name="T17" fmla="*/ 1 h 638"/>
                <a:gd name="T18" fmla="*/ 1 w 351"/>
                <a:gd name="T19" fmla="*/ 1 h 638"/>
                <a:gd name="T20" fmla="*/ 1 w 351"/>
                <a:gd name="T21" fmla="*/ 1 h 638"/>
                <a:gd name="T22" fmla="*/ 1 w 351"/>
                <a:gd name="T23" fmla="*/ 1 h 638"/>
                <a:gd name="T24" fmla="*/ 1 w 351"/>
                <a:gd name="T25" fmla="*/ 1 h 638"/>
                <a:gd name="T26" fmla="*/ 1 w 351"/>
                <a:gd name="T27" fmla="*/ 1 h 638"/>
                <a:gd name="T28" fmla="*/ 1 w 351"/>
                <a:gd name="T29" fmla="*/ 1 h 638"/>
                <a:gd name="T30" fmla="*/ 0 w 351"/>
                <a:gd name="T31" fmla="*/ 1 h 638"/>
                <a:gd name="T32" fmla="*/ 1 w 351"/>
                <a:gd name="T33" fmla="*/ 1 h 638"/>
                <a:gd name="T34" fmla="*/ 1 w 351"/>
                <a:gd name="T35" fmla="*/ 1 h 638"/>
                <a:gd name="T36" fmla="*/ 1 w 351"/>
                <a:gd name="T37" fmla="*/ 1 h 638"/>
                <a:gd name="T38" fmla="*/ 1 w 351"/>
                <a:gd name="T39" fmla="*/ 1 h 638"/>
                <a:gd name="T40" fmla="*/ 1 w 351"/>
                <a:gd name="T41" fmla="*/ 1 h 638"/>
                <a:gd name="T42" fmla="*/ 1 w 351"/>
                <a:gd name="T43" fmla="*/ 1 h 638"/>
                <a:gd name="T44" fmla="*/ 1 w 351"/>
                <a:gd name="T45" fmla="*/ 1 h 638"/>
                <a:gd name="T46" fmla="*/ 1 w 351"/>
                <a:gd name="T47" fmla="*/ 1 h 638"/>
                <a:gd name="T48" fmla="*/ 1 w 351"/>
                <a:gd name="T49" fmla="*/ 1 h 638"/>
                <a:gd name="T50" fmla="*/ 1 w 351"/>
                <a:gd name="T51" fmla="*/ 1 h 638"/>
                <a:gd name="T52" fmla="*/ 1 w 351"/>
                <a:gd name="T53" fmla="*/ 1 h 638"/>
                <a:gd name="T54" fmla="*/ 1 w 351"/>
                <a:gd name="T55" fmla="*/ 1 h 638"/>
                <a:gd name="T56" fmla="*/ 1 w 351"/>
                <a:gd name="T57" fmla="*/ 1 h 638"/>
                <a:gd name="T58" fmla="*/ 1 w 351"/>
                <a:gd name="T59" fmla="*/ 1 h 638"/>
                <a:gd name="T60" fmla="*/ 1 w 351"/>
                <a:gd name="T61" fmla="*/ 1 h 638"/>
                <a:gd name="T62" fmla="*/ 1 w 351"/>
                <a:gd name="T63" fmla="*/ 1 h 638"/>
                <a:gd name="T64" fmla="*/ 1 w 351"/>
                <a:gd name="T65" fmla="*/ 1 h 638"/>
                <a:gd name="T66" fmla="*/ 1 w 351"/>
                <a:gd name="T67" fmla="*/ 1 h 638"/>
                <a:gd name="T68" fmla="*/ 1 w 351"/>
                <a:gd name="T69" fmla="*/ 1 h 638"/>
                <a:gd name="T70" fmla="*/ 1 w 351"/>
                <a:gd name="T71" fmla="*/ 1 h 638"/>
                <a:gd name="T72" fmla="*/ 1 w 351"/>
                <a:gd name="T73" fmla="*/ 1 h 638"/>
                <a:gd name="T74" fmla="*/ 1 w 351"/>
                <a:gd name="T75" fmla="*/ 1 h 638"/>
                <a:gd name="T76" fmla="*/ 1 w 351"/>
                <a:gd name="T77" fmla="*/ 1 h 638"/>
                <a:gd name="T78" fmla="*/ 1 w 351"/>
                <a:gd name="T79" fmla="*/ 1 h 638"/>
                <a:gd name="T80" fmla="*/ 1 w 351"/>
                <a:gd name="T81" fmla="*/ 1 h 638"/>
                <a:gd name="T82" fmla="*/ 1 w 351"/>
                <a:gd name="T83" fmla="*/ 1 h 638"/>
                <a:gd name="T84" fmla="*/ 1 w 351"/>
                <a:gd name="T85" fmla="*/ 1 h 638"/>
                <a:gd name="T86" fmla="*/ 1 w 351"/>
                <a:gd name="T87" fmla="*/ 1 h 638"/>
                <a:gd name="T88" fmla="*/ 1 w 351"/>
                <a:gd name="T89" fmla="*/ 1 h 638"/>
                <a:gd name="T90" fmla="*/ 1 w 351"/>
                <a:gd name="T91" fmla="*/ 1 h 638"/>
                <a:gd name="T92" fmla="*/ 1 w 351"/>
                <a:gd name="T93" fmla="*/ 1 h 638"/>
                <a:gd name="T94" fmla="*/ 1 w 351"/>
                <a:gd name="T95" fmla="*/ 1 h 638"/>
                <a:gd name="T96" fmla="*/ 1 w 351"/>
                <a:gd name="T97" fmla="*/ 1 h 638"/>
                <a:gd name="T98" fmla="*/ 1 w 351"/>
                <a:gd name="T99" fmla="*/ 1 h 638"/>
                <a:gd name="T100" fmla="*/ 1 w 351"/>
                <a:gd name="T101" fmla="*/ 1 h 638"/>
                <a:gd name="T102" fmla="*/ 1 w 351"/>
                <a:gd name="T103" fmla="*/ 1 h 63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51"/>
                <a:gd name="T157" fmla="*/ 0 h 638"/>
                <a:gd name="T158" fmla="*/ 351 w 351"/>
                <a:gd name="T159" fmla="*/ 638 h 63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51" h="638">
                  <a:moveTo>
                    <a:pt x="166" y="0"/>
                  </a:moveTo>
                  <a:lnTo>
                    <a:pt x="150" y="4"/>
                  </a:lnTo>
                  <a:lnTo>
                    <a:pt x="134" y="22"/>
                  </a:lnTo>
                  <a:lnTo>
                    <a:pt x="119" y="48"/>
                  </a:lnTo>
                  <a:lnTo>
                    <a:pt x="106" y="81"/>
                  </a:lnTo>
                  <a:lnTo>
                    <a:pt x="95" y="118"/>
                  </a:lnTo>
                  <a:lnTo>
                    <a:pt x="86" y="154"/>
                  </a:lnTo>
                  <a:lnTo>
                    <a:pt x="82" y="186"/>
                  </a:lnTo>
                  <a:lnTo>
                    <a:pt x="81" y="211"/>
                  </a:lnTo>
                  <a:lnTo>
                    <a:pt x="74" y="192"/>
                  </a:lnTo>
                  <a:lnTo>
                    <a:pt x="69" y="168"/>
                  </a:lnTo>
                  <a:lnTo>
                    <a:pt x="65" y="148"/>
                  </a:lnTo>
                  <a:lnTo>
                    <a:pt x="63" y="140"/>
                  </a:lnTo>
                  <a:lnTo>
                    <a:pt x="46" y="188"/>
                  </a:lnTo>
                  <a:lnTo>
                    <a:pt x="35" y="230"/>
                  </a:lnTo>
                  <a:lnTo>
                    <a:pt x="30" y="267"/>
                  </a:lnTo>
                  <a:lnTo>
                    <a:pt x="29" y="298"/>
                  </a:lnTo>
                  <a:lnTo>
                    <a:pt x="31" y="323"/>
                  </a:lnTo>
                  <a:lnTo>
                    <a:pt x="38" y="343"/>
                  </a:lnTo>
                  <a:lnTo>
                    <a:pt x="46" y="359"/>
                  </a:lnTo>
                  <a:lnTo>
                    <a:pt x="55" y="369"/>
                  </a:lnTo>
                  <a:lnTo>
                    <a:pt x="45" y="362"/>
                  </a:lnTo>
                  <a:lnTo>
                    <a:pt x="36" y="356"/>
                  </a:lnTo>
                  <a:lnTo>
                    <a:pt x="28" y="351"/>
                  </a:lnTo>
                  <a:lnTo>
                    <a:pt x="21" y="345"/>
                  </a:lnTo>
                  <a:lnTo>
                    <a:pt x="15" y="341"/>
                  </a:lnTo>
                  <a:lnTo>
                    <a:pt x="12" y="338"/>
                  </a:lnTo>
                  <a:lnTo>
                    <a:pt x="9" y="336"/>
                  </a:lnTo>
                  <a:lnTo>
                    <a:pt x="8" y="334"/>
                  </a:lnTo>
                  <a:lnTo>
                    <a:pt x="5" y="367"/>
                  </a:lnTo>
                  <a:lnTo>
                    <a:pt x="1" y="407"/>
                  </a:lnTo>
                  <a:lnTo>
                    <a:pt x="0" y="453"/>
                  </a:lnTo>
                  <a:lnTo>
                    <a:pt x="1" y="499"/>
                  </a:lnTo>
                  <a:lnTo>
                    <a:pt x="7" y="545"/>
                  </a:lnTo>
                  <a:lnTo>
                    <a:pt x="18" y="585"/>
                  </a:lnTo>
                  <a:lnTo>
                    <a:pt x="37" y="618"/>
                  </a:lnTo>
                  <a:lnTo>
                    <a:pt x="65" y="638"/>
                  </a:lnTo>
                  <a:lnTo>
                    <a:pt x="71" y="638"/>
                  </a:lnTo>
                  <a:lnTo>
                    <a:pt x="83" y="638"/>
                  </a:lnTo>
                  <a:lnTo>
                    <a:pt x="97" y="638"/>
                  </a:lnTo>
                  <a:lnTo>
                    <a:pt x="114" y="638"/>
                  </a:lnTo>
                  <a:lnTo>
                    <a:pt x="133" y="638"/>
                  </a:lnTo>
                  <a:lnTo>
                    <a:pt x="152" y="638"/>
                  </a:lnTo>
                  <a:lnTo>
                    <a:pt x="173" y="638"/>
                  </a:lnTo>
                  <a:lnTo>
                    <a:pt x="194" y="638"/>
                  </a:lnTo>
                  <a:lnTo>
                    <a:pt x="214" y="638"/>
                  </a:lnTo>
                  <a:lnTo>
                    <a:pt x="234" y="638"/>
                  </a:lnTo>
                  <a:lnTo>
                    <a:pt x="252" y="638"/>
                  </a:lnTo>
                  <a:lnTo>
                    <a:pt x="268" y="638"/>
                  </a:lnTo>
                  <a:lnTo>
                    <a:pt x="282" y="638"/>
                  </a:lnTo>
                  <a:lnTo>
                    <a:pt x="293" y="638"/>
                  </a:lnTo>
                  <a:lnTo>
                    <a:pt x="300" y="638"/>
                  </a:lnTo>
                  <a:lnTo>
                    <a:pt x="302" y="638"/>
                  </a:lnTo>
                  <a:lnTo>
                    <a:pt x="315" y="621"/>
                  </a:lnTo>
                  <a:lnTo>
                    <a:pt x="326" y="594"/>
                  </a:lnTo>
                  <a:lnTo>
                    <a:pt x="336" y="562"/>
                  </a:lnTo>
                  <a:lnTo>
                    <a:pt x="345" y="527"/>
                  </a:lnTo>
                  <a:lnTo>
                    <a:pt x="349" y="491"/>
                  </a:lnTo>
                  <a:lnTo>
                    <a:pt x="351" y="456"/>
                  </a:lnTo>
                  <a:lnTo>
                    <a:pt x="350" y="427"/>
                  </a:lnTo>
                  <a:lnTo>
                    <a:pt x="345" y="402"/>
                  </a:lnTo>
                  <a:lnTo>
                    <a:pt x="342" y="416"/>
                  </a:lnTo>
                  <a:lnTo>
                    <a:pt x="338" y="430"/>
                  </a:lnTo>
                  <a:lnTo>
                    <a:pt x="332" y="441"/>
                  </a:lnTo>
                  <a:lnTo>
                    <a:pt x="326" y="453"/>
                  </a:lnTo>
                  <a:lnTo>
                    <a:pt x="319" y="462"/>
                  </a:lnTo>
                  <a:lnTo>
                    <a:pt x="313" y="469"/>
                  </a:lnTo>
                  <a:lnTo>
                    <a:pt x="308" y="476"/>
                  </a:lnTo>
                  <a:lnTo>
                    <a:pt x="302" y="479"/>
                  </a:lnTo>
                  <a:lnTo>
                    <a:pt x="309" y="464"/>
                  </a:lnTo>
                  <a:lnTo>
                    <a:pt x="317" y="441"/>
                  </a:lnTo>
                  <a:lnTo>
                    <a:pt x="323" y="413"/>
                  </a:lnTo>
                  <a:lnTo>
                    <a:pt x="327" y="379"/>
                  </a:lnTo>
                  <a:lnTo>
                    <a:pt x="328" y="341"/>
                  </a:lnTo>
                  <a:lnTo>
                    <a:pt x="324" y="300"/>
                  </a:lnTo>
                  <a:lnTo>
                    <a:pt x="312" y="256"/>
                  </a:lnTo>
                  <a:lnTo>
                    <a:pt x="293" y="211"/>
                  </a:lnTo>
                  <a:lnTo>
                    <a:pt x="293" y="222"/>
                  </a:lnTo>
                  <a:lnTo>
                    <a:pt x="289" y="234"/>
                  </a:lnTo>
                  <a:lnTo>
                    <a:pt x="285" y="246"/>
                  </a:lnTo>
                  <a:lnTo>
                    <a:pt x="278" y="257"/>
                  </a:lnTo>
                  <a:lnTo>
                    <a:pt x="271" y="268"/>
                  </a:lnTo>
                  <a:lnTo>
                    <a:pt x="265" y="276"/>
                  </a:lnTo>
                  <a:lnTo>
                    <a:pt x="260" y="282"/>
                  </a:lnTo>
                  <a:lnTo>
                    <a:pt x="259" y="284"/>
                  </a:lnTo>
                  <a:lnTo>
                    <a:pt x="262" y="267"/>
                  </a:lnTo>
                  <a:lnTo>
                    <a:pt x="263" y="240"/>
                  </a:lnTo>
                  <a:lnTo>
                    <a:pt x="263" y="208"/>
                  </a:lnTo>
                  <a:lnTo>
                    <a:pt x="262" y="172"/>
                  </a:lnTo>
                  <a:lnTo>
                    <a:pt x="257" y="137"/>
                  </a:lnTo>
                  <a:lnTo>
                    <a:pt x="249" y="102"/>
                  </a:lnTo>
                  <a:lnTo>
                    <a:pt x="239" y="72"/>
                  </a:lnTo>
                  <a:lnTo>
                    <a:pt x="225" y="50"/>
                  </a:lnTo>
                  <a:lnTo>
                    <a:pt x="225" y="73"/>
                  </a:lnTo>
                  <a:lnTo>
                    <a:pt x="220" y="94"/>
                  </a:lnTo>
                  <a:lnTo>
                    <a:pt x="214" y="109"/>
                  </a:lnTo>
                  <a:lnTo>
                    <a:pt x="212" y="115"/>
                  </a:lnTo>
                  <a:lnTo>
                    <a:pt x="210" y="99"/>
                  </a:lnTo>
                  <a:lnTo>
                    <a:pt x="205" y="80"/>
                  </a:lnTo>
                  <a:lnTo>
                    <a:pt x="197" y="61"/>
                  </a:lnTo>
                  <a:lnTo>
                    <a:pt x="189" y="42"/>
                  </a:lnTo>
                  <a:lnTo>
                    <a:pt x="181" y="26"/>
                  </a:lnTo>
                  <a:lnTo>
                    <a:pt x="173" y="12"/>
                  </a:lnTo>
                  <a:lnTo>
                    <a:pt x="168" y="3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8" name="Freeform 65"/>
            <p:cNvSpPr/>
            <p:nvPr/>
          </p:nvSpPr>
          <p:spPr bwMode="auto">
            <a:xfrm>
              <a:off x="3127" y="1589"/>
              <a:ext cx="379" cy="224"/>
            </a:xfrm>
            <a:custGeom>
              <a:avLst/>
              <a:gdLst>
                <a:gd name="T0" fmla="*/ 0 w 758"/>
                <a:gd name="T1" fmla="*/ 0 h 449"/>
                <a:gd name="T2" fmla="*/ 1 w 758"/>
                <a:gd name="T3" fmla="*/ 0 h 449"/>
                <a:gd name="T4" fmla="*/ 1 w 758"/>
                <a:gd name="T5" fmla="*/ 0 h 449"/>
                <a:gd name="T6" fmla="*/ 1 w 758"/>
                <a:gd name="T7" fmla="*/ 0 h 449"/>
                <a:gd name="T8" fmla="*/ 1 w 758"/>
                <a:gd name="T9" fmla="*/ 0 h 449"/>
                <a:gd name="T10" fmla="*/ 0 w 758"/>
                <a:gd name="T11" fmla="*/ 0 h 449"/>
                <a:gd name="T12" fmla="*/ 0 w 758"/>
                <a:gd name="T13" fmla="*/ 0 h 4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58"/>
                <a:gd name="T22" fmla="*/ 0 h 449"/>
                <a:gd name="T23" fmla="*/ 758 w 758"/>
                <a:gd name="T24" fmla="*/ 449 h 44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58" h="449">
                  <a:moveTo>
                    <a:pt x="0" y="228"/>
                  </a:moveTo>
                  <a:lnTo>
                    <a:pt x="150" y="0"/>
                  </a:lnTo>
                  <a:lnTo>
                    <a:pt x="299" y="228"/>
                  </a:lnTo>
                  <a:lnTo>
                    <a:pt x="758" y="228"/>
                  </a:lnTo>
                  <a:lnTo>
                    <a:pt x="758" y="449"/>
                  </a:lnTo>
                  <a:lnTo>
                    <a:pt x="0" y="449"/>
                  </a:lnTo>
                  <a:lnTo>
                    <a:pt x="0" y="228"/>
                  </a:lnTo>
                  <a:close/>
                </a:path>
              </a:pathLst>
            </a:custGeom>
            <a:solidFill>
              <a:srgbClr val="B266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9" name="Freeform 66"/>
            <p:cNvSpPr/>
            <p:nvPr/>
          </p:nvSpPr>
          <p:spPr bwMode="auto">
            <a:xfrm>
              <a:off x="3124" y="1570"/>
              <a:ext cx="386" cy="133"/>
            </a:xfrm>
            <a:custGeom>
              <a:avLst/>
              <a:gdLst>
                <a:gd name="T0" fmla="*/ 1 w 770"/>
                <a:gd name="T1" fmla="*/ 1 h 264"/>
                <a:gd name="T2" fmla="*/ 1 w 770"/>
                <a:gd name="T3" fmla="*/ 1 h 264"/>
                <a:gd name="T4" fmla="*/ 1 w 770"/>
                <a:gd name="T5" fmla="*/ 1 h 264"/>
                <a:gd name="T6" fmla="*/ 1 w 770"/>
                <a:gd name="T7" fmla="*/ 1 h 264"/>
                <a:gd name="T8" fmla="*/ 0 w 770"/>
                <a:gd name="T9" fmla="*/ 1 h 264"/>
                <a:gd name="T10" fmla="*/ 1 w 770"/>
                <a:gd name="T11" fmla="*/ 0 h 264"/>
                <a:gd name="T12" fmla="*/ 1 w 770"/>
                <a:gd name="T13" fmla="*/ 1 h 264"/>
                <a:gd name="T14" fmla="*/ 1 w 770"/>
                <a:gd name="T15" fmla="*/ 1 h 264"/>
                <a:gd name="T16" fmla="*/ 1 w 770"/>
                <a:gd name="T17" fmla="*/ 1 h 2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70"/>
                <a:gd name="T28" fmla="*/ 0 h 264"/>
                <a:gd name="T29" fmla="*/ 770 w 770"/>
                <a:gd name="T30" fmla="*/ 264 h 2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70" h="264">
                  <a:moveTo>
                    <a:pt x="763" y="264"/>
                  </a:moveTo>
                  <a:lnTo>
                    <a:pt x="304" y="264"/>
                  </a:lnTo>
                  <a:lnTo>
                    <a:pt x="155" y="36"/>
                  </a:lnTo>
                  <a:lnTo>
                    <a:pt x="5" y="264"/>
                  </a:lnTo>
                  <a:lnTo>
                    <a:pt x="0" y="237"/>
                  </a:lnTo>
                  <a:lnTo>
                    <a:pt x="155" y="0"/>
                  </a:lnTo>
                  <a:lnTo>
                    <a:pt x="309" y="237"/>
                  </a:lnTo>
                  <a:lnTo>
                    <a:pt x="770" y="237"/>
                  </a:lnTo>
                  <a:lnTo>
                    <a:pt x="763" y="26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0" name="Rectangle 67"/>
            <p:cNvSpPr>
              <a:spLocks noChangeArrowheads="1"/>
            </p:cNvSpPr>
            <p:nvPr/>
          </p:nvSpPr>
          <p:spPr bwMode="auto">
            <a:xfrm>
              <a:off x="3138" y="1711"/>
              <a:ext cx="134" cy="10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1" name="Freeform 68"/>
            <p:cNvSpPr/>
            <p:nvPr/>
          </p:nvSpPr>
          <p:spPr bwMode="auto">
            <a:xfrm>
              <a:off x="3202" y="1570"/>
              <a:ext cx="308" cy="119"/>
            </a:xfrm>
            <a:custGeom>
              <a:avLst/>
              <a:gdLst>
                <a:gd name="T0" fmla="*/ 0 w 615"/>
                <a:gd name="T1" fmla="*/ 0 h 237"/>
                <a:gd name="T2" fmla="*/ 1 w 615"/>
                <a:gd name="T3" fmla="*/ 1 h 237"/>
                <a:gd name="T4" fmla="*/ 1 w 615"/>
                <a:gd name="T5" fmla="*/ 1 h 237"/>
                <a:gd name="T6" fmla="*/ 1 w 615"/>
                <a:gd name="T7" fmla="*/ 0 h 237"/>
                <a:gd name="T8" fmla="*/ 0 w 615"/>
                <a:gd name="T9" fmla="*/ 0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5"/>
                <a:gd name="T16" fmla="*/ 0 h 237"/>
                <a:gd name="T17" fmla="*/ 615 w 615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5" h="237">
                  <a:moveTo>
                    <a:pt x="0" y="0"/>
                  </a:moveTo>
                  <a:lnTo>
                    <a:pt x="154" y="237"/>
                  </a:lnTo>
                  <a:lnTo>
                    <a:pt x="615" y="237"/>
                  </a:lnTo>
                  <a:lnTo>
                    <a:pt x="4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2" name="Rectangle 69"/>
            <p:cNvSpPr>
              <a:spLocks noChangeArrowheads="1"/>
            </p:cNvSpPr>
            <p:nvPr/>
          </p:nvSpPr>
          <p:spPr bwMode="auto">
            <a:xfrm>
              <a:off x="3147" y="1719"/>
              <a:ext cx="114" cy="94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3" name="Rectangle 70"/>
            <p:cNvSpPr>
              <a:spLocks noChangeArrowheads="1"/>
            </p:cNvSpPr>
            <p:nvPr/>
          </p:nvSpPr>
          <p:spPr bwMode="auto">
            <a:xfrm>
              <a:off x="3032" y="1813"/>
              <a:ext cx="1126" cy="221"/>
            </a:xfrm>
            <a:prstGeom prst="rect">
              <a:avLst/>
            </a:prstGeom>
            <a:solidFill>
              <a:srgbClr val="33BF0C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4" name="Freeform 71"/>
            <p:cNvSpPr/>
            <p:nvPr/>
          </p:nvSpPr>
          <p:spPr bwMode="auto">
            <a:xfrm>
              <a:off x="3485" y="1432"/>
              <a:ext cx="435" cy="205"/>
            </a:xfrm>
            <a:custGeom>
              <a:avLst/>
              <a:gdLst>
                <a:gd name="T0" fmla="*/ 0 w 871"/>
                <a:gd name="T1" fmla="*/ 1 h 409"/>
                <a:gd name="T2" fmla="*/ 0 w 871"/>
                <a:gd name="T3" fmla="*/ 1 h 409"/>
                <a:gd name="T4" fmla="*/ 0 w 871"/>
                <a:gd name="T5" fmla="*/ 1 h 409"/>
                <a:gd name="T6" fmla="*/ 0 w 871"/>
                <a:gd name="T7" fmla="*/ 1 h 409"/>
                <a:gd name="T8" fmla="*/ 0 w 871"/>
                <a:gd name="T9" fmla="*/ 1 h 409"/>
                <a:gd name="T10" fmla="*/ 0 w 871"/>
                <a:gd name="T11" fmla="*/ 1 h 409"/>
                <a:gd name="T12" fmla="*/ 0 w 871"/>
                <a:gd name="T13" fmla="*/ 0 h 409"/>
                <a:gd name="T14" fmla="*/ 0 w 871"/>
                <a:gd name="T15" fmla="*/ 0 h 409"/>
                <a:gd name="T16" fmla="*/ 0 w 871"/>
                <a:gd name="T17" fmla="*/ 1 h 4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71"/>
                <a:gd name="T28" fmla="*/ 0 h 409"/>
                <a:gd name="T29" fmla="*/ 871 w 871"/>
                <a:gd name="T30" fmla="*/ 409 h 40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71" h="409">
                  <a:moveTo>
                    <a:pt x="380" y="73"/>
                  </a:moveTo>
                  <a:lnTo>
                    <a:pt x="871" y="73"/>
                  </a:lnTo>
                  <a:lnTo>
                    <a:pt x="652" y="409"/>
                  </a:lnTo>
                  <a:lnTo>
                    <a:pt x="0" y="409"/>
                  </a:lnTo>
                  <a:lnTo>
                    <a:pt x="220" y="73"/>
                  </a:lnTo>
                  <a:lnTo>
                    <a:pt x="306" y="73"/>
                  </a:lnTo>
                  <a:lnTo>
                    <a:pt x="306" y="0"/>
                  </a:lnTo>
                  <a:lnTo>
                    <a:pt x="380" y="0"/>
                  </a:lnTo>
                  <a:lnTo>
                    <a:pt x="380" y="73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5" name="Freeform 72"/>
            <p:cNvSpPr/>
            <p:nvPr/>
          </p:nvSpPr>
          <p:spPr bwMode="auto">
            <a:xfrm>
              <a:off x="3489" y="1495"/>
              <a:ext cx="537" cy="318"/>
            </a:xfrm>
            <a:custGeom>
              <a:avLst/>
              <a:gdLst>
                <a:gd name="T0" fmla="*/ 1 w 1073"/>
                <a:gd name="T1" fmla="*/ 1 h 636"/>
                <a:gd name="T2" fmla="*/ 1 w 1073"/>
                <a:gd name="T3" fmla="*/ 0 h 636"/>
                <a:gd name="T4" fmla="*/ 1 w 1073"/>
                <a:gd name="T5" fmla="*/ 1 h 636"/>
                <a:gd name="T6" fmla="*/ 0 w 1073"/>
                <a:gd name="T7" fmla="*/ 1 h 636"/>
                <a:gd name="T8" fmla="*/ 0 w 1073"/>
                <a:gd name="T9" fmla="*/ 1 h 636"/>
                <a:gd name="T10" fmla="*/ 1 w 1073"/>
                <a:gd name="T11" fmla="*/ 1 h 636"/>
                <a:gd name="T12" fmla="*/ 1 w 1073"/>
                <a:gd name="T13" fmla="*/ 1 h 6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73"/>
                <a:gd name="T22" fmla="*/ 0 h 636"/>
                <a:gd name="T23" fmla="*/ 1073 w 1073"/>
                <a:gd name="T24" fmla="*/ 636 h 6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73" h="636">
                  <a:moveTo>
                    <a:pt x="1073" y="323"/>
                  </a:moveTo>
                  <a:lnTo>
                    <a:pt x="862" y="0"/>
                  </a:lnTo>
                  <a:lnTo>
                    <a:pt x="651" y="323"/>
                  </a:lnTo>
                  <a:lnTo>
                    <a:pt x="0" y="323"/>
                  </a:lnTo>
                  <a:lnTo>
                    <a:pt x="0" y="636"/>
                  </a:lnTo>
                  <a:lnTo>
                    <a:pt x="1073" y="636"/>
                  </a:lnTo>
                  <a:lnTo>
                    <a:pt x="1073" y="323"/>
                  </a:lnTo>
                  <a:close/>
                </a:path>
              </a:pathLst>
            </a:custGeom>
            <a:solidFill>
              <a:srgbClr val="B266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6" name="Rectangle 73"/>
            <p:cNvSpPr>
              <a:spLocks noChangeArrowheads="1"/>
            </p:cNvSpPr>
            <p:nvPr/>
          </p:nvSpPr>
          <p:spPr bwMode="auto">
            <a:xfrm>
              <a:off x="3498" y="1668"/>
              <a:ext cx="312" cy="139"/>
            </a:xfrm>
            <a:prstGeom prst="rect">
              <a:avLst/>
            </a:prstGeom>
            <a:solidFill>
              <a:srgbClr val="D8B272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7" name="Freeform 74"/>
            <p:cNvSpPr/>
            <p:nvPr/>
          </p:nvSpPr>
          <p:spPr bwMode="auto">
            <a:xfrm>
              <a:off x="3937" y="1757"/>
              <a:ext cx="174" cy="56"/>
            </a:xfrm>
            <a:custGeom>
              <a:avLst/>
              <a:gdLst>
                <a:gd name="T0" fmla="*/ 1 w 348"/>
                <a:gd name="T1" fmla="*/ 0 h 113"/>
                <a:gd name="T2" fmla="*/ 1 w 348"/>
                <a:gd name="T3" fmla="*/ 0 h 113"/>
                <a:gd name="T4" fmla="*/ 0 w 348"/>
                <a:gd name="T5" fmla="*/ 0 h 113"/>
                <a:gd name="T6" fmla="*/ 0 w 348"/>
                <a:gd name="T7" fmla="*/ 0 h 113"/>
                <a:gd name="T8" fmla="*/ 1 w 348"/>
                <a:gd name="T9" fmla="*/ 0 h 113"/>
                <a:gd name="T10" fmla="*/ 1 w 348"/>
                <a:gd name="T11" fmla="*/ 0 h 113"/>
                <a:gd name="T12" fmla="*/ 1 w 348"/>
                <a:gd name="T13" fmla="*/ 0 h 1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8"/>
                <a:gd name="T22" fmla="*/ 0 h 113"/>
                <a:gd name="T23" fmla="*/ 348 w 348"/>
                <a:gd name="T24" fmla="*/ 113 h 1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8" h="113">
                  <a:moveTo>
                    <a:pt x="303" y="55"/>
                  </a:moveTo>
                  <a:lnTo>
                    <a:pt x="303" y="0"/>
                  </a:lnTo>
                  <a:lnTo>
                    <a:pt x="0" y="0"/>
                  </a:lnTo>
                  <a:lnTo>
                    <a:pt x="0" y="113"/>
                  </a:lnTo>
                  <a:lnTo>
                    <a:pt x="348" y="113"/>
                  </a:lnTo>
                  <a:lnTo>
                    <a:pt x="348" y="55"/>
                  </a:lnTo>
                  <a:lnTo>
                    <a:pt x="303" y="55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8" name="Rectangle 75"/>
            <p:cNvSpPr>
              <a:spLocks noChangeArrowheads="1"/>
            </p:cNvSpPr>
            <p:nvPr/>
          </p:nvSpPr>
          <p:spPr bwMode="auto">
            <a:xfrm>
              <a:off x="3937" y="1665"/>
              <a:ext cx="74" cy="91"/>
            </a:xfrm>
            <a:prstGeom prst="rect">
              <a:avLst/>
            </a:prstGeom>
            <a:solidFill>
              <a:srgbClr val="C1841E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9" name="Rectangle 76"/>
            <p:cNvSpPr>
              <a:spLocks noChangeArrowheads="1"/>
            </p:cNvSpPr>
            <p:nvPr/>
          </p:nvSpPr>
          <p:spPr bwMode="auto">
            <a:xfrm>
              <a:off x="3646" y="1683"/>
              <a:ext cx="134" cy="104"/>
            </a:xfrm>
            <a:prstGeom prst="rect">
              <a:avLst/>
            </a:prstGeom>
            <a:solidFill>
              <a:srgbClr val="C1841E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" name="Rectangle 77"/>
            <p:cNvSpPr>
              <a:spLocks noChangeArrowheads="1"/>
            </p:cNvSpPr>
            <p:nvPr/>
          </p:nvSpPr>
          <p:spPr bwMode="auto">
            <a:xfrm>
              <a:off x="3952" y="1675"/>
              <a:ext cx="45" cy="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1" name="Freeform 78"/>
            <p:cNvSpPr/>
            <p:nvPr/>
          </p:nvSpPr>
          <p:spPr bwMode="auto">
            <a:xfrm>
              <a:off x="3485" y="1469"/>
              <a:ext cx="545" cy="188"/>
            </a:xfrm>
            <a:custGeom>
              <a:avLst/>
              <a:gdLst>
                <a:gd name="T0" fmla="*/ 0 w 1091"/>
                <a:gd name="T1" fmla="*/ 1 h 375"/>
                <a:gd name="T2" fmla="*/ 0 w 1091"/>
                <a:gd name="T3" fmla="*/ 1 h 375"/>
                <a:gd name="T4" fmla="*/ 0 w 1091"/>
                <a:gd name="T5" fmla="*/ 1 h 375"/>
                <a:gd name="T6" fmla="*/ 0 w 1091"/>
                <a:gd name="T7" fmla="*/ 1 h 375"/>
                <a:gd name="T8" fmla="*/ 0 w 1091"/>
                <a:gd name="T9" fmla="*/ 1 h 375"/>
                <a:gd name="T10" fmla="*/ 0 w 1091"/>
                <a:gd name="T11" fmla="*/ 0 h 375"/>
                <a:gd name="T12" fmla="*/ 0 w 1091"/>
                <a:gd name="T13" fmla="*/ 1 h 375"/>
                <a:gd name="T14" fmla="*/ 0 w 1091"/>
                <a:gd name="T15" fmla="*/ 1 h 375"/>
                <a:gd name="T16" fmla="*/ 0 w 1091"/>
                <a:gd name="T17" fmla="*/ 1 h 3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91"/>
                <a:gd name="T28" fmla="*/ 0 h 375"/>
                <a:gd name="T29" fmla="*/ 1091 w 1091"/>
                <a:gd name="T30" fmla="*/ 375 h 37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91" h="375">
                  <a:moveTo>
                    <a:pt x="9" y="375"/>
                  </a:moveTo>
                  <a:lnTo>
                    <a:pt x="660" y="375"/>
                  </a:lnTo>
                  <a:lnTo>
                    <a:pt x="871" y="52"/>
                  </a:lnTo>
                  <a:lnTo>
                    <a:pt x="1082" y="375"/>
                  </a:lnTo>
                  <a:lnTo>
                    <a:pt x="1091" y="336"/>
                  </a:lnTo>
                  <a:lnTo>
                    <a:pt x="871" y="0"/>
                  </a:lnTo>
                  <a:lnTo>
                    <a:pt x="652" y="336"/>
                  </a:lnTo>
                  <a:lnTo>
                    <a:pt x="0" y="336"/>
                  </a:lnTo>
                  <a:lnTo>
                    <a:pt x="9" y="3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2" name="Rectangle 79"/>
            <p:cNvSpPr>
              <a:spLocks noChangeArrowheads="1"/>
            </p:cNvSpPr>
            <p:nvPr/>
          </p:nvSpPr>
          <p:spPr bwMode="auto">
            <a:xfrm>
              <a:off x="3684" y="1689"/>
              <a:ext cx="58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3" name="Rectangle 80"/>
            <p:cNvSpPr>
              <a:spLocks noChangeArrowheads="1"/>
            </p:cNvSpPr>
            <p:nvPr/>
          </p:nvSpPr>
          <p:spPr bwMode="auto">
            <a:xfrm>
              <a:off x="3653" y="1689"/>
              <a:ext cx="24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4" name="Rectangle 81"/>
            <p:cNvSpPr>
              <a:spLocks noChangeArrowheads="1"/>
            </p:cNvSpPr>
            <p:nvPr/>
          </p:nvSpPr>
          <p:spPr bwMode="auto">
            <a:xfrm>
              <a:off x="3750" y="1689"/>
              <a:ext cx="23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5" name="Rectangle 82"/>
            <p:cNvSpPr>
              <a:spLocks noChangeArrowheads="1"/>
            </p:cNvSpPr>
            <p:nvPr/>
          </p:nvSpPr>
          <p:spPr bwMode="auto">
            <a:xfrm>
              <a:off x="3857" y="1689"/>
              <a:ext cx="37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6" name="Rectangle 83"/>
            <p:cNvSpPr>
              <a:spLocks noChangeArrowheads="1"/>
            </p:cNvSpPr>
            <p:nvPr/>
          </p:nvSpPr>
          <p:spPr bwMode="auto">
            <a:xfrm>
              <a:off x="3833" y="1689"/>
              <a:ext cx="17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7" name="Rectangle 84"/>
            <p:cNvSpPr>
              <a:spLocks noChangeArrowheads="1"/>
            </p:cNvSpPr>
            <p:nvPr/>
          </p:nvSpPr>
          <p:spPr bwMode="auto">
            <a:xfrm>
              <a:off x="3902" y="1689"/>
              <a:ext cx="17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8" name="Freeform 85"/>
            <p:cNvSpPr/>
            <p:nvPr/>
          </p:nvSpPr>
          <p:spPr bwMode="auto">
            <a:xfrm>
              <a:off x="3888" y="1565"/>
              <a:ext cx="27" cy="20"/>
            </a:xfrm>
            <a:custGeom>
              <a:avLst/>
              <a:gdLst>
                <a:gd name="T0" fmla="*/ 0 w 55"/>
                <a:gd name="T1" fmla="*/ 0 h 42"/>
                <a:gd name="T2" fmla="*/ 0 w 55"/>
                <a:gd name="T3" fmla="*/ 0 h 42"/>
                <a:gd name="T4" fmla="*/ 0 w 55"/>
                <a:gd name="T5" fmla="*/ 0 h 42"/>
                <a:gd name="T6" fmla="*/ 0 w 55"/>
                <a:gd name="T7" fmla="*/ 0 h 42"/>
                <a:gd name="T8" fmla="*/ 0 w 55"/>
                <a:gd name="T9" fmla="*/ 0 h 42"/>
                <a:gd name="T10" fmla="*/ 0 w 55"/>
                <a:gd name="T11" fmla="*/ 0 h 42"/>
                <a:gd name="T12" fmla="*/ 0 w 55"/>
                <a:gd name="T13" fmla="*/ 0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5"/>
                <a:gd name="T22" fmla="*/ 0 h 42"/>
                <a:gd name="T23" fmla="*/ 55 w 55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5" h="42">
                  <a:moveTo>
                    <a:pt x="21" y="0"/>
                  </a:moveTo>
                  <a:lnTo>
                    <a:pt x="13" y="8"/>
                  </a:lnTo>
                  <a:lnTo>
                    <a:pt x="7" y="19"/>
                  </a:lnTo>
                  <a:lnTo>
                    <a:pt x="2" y="30"/>
                  </a:lnTo>
                  <a:lnTo>
                    <a:pt x="0" y="42"/>
                  </a:lnTo>
                  <a:lnTo>
                    <a:pt x="55" y="4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9" name="Freeform 86"/>
            <p:cNvSpPr/>
            <p:nvPr/>
          </p:nvSpPr>
          <p:spPr bwMode="auto">
            <a:xfrm>
              <a:off x="3925" y="1565"/>
              <a:ext cx="28" cy="20"/>
            </a:xfrm>
            <a:custGeom>
              <a:avLst/>
              <a:gdLst>
                <a:gd name="T0" fmla="*/ 1 w 55"/>
                <a:gd name="T1" fmla="*/ 0 h 42"/>
                <a:gd name="T2" fmla="*/ 1 w 55"/>
                <a:gd name="T3" fmla="*/ 0 h 42"/>
                <a:gd name="T4" fmla="*/ 1 w 55"/>
                <a:gd name="T5" fmla="*/ 0 h 42"/>
                <a:gd name="T6" fmla="*/ 1 w 55"/>
                <a:gd name="T7" fmla="*/ 0 h 42"/>
                <a:gd name="T8" fmla="*/ 1 w 55"/>
                <a:gd name="T9" fmla="*/ 0 h 42"/>
                <a:gd name="T10" fmla="*/ 0 w 55"/>
                <a:gd name="T11" fmla="*/ 0 h 42"/>
                <a:gd name="T12" fmla="*/ 1 w 55"/>
                <a:gd name="T13" fmla="*/ 0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5"/>
                <a:gd name="T22" fmla="*/ 0 h 42"/>
                <a:gd name="T23" fmla="*/ 55 w 55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5" h="42">
                  <a:moveTo>
                    <a:pt x="33" y="0"/>
                  </a:moveTo>
                  <a:lnTo>
                    <a:pt x="41" y="8"/>
                  </a:lnTo>
                  <a:lnTo>
                    <a:pt x="48" y="19"/>
                  </a:lnTo>
                  <a:lnTo>
                    <a:pt x="53" y="30"/>
                  </a:lnTo>
                  <a:lnTo>
                    <a:pt x="55" y="42"/>
                  </a:lnTo>
                  <a:lnTo>
                    <a:pt x="0" y="4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0" name="Freeform 87"/>
            <p:cNvSpPr/>
            <p:nvPr/>
          </p:nvSpPr>
          <p:spPr bwMode="auto">
            <a:xfrm>
              <a:off x="3904" y="1554"/>
              <a:ext cx="32" cy="29"/>
            </a:xfrm>
            <a:custGeom>
              <a:avLst/>
              <a:gdLst>
                <a:gd name="T0" fmla="*/ 0 w 66"/>
                <a:gd name="T1" fmla="*/ 1 h 53"/>
                <a:gd name="T2" fmla="*/ 0 w 66"/>
                <a:gd name="T3" fmla="*/ 1 h 53"/>
                <a:gd name="T4" fmla="*/ 0 w 66"/>
                <a:gd name="T5" fmla="*/ 1 h 53"/>
                <a:gd name="T6" fmla="*/ 0 w 66"/>
                <a:gd name="T7" fmla="*/ 1 h 53"/>
                <a:gd name="T8" fmla="*/ 0 w 66"/>
                <a:gd name="T9" fmla="*/ 1 h 53"/>
                <a:gd name="T10" fmla="*/ 0 w 66"/>
                <a:gd name="T11" fmla="*/ 0 h 53"/>
                <a:gd name="T12" fmla="*/ 0 w 66"/>
                <a:gd name="T13" fmla="*/ 1 h 53"/>
                <a:gd name="T14" fmla="*/ 0 w 66"/>
                <a:gd name="T15" fmla="*/ 1 h 53"/>
                <a:gd name="T16" fmla="*/ 0 w 66"/>
                <a:gd name="T17" fmla="*/ 1 h 53"/>
                <a:gd name="T18" fmla="*/ 0 w 66"/>
                <a:gd name="T19" fmla="*/ 1 h 53"/>
                <a:gd name="T20" fmla="*/ 0 w 66"/>
                <a:gd name="T21" fmla="*/ 1 h 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6"/>
                <a:gd name="T34" fmla="*/ 0 h 53"/>
                <a:gd name="T35" fmla="*/ 66 w 66"/>
                <a:gd name="T36" fmla="*/ 53 h 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6" h="53">
                  <a:moveTo>
                    <a:pt x="33" y="53"/>
                  </a:moveTo>
                  <a:lnTo>
                    <a:pt x="66" y="12"/>
                  </a:lnTo>
                  <a:lnTo>
                    <a:pt x="59" y="7"/>
                  </a:lnTo>
                  <a:lnTo>
                    <a:pt x="52" y="4"/>
                  </a:lnTo>
                  <a:lnTo>
                    <a:pt x="43" y="2"/>
                  </a:lnTo>
                  <a:lnTo>
                    <a:pt x="34" y="0"/>
                  </a:lnTo>
                  <a:lnTo>
                    <a:pt x="25" y="2"/>
                  </a:lnTo>
                  <a:lnTo>
                    <a:pt x="15" y="4"/>
                  </a:lnTo>
                  <a:lnTo>
                    <a:pt x="7" y="7"/>
                  </a:lnTo>
                  <a:lnTo>
                    <a:pt x="0" y="12"/>
                  </a:lnTo>
                  <a:lnTo>
                    <a:pt x="33" y="5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1" name="Freeform 88"/>
            <p:cNvSpPr/>
            <p:nvPr/>
          </p:nvSpPr>
          <p:spPr bwMode="auto">
            <a:xfrm>
              <a:off x="3924" y="1578"/>
              <a:ext cx="174" cy="87"/>
            </a:xfrm>
            <a:custGeom>
              <a:avLst/>
              <a:gdLst>
                <a:gd name="T0" fmla="*/ 1 w 348"/>
                <a:gd name="T1" fmla="*/ 1 h 174"/>
                <a:gd name="T2" fmla="*/ 1 w 348"/>
                <a:gd name="T3" fmla="*/ 0 h 174"/>
                <a:gd name="T4" fmla="*/ 1 w 348"/>
                <a:gd name="T5" fmla="*/ 0 h 174"/>
                <a:gd name="T6" fmla="*/ 1 w 348"/>
                <a:gd name="T7" fmla="*/ 1 h 174"/>
                <a:gd name="T8" fmla="*/ 1 w 348"/>
                <a:gd name="T9" fmla="*/ 1 h 174"/>
                <a:gd name="T10" fmla="*/ 1 w 348"/>
                <a:gd name="T11" fmla="*/ 0 h 174"/>
                <a:gd name="T12" fmla="*/ 1 w 348"/>
                <a:gd name="T13" fmla="*/ 1 h 174"/>
                <a:gd name="T14" fmla="*/ 1 w 348"/>
                <a:gd name="T15" fmla="*/ 1 h 174"/>
                <a:gd name="T16" fmla="*/ 1 w 348"/>
                <a:gd name="T17" fmla="*/ 1 h 174"/>
                <a:gd name="T18" fmla="*/ 1 w 348"/>
                <a:gd name="T19" fmla="*/ 1 h 174"/>
                <a:gd name="T20" fmla="*/ 1 w 348"/>
                <a:gd name="T21" fmla="*/ 1 h 174"/>
                <a:gd name="T22" fmla="*/ 0 w 348"/>
                <a:gd name="T23" fmla="*/ 1 h 174"/>
                <a:gd name="T24" fmla="*/ 1 w 348"/>
                <a:gd name="T25" fmla="*/ 1 h 17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48"/>
                <a:gd name="T40" fmla="*/ 0 h 174"/>
                <a:gd name="T41" fmla="*/ 348 w 348"/>
                <a:gd name="T42" fmla="*/ 174 h 17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48" h="174">
                  <a:moveTo>
                    <a:pt x="1" y="136"/>
                  </a:moveTo>
                  <a:lnTo>
                    <a:pt x="88" y="0"/>
                  </a:lnTo>
                  <a:lnTo>
                    <a:pt x="122" y="0"/>
                  </a:lnTo>
                  <a:lnTo>
                    <a:pt x="35" y="136"/>
                  </a:lnTo>
                  <a:lnTo>
                    <a:pt x="171" y="136"/>
                  </a:lnTo>
                  <a:lnTo>
                    <a:pt x="259" y="0"/>
                  </a:lnTo>
                  <a:lnTo>
                    <a:pt x="348" y="136"/>
                  </a:lnTo>
                  <a:lnTo>
                    <a:pt x="340" y="174"/>
                  </a:lnTo>
                  <a:lnTo>
                    <a:pt x="259" y="50"/>
                  </a:lnTo>
                  <a:lnTo>
                    <a:pt x="179" y="174"/>
                  </a:lnTo>
                  <a:lnTo>
                    <a:pt x="9" y="174"/>
                  </a:lnTo>
                  <a:lnTo>
                    <a:pt x="0" y="136"/>
                  </a:lnTo>
                  <a:lnTo>
                    <a:pt x="1" y="1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2" name="Rectangle 89"/>
            <p:cNvSpPr>
              <a:spLocks noChangeArrowheads="1"/>
            </p:cNvSpPr>
            <p:nvPr/>
          </p:nvSpPr>
          <p:spPr bwMode="auto">
            <a:xfrm>
              <a:off x="4038" y="1789"/>
              <a:ext cx="69" cy="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3" name="Rectangle 90"/>
            <p:cNvSpPr>
              <a:spLocks noChangeArrowheads="1"/>
            </p:cNvSpPr>
            <p:nvPr/>
          </p:nvSpPr>
          <p:spPr bwMode="auto">
            <a:xfrm>
              <a:off x="4015" y="1762"/>
              <a:ext cx="69" cy="2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" name="Freeform 91"/>
            <p:cNvSpPr/>
            <p:nvPr/>
          </p:nvSpPr>
          <p:spPr bwMode="auto">
            <a:xfrm>
              <a:off x="4014" y="1604"/>
              <a:ext cx="80" cy="61"/>
            </a:xfrm>
            <a:custGeom>
              <a:avLst/>
              <a:gdLst>
                <a:gd name="T0" fmla="*/ 0 w 161"/>
                <a:gd name="T1" fmla="*/ 0 h 124"/>
                <a:gd name="T2" fmla="*/ 0 w 161"/>
                <a:gd name="T3" fmla="*/ 0 h 124"/>
                <a:gd name="T4" fmla="*/ 0 w 161"/>
                <a:gd name="T5" fmla="*/ 0 h 124"/>
                <a:gd name="T6" fmla="*/ 0 w 161"/>
                <a:gd name="T7" fmla="*/ 0 h 1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1"/>
                <a:gd name="T13" fmla="*/ 0 h 124"/>
                <a:gd name="T14" fmla="*/ 161 w 161"/>
                <a:gd name="T15" fmla="*/ 124 h 1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1" h="124">
                  <a:moveTo>
                    <a:pt x="161" y="124"/>
                  </a:moveTo>
                  <a:lnTo>
                    <a:pt x="80" y="0"/>
                  </a:lnTo>
                  <a:lnTo>
                    <a:pt x="0" y="124"/>
                  </a:lnTo>
                  <a:lnTo>
                    <a:pt x="161" y="124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" name="Rectangle 92"/>
            <p:cNvSpPr>
              <a:spLocks noChangeArrowheads="1"/>
            </p:cNvSpPr>
            <p:nvPr/>
          </p:nvSpPr>
          <p:spPr bwMode="auto">
            <a:xfrm>
              <a:off x="4076" y="1665"/>
              <a:ext cx="9" cy="91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" name="Freeform 93"/>
            <p:cNvSpPr/>
            <p:nvPr/>
          </p:nvSpPr>
          <p:spPr bwMode="auto">
            <a:xfrm>
              <a:off x="3942" y="1578"/>
              <a:ext cx="111" cy="68"/>
            </a:xfrm>
            <a:custGeom>
              <a:avLst/>
              <a:gdLst>
                <a:gd name="T0" fmla="*/ 0 w 224"/>
                <a:gd name="T1" fmla="*/ 0 h 136"/>
                <a:gd name="T2" fmla="*/ 0 w 224"/>
                <a:gd name="T3" fmla="*/ 1 h 136"/>
                <a:gd name="T4" fmla="*/ 0 w 224"/>
                <a:gd name="T5" fmla="*/ 1 h 136"/>
                <a:gd name="T6" fmla="*/ 0 w 224"/>
                <a:gd name="T7" fmla="*/ 0 h 136"/>
                <a:gd name="T8" fmla="*/ 0 w 224"/>
                <a:gd name="T9" fmla="*/ 0 h 1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136"/>
                <a:gd name="T17" fmla="*/ 224 w 224"/>
                <a:gd name="T18" fmla="*/ 136 h 1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136">
                  <a:moveTo>
                    <a:pt x="87" y="0"/>
                  </a:moveTo>
                  <a:lnTo>
                    <a:pt x="0" y="136"/>
                  </a:lnTo>
                  <a:lnTo>
                    <a:pt x="136" y="136"/>
                  </a:lnTo>
                  <a:lnTo>
                    <a:pt x="224" y="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" name="Rectangle 94"/>
            <p:cNvSpPr>
              <a:spLocks noChangeArrowheads="1"/>
            </p:cNvSpPr>
            <p:nvPr/>
          </p:nvSpPr>
          <p:spPr bwMode="auto">
            <a:xfrm>
              <a:off x="4011" y="1665"/>
              <a:ext cx="15" cy="91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" name="Rectangle 95"/>
            <p:cNvSpPr>
              <a:spLocks noChangeArrowheads="1"/>
            </p:cNvSpPr>
            <p:nvPr/>
          </p:nvSpPr>
          <p:spPr bwMode="auto">
            <a:xfrm>
              <a:off x="3937" y="1665"/>
              <a:ext cx="15" cy="91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9" name="Freeform 96"/>
            <p:cNvSpPr/>
            <p:nvPr/>
          </p:nvSpPr>
          <p:spPr bwMode="auto">
            <a:xfrm>
              <a:off x="2830" y="1813"/>
              <a:ext cx="442" cy="221"/>
            </a:xfrm>
            <a:custGeom>
              <a:avLst/>
              <a:gdLst>
                <a:gd name="T0" fmla="*/ 1 w 882"/>
                <a:gd name="T1" fmla="*/ 1 h 442"/>
                <a:gd name="T2" fmla="*/ 1 w 882"/>
                <a:gd name="T3" fmla="*/ 1 h 442"/>
                <a:gd name="T4" fmla="*/ 1 w 882"/>
                <a:gd name="T5" fmla="*/ 1 h 442"/>
                <a:gd name="T6" fmla="*/ 1 w 882"/>
                <a:gd name="T7" fmla="*/ 1 h 442"/>
                <a:gd name="T8" fmla="*/ 1 w 882"/>
                <a:gd name="T9" fmla="*/ 1 h 442"/>
                <a:gd name="T10" fmla="*/ 1 w 882"/>
                <a:gd name="T11" fmla="*/ 1 h 442"/>
                <a:gd name="T12" fmla="*/ 1 w 882"/>
                <a:gd name="T13" fmla="*/ 1 h 442"/>
                <a:gd name="T14" fmla="*/ 1 w 882"/>
                <a:gd name="T15" fmla="*/ 1 h 442"/>
                <a:gd name="T16" fmla="*/ 1 w 882"/>
                <a:gd name="T17" fmla="*/ 1 h 442"/>
                <a:gd name="T18" fmla="*/ 1 w 882"/>
                <a:gd name="T19" fmla="*/ 1 h 442"/>
                <a:gd name="T20" fmla="*/ 1 w 882"/>
                <a:gd name="T21" fmla="*/ 1 h 442"/>
                <a:gd name="T22" fmla="*/ 1 w 882"/>
                <a:gd name="T23" fmla="*/ 1 h 442"/>
                <a:gd name="T24" fmla="*/ 1 w 882"/>
                <a:gd name="T25" fmla="*/ 1 h 442"/>
                <a:gd name="T26" fmla="*/ 1 w 882"/>
                <a:gd name="T27" fmla="*/ 1 h 442"/>
                <a:gd name="T28" fmla="*/ 1 w 882"/>
                <a:gd name="T29" fmla="*/ 1 h 442"/>
                <a:gd name="T30" fmla="*/ 1 w 882"/>
                <a:gd name="T31" fmla="*/ 1 h 442"/>
                <a:gd name="T32" fmla="*/ 0 w 882"/>
                <a:gd name="T33" fmla="*/ 1 h 442"/>
                <a:gd name="T34" fmla="*/ 1 w 882"/>
                <a:gd name="T35" fmla="*/ 1 h 442"/>
                <a:gd name="T36" fmla="*/ 1 w 882"/>
                <a:gd name="T37" fmla="*/ 1 h 442"/>
                <a:gd name="T38" fmla="*/ 1 w 882"/>
                <a:gd name="T39" fmla="*/ 1 h 442"/>
                <a:gd name="T40" fmla="*/ 1 w 882"/>
                <a:gd name="T41" fmla="*/ 1 h 442"/>
                <a:gd name="T42" fmla="*/ 1 w 882"/>
                <a:gd name="T43" fmla="*/ 1 h 442"/>
                <a:gd name="T44" fmla="*/ 1 w 882"/>
                <a:gd name="T45" fmla="*/ 1 h 442"/>
                <a:gd name="T46" fmla="*/ 1 w 882"/>
                <a:gd name="T47" fmla="*/ 1 h 442"/>
                <a:gd name="T48" fmla="*/ 1 w 882"/>
                <a:gd name="T49" fmla="*/ 1 h 442"/>
                <a:gd name="T50" fmla="*/ 1 w 882"/>
                <a:gd name="T51" fmla="*/ 1 h 442"/>
                <a:gd name="T52" fmla="*/ 1 w 882"/>
                <a:gd name="T53" fmla="*/ 1 h 442"/>
                <a:gd name="T54" fmla="*/ 1 w 882"/>
                <a:gd name="T55" fmla="*/ 1 h 442"/>
                <a:gd name="T56" fmla="*/ 1 w 882"/>
                <a:gd name="T57" fmla="*/ 1 h 442"/>
                <a:gd name="T58" fmla="*/ 1 w 882"/>
                <a:gd name="T59" fmla="*/ 1 h 442"/>
                <a:gd name="T60" fmla="*/ 1 w 882"/>
                <a:gd name="T61" fmla="*/ 1 h 442"/>
                <a:gd name="T62" fmla="*/ 1 w 882"/>
                <a:gd name="T63" fmla="*/ 1 h 442"/>
                <a:gd name="T64" fmla="*/ 1 w 882"/>
                <a:gd name="T65" fmla="*/ 1 h 442"/>
                <a:gd name="T66" fmla="*/ 1 w 882"/>
                <a:gd name="T67" fmla="*/ 1 h 442"/>
                <a:gd name="T68" fmla="*/ 1 w 882"/>
                <a:gd name="T69" fmla="*/ 1 h 442"/>
                <a:gd name="T70" fmla="*/ 1 w 882"/>
                <a:gd name="T71" fmla="*/ 1 h 442"/>
                <a:gd name="T72" fmla="*/ 1 w 882"/>
                <a:gd name="T73" fmla="*/ 1 h 442"/>
                <a:gd name="T74" fmla="*/ 1 w 882"/>
                <a:gd name="T75" fmla="*/ 1 h 442"/>
                <a:gd name="T76" fmla="*/ 1 w 882"/>
                <a:gd name="T77" fmla="*/ 1 h 442"/>
                <a:gd name="T78" fmla="*/ 1 w 882"/>
                <a:gd name="T79" fmla="*/ 1 h 442"/>
                <a:gd name="T80" fmla="*/ 1 w 882"/>
                <a:gd name="T81" fmla="*/ 1 h 442"/>
                <a:gd name="T82" fmla="*/ 1 w 882"/>
                <a:gd name="T83" fmla="*/ 1 h 442"/>
                <a:gd name="T84" fmla="*/ 1 w 882"/>
                <a:gd name="T85" fmla="*/ 1 h 442"/>
                <a:gd name="T86" fmla="*/ 1 w 882"/>
                <a:gd name="T87" fmla="*/ 1 h 442"/>
                <a:gd name="T88" fmla="*/ 1 w 882"/>
                <a:gd name="T89" fmla="*/ 1 h 442"/>
                <a:gd name="T90" fmla="*/ 1 w 882"/>
                <a:gd name="T91" fmla="*/ 1 h 442"/>
                <a:gd name="T92" fmla="*/ 1 w 882"/>
                <a:gd name="T93" fmla="*/ 1 h 442"/>
                <a:gd name="T94" fmla="*/ 1 w 882"/>
                <a:gd name="T95" fmla="*/ 1 h 442"/>
                <a:gd name="T96" fmla="*/ 1 w 882"/>
                <a:gd name="T97" fmla="*/ 0 h 4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82"/>
                <a:gd name="T148" fmla="*/ 0 h 442"/>
                <a:gd name="T149" fmla="*/ 882 w 882"/>
                <a:gd name="T150" fmla="*/ 442 h 44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82" h="442">
                  <a:moveTo>
                    <a:pt x="632" y="0"/>
                  </a:moveTo>
                  <a:lnTo>
                    <a:pt x="646" y="4"/>
                  </a:lnTo>
                  <a:lnTo>
                    <a:pt x="665" y="12"/>
                  </a:lnTo>
                  <a:lnTo>
                    <a:pt x="683" y="23"/>
                  </a:lnTo>
                  <a:lnTo>
                    <a:pt x="699" y="37"/>
                  </a:lnTo>
                  <a:lnTo>
                    <a:pt x="706" y="52"/>
                  </a:lnTo>
                  <a:lnTo>
                    <a:pt x="703" y="67"/>
                  </a:lnTo>
                  <a:lnTo>
                    <a:pt x="682" y="80"/>
                  </a:lnTo>
                  <a:lnTo>
                    <a:pt x="641" y="91"/>
                  </a:lnTo>
                  <a:lnTo>
                    <a:pt x="613" y="96"/>
                  </a:lnTo>
                  <a:lnTo>
                    <a:pt x="585" y="99"/>
                  </a:lnTo>
                  <a:lnTo>
                    <a:pt x="555" y="104"/>
                  </a:lnTo>
                  <a:lnTo>
                    <a:pt x="524" y="107"/>
                  </a:lnTo>
                  <a:lnTo>
                    <a:pt x="493" y="111"/>
                  </a:lnTo>
                  <a:lnTo>
                    <a:pt x="460" y="114"/>
                  </a:lnTo>
                  <a:lnTo>
                    <a:pt x="427" y="118"/>
                  </a:lnTo>
                  <a:lnTo>
                    <a:pt x="394" y="121"/>
                  </a:lnTo>
                  <a:lnTo>
                    <a:pt x="361" y="126"/>
                  </a:lnTo>
                  <a:lnTo>
                    <a:pt x="328" y="130"/>
                  </a:lnTo>
                  <a:lnTo>
                    <a:pt x="295" y="135"/>
                  </a:lnTo>
                  <a:lnTo>
                    <a:pt x="263" y="141"/>
                  </a:lnTo>
                  <a:lnTo>
                    <a:pt x="232" y="146"/>
                  </a:lnTo>
                  <a:lnTo>
                    <a:pt x="200" y="153"/>
                  </a:lnTo>
                  <a:lnTo>
                    <a:pt x="172" y="161"/>
                  </a:lnTo>
                  <a:lnTo>
                    <a:pt x="143" y="170"/>
                  </a:lnTo>
                  <a:lnTo>
                    <a:pt x="116" y="181"/>
                  </a:lnTo>
                  <a:lnTo>
                    <a:pt x="91" y="194"/>
                  </a:lnTo>
                  <a:lnTo>
                    <a:pt x="69" y="207"/>
                  </a:lnTo>
                  <a:lnTo>
                    <a:pt x="48" y="223"/>
                  </a:lnTo>
                  <a:lnTo>
                    <a:pt x="32" y="241"/>
                  </a:lnTo>
                  <a:lnTo>
                    <a:pt x="18" y="259"/>
                  </a:lnTo>
                  <a:lnTo>
                    <a:pt x="8" y="278"/>
                  </a:lnTo>
                  <a:lnTo>
                    <a:pt x="1" y="297"/>
                  </a:lnTo>
                  <a:lnTo>
                    <a:pt x="0" y="317"/>
                  </a:lnTo>
                  <a:lnTo>
                    <a:pt x="2" y="336"/>
                  </a:lnTo>
                  <a:lnTo>
                    <a:pt x="10" y="356"/>
                  </a:lnTo>
                  <a:lnTo>
                    <a:pt x="23" y="374"/>
                  </a:lnTo>
                  <a:lnTo>
                    <a:pt x="41" y="393"/>
                  </a:lnTo>
                  <a:lnTo>
                    <a:pt x="67" y="411"/>
                  </a:lnTo>
                  <a:lnTo>
                    <a:pt x="98" y="427"/>
                  </a:lnTo>
                  <a:lnTo>
                    <a:pt x="136" y="442"/>
                  </a:lnTo>
                  <a:lnTo>
                    <a:pt x="151" y="442"/>
                  </a:lnTo>
                  <a:lnTo>
                    <a:pt x="170" y="442"/>
                  </a:lnTo>
                  <a:lnTo>
                    <a:pt x="196" y="442"/>
                  </a:lnTo>
                  <a:lnTo>
                    <a:pt x="223" y="442"/>
                  </a:lnTo>
                  <a:lnTo>
                    <a:pt x="256" y="442"/>
                  </a:lnTo>
                  <a:lnTo>
                    <a:pt x="288" y="442"/>
                  </a:lnTo>
                  <a:lnTo>
                    <a:pt x="323" y="442"/>
                  </a:lnTo>
                  <a:lnTo>
                    <a:pt x="357" y="442"/>
                  </a:lnTo>
                  <a:lnTo>
                    <a:pt x="392" y="442"/>
                  </a:lnTo>
                  <a:lnTo>
                    <a:pt x="424" y="442"/>
                  </a:lnTo>
                  <a:lnTo>
                    <a:pt x="454" y="442"/>
                  </a:lnTo>
                  <a:lnTo>
                    <a:pt x="480" y="442"/>
                  </a:lnTo>
                  <a:lnTo>
                    <a:pt x="502" y="442"/>
                  </a:lnTo>
                  <a:lnTo>
                    <a:pt x="518" y="442"/>
                  </a:lnTo>
                  <a:lnTo>
                    <a:pt x="530" y="442"/>
                  </a:lnTo>
                  <a:lnTo>
                    <a:pt x="533" y="442"/>
                  </a:lnTo>
                  <a:lnTo>
                    <a:pt x="505" y="436"/>
                  </a:lnTo>
                  <a:lnTo>
                    <a:pt x="471" y="429"/>
                  </a:lnTo>
                  <a:lnTo>
                    <a:pt x="437" y="422"/>
                  </a:lnTo>
                  <a:lnTo>
                    <a:pt x="400" y="413"/>
                  </a:lnTo>
                  <a:lnTo>
                    <a:pt x="363" y="404"/>
                  </a:lnTo>
                  <a:lnTo>
                    <a:pt x="327" y="393"/>
                  </a:lnTo>
                  <a:lnTo>
                    <a:pt x="293" y="381"/>
                  </a:lnTo>
                  <a:lnTo>
                    <a:pt x="262" y="367"/>
                  </a:lnTo>
                  <a:lnTo>
                    <a:pt x="234" y="353"/>
                  </a:lnTo>
                  <a:lnTo>
                    <a:pt x="211" y="338"/>
                  </a:lnTo>
                  <a:lnTo>
                    <a:pt x="194" y="321"/>
                  </a:lnTo>
                  <a:lnTo>
                    <a:pt x="182" y="303"/>
                  </a:lnTo>
                  <a:lnTo>
                    <a:pt x="180" y="284"/>
                  </a:lnTo>
                  <a:lnTo>
                    <a:pt x="185" y="264"/>
                  </a:lnTo>
                  <a:lnTo>
                    <a:pt x="202" y="241"/>
                  </a:lnTo>
                  <a:lnTo>
                    <a:pt x="228" y="218"/>
                  </a:lnTo>
                  <a:lnTo>
                    <a:pt x="247" y="207"/>
                  </a:lnTo>
                  <a:lnTo>
                    <a:pt x="272" y="198"/>
                  </a:lnTo>
                  <a:lnTo>
                    <a:pt x="302" y="191"/>
                  </a:lnTo>
                  <a:lnTo>
                    <a:pt x="335" y="184"/>
                  </a:lnTo>
                  <a:lnTo>
                    <a:pt x="373" y="180"/>
                  </a:lnTo>
                  <a:lnTo>
                    <a:pt x="414" y="174"/>
                  </a:lnTo>
                  <a:lnTo>
                    <a:pt x="456" y="170"/>
                  </a:lnTo>
                  <a:lnTo>
                    <a:pt x="500" y="166"/>
                  </a:lnTo>
                  <a:lnTo>
                    <a:pt x="545" y="162"/>
                  </a:lnTo>
                  <a:lnTo>
                    <a:pt x="589" y="158"/>
                  </a:lnTo>
                  <a:lnTo>
                    <a:pt x="631" y="153"/>
                  </a:lnTo>
                  <a:lnTo>
                    <a:pt x="673" y="147"/>
                  </a:lnTo>
                  <a:lnTo>
                    <a:pt x="712" y="142"/>
                  </a:lnTo>
                  <a:lnTo>
                    <a:pt x="747" y="134"/>
                  </a:lnTo>
                  <a:lnTo>
                    <a:pt x="778" y="124"/>
                  </a:lnTo>
                  <a:lnTo>
                    <a:pt x="804" y="114"/>
                  </a:lnTo>
                  <a:lnTo>
                    <a:pt x="843" y="92"/>
                  </a:lnTo>
                  <a:lnTo>
                    <a:pt x="868" y="72"/>
                  </a:lnTo>
                  <a:lnTo>
                    <a:pt x="880" y="53"/>
                  </a:lnTo>
                  <a:lnTo>
                    <a:pt x="882" y="37"/>
                  </a:lnTo>
                  <a:lnTo>
                    <a:pt x="880" y="23"/>
                  </a:lnTo>
                  <a:lnTo>
                    <a:pt x="873" y="13"/>
                  </a:lnTo>
                  <a:lnTo>
                    <a:pt x="866" y="5"/>
                  </a:lnTo>
                  <a:lnTo>
                    <a:pt x="861" y="0"/>
                  </a:lnTo>
                  <a:lnTo>
                    <a:pt x="63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0" name="Freeform 97"/>
            <p:cNvSpPr/>
            <p:nvPr/>
          </p:nvSpPr>
          <p:spPr bwMode="auto">
            <a:xfrm>
              <a:off x="3389" y="1712"/>
              <a:ext cx="45" cy="170"/>
            </a:xfrm>
            <a:custGeom>
              <a:avLst/>
              <a:gdLst>
                <a:gd name="T0" fmla="*/ 0 w 91"/>
                <a:gd name="T1" fmla="*/ 1 h 338"/>
                <a:gd name="T2" fmla="*/ 0 w 91"/>
                <a:gd name="T3" fmla="*/ 1 h 338"/>
                <a:gd name="T4" fmla="*/ 0 w 91"/>
                <a:gd name="T5" fmla="*/ 1 h 338"/>
                <a:gd name="T6" fmla="*/ 0 w 91"/>
                <a:gd name="T7" fmla="*/ 1 h 338"/>
                <a:gd name="T8" fmla="*/ 0 w 91"/>
                <a:gd name="T9" fmla="*/ 1 h 338"/>
                <a:gd name="T10" fmla="*/ 0 w 91"/>
                <a:gd name="T11" fmla="*/ 1 h 338"/>
                <a:gd name="T12" fmla="*/ 0 w 91"/>
                <a:gd name="T13" fmla="*/ 1 h 338"/>
                <a:gd name="T14" fmla="*/ 0 w 91"/>
                <a:gd name="T15" fmla="*/ 0 h 338"/>
                <a:gd name="T16" fmla="*/ 0 w 91"/>
                <a:gd name="T17" fmla="*/ 1 h 338"/>
                <a:gd name="T18" fmla="*/ 0 w 91"/>
                <a:gd name="T19" fmla="*/ 1 h 338"/>
                <a:gd name="T20" fmla="*/ 0 w 91"/>
                <a:gd name="T21" fmla="*/ 1 h 338"/>
                <a:gd name="T22" fmla="*/ 0 w 91"/>
                <a:gd name="T23" fmla="*/ 1 h 338"/>
                <a:gd name="T24" fmla="*/ 0 w 91"/>
                <a:gd name="T25" fmla="*/ 1 h 338"/>
                <a:gd name="T26" fmla="*/ 0 w 91"/>
                <a:gd name="T27" fmla="*/ 1 h 338"/>
                <a:gd name="T28" fmla="*/ 0 w 91"/>
                <a:gd name="T29" fmla="*/ 1 h 338"/>
                <a:gd name="T30" fmla="*/ 0 w 91"/>
                <a:gd name="T31" fmla="*/ 1 h 338"/>
                <a:gd name="T32" fmla="*/ 0 w 91"/>
                <a:gd name="T33" fmla="*/ 1 h 3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1"/>
                <a:gd name="T52" fmla="*/ 0 h 338"/>
                <a:gd name="T53" fmla="*/ 91 w 91"/>
                <a:gd name="T54" fmla="*/ 338 h 3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1" h="338">
                  <a:moveTo>
                    <a:pt x="7" y="338"/>
                  </a:moveTo>
                  <a:lnTo>
                    <a:pt x="4" y="338"/>
                  </a:lnTo>
                  <a:lnTo>
                    <a:pt x="0" y="335"/>
                  </a:lnTo>
                  <a:lnTo>
                    <a:pt x="4" y="145"/>
                  </a:lnTo>
                  <a:lnTo>
                    <a:pt x="5" y="7"/>
                  </a:lnTo>
                  <a:lnTo>
                    <a:pt x="3" y="4"/>
                  </a:lnTo>
                  <a:lnTo>
                    <a:pt x="3" y="2"/>
                  </a:lnTo>
                  <a:lnTo>
                    <a:pt x="59" y="0"/>
                  </a:lnTo>
                  <a:lnTo>
                    <a:pt x="66" y="7"/>
                  </a:lnTo>
                  <a:lnTo>
                    <a:pt x="67" y="10"/>
                  </a:lnTo>
                  <a:lnTo>
                    <a:pt x="65" y="10"/>
                  </a:lnTo>
                  <a:lnTo>
                    <a:pt x="91" y="335"/>
                  </a:lnTo>
                  <a:lnTo>
                    <a:pt x="87" y="335"/>
                  </a:lnTo>
                  <a:lnTo>
                    <a:pt x="82" y="332"/>
                  </a:lnTo>
                  <a:lnTo>
                    <a:pt x="58" y="11"/>
                  </a:lnTo>
                  <a:lnTo>
                    <a:pt x="15" y="13"/>
                  </a:lnTo>
                  <a:lnTo>
                    <a:pt x="7" y="338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1" name="Freeform 98"/>
            <p:cNvSpPr/>
            <p:nvPr/>
          </p:nvSpPr>
          <p:spPr bwMode="auto">
            <a:xfrm>
              <a:off x="3394" y="1726"/>
              <a:ext cx="27" cy="5"/>
            </a:xfrm>
            <a:custGeom>
              <a:avLst/>
              <a:gdLst>
                <a:gd name="T0" fmla="*/ 1 w 51"/>
                <a:gd name="T1" fmla="*/ 0 h 10"/>
                <a:gd name="T2" fmla="*/ 1 w 51"/>
                <a:gd name="T3" fmla="*/ 1 h 10"/>
                <a:gd name="T4" fmla="*/ 0 w 51"/>
                <a:gd name="T5" fmla="*/ 1 h 10"/>
                <a:gd name="T6" fmla="*/ 1 w 51"/>
                <a:gd name="T7" fmla="*/ 1 h 10"/>
                <a:gd name="T8" fmla="*/ 1 w 51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10"/>
                <a:gd name="T17" fmla="*/ 51 w 51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10">
                  <a:moveTo>
                    <a:pt x="49" y="0"/>
                  </a:moveTo>
                  <a:lnTo>
                    <a:pt x="1" y="2"/>
                  </a:lnTo>
                  <a:lnTo>
                    <a:pt x="0" y="10"/>
                  </a:lnTo>
                  <a:lnTo>
                    <a:pt x="51" y="9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2" name="Freeform 99"/>
            <p:cNvSpPr/>
            <p:nvPr/>
          </p:nvSpPr>
          <p:spPr bwMode="auto">
            <a:xfrm>
              <a:off x="3394" y="1748"/>
              <a:ext cx="27" cy="4"/>
            </a:xfrm>
            <a:custGeom>
              <a:avLst/>
              <a:gdLst>
                <a:gd name="T0" fmla="*/ 1 w 53"/>
                <a:gd name="T1" fmla="*/ 0 h 9"/>
                <a:gd name="T2" fmla="*/ 1 w 53"/>
                <a:gd name="T3" fmla="*/ 0 h 9"/>
                <a:gd name="T4" fmla="*/ 0 w 53"/>
                <a:gd name="T5" fmla="*/ 0 h 9"/>
                <a:gd name="T6" fmla="*/ 1 w 53"/>
                <a:gd name="T7" fmla="*/ 0 h 9"/>
                <a:gd name="T8" fmla="*/ 1 w 53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9"/>
                <a:gd name="T17" fmla="*/ 53 w 5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9">
                  <a:moveTo>
                    <a:pt x="52" y="0"/>
                  </a:moveTo>
                  <a:lnTo>
                    <a:pt x="1" y="1"/>
                  </a:lnTo>
                  <a:lnTo>
                    <a:pt x="0" y="9"/>
                  </a:lnTo>
                  <a:lnTo>
                    <a:pt x="53" y="8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3" name="Freeform 100"/>
            <p:cNvSpPr/>
            <p:nvPr/>
          </p:nvSpPr>
          <p:spPr bwMode="auto">
            <a:xfrm>
              <a:off x="3394" y="1742"/>
              <a:ext cx="27" cy="3"/>
            </a:xfrm>
            <a:custGeom>
              <a:avLst/>
              <a:gdLst>
                <a:gd name="T0" fmla="*/ 1 w 53"/>
                <a:gd name="T1" fmla="*/ 0 h 4"/>
                <a:gd name="T2" fmla="*/ 1 w 53"/>
                <a:gd name="T3" fmla="*/ 1 h 4"/>
                <a:gd name="T4" fmla="*/ 0 w 53"/>
                <a:gd name="T5" fmla="*/ 2 h 4"/>
                <a:gd name="T6" fmla="*/ 1 w 53"/>
                <a:gd name="T7" fmla="*/ 2 h 4"/>
                <a:gd name="T8" fmla="*/ 1 w 53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4"/>
                <a:gd name="T17" fmla="*/ 53 w 53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4">
                  <a:moveTo>
                    <a:pt x="52" y="0"/>
                  </a:moveTo>
                  <a:lnTo>
                    <a:pt x="1" y="1"/>
                  </a:lnTo>
                  <a:lnTo>
                    <a:pt x="0" y="4"/>
                  </a:lnTo>
                  <a:lnTo>
                    <a:pt x="53" y="3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" name="Freeform 101"/>
            <p:cNvSpPr/>
            <p:nvPr/>
          </p:nvSpPr>
          <p:spPr bwMode="auto">
            <a:xfrm>
              <a:off x="3394" y="1772"/>
              <a:ext cx="29" cy="5"/>
            </a:xfrm>
            <a:custGeom>
              <a:avLst/>
              <a:gdLst>
                <a:gd name="T0" fmla="*/ 1 w 58"/>
                <a:gd name="T1" fmla="*/ 0 h 10"/>
                <a:gd name="T2" fmla="*/ 1 w 58"/>
                <a:gd name="T3" fmla="*/ 1 h 10"/>
                <a:gd name="T4" fmla="*/ 0 w 58"/>
                <a:gd name="T5" fmla="*/ 1 h 10"/>
                <a:gd name="T6" fmla="*/ 1 w 58"/>
                <a:gd name="T7" fmla="*/ 1 h 10"/>
                <a:gd name="T8" fmla="*/ 1 w 58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10"/>
                <a:gd name="T17" fmla="*/ 58 w 5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10">
                  <a:moveTo>
                    <a:pt x="57" y="0"/>
                  </a:moveTo>
                  <a:lnTo>
                    <a:pt x="1" y="2"/>
                  </a:lnTo>
                  <a:lnTo>
                    <a:pt x="0" y="10"/>
                  </a:lnTo>
                  <a:lnTo>
                    <a:pt x="58" y="8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" name="Freeform 102"/>
            <p:cNvSpPr/>
            <p:nvPr/>
          </p:nvSpPr>
          <p:spPr bwMode="auto">
            <a:xfrm>
              <a:off x="3394" y="1767"/>
              <a:ext cx="29" cy="2"/>
            </a:xfrm>
            <a:custGeom>
              <a:avLst/>
              <a:gdLst>
                <a:gd name="T0" fmla="*/ 1 w 57"/>
                <a:gd name="T1" fmla="*/ 0 h 6"/>
                <a:gd name="T2" fmla="*/ 1 w 57"/>
                <a:gd name="T3" fmla="*/ 1 h 6"/>
                <a:gd name="T4" fmla="*/ 0 w 57"/>
                <a:gd name="T5" fmla="*/ 1 h 6"/>
                <a:gd name="T6" fmla="*/ 1 w 57"/>
                <a:gd name="T7" fmla="*/ 1 h 6"/>
                <a:gd name="T8" fmla="*/ 1 w 57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"/>
                <a:gd name="T16" fmla="*/ 0 h 6"/>
                <a:gd name="T17" fmla="*/ 57 w 57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" h="6">
                  <a:moveTo>
                    <a:pt x="57" y="0"/>
                  </a:moveTo>
                  <a:lnTo>
                    <a:pt x="1" y="2"/>
                  </a:lnTo>
                  <a:lnTo>
                    <a:pt x="0" y="6"/>
                  </a:lnTo>
                  <a:lnTo>
                    <a:pt x="57" y="4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" name="Freeform 103"/>
            <p:cNvSpPr/>
            <p:nvPr/>
          </p:nvSpPr>
          <p:spPr bwMode="auto">
            <a:xfrm>
              <a:off x="2528" y="1473"/>
              <a:ext cx="304" cy="444"/>
            </a:xfrm>
            <a:custGeom>
              <a:avLst/>
              <a:gdLst>
                <a:gd name="T0" fmla="*/ 1 w 607"/>
                <a:gd name="T1" fmla="*/ 1 h 888"/>
                <a:gd name="T2" fmla="*/ 1 w 607"/>
                <a:gd name="T3" fmla="*/ 1 h 888"/>
                <a:gd name="T4" fmla="*/ 1 w 607"/>
                <a:gd name="T5" fmla="*/ 1 h 888"/>
                <a:gd name="T6" fmla="*/ 1 w 607"/>
                <a:gd name="T7" fmla="*/ 1 h 888"/>
                <a:gd name="T8" fmla="*/ 1 w 607"/>
                <a:gd name="T9" fmla="*/ 1 h 888"/>
                <a:gd name="T10" fmla="*/ 1 w 607"/>
                <a:gd name="T11" fmla="*/ 1 h 888"/>
                <a:gd name="T12" fmla="*/ 1 w 607"/>
                <a:gd name="T13" fmla="*/ 1 h 888"/>
                <a:gd name="T14" fmla="*/ 1 w 607"/>
                <a:gd name="T15" fmla="*/ 1 h 888"/>
                <a:gd name="T16" fmla="*/ 1 w 607"/>
                <a:gd name="T17" fmla="*/ 1 h 888"/>
                <a:gd name="T18" fmla="*/ 1 w 607"/>
                <a:gd name="T19" fmla="*/ 1 h 888"/>
                <a:gd name="T20" fmla="*/ 1 w 607"/>
                <a:gd name="T21" fmla="*/ 1 h 888"/>
                <a:gd name="T22" fmla="*/ 1 w 607"/>
                <a:gd name="T23" fmla="*/ 1 h 888"/>
                <a:gd name="T24" fmla="*/ 1 w 607"/>
                <a:gd name="T25" fmla="*/ 1 h 888"/>
                <a:gd name="T26" fmla="*/ 1 w 607"/>
                <a:gd name="T27" fmla="*/ 1 h 888"/>
                <a:gd name="T28" fmla="*/ 1 w 607"/>
                <a:gd name="T29" fmla="*/ 1 h 888"/>
                <a:gd name="T30" fmla="*/ 1 w 607"/>
                <a:gd name="T31" fmla="*/ 1 h 888"/>
                <a:gd name="T32" fmla="*/ 1 w 607"/>
                <a:gd name="T33" fmla="*/ 1 h 888"/>
                <a:gd name="T34" fmla="*/ 1 w 607"/>
                <a:gd name="T35" fmla="*/ 1 h 888"/>
                <a:gd name="T36" fmla="*/ 1 w 607"/>
                <a:gd name="T37" fmla="*/ 1 h 888"/>
                <a:gd name="T38" fmla="*/ 1 w 607"/>
                <a:gd name="T39" fmla="*/ 1 h 888"/>
                <a:gd name="T40" fmla="*/ 1 w 607"/>
                <a:gd name="T41" fmla="*/ 1 h 888"/>
                <a:gd name="T42" fmla="*/ 1 w 607"/>
                <a:gd name="T43" fmla="*/ 1 h 888"/>
                <a:gd name="T44" fmla="*/ 1 w 607"/>
                <a:gd name="T45" fmla="*/ 1 h 888"/>
                <a:gd name="T46" fmla="*/ 1 w 607"/>
                <a:gd name="T47" fmla="*/ 1 h 888"/>
                <a:gd name="T48" fmla="*/ 1 w 607"/>
                <a:gd name="T49" fmla="*/ 1 h 888"/>
                <a:gd name="T50" fmla="*/ 1 w 607"/>
                <a:gd name="T51" fmla="*/ 1 h 888"/>
                <a:gd name="T52" fmla="*/ 1 w 607"/>
                <a:gd name="T53" fmla="*/ 1 h 888"/>
                <a:gd name="T54" fmla="*/ 1 w 607"/>
                <a:gd name="T55" fmla="*/ 1 h 888"/>
                <a:gd name="T56" fmla="*/ 1 w 607"/>
                <a:gd name="T57" fmla="*/ 1 h 888"/>
                <a:gd name="T58" fmla="*/ 1 w 607"/>
                <a:gd name="T59" fmla="*/ 1 h 888"/>
                <a:gd name="T60" fmla="*/ 1 w 607"/>
                <a:gd name="T61" fmla="*/ 1 h 888"/>
                <a:gd name="T62" fmla="*/ 1 w 607"/>
                <a:gd name="T63" fmla="*/ 1 h 888"/>
                <a:gd name="T64" fmla="*/ 1 w 607"/>
                <a:gd name="T65" fmla="*/ 1 h 888"/>
                <a:gd name="T66" fmla="*/ 1 w 607"/>
                <a:gd name="T67" fmla="*/ 1 h 888"/>
                <a:gd name="T68" fmla="*/ 1 w 607"/>
                <a:gd name="T69" fmla="*/ 1 h 888"/>
                <a:gd name="T70" fmla="*/ 1 w 607"/>
                <a:gd name="T71" fmla="*/ 1 h 888"/>
                <a:gd name="T72" fmla="*/ 1 w 607"/>
                <a:gd name="T73" fmla="*/ 1 h 888"/>
                <a:gd name="T74" fmla="*/ 1 w 607"/>
                <a:gd name="T75" fmla="*/ 1 h 888"/>
                <a:gd name="T76" fmla="*/ 1 w 607"/>
                <a:gd name="T77" fmla="*/ 1 h 888"/>
                <a:gd name="T78" fmla="*/ 1 w 607"/>
                <a:gd name="T79" fmla="*/ 1 h 888"/>
                <a:gd name="T80" fmla="*/ 1 w 607"/>
                <a:gd name="T81" fmla="*/ 1 h 888"/>
                <a:gd name="T82" fmla="*/ 1 w 607"/>
                <a:gd name="T83" fmla="*/ 1 h 888"/>
                <a:gd name="T84" fmla="*/ 1 w 607"/>
                <a:gd name="T85" fmla="*/ 1 h 888"/>
                <a:gd name="T86" fmla="*/ 1 w 607"/>
                <a:gd name="T87" fmla="*/ 1 h 888"/>
                <a:gd name="T88" fmla="*/ 1 w 607"/>
                <a:gd name="T89" fmla="*/ 1 h 888"/>
                <a:gd name="T90" fmla="*/ 1 w 607"/>
                <a:gd name="T91" fmla="*/ 1 h 888"/>
                <a:gd name="T92" fmla="*/ 1 w 607"/>
                <a:gd name="T93" fmla="*/ 1 h 888"/>
                <a:gd name="T94" fmla="*/ 1 w 607"/>
                <a:gd name="T95" fmla="*/ 1 h 888"/>
                <a:gd name="T96" fmla="*/ 1 w 607"/>
                <a:gd name="T97" fmla="*/ 1 h 888"/>
                <a:gd name="T98" fmla="*/ 1 w 607"/>
                <a:gd name="T99" fmla="*/ 1 h 888"/>
                <a:gd name="T100" fmla="*/ 1 w 607"/>
                <a:gd name="T101" fmla="*/ 1 h 888"/>
                <a:gd name="T102" fmla="*/ 1 w 607"/>
                <a:gd name="T103" fmla="*/ 1 h 8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607"/>
                <a:gd name="T157" fmla="*/ 0 h 888"/>
                <a:gd name="T158" fmla="*/ 607 w 607"/>
                <a:gd name="T159" fmla="*/ 888 h 88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607" h="888">
                  <a:moveTo>
                    <a:pt x="607" y="380"/>
                  </a:moveTo>
                  <a:lnTo>
                    <a:pt x="592" y="383"/>
                  </a:lnTo>
                  <a:lnTo>
                    <a:pt x="575" y="388"/>
                  </a:lnTo>
                  <a:lnTo>
                    <a:pt x="555" y="391"/>
                  </a:lnTo>
                  <a:lnTo>
                    <a:pt x="535" y="398"/>
                  </a:lnTo>
                  <a:lnTo>
                    <a:pt x="514" y="406"/>
                  </a:lnTo>
                  <a:lnTo>
                    <a:pt x="492" y="418"/>
                  </a:lnTo>
                  <a:lnTo>
                    <a:pt x="469" y="434"/>
                  </a:lnTo>
                  <a:lnTo>
                    <a:pt x="447" y="455"/>
                  </a:lnTo>
                  <a:lnTo>
                    <a:pt x="426" y="480"/>
                  </a:lnTo>
                  <a:lnTo>
                    <a:pt x="407" y="513"/>
                  </a:lnTo>
                  <a:lnTo>
                    <a:pt x="390" y="553"/>
                  </a:lnTo>
                  <a:lnTo>
                    <a:pt x="373" y="601"/>
                  </a:lnTo>
                  <a:lnTo>
                    <a:pt x="361" y="657"/>
                  </a:lnTo>
                  <a:lnTo>
                    <a:pt x="350" y="724"/>
                  </a:lnTo>
                  <a:lnTo>
                    <a:pt x="345" y="800"/>
                  </a:lnTo>
                  <a:lnTo>
                    <a:pt x="342" y="888"/>
                  </a:lnTo>
                  <a:lnTo>
                    <a:pt x="308" y="888"/>
                  </a:lnTo>
                  <a:lnTo>
                    <a:pt x="308" y="855"/>
                  </a:lnTo>
                  <a:lnTo>
                    <a:pt x="308" y="818"/>
                  </a:lnTo>
                  <a:lnTo>
                    <a:pt x="308" y="781"/>
                  </a:lnTo>
                  <a:lnTo>
                    <a:pt x="307" y="742"/>
                  </a:lnTo>
                  <a:lnTo>
                    <a:pt x="303" y="703"/>
                  </a:lnTo>
                  <a:lnTo>
                    <a:pt x="299" y="663"/>
                  </a:lnTo>
                  <a:lnTo>
                    <a:pt x="290" y="623"/>
                  </a:lnTo>
                  <a:lnTo>
                    <a:pt x="279" y="582"/>
                  </a:lnTo>
                  <a:lnTo>
                    <a:pt x="264" y="543"/>
                  </a:lnTo>
                  <a:lnTo>
                    <a:pt x="243" y="506"/>
                  </a:lnTo>
                  <a:lnTo>
                    <a:pt x="219" y="471"/>
                  </a:lnTo>
                  <a:lnTo>
                    <a:pt x="189" y="436"/>
                  </a:lnTo>
                  <a:lnTo>
                    <a:pt x="152" y="405"/>
                  </a:lnTo>
                  <a:lnTo>
                    <a:pt x="108" y="376"/>
                  </a:lnTo>
                  <a:lnTo>
                    <a:pt x="59" y="351"/>
                  </a:lnTo>
                  <a:lnTo>
                    <a:pt x="0" y="330"/>
                  </a:lnTo>
                  <a:lnTo>
                    <a:pt x="11" y="333"/>
                  </a:lnTo>
                  <a:lnTo>
                    <a:pt x="23" y="336"/>
                  </a:lnTo>
                  <a:lnTo>
                    <a:pt x="37" y="340"/>
                  </a:lnTo>
                  <a:lnTo>
                    <a:pt x="54" y="344"/>
                  </a:lnTo>
                  <a:lnTo>
                    <a:pt x="72" y="351"/>
                  </a:lnTo>
                  <a:lnTo>
                    <a:pt x="91" y="359"/>
                  </a:lnTo>
                  <a:lnTo>
                    <a:pt x="111" y="368"/>
                  </a:lnTo>
                  <a:lnTo>
                    <a:pt x="131" y="379"/>
                  </a:lnTo>
                  <a:lnTo>
                    <a:pt x="152" y="393"/>
                  </a:lnTo>
                  <a:lnTo>
                    <a:pt x="173" y="409"/>
                  </a:lnTo>
                  <a:lnTo>
                    <a:pt x="194" y="427"/>
                  </a:lnTo>
                  <a:lnTo>
                    <a:pt x="214" y="448"/>
                  </a:lnTo>
                  <a:lnTo>
                    <a:pt x="234" y="472"/>
                  </a:lnTo>
                  <a:lnTo>
                    <a:pt x="254" y="498"/>
                  </a:lnTo>
                  <a:lnTo>
                    <a:pt x="271" y="528"/>
                  </a:lnTo>
                  <a:lnTo>
                    <a:pt x="287" y="563"/>
                  </a:lnTo>
                  <a:lnTo>
                    <a:pt x="285" y="550"/>
                  </a:lnTo>
                  <a:lnTo>
                    <a:pt x="282" y="534"/>
                  </a:lnTo>
                  <a:lnTo>
                    <a:pt x="280" y="515"/>
                  </a:lnTo>
                  <a:lnTo>
                    <a:pt x="277" y="492"/>
                  </a:lnTo>
                  <a:lnTo>
                    <a:pt x="272" y="465"/>
                  </a:lnTo>
                  <a:lnTo>
                    <a:pt x="266" y="437"/>
                  </a:lnTo>
                  <a:lnTo>
                    <a:pt x="261" y="408"/>
                  </a:lnTo>
                  <a:lnTo>
                    <a:pt x="251" y="375"/>
                  </a:lnTo>
                  <a:lnTo>
                    <a:pt x="241" y="342"/>
                  </a:lnTo>
                  <a:lnTo>
                    <a:pt x="229" y="306"/>
                  </a:lnTo>
                  <a:lnTo>
                    <a:pt x="214" y="271"/>
                  </a:lnTo>
                  <a:lnTo>
                    <a:pt x="197" y="235"/>
                  </a:lnTo>
                  <a:lnTo>
                    <a:pt x="176" y="197"/>
                  </a:lnTo>
                  <a:lnTo>
                    <a:pt x="153" y="160"/>
                  </a:lnTo>
                  <a:lnTo>
                    <a:pt x="127" y="123"/>
                  </a:lnTo>
                  <a:lnTo>
                    <a:pt x="97" y="88"/>
                  </a:lnTo>
                  <a:lnTo>
                    <a:pt x="121" y="110"/>
                  </a:lnTo>
                  <a:lnTo>
                    <a:pt x="141" y="131"/>
                  </a:lnTo>
                  <a:lnTo>
                    <a:pt x="158" y="153"/>
                  </a:lnTo>
                  <a:lnTo>
                    <a:pt x="173" y="175"/>
                  </a:lnTo>
                  <a:lnTo>
                    <a:pt x="186" y="197"/>
                  </a:lnTo>
                  <a:lnTo>
                    <a:pt x="196" y="217"/>
                  </a:lnTo>
                  <a:lnTo>
                    <a:pt x="206" y="235"/>
                  </a:lnTo>
                  <a:lnTo>
                    <a:pt x="214" y="251"/>
                  </a:lnTo>
                  <a:lnTo>
                    <a:pt x="214" y="234"/>
                  </a:lnTo>
                  <a:lnTo>
                    <a:pt x="212" y="208"/>
                  </a:lnTo>
                  <a:lnTo>
                    <a:pt x="209" y="180"/>
                  </a:lnTo>
                  <a:lnTo>
                    <a:pt x="203" y="146"/>
                  </a:lnTo>
                  <a:lnTo>
                    <a:pt x="196" y="114"/>
                  </a:lnTo>
                  <a:lnTo>
                    <a:pt x="188" y="83"/>
                  </a:lnTo>
                  <a:lnTo>
                    <a:pt x="178" y="58"/>
                  </a:lnTo>
                  <a:lnTo>
                    <a:pt x="167" y="38"/>
                  </a:lnTo>
                  <a:lnTo>
                    <a:pt x="179" y="53"/>
                  </a:lnTo>
                  <a:lnTo>
                    <a:pt x="189" y="74"/>
                  </a:lnTo>
                  <a:lnTo>
                    <a:pt x="198" y="98"/>
                  </a:lnTo>
                  <a:lnTo>
                    <a:pt x="206" y="127"/>
                  </a:lnTo>
                  <a:lnTo>
                    <a:pt x="213" y="159"/>
                  </a:lnTo>
                  <a:lnTo>
                    <a:pt x="219" y="192"/>
                  </a:lnTo>
                  <a:lnTo>
                    <a:pt x="222" y="228"/>
                  </a:lnTo>
                  <a:lnTo>
                    <a:pt x="225" y="264"/>
                  </a:lnTo>
                  <a:lnTo>
                    <a:pt x="234" y="283"/>
                  </a:lnTo>
                  <a:lnTo>
                    <a:pt x="247" y="315"/>
                  </a:lnTo>
                  <a:lnTo>
                    <a:pt x="263" y="359"/>
                  </a:lnTo>
                  <a:lnTo>
                    <a:pt x="279" y="411"/>
                  </a:lnTo>
                  <a:lnTo>
                    <a:pt x="295" y="469"/>
                  </a:lnTo>
                  <a:lnTo>
                    <a:pt x="309" y="529"/>
                  </a:lnTo>
                  <a:lnTo>
                    <a:pt x="319" y="590"/>
                  </a:lnTo>
                  <a:lnTo>
                    <a:pt x="325" y="650"/>
                  </a:lnTo>
                  <a:lnTo>
                    <a:pt x="333" y="618"/>
                  </a:lnTo>
                  <a:lnTo>
                    <a:pt x="342" y="581"/>
                  </a:lnTo>
                  <a:lnTo>
                    <a:pt x="352" y="539"/>
                  </a:lnTo>
                  <a:lnTo>
                    <a:pt x="358" y="492"/>
                  </a:lnTo>
                  <a:lnTo>
                    <a:pt x="364" y="441"/>
                  </a:lnTo>
                  <a:lnTo>
                    <a:pt x="365" y="387"/>
                  </a:lnTo>
                  <a:lnTo>
                    <a:pt x="363" y="330"/>
                  </a:lnTo>
                  <a:lnTo>
                    <a:pt x="355" y="272"/>
                  </a:lnTo>
                  <a:lnTo>
                    <a:pt x="343" y="217"/>
                  </a:lnTo>
                  <a:lnTo>
                    <a:pt x="332" y="168"/>
                  </a:lnTo>
                  <a:lnTo>
                    <a:pt x="322" y="126"/>
                  </a:lnTo>
                  <a:lnTo>
                    <a:pt x="310" y="90"/>
                  </a:lnTo>
                  <a:lnTo>
                    <a:pt x="300" y="60"/>
                  </a:lnTo>
                  <a:lnTo>
                    <a:pt x="290" y="35"/>
                  </a:lnTo>
                  <a:lnTo>
                    <a:pt x="282" y="15"/>
                  </a:lnTo>
                  <a:lnTo>
                    <a:pt x="274" y="0"/>
                  </a:lnTo>
                  <a:lnTo>
                    <a:pt x="282" y="15"/>
                  </a:lnTo>
                  <a:lnTo>
                    <a:pt x="294" y="39"/>
                  </a:lnTo>
                  <a:lnTo>
                    <a:pt x="309" y="73"/>
                  </a:lnTo>
                  <a:lnTo>
                    <a:pt x="324" y="112"/>
                  </a:lnTo>
                  <a:lnTo>
                    <a:pt x="338" y="156"/>
                  </a:lnTo>
                  <a:lnTo>
                    <a:pt x="350" y="200"/>
                  </a:lnTo>
                  <a:lnTo>
                    <a:pt x="360" y="245"/>
                  </a:lnTo>
                  <a:lnTo>
                    <a:pt x="365" y="289"/>
                  </a:lnTo>
                  <a:lnTo>
                    <a:pt x="376" y="264"/>
                  </a:lnTo>
                  <a:lnTo>
                    <a:pt x="390" y="236"/>
                  </a:lnTo>
                  <a:lnTo>
                    <a:pt x="408" y="206"/>
                  </a:lnTo>
                  <a:lnTo>
                    <a:pt x="426" y="176"/>
                  </a:lnTo>
                  <a:lnTo>
                    <a:pt x="444" y="145"/>
                  </a:lnTo>
                  <a:lnTo>
                    <a:pt x="459" y="116"/>
                  </a:lnTo>
                  <a:lnTo>
                    <a:pt x="468" y="89"/>
                  </a:lnTo>
                  <a:lnTo>
                    <a:pt x="471" y="64"/>
                  </a:lnTo>
                  <a:lnTo>
                    <a:pt x="471" y="87"/>
                  </a:lnTo>
                  <a:lnTo>
                    <a:pt x="462" y="116"/>
                  </a:lnTo>
                  <a:lnTo>
                    <a:pt x="447" y="152"/>
                  </a:lnTo>
                  <a:lnTo>
                    <a:pt x="429" y="190"/>
                  </a:lnTo>
                  <a:lnTo>
                    <a:pt x="409" y="228"/>
                  </a:lnTo>
                  <a:lnTo>
                    <a:pt x="391" y="261"/>
                  </a:lnTo>
                  <a:lnTo>
                    <a:pt x="377" y="290"/>
                  </a:lnTo>
                  <a:lnTo>
                    <a:pt x="371" y="310"/>
                  </a:lnTo>
                  <a:lnTo>
                    <a:pt x="375" y="336"/>
                  </a:lnTo>
                  <a:lnTo>
                    <a:pt x="378" y="364"/>
                  </a:lnTo>
                  <a:lnTo>
                    <a:pt x="381" y="390"/>
                  </a:lnTo>
                  <a:lnTo>
                    <a:pt x="383" y="414"/>
                  </a:lnTo>
                  <a:lnTo>
                    <a:pt x="405" y="393"/>
                  </a:lnTo>
                  <a:lnTo>
                    <a:pt x="428" y="366"/>
                  </a:lnTo>
                  <a:lnTo>
                    <a:pt x="451" y="335"/>
                  </a:lnTo>
                  <a:lnTo>
                    <a:pt x="471" y="299"/>
                  </a:lnTo>
                  <a:lnTo>
                    <a:pt x="489" y="259"/>
                  </a:lnTo>
                  <a:lnTo>
                    <a:pt x="501" y="214"/>
                  </a:lnTo>
                  <a:lnTo>
                    <a:pt x="507" y="164"/>
                  </a:lnTo>
                  <a:lnTo>
                    <a:pt x="504" y="108"/>
                  </a:lnTo>
                  <a:lnTo>
                    <a:pt x="509" y="135"/>
                  </a:lnTo>
                  <a:lnTo>
                    <a:pt x="512" y="172"/>
                  </a:lnTo>
                  <a:lnTo>
                    <a:pt x="508" y="213"/>
                  </a:lnTo>
                  <a:lnTo>
                    <a:pt x="501" y="253"/>
                  </a:lnTo>
                  <a:lnTo>
                    <a:pt x="514" y="242"/>
                  </a:lnTo>
                  <a:lnTo>
                    <a:pt x="525" y="226"/>
                  </a:lnTo>
                  <a:lnTo>
                    <a:pt x="537" y="206"/>
                  </a:lnTo>
                  <a:lnTo>
                    <a:pt x="547" y="185"/>
                  </a:lnTo>
                  <a:lnTo>
                    <a:pt x="555" y="165"/>
                  </a:lnTo>
                  <a:lnTo>
                    <a:pt x="562" y="145"/>
                  </a:lnTo>
                  <a:lnTo>
                    <a:pt x="567" y="129"/>
                  </a:lnTo>
                  <a:lnTo>
                    <a:pt x="569" y="116"/>
                  </a:lnTo>
                  <a:lnTo>
                    <a:pt x="569" y="130"/>
                  </a:lnTo>
                  <a:lnTo>
                    <a:pt x="566" y="149"/>
                  </a:lnTo>
                  <a:lnTo>
                    <a:pt x="561" y="169"/>
                  </a:lnTo>
                  <a:lnTo>
                    <a:pt x="553" y="191"/>
                  </a:lnTo>
                  <a:lnTo>
                    <a:pt x="543" y="214"/>
                  </a:lnTo>
                  <a:lnTo>
                    <a:pt x="529" y="235"/>
                  </a:lnTo>
                  <a:lnTo>
                    <a:pt x="513" y="255"/>
                  </a:lnTo>
                  <a:lnTo>
                    <a:pt x="494" y="269"/>
                  </a:lnTo>
                  <a:lnTo>
                    <a:pt x="489" y="286"/>
                  </a:lnTo>
                  <a:lnTo>
                    <a:pt x="482" y="302"/>
                  </a:lnTo>
                  <a:lnTo>
                    <a:pt x="474" y="319"/>
                  </a:lnTo>
                  <a:lnTo>
                    <a:pt x="466" y="334"/>
                  </a:lnTo>
                  <a:lnTo>
                    <a:pt x="456" y="349"/>
                  </a:lnTo>
                  <a:lnTo>
                    <a:pt x="448" y="362"/>
                  </a:lnTo>
                  <a:lnTo>
                    <a:pt x="439" y="373"/>
                  </a:lnTo>
                  <a:lnTo>
                    <a:pt x="431" y="382"/>
                  </a:lnTo>
                  <a:lnTo>
                    <a:pt x="423" y="390"/>
                  </a:lnTo>
                  <a:lnTo>
                    <a:pt x="415" y="398"/>
                  </a:lnTo>
                  <a:lnTo>
                    <a:pt x="406" y="408"/>
                  </a:lnTo>
                  <a:lnTo>
                    <a:pt x="398" y="421"/>
                  </a:lnTo>
                  <a:lnTo>
                    <a:pt x="390" y="439"/>
                  </a:lnTo>
                  <a:lnTo>
                    <a:pt x="381" y="464"/>
                  </a:lnTo>
                  <a:lnTo>
                    <a:pt x="376" y="496"/>
                  </a:lnTo>
                  <a:lnTo>
                    <a:pt x="370" y="538"/>
                  </a:lnTo>
                  <a:lnTo>
                    <a:pt x="377" y="521"/>
                  </a:lnTo>
                  <a:lnTo>
                    <a:pt x="387" y="503"/>
                  </a:lnTo>
                  <a:lnTo>
                    <a:pt x="399" y="486"/>
                  </a:lnTo>
                  <a:lnTo>
                    <a:pt x="411" y="469"/>
                  </a:lnTo>
                  <a:lnTo>
                    <a:pt x="423" y="454"/>
                  </a:lnTo>
                  <a:lnTo>
                    <a:pt x="434" y="440"/>
                  </a:lnTo>
                  <a:lnTo>
                    <a:pt x="445" y="429"/>
                  </a:lnTo>
                  <a:lnTo>
                    <a:pt x="453" y="422"/>
                  </a:lnTo>
                  <a:lnTo>
                    <a:pt x="463" y="405"/>
                  </a:lnTo>
                  <a:lnTo>
                    <a:pt x="475" y="380"/>
                  </a:lnTo>
                  <a:lnTo>
                    <a:pt x="483" y="358"/>
                  </a:lnTo>
                  <a:lnTo>
                    <a:pt x="486" y="349"/>
                  </a:lnTo>
                  <a:lnTo>
                    <a:pt x="484" y="366"/>
                  </a:lnTo>
                  <a:lnTo>
                    <a:pt x="478" y="388"/>
                  </a:lnTo>
                  <a:lnTo>
                    <a:pt x="471" y="406"/>
                  </a:lnTo>
                  <a:lnTo>
                    <a:pt x="469" y="414"/>
                  </a:lnTo>
                  <a:lnTo>
                    <a:pt x="485" y="406"/>
                  </a:lnTo>
                  <a:lnTo>
                    <a:pt x="502" y="398"/>
                  </a:lnTo>
                  <a:lnTo>
                    <a:pt x="522" y="391"/>
                  </a:lnTo>
                  <a:lnTo>
                    <a:pt x="540" y="387"/>
                  </a:lnTo>
                  <a:lnTo>
                    <a:pt x="560" y="383"/>
                  </a:lnTo>
                  <a:lnTo>
                    <a:pt x="577" y="380"/>
                  </a:lnTo>
                  <a:lnTo>
                    <a:pt x="593" y="380"/>
                  </a:lnTo>
                  <a:lnTo>
                    <a:pt x="607" y="380"/>
                  </a:lnTo>
                  <a:close/>
                </a:path>
              </a:pathLst>
            </a:custGeom>
            <a:solidFill>
              <a:srgbClr val="0C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7" name="Freeform 104"/>
            <p:cNvSpPr/>
            <p:nvPr/>
          </p:nvSpPr>
          <p:spPr bwMode="auto">
            <a:xfrm>
              <a:off x="2477" y="1412"/>
              <a:ext cx="408" cy="299"/>
            </a:xfrm>
            <a:custGeom>
              <a:avLst/>
              <a:gdLst>
                <a:gd name="T0" fmla="*/ 1 w 814"/>
                <a:gd name="T1" fmla="*/ 1 h 595"/>
                <a:gd name="T2" fmla="*/ 1 w 814"/>
                <a:gd name="T3" fmla="*/ 1 h 595"/>
                <a:gd name="T4" fmla="*/ 1 w 814"/>
                <a:gd name="T5" fmla="*/ 1 h 595"/>
                <a:gd name="T6" fmla="*/ 1 w 814"/>
                <a:gd name="T7" fmla="*/ 1 h 595"/>
                <a:gd name="T8" fmla="*/ 1 w 814"/>
                <a:gd name="T9" fmla="*/ 1 h 595"/>
                <a:gd name="T10" fmla="*/ 1 w 814"/>
                <a:gd name="T11" fmla="*/ 1 h 595"/>
                <a:gd name="T12" fmla="*/ 1 w 814"/>
                <a:gd name="T13" fmla="*/ 1 h 595"/>
                <a:gd name="T14" fmla="*/ 1 w 814"/>
                <a:gd name="T15" fmla="*/ 1 h 595"/>
                <a:gd name="T16" fmla="*/ 1 w 814"/>
                <a:gd name="T17" fmla="*/ 1 h 595"/>
                <a:gd name="T18" fmla="*/ 1 w 814"/>
                <a:gd name="T19" fmla="*/ 1 h 595"/>
                <a:gd name="T20" fmla="*/ 1 w 814"/>
                <a:gd name="T21" fmla="*/ 1 h 595"/>
                <a:gd name="T22" fmla="*/ 1 w 814"/>
                <a:gd name="T23" fmla="*/ 1 h 595"/>
                <a:gd name="T24" fmla="*/ 1 w 814"/>
                <a:gd name="T25" fmla="*/ 1 h 595"/>
                <a:gd name="T26" fmla="*/ 1 w 814"/>
                <a:gd name="T27" fmla="*/ 1 h 595"/>
                <a:gd name="T28" fmla="*/ 1 w 814"/>
                <a:gd name="T29" fmla="*/ 1 h 595"/>
                <a:gd name="T30" fmla="*/ 1 w 814"/>
                <a:gd name="T31" fmla="*/ 1 h 595"/>
                <a:gd name="T32" fmla="*/ 1 w 814"/>
                <a:gd name="T33" fmla="*/ 1 h 595"/>
                <a:gd name="T34" fmla="*/ 1 w 814"/>
                <a:gd name="T35" fmla="*/ 1 h 595"/>
                <a:gd name="T36" fmla="*/ 1 w 814"/>
                <a:gd name="T37" fmla="*/ 1 h 595"/>
                <a:gd name="T38" fmla="*/ 1 w 814"/>
                <a:gd name="T39" fmla="*/ 1 h 595"/>
                <a:gd name="T40" fmla="*/ 1 w 814"/>
                <a:gd name="T41" fmla="*/ 1 h 595"/>
                <a:gd name="T42" fmla="*/ 1 w 814"/>
                <a:gd name="T43" fmla="*/ 1 h 595"/>
                <a:gd name="T44" fmla="*/ 1 w 814"/>
                <a:gd name="T45" fmla="*/ 1 h 595"/>
                <a:gd name="T46" fmla="*/ 1 w 814"/>
                <a:gd name="T47" fmla="*/ 1 h 595"/>
                <a:gd name="T48" fmla="*/ 1 w 814"/>
                <a:gd name="T49" fmla="*/ 1 h 595"/>
                <a:gd name="T50" fmla="*/ 1 w 814"/>
                <a:gd name="T51" fmla="*/ 1 h 595"/>
                <a:gd name="T52" fmla="*/ 1 w 814"/>
                <a:gd name="T53" fmla="*/ 1 h 595"/>
                <a:gd name="T54" fmla="*/ 1 w 814"/>
                <a:gd name="T55" fmla="*/ 1 h 595"/>
                <a:gd name="T56" fmla="*/ 1 w 814"/>
                <a:gd name="T57" fmla="*/ 1 h 595"/>
                <a:gd name="T58" fmla="*/ 1 w 814"/>
                <a:gd name="T59" fmla="*/ 1 h 595"/>
                <a:gd name="T60" fmla="*/ 1 w 814"/>
                <a:gd name="T61" fmla="*/ 1 h 595"/>
                <a:gd name="T62" fmla="*/ 1 w 814"/>
                <a:gd name="T63" fmla="*/ 1 h 595"/>
                <a:gd name="T64" fmla="*/ 1 w 814"/>
                <a:gd name="T65" fmla="*/ 1 h 595"/>
                <a:gd name="T66" fmla="*/ 1 w 814"/>
                <a:gd name="T67" fmla="*/ 1 h 595"/>
                <a:gd name="T68" fmla="*/ 1 w 814"/>
                <a:gd name="T69" fmla="*/ 1 h 595"/>
                <a:gd name="T70" fmla="*/ 1 w 814"/>
                <a:gd name="T71" fmla="*/ 1 h 595"/>
                <a:gd name="T72" fmla="*/ 1 w 814"/>
                <a:gd name="T73" fmla="*/ 1 h 595"/>
                <a:gd name="T74" fmla="*/ 1 w 814"/>
                <a:gd name="T75" fmla="*/ 1 h 595"/>
                <a:gd name="T76" fmla="*/ 1 w 814"/>
                <a:gd name="T77" fmla="*/ 1 h 595"/>
                <a:gd name="T78" fmla="*/ 1 w 814"/>
                <a:gd name="T79" fmla="*/ 1 h 595"/>
                <a:gd name="T80" fmla="*/ 1 w 814"/>
                <a:gd name="T81" fmla="*/ 1 h 595"/>
                <a:gd name="T82" fmla="*/ 1 w 814"/>
                <a:gd name="T83" fmla="*/ 1 h 595"/>
                <a:gd name="T84" fmla="*/ 1 w 814"/>
                <a:gd name="T85" fmla="*/ 1 h 595"/>
                <a:gd name="T86" fmla="*/ 1 w 814"/>
                <a:gd name="T87" fmla="*/ 1 h 595"/>
                <a:gd name="T88" fmla="*/ 1 w 814"/>
                <a:gd name="T89" fmla="*/ 1 h 595"/>
                <a:gd name="T90" fmla="*/ 1 w 814"/>
                <a:gd name="T91" fmla="*/ 1 h 595"/>
                <a:gd name="T92" fmla="*/ 1 w 814"/>
                <a:gd name="T93" fmla="*/ 1 h 595"/>
                <a:gd name="T94" fmla="*/ 1 w 814"/>
                <a:gd name="T95" fmla="*/ 1 h 595"/>
                <a:gd name="T96" fmla="*/ 1 w 814"/>
                <a:gd name="T97" fmla="*/ 1 h 595"/>
                <a:gd name="T98" fmla="*/ 1 w 814"/>
                <a:gd name="T99" fmla="*/ 1 h 595"/>
                <a:gd name="T100" fmla="*/ 1 w 814"/>
                <a:gd name="T101" fmla="*/ 1 h 595"/>
                <a:gd name="T102" fmla="*/ 1 w 814"/>
                <a:gd name="T103" fmla="*/ 1 h 595"/>
                <a:gd name="T104" fmla="*/ 1 w 814"/>
                <a:gd name="T105" fmla="*/ 1 h 595"/>
                <a:gd name="T106" fmla="*/ 1 w 814"/>
                <a:gd name="T107" fmla="*/ 1 h 595"/>
                <a:gd name="T108" fmla="*/ 1 w 814"/>
                <a:gd name="T109" fmla="*/ 1 h 595"/>
                <a:gd name="T110" fmla="*/ 1 w 814"/>
                <a:gd name="T111" fmla="*/ 1 h 59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14"/>
                <a:gd name="T169" fmla="*/ 0 h 595"/>
                <a:gd name="T170" fmla="*/ 814 w 814"/>
                <a:gd name="T171" fmla="*/ 595 h 59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14" h="595">
                  <a:moveTo>
                    <a:pt x="507" y="99"/>
                  </a:moveTo>
                  <a:lnTo>
                    <a:pt x="514" y="74"/>
                  </a:lnTo>
                  <a:lnTo>
                    <a:pt x="510" y="51"/>
                  </a:lnTo>
                  <a:lnTo>
                    <a:pt x="497" y="31"/>
                  </a:lnTo>
                  <a:lnTo>
                    <a:pt x="479" y="15"/>
                  </a:lnTo>
                  <a:lnTo>
                    <a:pt x="455" y="5"/>
                  </a:lnTo>
                  <a:lnTo>
                    <a:pt x="427" y="0"/>
                  </a:lnTo>
                  <a:lnTo>
                    <a:pt x="398" y="3"/>
                  </a:lnTo>
                  <a:lnTo>
                    <a:pt x="371" y="14"/>
                  </a:lnTo>
                  <a:lnTo>
                    <a:pt x="345" y="31"/>
                  </a:lnTo>
                  <a:lnTo>
                    <a:pt x="325" y="51"/>
                  </a:lnTo>
                  <a:lnTo>
                    <a:pt x="309" y="73"/>
                  </a:lnTo>
                  <a:lnTo>
                    <a:pt x="298" y="95"/>
                  </a:lnTo>
                  <a:lnTo>
                    <a:pt x="292" y="119"/>
                  </a:lnTo>
                  <a:lnTo>
                    <a:pt x="292" y="142"/>
                  </a:lnTo>
                  <a:lnTo>
                    <a:pt x="298" y="165"/>
                  </a:lnTo>
                  <a:lnTo>
                    <a:pt x="311" y="188"/>
                  </a:lnTo>
                  <a:lnTo>
                    <a:pt x="302" y="188"/>
                  </a:lnTo>
                  <a:lnTo>
                    <a:pt x="295" y="190"/>
                  </a:lnTo>
                  <a:lnTo>
                    <a:pt x="288" y="191"/>
                  </a:lnTo>
                  <a:lnTo>
                    <a:pt x="282" y="195"/>
                  </a:lnTo>
                  <a:lnTo>
                    <a:pt x="277" y="199"/>
                  </a:lnTo>
                  <a:lnTo>
                    <a:pt x="273" y="204"/>
                  </a:lnTo>
                  <a:lnTo>
                    <a:pt x="270" y="211"/>
                  </a:lnTo>
                  <a:lnTo>
                    <a:pt x="268" y="218"/>
                  </a:lnTo>
                  <a:lnTo>
                    <a:pt x="264" y="204"/>
                  </a:lnTo>
                  <a:lnTo>
                    <a:pt x="261" y="191"/>
                  </a:lnTo>
                  <a:lnTo>
                    <a:pt x="258" y="182"/>
                  </a:lnTo>
                  <a:lnTo>
                    <a:pt x="251" y="175"/>
                  </a:lnTo>
                  <a:lnTo>
                    <a:pt x="269" y="167"/>
                  </a:lnTo>
                  <a:lnTo>
                    <a:pt x="277" y="149"/>
                  </a:lnTo>
                  <a:lnTo>
                    <a:pt x="279" y="126"/>
                  </a:lnTo>
                  <a:lnTo>
                    <a:pt x="270" y="102"/>
                  </a:lnTo>
                  <a:lnTo>
                    <a:pt x="253" y="83"/>
                  </a:lnTo>
                  <a:lnTo>
                    <a:pt x="229" y="73"/>
                  </a:lnTo>
                  <a:lnTo>
                    <a:pt x="197" y="76"/>
                  </a:lnTo>
                  <a:lnTo>
                    <a:pt x="158" y="99"/>
                  </a:lnTo>
                  <a:lnTo>
                    <a:pt x="123" y="131"/>
                  </a:lnTo>
                  <a:lnTo>
                    <a:pt x="103" y="160"/>
                  </a:lnTo>
                  <a:lnTo>
                    <a:pt x="97" y="186"/>
                  </a:lnTo>
                  <a:lnTo>
                    <a:pt x="100" y="206"/>
                  </a:lnTo>
                  <a:lnTo>
                    <a:pt x="112" y="223"/>
                  </a:lnTo>
                  <a:lnTo>
                    <a:pt x="128" y="237"/>
                  </a:lnTo>
                  <a:lnTo>
                    <a:pt x="147" y="245"/>
                  </a:lnTo>
                  <a:lnTo>
                    <a:pt x="167" y="248"/>
                  </a:lnTo>
                  <a:lnTo>
                    <a:pt x="158" y="263"/>
                  </a:lnTo>
                  <a:lnTo>
                    <a:pt x="151" y="280"/>
                  </a:lnTo>
                  <a:lnTo>
                    <a:pt x="146" y="301"/>
                  </a:lnTo>
                  <a:lnTo>
                    <a:pt x="145" y="320"/>
                  </a:lnTo>
                  <a:lnTo>
                    <a:pt x="133" y="271"/>
                  </a:lnTo>
                  <a:lnTo>
                    <a:pt x="115" y="241"/>
                  </a:lnTo>
                  <a:lnTo>
                    <a:pt x="93" y="227"/>
                  </a:lnTo>
                  <a:lnTo>
                    <a:pt x="71" y="228"/>
                  </a:lnTo>
                  <a:lnTo>
                    <a:pt x="53" y="241"/>
                  </a:lnTo>
                  <a:lnTo>
                    <a:pt x="40" y="265"/>
                  </a:lnTo>
                  <a:lnTo>
                    <a:pt x="37" y="297"/>
                  </a:lnTo>
                  <a:lnTo>
                    <a:pt x="47" y="336"/>
                  </a:lnTo>
                  <a:lnTo>
                    <a:pt x="34" y="326"/>
                  </a:lnTo>
                  <a:lnTo>
                    <a:pt x="20" y="325"/>
                  </a:lnTo>
                  <a:lnTo>
                    <a:pt x="8" y="334"/>
                  </a:lnTo>
                  <a:lnTo>
                    <a:pt x="0" y="349"/>
                  </a:lnTo>
                  <a:lnTo>
                    <a:pt x="0" y="372"/>
                  </a:lnTo>
                  <a:lnTo>
                    <a:pt x="11" y="398"/>
                  </a:lnTo>
                  <a:lnTo>
                    <a:pt x="35" y="429"/>
                  </a:lnTo>
                  <a:lnTo>
                    <a:pt x="77" y="464"/>
                  </a:lnTo>
                  <a:lnTo>
                    <a:pt x="71" y="465"/>
                  </a:lnTo>
                  <a:lnTo>
                    <a:pt x="67" y="470"/>
                  </a:lnTo>
                  <a:lnTo>
                    <a:pt x="62" y="477"/>
                  </a:lnTo>
                  <a:lnTo>
                    <a:pt x="59" y="486"/>
                  </a:lnTo>
                  <a:lnTo>
                    <a:pt x="57" y="496"/>
                  </a:lnTo>
                  <a:lnTo>
                    <a:pt x="57" y="509"/>
                  </a:lnTo>
                  <a:lnTo>
                    <a:pt x="61" y="520"/>
                  </a:lnTo>
                  <a:lnTo>
                    <a:pt x="67" y="533"/>
                  </a:lnTo>
                  <a:lnTo>
                    <a:pt x="76" y="546"/>
                  </a:lnTo>
                  <a:lnTo>
                    <a:pt x="88" y="557"/>
                  </a:lnTo>
                  <a:lnTo>
                    <a:pt x="106" y="567"/>
                  </a:lnTo>
                  <a:lnTo>
                    <a:pt x="128" y="577"/>
                  </a:lnTo>
                  <a:lnTo>
                    <a:pt x="154" y="584"/>
                  </a:lnTo>
                  <a:lnTo>
                    <a:pt x="186" y="588"/>
                  </a:lnTo>
                  <a:lnTo>
                    <a:pt x="224" y="589"/>
                  </a:lnTo>
                  <a:lnTo>
                    <a:pt x="268" y="587"/>
                  </a:lnTo>
                  <a:lnTo>
                    <a:pt x="304" y="582"/>
                  </a:lnTo>
                  <a:lnTo>
                    <a:pt x="330" y="577"/>
                  </a:lnTo>
                  <a:lnTo>
                    <a:pt x="349" y="567"/>
                  </a:lnTo>
                  <a:lnTo>
                    <a:pt x="362" y="558"/>
                  </a:lnTo>
                  <a:lnTo>
                    <a:pt x="367" y="547"/>
                  </a:lnTo>
                  <a:lnTo>
                    <a:pt x="370" y="534"/>
                  </a:lnTo>
                  <a:lnTo>
                    <a:pt x="367" y="520"/>
                  </a:lnTo>
                  <a:lnTo>
                    <a:pt x="362" y="507"/>
                  </a:lnTo>
                  <a:lnTo>
                    <a:pt x="375" y="509"/>
                  </a:lnTo>
                  <a:lnTo>
                    <a:pt x="391" y="509"/>
                  </a:lnTo>
                  <a:lnTo>
                    <a:pt x="408" y="508"/>
                  </a:lnTo>
                  <a:lnTo>
                    <a:pt x="425" y="503"/>
                  </a:lnTo>
                  <a:lnTo>
                    <a:pt x="441" y="496"/>
                  </a:lnTo>
                  <a:lnTo>
                    <a:pt x="457" y="486"/>
                  </a:lnTo>
                  <a:lnTo>
                    <a:pt x="470" y="473"/>
                  </a:lnTo>
                  <a:lnTo>
                    <a:pt x="481" y="456"/>
                  </a:lnTo>
                  <a:lnTo>
                    <a:pt x="478" y="467"/>
                  </a:lnTo>
                  <a:lnTo>
                    <a:pt x="476" y="478"/>
                  </a:lnTo>
                  <a:lnTo>
                    <a:pt x="476" y="486"/>
                  </a:lnTo>
                  <a:lnTo>
                    <a:pt x="478" y="493"/>
                  </a:lnTo>
                  <a:lnTo>
                    <a:pt x="482" y="500"/>
                  </a:lnTo>
                  <a:lnTo>
                    <a:pt x="488" y="504"/>
                  </a:lnTo>
                  <a:lnTo>
                    <a:pt x="496" y="510"/>
                  </a:lnTo>
                  <a:lnTo>
                    <a:pt x="507" y="515"/>
                  </a:lnTo>
                  <a:lnTo>
                    <a:pt x="495" y="528"/>
                  </a:lnTo>
                  <a:lnTo>
                    <a:pt x="489" y="541"/>
                  </a:lnTo>
                  <a:lnTo>
                    <a:pt x="492" y="555"/>
                  </a:lnTo>
                  <a:lnTo>
                    <a:pt x="499" y="566"/>
                  </a:lnTo>
                  <a:lnTo>
                    <a:pt x="511" y="578"/>
                  </a:lnTo>
                  <a:lnTo>
                    <a:pt x="527" y="586"/>
                  </a:lnTo>
                  <a:lnTo>
                    <a:pt x="546" y="593"/>
                  </a:lnTo>
                  <a:lnTo>
                    <a:pt x="567" y="595"/>
                  </a:lnTo>
                  <a:lnTo>
                    <a:pt x="600" y="594"/>
                  </a:lnTo>
                  <a:lnTo>
                    <a:pt x="631" y="589"/>
                  </a:lnTo>
                  <a:lnTo>
                    <a:pt x="662" y="580"/>
                  </a:lnTo>
                  <a:lnTo>
                    <a:pt x="691" y="567"/>
                  </a:lnTo>
                  <a:lnTo>
                    <a:pt x="716" y="553"/>
                  </a:lnTo>
                  <a:lnTo>
                    <a:pt x="741" y="534"/>
                  </a:lnTo>
                  <a:lnTo>
                    <a:pt x="762" y="516"/>
                  </a:lnTo>
                  <a:lnTo>
                    <a:pt x="780" y="495"/>
                  </a:lnTo>
                  <a:lnTo>
                    <a:pt x="795" y="474"/>
                  </a:lnTo>
                  <a:lnTo>
                    <a:pt x="805" y="454"/>
                  </a:lnTo>
                  <a:lnTo>
                    <a:pt x="812" y="434"/>
                  </a:lnTo>
                  <a:lnTo>
                    <a:pt x="814" y="416"/>
                  </a:lnTo>
                  <a:lnTo>
                    <a:pt x="811" y="400"/>
                  </a:lnTo>
                  <a:lnTo>
                    <a:pt x="803" y="385"/>
                  </a:lnTo>
                  <a:lnTo>
                    <a:pt x="790" y="374"/>
                  </a:lnTo>
                  <a:lnTo>
                    <a:pt x="771" y="366"/>
                  </a:lnTo>
                  <a:lnTo>
                    <a:pt x="782" y="350"/>
                  </a:lnTo>
                  <a:lnTo>
                    <a:pt x="787" y="328"/>
                  </a:lnTo>
                  <a:lnTo>
                    <a:pt x="785" y="303"/>
                  </a:lnTo>
                  <a:lnTo>
                    <a:pt x="780" y="279"/>
                  </a:lnTo>
                  <a:lnTo>
                    <a:pt x="768" y="259"/>
                  </a:lnTo>
                  <a:lnTo>
                    <a:pt x="754" y="245"/>
                  </a:lnTo>
                  <a:lnTo>
                    <a:pt x="736" y="242"/>
                  </a:lnTo>
                  <a:lnTo>
                    <a:pt x="715" y="252"/>
                  </a:lnTo>
                  <a:lnTo>
                    <a:pt x="708" y="243"/>
                  </a:lnTo>
                  <a:lnTo>
                    <a:pt x="703" y="235"/>
                  </a:lnTo>
                  <a:lnTo>
                    <a:pt x="694" y="228"/>
                  </a:lnTo>
                  <a:lnTo>
                    <a:pt x="688" y="223"/>
                  </a:lnTo>
                  <a:lnTo>
                    <a:pt x="678" y="220"/>
                  </a:lnTo>
                  <a:lnTo>
                    <a:pt x="669" y="219"/>
                  </a:lnTo>
                  <a:lnTo>
                    <a:pt x="659" y="221"/>
                  </a:lnTo>
                  <a:lnTo>
                    <a:pt x="647" y="226"/>
                  </a:lnTo>
                  <a:lnTo>
                    <a:pt x="675" y="210"/>
                  </a:lnTo>
                  <a:lnTo>
                    <a:pt x="692" y="192"/>
                  </a:lnTo>
                  <a:lnTo>
                    <a:pt x="700" y="174"/>
                  </a:lnTo>
                  <a:lnTo>
                    <a:pt x="700" y="158"/>
                  </a:lnTo>
                  <a:lnTo>
                    <a:pt x="692" y="144"/>
                  </a:lnTo>
                  <a:lnTo>
                    <a:pt x="679" y="135"/>
                  </a:lnTo>
                  <a:lnTo>
                    <a:pt x="661" y="133"/>
                  </a:lnTo>
                  <a:lnTo>
                    <a:pt x="638" y="137"/>
                  </a:lnTo>
                  <a:lnTo>
                    <a:pt x="651" y="128"/>
                  </a:lnTo>
                  <a:lnTo>
                    <a:pt x="658" y="118"/>
                  </a:lnTo>
                  <a:lnTo>
                    <a:pt x="661" y="106"/>
                  </a:lnTo>
                  <a:lnTo>
                    <a:pt x="660" y="95"/>
                  </a:lnTo>
                  <a:lnTo>
                    <a:pt x="655" y="84"/>
                  </a:lnTo>
                  <a:lnTo>
                    <a:pt x="648" y="75"/>
                  </a:lnTo>
                  <a:lnTo>
                    <a:pt x="638" y="67"/>
                  </a:lnTo>
                  <a:lnTo>
                    <a:pt x="625" y="60"/>
                  </a:lnTo>
                  <a:lnTo>
                    <a:pt x="612" y="57"/>
                  </a:lnTo>
                  <a:lnTo>
                    <a:pt x="597" y="55"/>
                  </a:lnTo>
                  <a:lnTo>
                    <a:pt x="582" y="58"/>
                  </a:lnTo>
                  <a:lnTo>
                    <a:pt x="565" y="64"/>
                  </a:lnTo>
                  <a:lnTo>
                    <a:pt x="550" y="75"/>
                  </a:lnTo>
                  <a:lnTo>
                    <a:pt x="535" y="90"/>
                  </a:lnTo>
                  <a:lnTo>
                    <a:pt x="523" y="111"/>
                  </a:lnTo>
                  <a:lnTo>
                    <a:pt x="511" y="137"/>
                  </a:lnTo>
                  <a:lnTo>
                    <a:pt x="507" y="99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8" name="Freeform 105"/>
            <p:cNvSpPr/>
            <p:nvPr/>
          </p:nvSpPr>
          <p:spPr bwMode="auto">
            <a:xfrm>
              <a:off x="2793" y="1789"/>
              <a:ext cx="80" cy="93"/>
            </a:xfrm>
            <a:custGeom>
              <a:avLst/>
              <a:gdLst>
                <a:gd name="T0" fmla="*/ 1 w 160"/>
                <a:gd name="T1" fmla="*/ 1 h 185"/>
                <a:gd name="T2" fmla="*/ 1 w 160"/>
                <a:gd name="T3" fmla="*/ 1 h 185"/>
                <a:gd name="T4" fmla="*/ 1 w 160"/>
                <a:gd name="T5" fmla="*/ 1 h 185"/>
                <a:gd name="T6" fmla="*/ 1 w 160"/>
                <a:gd name="T7" fmla="*/ 1 h 185"/>
                <a:gd name="T8" fmla="*/ 1 w 160"/>
                <a:gd name="T9" fmla="*/ 1 h 185"/>
                <a:gd name="T10" fmla="*/ 1 w 160"/>
                <a:gd name="T11" fmla="*/ 1 h 185"/>
                <a:gd name="T12" fmla="*/ 1 w 160"/>
                <a:gd name="T13" fmla="*/ 1 h 185"/>
                <a:gd name="T14" fmla="*/ 1 w 160"/>
                <a:gd name="T15" fmla="*/ 1 h 185"/>
                <a:gd name="T16" fmla="*/ 1 w 160"/>
                <a:gd name="T17" fmla="*/ 1 h 185"/>
                <a:gd name="T18" fmla="*/ 1 w 160"/>
                <a:gd name="T19" fmla="*/ 1 h 185"/>
                <a:gd name="T20" fmla="*/ 1 w 160"/>
                <a:gd name="T21" fmla="*/ 1 h 185"/>
                <a:gd name="T22" fmla="*/ 1 w 160"/>
                <a:gd name="T23" fmla="*/ 1 h 185"/>
                <a:gd name="T24" fmla="*/ 1 w 160"/>
                <a:gd name="T25" fmla="*/ 1 h 185"/>
                <a:gd name="T26" fmla="*/ 1 w 160"/>
                <a:gd name="T27" fmla="*/ 1 h 185"/>
                <a:gd name="T28" fmla="*/ 1 w 160"/>
                <a:gd name="T29" fmla="*/ 1 h 185"/>
                <a:gd name="T30" fmla="*/ 1 w 160"/>
                <a:gd name="T31" fmla="*/ 1 h 185"/>
                <a:gd name="T32" fmla="*/ 1 w 160"/>
                <a:gd name="T33" fmla="*/ 1 h 185"/>
                <a:gd name="T34" fmla="*/ 1 w 160"/>
                <a:gd name="T35" fmla="*/ 1 h 185"/>
                <a:gd name="T36" fmla="*/ 1 w 160"/>
                <a:gd name="T37" fmla="*/ 1 h 185"/>
                <a:gd name="T38" fmla="*/ 1 w 160"/>
                <a:gd name="T39" fmla="*/ 1 h 185"/>
                <a:gd name="T40" fmla="*/ 1 w 160"/>
                <a:gd name="T41" fmla="*/ 1 h 185"/>
                <a:gd name="T42" fmla="*/ 1 w 160"/>
                <a:gd name="T43" fmla="*/ 1 h 185"/>
                <a:gd name="T44" fmla="*/ 1 w 160"/>
                <a:gd name="T45" fmla="*/ 1 h 185"/>
                <a:gd name="T46" fmla="*/ 1 w 160"/>
                <a:gd name="T47" fmla="*/ 1 h 185"/>
                <a:gd name="T48" fmla="*/ 1 w 160"/>
                <a:gd name="T49" fmla="*/ 1 h 185"/>
                <a:gd name="T50" fmla="*/ 1 w 160"/>
                <a:gd name="T51" fmla="*/ 1 h 185"/>
                <a:gd name="T52" fmla="*/ 1 w 160"/>
                <a:gd name="T53" fmla="*/ 1 h 185"/>
                <a:gd name="T54" fmla="*/ 1 w 160"/>
                <a:gd name="T55" fmla="*/ 1 h 185"/>
                <a:gd name="T56" fmla="*/ 1 w 160"/>
                <a:gd name="T57" fmla="*/ 1 h 185"/>
                <a:gd name="T58" fmla="*/ 1 w 160"/>
                <a:gd name="T59" fmla="*/ 1 h 185"/>
                <a:gd name="T60" fmla="*/ 1 w 160"/>
                <a:gd name="T61" fmla="*/ 1 h 185"/>
                <a:gd name="T62" fmla="*/ 1 w 160"/>
                <a:gd name="T63" fmla="*/ 1 h 185"/>
                <a:gd name="T64" fmla="*/ 1 w 160"/>
                <a:gd name="T65" fmla="*/ 1 h 185"/>
                <a:gd name="T66" fmla="*/ 1 w 160"/>
                <a:gd name="T67" fmla="*/ 1 h 185"/>
                <a:gd name="T68" fmla="*/ 1 w 160"/>
                <a:gd name="T69" fmla="*/ 1 h 185"/>
                <a:gd name="T70" fmla="*/ 1 w 160"/>
                <a:gd name="T71" fmla="*/ 1 h 185"/>
                <a:gd name="T72" fmla="*/ 1 w 160"/>
                <a:gd name="T73" fmla="*/ 1 h 185"/>
                <a:gd name="T74" fmla="*/ 1 w 160"/>
                <a:gd name="T75" fmla="*/ 1 h 185"/>
                <a:gd name="T76" fmla="*/ 1 w 160"/>
                <a:gd name="T77" fmla="*/ 1 h 185"/>
                <a:gd name="T78" fmla="*/ 1 w 160"/>
                <a:gd name="T79" fmla="*/ 1 h 185"/>
                <a:gd name="T80" fmla="*/ 1 w 160"/>
                <a:gd name="T81" fmla="*/ 1 h 185"/>
                <a:gd name="T82" fmla="*/ 1 w 160"/>
                <a:gd name="T83" fmla="*/ 1 h 185"/>
                <a:gd name="T84" fmla="*/ 1 w 160"/>
                <a:gd name="T85" fmla="*/ 1 h 185"/>
                <a:gd name="T86" fmla="*/ 1 w 160"/>
                <a:gd name="T87" fmla="*/ 1 h 185"/>
                <a:gd name="T88" fmla="*/ 1 w 160"/>
                <a:gd name="T89" fmla="*/ 1 h 185"/>
                <a:gd name="T90" fmla="*/ 1 w 160"/>
                <a:gd name="T91" fmla="*/ 1 h 185"/>
                <a:gd name="T92" fmla="*/ 1 w 160"/>
                <a:gd name="T93" fmla="*/ 1 h 18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60"/>
                <a:gd name="T142" fmla="*/ 0 h 185"/>
                <a:gd name="T143" fmla="*/ 160 w 160"/>
                <a:gd name="T144" fmla="*/ 185 h 18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60" h="185">
                  <a:moveTo>
                    <a:pt x="88" y="183"/>
                  </a:moveTo>
                  <a:lnTo>
                    <a:pt x="87" y="176"/>
                  </a:lnTo>
                  <a:lnTo>
                    <a:pt x="82" y="167"/>
                  </a:lnTo>
                  <a:lnTo>
                    <a:pt x="76" y="159"/>
                  </a:lnTo>
                  <a:lnTo>
                    <a:pt x="67" y="151"/>
                  </a:lnTo>
                  <a:lnTo>
                    <a:pt x="55" y="144"/>
                  </a:lnTo>
                  <a:lnTo>
                    <a:pt x="40" y="140"/>
                  </a:lnTo>
                  <a:lnTo>
                    <a:pt x="22" y="139"/>
                  </a:lnTo>
                  <a:lnTo>
                    <a:pt x="1" y="143"/>
                  </a:lnTo>
                  <a:lnTo>
                    <a:pt x="5" y="135"/>
                  </a:lnTo>
                  <a:lnTo>
                    <a:pt x="9" y="126"/>
                  </a:lnTo>
                  <a:lnTo>
                    <a:pt x="17" y="120"/>
                  </a:lnTo>
                  <a:lnTo>
                    <a:pt x="27" y="116"/>
                  </a:lnTo>
                  <a:lnTo>
                    <a:pt x="38" y="116"/>
                  </a:lnTo>
                  <a:lnTo>
                    <a:pt x="51" y="122"/>
                  </a:lnTo>
                  <a:lnTo>
                    <a:pt x="65" y="132"/>
                  </a:lnTo>
                  <a:lnTo>
                    <a:pt x="80" y="149"/>
                  </a:lnTo>
                  <a:lnTo>
                    <a:pt x="77" y="141"/>
                  </a:lnTo>
                  <a:lnTo>
                    <a:pt x="75" y="131"/>
                  </a:lnTo>
                  <a:lnTo>
                    <a:pt x="69" y="120"/>
                  </a:lnTo>
                  <a:lnTo>
                    <a:pt x="62" y="109"/>
                  </a:lnTo>
                  <a:lnTo>
                    <a:pt x="52" y="100"/>
                  </a:lnTo>
                  <a:lnTo>
                    <a:pt x="38" y="93"/>
                  </a:lnTo>
                  <a:lnTo>
                    <a:pt x="21" y="91"/>
                  </a:lnTo>
                  <a:lnTo>
                    <a:pt x="0" y="94"/>
                  </a:lnTo>
                  <a:lnTo>
                    <a:pt x="2" y="85"/>
                  </a:lnTo>
                  <a:lnTo>
                    <a:pt x="8" y="77"/>
                  </a:lnTo>
                  <a:lnTo>
                    <a:pt x="19" y="71"/>
                  </a:lnTo>
                  <a:lnTo>
                    <a:pt x="30" y="69"/>
                  </a:lnTo>
                  <a:lnTo>
                    <a:pt x="43" y="71"/>
                  </a:lnTo>
                  <a:lnTo>
                    <a:pt x="55" y="80"/>
                  </a:lnTo>
                  <a:lnTo>
                    <a:pt x="68" y="97"/>
                  </a:lnTo>
                  <a:lnTo>
                    <a:pt x="78" y="123"/>
                  </a:lnTo>
                  <a:lnTo>
                    <a:pt x="76" y="108"/>
                  </a:lnTo>
                  <a:lnTo>
                    <a:pt x="73" y="91"/>
                  </a:lnTo>
                  <a:lnTo>
                    <a:pt x="67" y="75"/>
                  </a:lnTo>
                  <a:lnTo>
                    <a:pt x="60" y="59"/>
                  </a:lnTo>
                  <a:lnTo>
                    <a:pt x="51" y="45"/>
                  </a:lnTo>
                  <a:lnTo>
                    <a:pt x="38" y="33"/>
                  </a:lnTo>
                  <a:lnTo>
                    <a:pt x="24" y="25"/>
                  </a:lnTo>
                  <a:lnTo>
                    <a:pt x="7" y="22"/>
                  </a:lnTo>
                  <a:lnTo>
                    <a:pt x="15" y="16"/>
                  </a:lnTo>
                  <a:lnTo>
                    <a:pt x="24" y="13"/>
                  </a:lnTo>
                  <a:lnTo>
                    <a:pt x="34" y="13"/>
                  </a:lnTo>
                  <a:lnTo>
                    <a:pt x="44" y="16"/>
                  </a:lnTo>
                  <a:lnTo>
                    <a:pt x="54" y="25"/>
                  </a:lnTo>
                  <a:lnTo>
                    <a:pt x="65" y="39"/>
                  </a:lnTo>
                  <a:lnTo>
                    <a:pt x="75" y="61"/>
                  </a:lnTo>
                  <a:lnTo>
                    <a:pt x="84" y="91"/>
                  </a:lnTo>
                  <a:lnTo>
                    <a:pt x="84" y="67"/>
                  </a:lnTo>
                  <a:lnTo>
                    <a:pt x="80" y="41"/>
                  </a:lnTo>
                  <a:lnTo>
                    <a:pt x="73" y="18"/>
                  </a:lnTo>
                  <a:lnTo>
                    <a:pt x="60" y="0"/>
                  </a:lnTo>
                  <a:lnTo>
                    <a:pt x="72" y="3"/>
                  </a:lnTo>
                  <a:lnTo>
                    <a:pt x="82" y="10"/>
                  </a:lnTo>
                  <a:lnTo>
                    <a:pt x="90" y="21"/>
                  </a:lnTo>
                  <a:lnTo>
                    <a:pt x="97" y="33"/>
                  </a:lnTo>
                  <a:lnTo>
                    <a:pt x="100" y="48"/>
                  </a:lnTo>
                  <a:lnTo>
                    <a:pt x="103" y="64"/>
                  </a:lnTo>
                  <a:lnTo>
                    <a:pt x="103" y="83"/>
                  </a:lnTo>
                  <a:lnTo>
                    <a:pt x="99" y="102"/>
                  </a:lnTo>
                  <a:lnTo>
                    <a:pt x="103" y="90"/>
                  </a:lnTo>
                  <a:lnTo>
                    <a:pt x="107" y="77"/>
                  </a:lnTo>
                  <a:lnTo>
                    <a:pt x="112" y="64"/>
                  </a:lnTo>
                  <a:lnTo>
                    <a:pt x="119" y="55"/>
                  </a:lnTo>
                  <a:lnTo>
                    <a:pt x="127" y="47"/>
                  </a:lnTo>
                  <a:lnTo>
                    <a:pt x="136" y="42"/>
                  </a:lnTo>
                  <a:lnTo>
                    <a:pt x="148" y="42"/>
                  </a:lnTo>
                  <a:lnTo>
                    <a:pt x="160" y="46"/>
                  </a:lnTo>
                  <a:lnTo>
                    <a:pt x="150" y="53"/>
                  </a:lnTo>
                  <a:lnTo>
                    <a:pt x="138" y="61"/>
                  </a:lnTo>
                  <a:lnTo>
                    <a:pt x="128" y="70"/>
                  </a:lnTo>
                  <a:lnTo>
                    <a:pt x="119" y="82"/>
                  </a:lnTo>
                  <a:lnTo>
                    <a:pt x="111" y="95"/>
                  </a:lnTo>
                  <a:lnTo>
                    <a:pt x="104" y="111"/>
                  </a:lnTo>
                  <a:lnTo>
                    <a:pt x="99" y="129"/>
                  </a:lnTo>
                  <a:lnTo>
                    <a:pt x="97" y="149"/>
                  </a:lnTo>
                  <a:lnTo>
                    <a:pt x="99" y="139"/>
                  </a:lnTo>
                  <a:lnTo>
                    <a:pt x="105" y="128"/>
                  </a:lnTo>
                  <a:lnTo>
                    <a:pt x="111" y="116"/>
                  </a:lnTo>
                  <a:lnTo>
                    <a:pt x="119" y="106"/>
                  </a:lnTo>
                  <a:lnTo>
                    <a:pt x="128" y="98"/>
                  </a:lnTo>
                  <a:lnTo>
                    <a:pt x="137" y="93"/>
                  </a:lnTo>
                  <a:lnTo>
                    <a:pt x="148" y="94"/>
                  </a:lnTo>
                  <a:lnTo>
                    <a:pt x="157" y="101"/>
                  </a:lnTo>
                  <a:lnTo>
                    <a:pt x="151" y="102"/>
                  </a:lnTo>
                  <a:lnTo>
                    <a:pt x="143" y="107"/>
                  </a:lnTo>
                  <a:lnTo>
                    <a:pt x="134" y="115"/>
                  </a:lnTo>
                  <a:lnTo>
                    <a:pt x="125" y="125"/>
                  </a:lnTo>
                  <a:lnTo>
                    <a:pt x="116" y="137"/>
                  </a:lnTo>
                  <a:lnTo>
                    <a:pt x="110" y="152"/>
                  </a:lnTo>
                  <a:lnTo>
                    <a:pt x="106" y="168"/>
                  </a:lnTo>
                  <a:lnTo>
                    <a:pt x="105" y="185"/>
                  </a:lnTo>
                  <a:lnTo>
                    <a:pt x="88" y="183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9" name="Freeform 106"/>
            <p:cNvSpPr/>
            <p:nvPr/>
          </p:nvSpPr>
          <p:spPr bwMode="auto">
            <a:xfrm>
              <a:off x="2659" y="1825"/>
              <a:ext cx="47" cy="50"/>
            </a:xfrm>
            <a:custGeom>
              <a:avLst/>
              <a:gdLst>
                <a:gd name="T0" fmla="*/ 1 w 94"/>
                <a:gd name="T1" fmla="*/ 1 h 99"/>
                <a:gd name="T2" fmla="*/ 1 w 94"/>
                <a:gd name="T3" fmla="*/ 1 h 99"/>
                <a:gd name="T4" fmla="*/ 1 w 94"/>
                <a:gd name="T5" fmla="*/ 1 h 99"/>
                <a:gd name="T6" fmla="*/ 1 w 94"/>
                <a:gd name="T7" fmla="*/ 1 h 99"/>
                <a:gd name="T8" fmla="*/ 1 w 94"/>
                <a:gd name="T9" fmla="*/ 1 h 99"/>
                <a:gd name="T10" fmla="*/ 1 w 94"/>
                <a:gd name="T11" fmla="*/ 1 h 99"/>
                <a:gd name="T12" fmla="*/ 1 w 94"/>
                <a:gd name="T13" fmla="*/ 1 h 99"/>
                <a:gd name="T14" fmla="*/ 1 w 94"/>
                <a:gd name="T15" fmla="*/ 1 h 99"/>
                <a:gd name="T16" fmla="*/ 1 w 94"/>
                <a:gd name="T17" fmla="*/ 1 h 99"/>
                <a:gd name="T18" fmla="*/ 1 w 94"/>
                <a:gd name="T19" fmla="*/ 1 h 99"/>
                <a:gd name="T20" fmla="*/ 1 w 94"/>
                <a:gd name="T21" fmla="*/ 1 h 99"/>
                <a:gd name="T22" fmla="*/ 1 w 94"/>
                <a:gd name="T23" fmla="*/ 1 h 99"/>
                <a:gd name="T24" fmla="*/ 1 w 94"/>
                <a:gd name="T25" fmla="*/ 1 h 99"/>
                <a:gd name="T26" fmla="*/ 1 w 94"/>
                <a:gd name="T27" fmla="*/ 1 h 99"/>
                <a:gd name="T28" fmla="*/ 1 w 94"/>
                <a:gd name="T29" fmla="*/ 1 h 99"/>
                <a:gd name="T30" fmla="*/ 0 w 94"/>
                <a:gd name="T31" fmla="*/ 1 h 99"/>
                <a:gd name="T32" fmla="*/ 1 w 94"/>
                <a:gd name="T33" fmla="*/ 1 h 99"/>
                <a:gd name="T34" fmla="*/ 1 w 94"/>
                <a:gd name="T35" fmla="*/ 1 h 99"/>
                <a:gd name="T36" fmla="*/ 1 w 94"/>
                <a:gd name="T37" fmla="*/ 1 h 99"/>
                <a:gd name="T38" fmla="*/ 1 w 94"/>
                <a:gd name="T39" fmla="*/ 0 h 99"/>
                <a:gd name="T40" fmla="*/ 1 w 94"/>
                <a:gd name="T41" fmla="*/ 0 h 99"/>
                <a:gd name="T42" fmla="*/ 1 w 94"/>
                <a:gd name="T43" fmla="*/ 1 h 99"/>
                <a:gd name="T44" fmla="*/ 1 w 94"/>
                <a:gd name="T45" fmla="*/ 1 h 99"/>
                <a:gd name="T46" fmla="*/ 1 w 94"/>
                <a:gd name="T47" fmla="*/ 1 h 99"/>
                <a:gd name="T48" fmla="*/ 1 w 94"/>
                <a:gd name="T49" fmla="*/ 1 h 99"/>
                <a:gd name="T50" fmla="*/ 1 w 94"/>
                <a:gd name="T51" fmla="*/ 1 h 99"/>
                <a:gd name="T52" fmla="*/ 1 w 94"/>
                <a:gd name="T53" fmla="*/ 1 h 99"/>
                <a:gd name="T54" fmla="*/ 1 w 94"/>
                <a:gd name="T55" fmla="*/ 1 h 99"/>
                <a:gd name="T56" fmla="*/ 1 w 94"/>
                <a:gd name="T57" fmla="*/ 1 h 99"/>
                <a:gd name="T58" fmla="*/ 1 w 94"/>
                <a:gd name="T59" fmla="*/ 1 h 99"/>
                <a:gd name="T60" fmla="*/ 1 w 94"/>
                <a:gd name="T61" fmla="*/ 1 h 99"/>
                <a:gd name="T62" fmla="*/ 1 w 94"/>
                <a:gd name="T63" fmla="*/ 1 h 9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94"/>
                <a:gd name="T97" fmla="*/ 0 h 99"/>
                <a:gd name="T98" fmla="*/ 94 w 94"/>
                <a:gd name="T99" fmla="*/ 99 h 9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94" h="99">
                  <a:moveTo>
                    <a:pt x="64" y="99"/>
                  </a:moveTo>
                  <a:lnTo>
                    <a:pt x="55" y="82"/>
                  </a:lnTo>
                  <a:lnTo>
                    <a:pt x="66" y="72"/>
                  </a:lnTo>
                  <a:lnTo>
                    <a:pt x="76" y="60"/>
                  </a:lnTo>
                  <a:lnTo>
                    <a:pt x="79" y="48"/>
                  </a:lnTo>
                  <a:lnTo>
                    <a:pt x="77" y="34"/>
                  </a:lnTo>
                  <a:lnTo>
                    <a:pt x="72" y="28"/>
                  </a:lnTo>
                  <a:lnTo>
                    <a:pt x="66" y="23"/>
                  </a:lnTo>
                  <a:lnTo>
                    <a:pt x="58" y="21"/>
                  </a:lnTo>
                  <a:lnTo>
                    <a:pt x="49" y="19"/>
                  </a:lnTo>
                  <a:lnTo>
                    <a:pt x="40" y="19"/>
                  </a:lnTo>
                  <a:lnTo>
                    <a:pt x="31" y="19"/>
                  </a:lnTo>
                  <a:lnTo>
                    <a:pt x="22" y="20"/>
                  </a:lnTo>
                  <a:lnTo>
                    <a:pt x="13" y="21"/>
                  </a:lnTo>
                  <a:lnTo>
                    <a:pt x="4" y="20"/>
                  </a:lnTo>
                  <a:lnTo>
                    <a:pt x="0" y="15"/>
                  </a:lnTo>
                  <a:lnTo>
                    <a:pt x="1" y="8"/>
                  </a:lnTo>
                  <a:lnTo>
                    <a:pt x="9" y="4"/>
                  </a:lnTo>
                  <a:lnTo>
                    <a:pt x="17" y="2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54" y="2"/>
                  </a:lnTo>
                  <a:lnTo>
                    <a:pt x="66" y="5"/>
                  </a:lnTo>
                  <a:lnTo>
                    <a:pt x="78" y="11"/>
                  </a:lnTo>
                  <a:lnTo>
                    <a:pt x="87" y="20"/>
                  </a:lnTo>
                  <a:lnTo>
                    <a:pt x="93" y="33"/>
                  </a:lnTo>
                  <a:lnTo>
                    <a:pt x="94" y="56"/>
                  </a:lnTo>
                  <a:lnTo>
                    <a:pt x="87" y="72"/>
                  </a:lnTo>
                  <a:lnTo>
                    <a:pt x="79" y="80"/>
                  </a:lnTo>
                  <a:lnTo>
                    <a:pt x="76" y="83"/>
                  </a:lnTo>
                  <a:lnTo>
                    <a:pt x="79" y="95"/>
                  </a:lnTo>
                  <a:lnTo>
                    <a:pt x="64" y="99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10" name="图片 209"/>
          <p:cNvPicPr>
            <a:picLocks noChangeAspect="1"/>
          </p:cNvPicPr>
          <p:nvPr/>
        </p:nvPicPr>
        <p:blipFill rotWithShape="1">
          <a:blip r:embed="rId5" cstate="print"/>
          <a:srcRect l="7432" t="32152" r="17707"/>
          <a:stretch>
            <a:fillRect/>
          </a:stretch>
        </p:blipFill>
        <p:spPr>
          <a:xfrm>
            <a:off x="8172400" y="86596"/>
            <a:ext cx="774145" cy="534092"/>
          </a:xfrm>
          <a:prstGeom prst="ellipse">
            <a:avLst/>
          </a:prstGeom>
        </p:spPr>
      </p:pic>
      <p:sp>
        <p:nvSpPr>
          <p:cNvPr id="2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1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0" y="0"/>
            <a:ext cx="9144000" cy="35401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0" y="354013"/>
            <a:ext cx="9144000" cy="4603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0" y="6524625"/>
            <a:ext cx="9144000" cy="1809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/>
          <a:srcRect l="7432" t="32152" r="17707"/>
          <a:stretch>
            <a:fillRect/>
          </a:stretch>
        </p:blipFill>
        <p:spPr>
          <a:xfrm>
            <a:off x="8172400" y="86596"/>
            <a:ext cx="774145" cy="534092"/>
          </a:xfrm>
          <a:prstGeom prst="ellipse">
            <a:avLst/>
          </a:prstGeom>
        </p:spPr>
      </p:pic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 hasCustomPrompt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单击图标添加表格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9699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25" y="-69850"/>
            <a:ext cx="1225550" cy="1373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0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0650" y="260350"/>
            <a:ext cx="1112838" cy="407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0" y="6308725"/>
            <a:ext cx="9144000" cy="18891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0" y="354013"/>
            <a:ext cx="9144000" cy="4603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0" y="6524625"/>
            <a:ext cx="9144000" cy="1809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/>
          <a:srcRect l="7432" t="32152" r="17707"/>
          <a:stretch>
            <a:fillRect/>
          </a:stretch>
        </p:blipFill>
        <p:spPr>
          <a:xfrm>
            <a:off x="8172400" y="86596"/>
            <a:ext cx="774145" cy="534092"/>
          </a:xfrm>
          <a:prstGeom prst="ellipse">
            <a:avLst/>
          </a:prstGeom>
        </p:spPr>
      </p:pic>
      <p:sp>
        <p:nvSpPr>
          <p:cNvPr id="1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0" y="354013"/>
            <a:ext cx="9144000" cy="4603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0" y="6524625"/>
            <a:ext cx="9144000" cy="1809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/>
          <a:srcRect l="7432" t="32152" r="17707"/>
          <a:stretch>
            <a:fillRect/>
          </a:stretch>
        </p:blipFill>
        <p:spPr>
          <a:xfrm>
            <a:off x="8172400" y="86596"/>
            <a:ext cx="774145" cy="534092"/>
          </a:xfrm>
          <a:prstGeom prst="ellipse">
            <a:avLst/>
          </a:prstGeom>
        </p:spPr>
      </p:pic>
      <p:sp>
        <p:nvSpPr>
          <p:cNvPr id="10" name="椭圆 9"/>
          <p:cNvSpPr>
            <a:spLocks noChangeArrowheads="1"/>
          </p:cNvSpPr>
          <p:nvPr/>
        </p:nvSpPr>
        <p:spPr bwMode="auto">
          <a:xfrm>
            <a:off x="0" y="76200"/>
            <a:ext cx="2422525" cy="604838"/>
          </a:xfrm>
          <a:prstGeom prst="ellipse">
            <a:avLst/>
          </a:prstGeom>
          <a:gradFill rotWithShape="1">
            <a:gsLst>
              <a:gs pos="0">
                <a:srgbClr val="FFD521"/>
              </a:gs>
              <a:gs pos="100000">
                <a:srgbClr val="D2AA00"/>
              </a:gs>
            </a:gsLst>
            <a:lin ang="2700000" scaled="1"/>
          </a:gradFill>
          <a:ln>
            <a:noFill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/>
          </p:nvPr>
        </p:nvSpPr>
        <p:spPr>
          <a:xfrm>
            <a:off x="228600" y="228600"/>
            <a:ext cx="1905000" cy="3921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0" y="354013"/>
            <a:ext cx="9144000" cy="4603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0" y="6524625"/>
            <a:ext cx="9144000" cy="1809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/>
          <a:srcRect l="7432" t="32152" r="17707"/>
          <a:stretch>
            <a:fillRect/>
          </a:stretch>
        </p:blipFill>
        <p:spPr>
          <a:xfrm>
            <a:off x="8172400" y="86596"/>
            <a:ext cx="774145" cy="534092"/>
          </a:xfrm>
          <a:prstGeom prst="ellipse">
            <a:avLst/>
          </a:prstGeom>
        </p:spPr>
      </p:pic>
      <p:grpSp>
        <p:nvGrpSpPr>
          <p:cNvPr id="32773" name="组合 14"/>
          <p:cNvGrpSpPr/>
          <p:nvPr userDrawn="1"/>
        </p:nvGrpSpPr>
        <p:grpSpPr>
          <a:xfrm>
            <a:off x="533400" y="1524000"/>
            <a:ext cx="8077200" cy="4495800"/>
            <a:chOff x="533400" y="1524000"/>
            <a:chExt cx="8077200" cy="4495800"/>
          </a:xfrm>
        </p:grpSpPr>
        <p:sp>
          <p:nvSpPr>
            <p:cNvPr id="11" name="对角圆角矩形 10"/>
            <p:cNvSpPr/>
            <p:nvPr/>
          </p:nvSpPr>
          <p:spPr bwMode="auto">
            <a:xfrm>
              <a:off x="533400" y="1524000"/>
              <a:ext cx="8077200" cy="4495800"/>
            </a:xfrm>
            <a:prstGeom prst="round2DiagRect">
              <a:avLst/>
            </a:prstGeom>
            <a:solidFill>
              <a:srgbClr val="92D0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2" name="圆角矩形 4"/>
            <p:cNvSpPr>
              <a:spLocks noChangeArrowheads="1"/>
            </p:cNvSpPr>
            <p:nvPr/>
          </p:nvSpPr>
          <p:spPr bwMode="auto">
            <a:xfrm>
              <a:off x="838200" y="1828800"/>
              <a:ext cx="7543800" cy="3810000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2776" name="组合 16"/>
          <p:cNvGrpSpPr/>
          <p:nvPr userDrawn="1"/>
        </p:nvGrpSpPr>
        <p:grpSpPr>
          <a:xfrm>
            <a:off x="3527425" y="609600"/>
            <a:ext cx="2889250" cy="658813"/>
            <a:chOff x="3276600" y="560565"/>
            <a:chExt cx="2891045" cy="658635"/>
          </a:xfrm>
        </p:grpSpPr>
        <p:sp>
          <p:nvSpPr>
            <p:cNvPr id="14" name="椭圆 5"/>
            <p:cNvSpPr>
              <a:spLocks noChangeArrowheads="1"/>
            </p:cNvSpPr>
            <p:nvPr/>
          </p:nvSpPr>
          <p:spPr bwMode="auto">
            <a:xfrm>
              <a:off x="3276600" y="614525"/>
              <a:ext cx="1980843" cy="60467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学习目标</a:t>
              </a:r>
            </a:p>
          </p:txBody>
        </p:sp>
        <p:pic>
          <p:nvPicPr>
            <p:cNvPr id="32778" name="图片 1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81600" y="560565"/>
              <a:ext cx="986045" cy="63599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0" y="354013"/>
            <a:ext cx="9144000" cy="4603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0" y="6524625"/>
            <a:ext cx="9144000" cy="1809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/>
          <a:srcRect l="7432" t="32152" r="17707"/>
          <a:stretch>
            <a:fillRect/>
          </a:stretch>
        </p:blipFill>
        <p:spPr>
          <a:xfrm>
            <a:off x="8172400" y="86596"/>
            <a:ext cx="774145" cy="534092"/>
          </a:xfrm>
          <a:prstGeom prst="ellipse">
            <a:avLst/>
          </a:prstGeom>
        </p:spPr>
      </p:pic>
      <p:sp>
        <p:nvSpPr>
          <p:cNvPr id="10" name="AutoShape 58"/>
          <p:cNvSpPr>
            <a:spLocks noChangeArrowheads="1"/>
          </p:cNvSpPr>
          <p:nvPr/>
        </p:nvSpPr>
        <p:spPr bwMode="gray">
          <a:xfrm>
            <a:off x="457200" y="1143000"/>
            <a:ext cx="8159750" cy="5029200"/>
          </a:xfrm>
          <a:prstGeom prst="roundRect">
            <a:avLst>
              <a:gd name="adj" fmla="val 8097"/>
            </a:avLst>
          </a:prstGeom>
          <a:solidFill>
            <a:srgbClr val="FFFFCC">
              <a:alpha val="50195"/>
            </a:srgbClr>
          </a:solidFill>
          <a:ln w="9525">
            <a:solidFill>
              <a:srgbClr val="808080"/>
            </a:solidFill>
            <a:prstDash val="dash"/>
            <a:round/>
          </a:ln>
        </p:spPr>
        <p:txBody>
          <a:bodyPr wrap="none" lIns="118515" tIns="59258" rIns="118515" bIns="59258" anchor="ctr"/>
          <a:lstStyle>
            <a:lvl1pPr defTabSz="11861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63930" indent="-371475" defTabSz="11861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481455" indent="-295275" defTabSz="11861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2073275" indent="-295275" defTabSz="11861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667000" indent="-297180" defTabSz="11861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3124200" indent="-297180" defTabSz="118618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581400" indent="-297180" defTabSz="118618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4038600" indent="-297180" defTabSz="118618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495800" indent="-297180" defTabSz="118618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18618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3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Oval 7"/>
          <p:cNvSpPr>
            <a:spLocks noChangeArrowheads="1"/>
          </p:cNvSpPr>
          <p:nvPr/>
        </p:nvSpPr>
        <p:spPr bwMode="auto">
          <a:xfrm>
            <a:off x="304800" y="763588"/>
            <a:ext cx="4953000" cy="760413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lIns="118515" tIns="59258" rIns="118515" bIns="59258" anchor="ctr"/>
          <a:lstStyle>
            <a:lvl1pPr defTabSz="91313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defTabSz="91313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defTabSz="91313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defTabSz="91313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defTabSz="91313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41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3"/>
          </p:nvPr>
        </p:nvSpPr>
        <p:spPr>
          <a:xfrm>
            <a:off x="349250" y="914400"/>
            <a:ext cx="914400" cy="3810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0" y="354013"/>
            <a:ext cx="9144000" cy="4603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0" y="6524625"/>
            <a:ext cx="9144000" cy="1809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4820" name="Group 8"/>
          <p:cNvGrpSpPr/>
          <p:nvPr/>
        </p:nvGrpSpPr>
        <p:grpSpPr>
          <a:xfrm>
            <a:off x="-4762" y="5300663"/>
            <a:ext cx="7854950" cy="1222375"/>
            <a:chOff x="2474" y="1406"/>
            <a:chExt cx="2792" cy="628"/>
          </a:xfrm>
        </p:grpSpPr>
        <p:sp>
          <p:nvSpPr>
            <p:cNvPr id="10" name="Freeform 9"/>
            <p:cNvSpPr/>
            <p:nvPr/>
          </p:nvSpPr>
          <p:spPr bwMode="auto">
            <a:xfrm>
              <a:off x="2474" y="1513"/>
              <a:ext cx="559" cy="300"/>
            </a:xfrm>
            <a:custGeom>
              <a:avLst/>
              <a:gdLst>
                <a:gd name="T0" fmla="*/ 0 w 1119"/>
                <a:gd name="T1" fmla="*/ 1 h 600"/>
                <a:gd name="T2" fmla="*/ 0 w 1119"/>
                <a:gd name="T3" fmla="*/ 1 h 600"/>
                <a:gd name="T4" fmla="*/ 0 w 1119"/>
                <a:gd name="T5" fmla="*/ 1 h 600"/>
                <a:gd name="T6" fmla="*/ 0 w 1119"/>
                <a:gd name="T7" fmla="*/ 1 h 600"/>
                <a:gd name="T8" fmla="*/ 0 w 1119"/>
                <a:gd name="T9" fmla="*/ 1 h 600"/>
                <a:gd name="T10" fmla="*/ 0 w 1119"/>
                <a:gd name="T11" fmla="*/ 1 h 600"/>
                <a:gd name="T12" fmla="*/ 0 w 1119"/>
                <a:gd name="T13" fmla="*/ 1 h 600"/>
                <a:gd name="T14" fmla="*/ 0 w 1119"/>
                <a:gd name="T15" fmla="*/ 1 h 600"/>
                <a:gd name="T16" fmla="*/ 0 w 1119"/>
                <a:gd name="T17" fmla="*/ 1 h 600"/>
                <a:gd name="T18" fmla="*/ 0 w 1119"/>
                <a:gd name="T19" fmla="*/ 1 h 600"/>
                <a:gd name="T20" fmla="*/ 0 w 1119"/>
                <a:gd name="T21" fmla="*/ 1 h 600"/>
                <a:gd name="T22" fmla="*/ 0 w 1119"/>
                <a:gd name="T23" fmla="*/ 1 h 600"/>
                <a:gd name="T24" fmla="*/ 0 w 1119"/>
                <a:gd name="T25" fmla="*/ 1 h 600"/>
                <a:gd name="T26" fmla="*/ 0 w 1119"/>
                <a:gd name="T27" fmla="*/ 1 h 600"/>
                <a:gd name="T28" fmla="*/ 0 w 1119"/>
                <a:gd name="T29" fmla="*/ 1 h 600"/>
                <a:gd name="T30" fmla="*/ 0 w 1119"/>
                <a:gd name="T31" fmla="*/ 1 h 600"/>
                <a:gd name="T32" fmla="*/ 0 w 1119"/>
                <a:gd name="T33" fmla="*/ 1 h 600"/>
                <a:gd name="T34" fmla="*/ 0 w 1119"/>
                <a:gd name="T35" fmla="*/ 1 h 600"/>
                <a:gd name="T36" fmla="*/ 0 w 1119"/>
                <a:gd name="T37" fmla="*/ 1 h 600"/>
                <a:gd name="T38" fmla="*/ 0 w 1119"/>
                <a:gd name="T39" fmla="*/ 1 h 600"/>
                <a:gd name="T40" fmla="*/ 0 w 1119"/>
                <a:gd name="T41" fmla="*/ 1 h 600"/>
                <a:gd name="T42" fmla="*/ 0 w 1119"/>
                <a:gd name="T43" fmla="*/ 1 h 600"/>
                <a:gd name="T44" fmla="*/ 0 w 1119"/>
                <a:gd name="T45" fmla="*/ 1 h 600"/>
                <a:gd name="T46" fmla="*/ 0 w 1119"/>
                <a:gd name="T47" fmla="*/ 1 h 600"/>
                <a:gd name="T48" fmla="*/ 0 w 1119"/>
                <a:gd name="T49" fmla="*/ 1 h 600"/>
                <a:gd name="T50" fmla="*/ 0 w 1119"/>
                <a:gd name="T51" fmla="*/ 1 h 600"/>
                <a:gd name="T52" fmla="*/ 0 w 1119"/>
                <a:gd name="T53" fmla="*/ 1 h 600"/>
                <a:gd name="T54" fmla="*/ 0 w 1119"/>
                <a:gd name="T55" fmla="*/ 1 h 600"/>
                <a:gd name="T56" fmla="*/ 0 w 1119"/>
                <a:gd name="T57" fmla="*/ 1 h 600"/>
                <a:gd name="T58" fmla="*/ 0 w 1119"/>
                <a:gd name="T59" fmla="*/ 1 h 600"/>
                <a:gd name="T60" fmla="*/ 0 w 1119"/>
                <a:gd name="T61" fmla="*/ 1 h 600"/>
                <a:gd name="T62" fmla="*/ 0 w 1119"/>
                <a:gd name="T63" fmla="*/ 1 h 600"/>
                <a:gd name="T64" fmla="*/ 0 w 1119"/>
                <a:gd name="T65" fmla="*/ 1 h 600"/>
                <a:gd name="T66" fmla="*/ 0 w 1119"/>
                <a:gd name="T67" fmla="*/ 1 h 600"/>
                <a:gd name="T68" fmla="*/ 0 w 1119"/>
                <a:gd name="T69" fmla="*/ 1 h 600"/>
                <a:gd name="T70" fmla="*/ 0 w 1119"/>
                <a:gd name="T71" fmla="*/ 1 h 600"/>
                <a:gd name="T72" fmla="*/ 0 w 1119"/>
                <a:gd name="T73" fmla="*/ 1 h 600"/>
                <a:gd name="T74" fmla="*/ 0 w 1119"/>
                <a:gd name="T75" fmla="*/ 1 h 600"/>
                <a:gd name="T76" fmla="*/ 0 w 1119"/>
                <a:gd name="T77" fmla="*/ 1 h 600"/>
                <a:gd name="T78" fmla="*/ 0 w 1119"/>
                <a:gd name="T79" fmla="*/ 1 h 600"/>
                <a:gd name="T80" fmla="*/ 0 w 1119"/>
                <a:gd name="T81" fmla="*/ 1 h 600"/>
                <a:gd name="T82" fmla="*/ 0 w 1119"/>
                <a:gd name="T83" fmla="*/ 1 h 600"/>
                <a:gd name="T84" fmla="*/ 0 w 1119"/>
                <a:gd name="T85" fmla="*/ 1 h 600"/>
                <a:gd name="T86" fmla="*/ 0 w 1119"/>
                <a:gd name="T87" fmla="*/ 1 h 600"/>
                <a:gd name="T88" fmla="*/ 0 w 1119"/>
                <a:gd name="T89" fmla="*/ 1 h 600"/>
                <a:gd name="T90" fmla="*/ 0 w 1119"/>
                <a:gd name="T91" fmla="*/ 1 h 600"/>
                <a:gd name="T92" fmla="*/ 0 w 1119"/>
                <a:gd name="T93" fmla="*/ 0 h 600"/>
                <a:gd name="T94" fmla="*/ 0 w 1119"/>
                <a:gd name="T95" fmla="*/ 1 h 600"/>
                <a:gd name="T96" fmla="*/ 0 w 1119"/>
                <a:gd name="T97" fmla="*/ 1 h 600"/>
                <a:gd name="T98" fmla="*/ 0 w 1119"/>
                <a:gd name="T99" fmla="*/ 1 h 600"/>
                <a:gd name="T100" fmla="*/ 0 w 1119"/>
                <a:gd name="T101" fmla="*/ 1 h 6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119"/>
                <a:gd name="T154" fmla="*/ 0 h 600"/>
                <a:gd name="T155" fmla="*/ 1119 w 1119"/>
                <a:gd name="T156" fmla="*/ 600 h 6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119" h="600">
                  <a:moveTo>
                    <a:pt x="1119" y="59"/>
                  </a:moveTo>
                  <a:lnTo>
                    <a:pt x="957" y="59"/>
                  </a:lnTo>
                  <a:lnTo>
                    <a:pt x="957" y="147"/>
                  </a:lnTo>
                  <a:lnTo>
                    <a:pt x="918" y="186"/>
                  </a:lnTo>
                  <a:lnTo>
                    <a:pt x="870" y="186"/>
                  </a:lnTo>
                  <a:lnTo>
                    <a:pt x="870" y="93"/>
                  </a:lnTo>
                  <a:lnTo>
                    <a:pt x="737" y="93"/>
                  </a:lnTo>
                  <a:lnTo>
                    <a:pt x="737" y="204"/>
                  </a:lnTo>
                  <a:lnTo>
                    <a:pt x="689" y="204"/>
                  </a:lnTo>
                  <a:lnTo>
                    <a:pt x="685" y="166"/>
                  </a:lnTo>
                  <a:lnTo>
                    <a:pt x="678" y="135"/>
                  </a:lnTo>
                  <a:lnTo>
                    <a:pt x="667" y="108"/>
                  </a:lnTo>
                  <a:lnTo>
                    <a:pt x="653" y="85"/>
                  </a:lnTo>
                  <a:lnTo>
                    <a:pt x="639" y="66"/>
                  </a:lnTo>
                  <a:lnTo>
                    <a:pt x="627" y="51"/>
                  </a:lnTo>
                  <a:lnTo>
                    <a:pt x="615" y="38"/>
                  </a:lnTo>
                  <a:lnTo>
                    <a:pt x="607" y="27"/>
                  </a:lnTo>
                  <a:lnTo>
                    <a:pt x="599" y="40"/>
                  </a:lnTo>
                  <a:lnTo>
                    <a:pt x="590" y="55"/>
                  </a:lnTo>
                  <a:lnTo>
                    <a:pt x="580" y="73"/>
                  </a:lnTo>
                  <a:lnTo>
                    <a:pt x="571" y="93"/>
                  </a:lnTo>
                  <a:lnTo>
                    <a:pt x="563" y="111"/>
                  </a:lnTo>
                  <a:lnTo>
                    <a:pt x="556" y="130"/>
                  </a:lnTo>
                  <a:lnTo>
                    <a:pt x="551" y="145"/>
                  </a:lnTo>
                  <a:lnTo>
                    <a:pt x="547" y="156"/>
                  </a:lnTo>
                  <a:lnTo>
                    <a:pt x="541" y="142"/>
                  </a:lnTo>
                  <a:lnTo>
                    <a:pt x="536" y="126"/>
                  </a:lnTo>
                  <a:lnTo>
                    <a:pt x="529" y="109"/>
                  </a:lnTo>
                  <a:lnTo>
                    <a:pt x="521" y="92"/>
                  </a:lnTo>
                  <a:lnTo>
                    <a:pt x="514" y="76"/>
                  </a:lnTo>
                  <a:lnTo>
                    <a:pt x="506" y="61"/>
                  </a:lnTo>
                  <a:lnTo>
                    <a:pt x="499" y="48"/>
                  </a:lnTo>
                  <a:lnTo>
                    <a:pt x="493" y="39"/>
                  </a:lnTo>
                  <a:lnTo>
                    <a:pt x="483" y="55"/>
                  </a:lnTo>
                  <a:lnTo>
                    <a:pt x="472" y="76"/>
                  </a:lnTo>
                  <a:lnTo>
                    <a:pt x="462" y="100"/>
                  </a:lnTo>
                  <a:lnTo>
                    <a:pt x="453" y="127"/>
                  </a:lnTo>
                  <a:lnTo>
                    <a:pt x="445" y="155"/>
                  </a:lnTo>
                  <a:lnTo>
                    <a:pt x="439" y="184"/>
                  </a:lnTo>
                  <a:lnTo>
                    <a:pt x="434" y="212"/>
                  </a:lnTo>
                  <a:lnTo>
                    <a:pt x="432" y="240"/>
                  </a:lnTo>
                  <a:lnTo>
                    <a:pt x="351" y="240"/>
                  </a:lnTo>
                  <a:lnTo>
                    <a:pt x="351" y="186"/>
                  </a:lnTo>
                  <a:lnTo>
                    <a:pt x="375" y="186"/>
                  </a:lnTo>
                  <a:lnTo>
                    <a:pt x="318" y="87"/>
                  </a:lnTo>
                  <a:lnTo>
                    <a:pt x="150" y="87"/>
                  </a:lnTo>
                  <a:lnTo>
                    <a:pt x="104" y="0"/>
                  </a:lnTo>
                  <a:lnTo>
                    <a:pt x="0" y="229"/>
                  </a:lnTo>
                  <a:lnTo>
                    <a:pt x="0" y="600"/>
                  </a:lnTo>
                  <a:lnTo>
                    <a:pt x="1119" y="600"/>
                  </a:lnTo>
                  <a:lnTo>
                    <a:pt x="1119" y="59"/>
                  </a:lnTo>
                  <a:close/>
                </a:path>
              </a:pathLst>
            </a:custGeom>
            <a:solidFill>
              <a:srgbClr val="D8C6A5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2474" y="1795"/>
              <a:ext cx="558" cy="221"/>
            </a:xfrm>
            <a:prstGeom prst="rect">
              <a:avLst/>
            </a:prstGeom>
            <a:solidFill>
              <a:srgbClr val="33BF0C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4159" y="1502"/>
              <a:ext cx="1107" cy="311"/>
            </a:xfrm>
            <a:custGeom>
              <a:avLst/>
              <a:gdLst>
                <a:gd name="T0" fmla="*/ 1 w 2214"/>
                <a:gd name="T1" fmla="*/ 1 h 621"/>
                <a:gd name="T2" fmla="*/ 1 w 2214"/>
                <a:gd name="T3" fmla="*/ 1 h 621"/>
                <a:gd name="T4" fmla="*/ 1 w 2214"/>
                <a:gd name="T5" fmla="*/ 1 h 621"/>
                <a:gd name="T6" fmla="*/ 1 w 2214"/>
                <a:gd name="T7" fmla="*/ 1 h 621"/>
                <a:gd name="T8" fmla="*/ 1 w 2214"/>
                <a:gd name="T9" fmla="*/ 1 h 621"/>
                <a:gd name="T10" fmla="*/ 1 w 2214"/>
                <a:gd name="T11" fmla="*/ 1 h 621"/>
                <a:gd name="T12" fmla="*/ 1 w 2214"/>
                <a:gd name="T13" fmla="*/ 1 h 621"/>
                <a:gd name="T14" fmla="*/ 1 w 2214"/>
                <a:gd name="T15" fmla="*/ 1 h 621"/>
                <a:gd name="T16" fmla="*/ 1 w 2214"/>
                <a:gd name="T17" fmla="*/ 1 h 621"/>
                <a:gd name="T18" fmla="*/ 1 w 2214"/>
                <a:gd name="T19" fmla="*/ 1 h 621"/>
                <a:gd name="T20" fmla="*/ 1 w 2214"/>
                <a:gd name="T21" fmla="*/ 1 h 621"/>
                <a:gd name="T22" fmla="*/ 1 w 2214"/>
                <a:gd name="T23" fmla="*/ 1 h 621"/>
                <a:gd name="T24" fmla="*/ 1 w 2214"/>
                <a:gd name="T25" fmla="*/ 1 h 621"/>
                <a:gd name="T26" fmla="*/ 1 w 2214"/>
                <a:gd name="T27" fmla="*/ 1 h 621"/>
                <a:gd name="T28" fmla="*/ 1 w 2214"/>
                <a:gd name="T29" fmla="*/ 1 h 621"/>
                <a:gd name="T30" fmla="*/ 1 w 2214"/>
                <a:gd name="T31" fmla="*/ 1 h 621"/>
                <a:gd name="T32" fmla="*/ 1 w 2214"/>
                <a:gd name="T33" fmla="*/ 1 h 621"/>
                <a:gd name="T34" fmla="*/ 1 w 2214"/>
                <a:gd name="T35" fmla="*/ 1 h 621"/>
                <a:gd name="T36" fmla="*/ 1 w 2214"/>
                <a:gd name="T37" fmla="*/ 1 h 621"/>
                <a:gd name="T38" fmla="*/ 1 w 2214"/>
                <a:gd name="T39" fmla="*/ 1 h 621"/>
                <a:gd name="T40" fmla="*/ 1 w 2214"/>
                <a:gd name="T41" fmla="*/ 1 h 621"/>
                <a:gd name="T42" fmla="*/ 1 w 2214"/>
                <a:gd name="T43" fmla="*/ 1 h 621"/>
                <a:gd name="T44" fmla="*/ 1 w 2214"/>
                <a:gd name="T45" fmla="*/ 1 h 621"/>
                <a:gd name="T46" fmla="*/ 1 w 2214"/>
                <a:gd name="T47" fmla="*/ 1 h 621"/>
                <a:gd name="T48" fmla="*/ 1 w 2214"/>
                <a:gd name="T49" fmla="*/ 1 h 621"/>
                <a:gd name="T50" fmla="*/ 1 w 2214"/>
                <a:gd name="T51" fmla="*/ 1 h 621"/>
                <a:gd name="T52" fmla="*/ 1 w 2214"/>
                <a:gd name="T53" fmla="*/ 1 h 621"/>
                <a:gd name="T54" fmla="*/ 1 w 2214"/>
                <a:gd name="T55" fmla="*/ 1 h 621"/>
                <a:gd name="T56" fmla="*/ 1 w 2214"/>
                <a:gd name="T57" fmla="*/ 1 h 621"/>
                <a:gd name="T58" fmla="*/ 1 w 2214"/>
                <a:gd name="T59" fmla="*/ 1 h 621"/>
                <a:gd name="T60" fmla="*/ 1 w 2214"/>
                <a:gd name="T61" fmla="*/ 1 h 621"/>
                <a:gd name="T62" fmla="*/ 1 w 2214"/>
                <a:gd name="T63" fmla="*/ 1 h 621"/>
                <a:gd name="T64" fmla="*/ 1 w 2214"/>
                <a:gd name="T65" fmla="*/ 1 h 621"/>
                <a:gd name="T66" fmla="*/ 1 w 2214"/>
                <a:gd name="T67" fmla="*/ 1 h 621"/>
                <a:gd name="T68" fmla="*/ 1 w 2214"/>
                <a:gd name="T69" fmla="*/ 1 h 621"/>
                <a:gd name="T70" fmla="*/ 1 w 2214"/>
                <a:gd name="T71" fmla="*/ 1 h 621"/>
                <a:gd name="T72" fmla="*/ 1 w 2214"/>
                <a:gd name="T73" fmla="*/ 1 h 621"/>
                <a:gd name="T74" fmla="*/ 1 w 2214"/>
                <a:gd name="T75" fmla="*/ 1 h 621"/>
                <a:gd name="T76" fmla="*/ 1 w 2214"/>
                <a:gd name="T77" fmla="*/ 1 h 621"/>
                <a:gd name="T78" fmla="*/ 1 w 2214"/>
                <a:gd name="T79" fmla="*/ 1 h 621"/>
                <a:gd name="T80" fmla="*/ 1 w 2214"/>
                <a:gd name="T81" fmla="*/ 1 h 621"/>
                <a:gd name="T82" fmla="*/ 1 w 2214"/>
                <a:gd name="T83" fmla="*/ 1 h 621"/>
                <a:gd name="T84" fmla="*/ 1 w 2214"/>
                <a:gd name="T85" fmla="*/ 1 h 621"/>
                <a:gd name="T86" fmla="*/ 1 w 2214"/>
                <a:gd name="T87" fmla="*/ 1 h 621"/>
                <a:gd name="T88" fmla="*/ 1 w 2214"/>
                <a:gd name="T89" fmla="*/ 1 h 621"/>
                <a:gd name="T90" fmla="*/ 1 w 2214"/>
                <a:gd name="T91" fmla="*/ 1 h 621"/>
                <a:gd name="T92" fmla="*/ 1 w 2214"/>
                <a:gd name="T93" fmla="*/ 1 h 621"/>
                <a:gd name="T94" fmla="*/ 1 w 2214"/>
                <a:gd name="T95" fmla="*/ 1 h 621"/>
                <a:gd name="T96" fmla="*/ 1 w 2214"/>
                <a:gd name="T97" fmla="*/ 0 h 621"/>
                <a:gd name="T98" fmla="*/ 1 w 2214"/>
                <a:gd name="T99" fmla="*/ 1 h 621"/>
                <a:gd name="T100" fmla="*/ 1 w 2214"/>
                <a:gd name="T101" fmla="*/ 1 h 621"/>
                <a:gd name="T102" fmla="*/ 0 w 2214"/>
                <a:gd name="T103" fmla="*/ 1 h 621"/>
                <a:gd name="T104" fmla="*/ 1 w 2214"/>
                <a:gd name="T105" fmla="*/ 1 h 6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214"/>
                <a:gd name="T160" fmla="*/ 0 h 621"/>
                <a:gd name="T161" fmla="*/ 2214 w 2214"/>
                <a:gd name="T162" fmla="*/ 621 h 6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214" h="621">
                  <a:moveTo>
                    <a:pt x="2214" y="147"/>
                  </a:moveTo>
                  <a:lnTo>
                    <a:pt x="2214" y="147"/>
                  </a:lnTo>
                  <a:lnTo>
                    <a:pt x="2163" y="75"/>
                  </a:lnTo>
                  <a:lnTo>
                    <a:pt x="2087" y="190"/>
                  </a:lnTo>
                  <a:lnTo>
                    <a:pt x="2087" y="108"/>
                  </a:lnTo>
                  <a:lnTo>
                    <a:pt x="2024" y="65"/>
                  </a:lnTo>
                  <a:lnTo>
                    <a:pt x="1977" y="117"/>
                  </a:lnTo>
                  <a:lnTo>
                    <a:pt x="1977" y="168"/>
                  </a:lnTo>
                  <a:lnTo>
                    <a:pt x="1955" y="168"/>
                  </a:lnTo>
                  <a:lnTo>
                    <a:pt x="1955" y="120"/>
                  </a:lnTo>
                  <a:lnTo>
                    <a:pt x="1885" y="49"/>
                  </a:lnTo>
                  <a:lnTo>
                    <a:pt x="1882" y="49"/>
                  </a:lnTo>
                  <a:lnTo>
                    <a:pt x="1874" y="49"/>
                  </a:lnTo>
                  <a:lnTo>
                    <a:pt x="1861" y="49"/>
                  </a:lnTo>
                  <a:lnTo>
                    <a:pt x="1846" y="49"/>
                  </a:lnTo>
                  <a:lnTo>
                    <a:pt x="1828" y="49"/>
                  </a:lnTo>
                  <a:lnTo>
                    <a:pt x="1806" y="49"/>
                  </a:lnTo>
                  <a:lnTo>
                    <a:pt x="1784" y="49"/>
                  </a:lnTo>
                  <a:lnTo>
                    <a:pt x="1761" y="49"/>
                  </a:lnTo>
                  <a:lnTo>
                    <a:pt x="1738" y="49"/>
                  </a:lnTo>
                  <a:lnTo>
                    <a:pt x="1716" y="49"/>
                  </a:lnTo>
                  <a:lnTo>
                    <a:pt x="1694" y="49"/>
                  </a:lnTo>
                  <a:lnTo>
                    <a:pt x="1676" y="49"/>
                  </a:lnTo>
                  <a:lnTo>
                    <a:pt x="1660" y="49"/>
                  </a:lnTo>
                  <a:lnTo>
                    <a:pt x="1647" y="49"/>
                  </a:lnTo>
                  <a:lnTo>
                    <a:pt x="1639" y="49"/>
                  </a:lnTo>
                  <a:lnTo>
                    <a:pt x="1636" y="49"/>
                  </a:lnTo>
                  <a:lnTo>
                    <a:pt x="1631" y="53"/>
                  </a:lnTo>
                  <a:lnTo>
                    <a:pt x="1621" y="63"/>
                  </a:lnTo>
                  <a:lnTo>
                    <a:pt x="1607" y="76"/>
                  </a:lnTo>
                  <a:lnTo>
                    <a:pt x="1592" y="92"/>
                  </a:lnTo>
                  <a:lnTo>
                    <a:pt x="1577" y="108"/>
                  </a:lnTo>
                  <a:lnTo>
                    <a:pt x="1563" y="121"/>
                  </a:lnTo>
                  <a:lnTo>
                    <a:pt x="1554" y="131"/>
                  </a:lnTo>
                  <a:lnTo>
                    <a:pt x="1550" y="135"/>
                  </a:lnTo>
                  <a:lnTo>
                    <a:pt x="1587" y="135"/>
                  </a:lnTo>
                  <a:lnTo>
                    <a:pt x="1587" y="205"/>
                  </a:lnTo>
                  <a:lnTo>
                    <a:pt x="1515" y="205"/>
                  </a:lnTo>
                  <a:lnTo>
                    <a:pt x="1515" y="178"/>
                  </a:lnTo>
                  <a:lnTo>
                    <a:pt x="1515" y="121"/>
                  </a:lnTo>
                  <a:lnTo>
                    <a:pt x="1515" y="63"/>
                  </a:lnTo>
                  <a:lnTo>
                    <a:pt x="1515" y="39"/>
                  </a:lnTo>
                  <a:lnTo>
                    <a:pt x="1512" y="39"/>
                  </a:lnTo>
                  <a:lnTo>
                    <a:pt x="1505" y="40"/>
                  </a:lnTo>
                  <a:lnTo>
                    <a:pt x="1495" y="40"/>
                  </a:lnTo>
                  <a:lnTo>
                    <a:pt x="1481" y="40"/>
                  </a:lnTo>
                  <a:lnTo>
                    <a:pt x="1466" y="40"/>
                  </a:lnTo>
                  <a:lnTo>
                    <a:pt x="1448" y="40"/>
                  </a:lnTo>
                  <a:lnTo>
                    <a:pt x="1429" y="40"/>
                  </a:lnTo>
                  <a:lnTo>
                    <a:pt x="1410" y="40"/>
                  </a:lnTo>
                  <a:lnTo>
                    <a:pt x="1389" y="40"/>
                  </a:lnTo>
                  <a:lnTo>
                    <a:pt x="1371" y="40"/>
                  </a:lnTo>
                  <a:lnTo>
                    <a:pt x="1352" y="39"/>
                  </a:lnTo>
                  <a:lnTo>
                    <a:pt x="1337" y="39"/>
                  </a:lnTo>
                  <a:lnTo>
                    <a:pt x="1323" y="39"/>
                  </a:lnTo>
                  <a:lnTo>
                    <a:pt x="1313" y="39"/>
                  </a:lnTo>
                  <a:lnTo>
                    <a:pt x="1306" y="39"/>
                  </a:lnTo>
                  <a:lnTo>
                    <a:pt x="1304" y="39"/>
                  </a:lnTo>
                  <a:lnTo>
                    <a:pt x="1304" y="84"/>
                  </a:lnTo>
                  <a:lnTo>
                    <a:pt x="1063" y="84"/>
                  </a:lnTo>
                  <a:lnTo>
                    <a:pt x="1063" y="123"/>
                  </a:lnTo>
                  <a:lnTo>
                    <a:pt x="1049" y="124"/>
                  </a:lnTo>
                  <a:lnTo>
                    <a:pt x="1035" y="129"/>
                  </a:lnTo>
                  <a:lnTo>
                    <a:pt x="1020" y="137"/>
                  </a:lnTo>
                  <a:lnTo>
                    <a:pt x="1008" y="147"/>
                  </a:lnTo>
                  <a:lnTo>
                    <a:pt x="996" y="159"/>
                  </a:lnTo>
                  <a:lnTo>
                    <a:pt x="987" y="174"/>
                  </a:lnTo>
                  <a:lnTo>
                    <a:pt x="981" y="190"/>
                  </a:lnTo>
                  <a:lnTo>
                    <a:pt x="979" y="207"/>
                  </a:lnTo>
                  <a:lnTo>
                    <a:pt x="955" y="207"/>
                  </a:lnTo>
                  <a:lnTo>
                    <a:pt x="952" y="176"/>
                  </a:lnTo>
                  <a:lnTo>
                    <a:pt x="944" y="153"/>
                  </a:lnTo>
                  <a:lnTo>
                    <a:pt x="934" y="138"/>
                  </a:lnTo>
                  <a:lnTo>
                    <a:pt x="921" y="132"/>
                  </a:lnTo>
                  <a:lnTo>
                    <a:pt x="909" y="137"/>
                  </a:lnTo>
                  <a:lnTo>
                    <a:pt x="898" y="149"/>
                  </a:lnTo>
                  <a:lnTo>
                    <a:pt x="890" y="174"/>
                  </a:lnTo>
                  <a:lnTo>
                    <a:pt x="888" y="207"/>
                  </a:lnTo>
                  <a:lnTo>
                    <a:pt x="822" y="207"/>
                  </a:lnTo>
                  <a:lnTo>
                    <a:pt x="822" y="11"/>
                  </a:lnTo>
                  <a:lnTo>
                    <a:pt x="783" y="11"/>
                  </a:lnTo>
                  <a:lnTo>
                    <a:pt x="783" y="75"/>
                  </a:lnTo>
                  <a:lnTo>
                    <a:pt x="567" y="75"/>
                  </a:lnTo>
                  <a:lnTo>
                    <a:pt x="524" y="9"/>
                  </a:lnTo>
                  <a:lnTo>
                    <a:pt x="481" y="75"/>
                  </a:lnTo>
                  <a:lnTo>
                    <a:pt x="237" y="75"/>
                  </a:lnTo>
                  <a:lnTo>
                    <a:pt x="237" y="156"/>
                  </a:lnTo>
                  <a:lnTo>
                    <a:pt x="175" y="156"/>
                  </a:lnTo>
                  <a:lnTo>
                    <a:pt x="169" y="149"/>
                  </a:lnTo>
                  <a:lnTo>
                    <a:pt x="162" y="139"/>
                  </a:lnTo>
                  <a:lnTo>
                    <a:pt x="155" y="129"/>
                  </a:lnTo>
                  <a:lnTo>
                    <a:pt x="147" y="117"/>
                  </a:lnTo>
                  <a:lnTo>
                    <a:pt x="140" y="107"/>
                  </a:lnTo>
                  <a:lnTo>
                    <a:pt x="134" y="98"/>
                  </a:lnTo>
                  <a:lnTo>
                    <a:pt x="130" y="92"/>
                  </a:lnTo>
                  <a:lnTo>
                    <a:pt x="129" y="90"/>
                  </a:lnTo>
                  <a:lnTo>
                    <a:pt x="151" y="93"/>
                  </a:lnTo>
                  <a:lnTo>
                    <a:pt x="84" y="0"/>
                  </a:lnTo>
                  <a:lnTo>
                    <a:pt x="26" y="87"/>
                  </a:lnTo>
                  <a:lnTo>
                    <a:pt x="45" y="87"/>
                  </a:lnTo>
                  <a:lnTo>
                    <a:pt x="11" y="151"/>
                  </a:lnTo>
                  <a:lnTo>
                    <a:pt x="33" y="156"/>
                  </a:lnTo>
                  <a:lnTo>
                    <a:pt x="0" y="192"/>
                  </a:lnTo>
                  <a:lnTo>
                    <a:pt x="0" y="621"/>
                  </a:lnTo>
                  <a:lnTo>
                    <a:pt x="2214" y="621"/>
                  </a:lnTo>
                  <a:lnTo>
                    <a:pt x="2214" y="147"/>
                  </a:lnTo>
                  <a:close/>
                </a:path>
              </a:pathLst>
            </a:custGeom>
            <a:solidFill>
              <a:srgbClr val="D8C6A5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158" y="1813"/>
              <a:ext cx="1108" cy="221"/>
            </a:xfrm>
            <a:prstGeom prst="rect">
              <a:avLst/>
            </a:prstGeom>
            <a:solidFill>
              <a:srgbClr val="33BF0C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4158" y="1681"/>
              <a:ext cx="24" cy="132"/>
            </a:xfrm>
            <a:custGeom>
              <a:avLst/>
              <a:gdLst>
                <a:gd name="T0" fmla="*/ 0 w 50"/>
                <a:gd name="T1" fmla="*/ 0 h 263"/>
                <a:gd name="T2" fmla="*/ 0 w 50"/>
                <a:gd name="T3" fmla="*/ 1 h 263"/>
                <a:gd name="T4" fmla="*/ 0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0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4194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4232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5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4158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4158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4881" y="1681"/>
              <a:ext cx="24" cy="132"/>
            </a:xfrm>
            <a:custGeom>
              <a:avLst/>
              <a:gdLst>
                <a:gd name="T0" fmla="*/ 0 w 50"/>
                <a:gd name="T1" fmla="*/ 0 h 263"/>
                <a:gd name="T2" fmla="*/ 0 w 50"/>
                <a:gd name="T3" fmla="*/ 1 h 263"/>
                <a:gd name="T4" fmla="*/ 0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0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4917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4955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21"/>
            <p:cNvSpPr/>
            <p:nvPr/>
          </p:nvSpPr>
          <p:spPr bwMode="auto">
            <a:xfrm>
              <a:off x="4993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5031" y="1681"/>
              <a:ext cx="25" cy="144"/>
            </a:xfrm>
            <a:custGeom>
              <a:avLst/>
              <a:gdLst>
                <a:gd name="T0" fmla="*/ 1 w 49"/>
                <a:gd name="T1" fmla="*/ 0 h 286"/>
                <a:gd name="T2" fmla="*/ 1 w 49"/>
                <a:gd name="T3" fmla="*/ 1 h 286"/>
                <a:gd name="T4" fmla="*/ 1 w 49"/>
                <a:gd name="T5" fmla="*/ 1 h 286"/>
                <a:gd name="T6" fmla="*/ 0 w 49"/>
                <a:gd name="T7" fmla="*/ 1 h 286"/>
                <a:gd name="T8" fmla="*/ 0 w 49"/>
                <a:gd name="T9" fmla="*/ 1 h 286"/>
                <a:gd name="T10" fmla="*/ 1 w 49"/>
                <a:gd name="T11" fmla="*/ 0 h 2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86"/>
                <a:gd name="T20" fmla="*/ 49 w 49"/>
                <a:gd name="T21" fmla="*/ 286 h 2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86">
                  <a:moveTo>
                    <a:pt x="25" y="0"/>
                  </a:moveTo>
                  <a:lnTo>
                    <a:pt x="49" y="57"/>
                  </a:lnTo>
                  <a:lnTo>
                    <a:pt x="49" y="286"/>
                  </a:lnTo>
                  <a:lnTo>
                    <a:pt x="0" y="272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5069" y="1689"/>
              <a:ext cx="25" cy="148"/>
            </a:xfrm>
            <a:custGeom>
              <a:avLst/>
              <a:gdLst>
                <a:gd name="T0" fmla="*/ 1 w 50"/>
                <a:gd name="T1" fmla="*/ 0 h 295"/>
                <a:gd name="T2" fmla="*/ 1 w 50"/>
                <a:gd name="T3" fmla="*/ 1 h 295"/>
                <a:gd name="T4" fmla="*/ 1 w 50"/>
                <a:gd name="T5" fmla="*/ 1 h 295"/>
                <a:gd name="T6" fmla="*/ 0 w 50"/>
                <a:gd name="T7" fmla="*/ 1 h 295"/>
                <a:gd name="T8" fmla="*/ 0 w 50"/>
                <a:gd name="T9" fmla="*/ 1 h 295"/>
                <a:gd name="T10" fmla="*/ 1 w 50"/>
                <a:gd name="T11" fmla="*/ 0 h 2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95"/>
                <a:gd name="T20" fmla="*/ 50 w 50"/>
                <a:gd name="T21" fmla="*/ 295 h 29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95">
                  <a:moveTo>
                    <a:pt x="25" y="0"/>
                  </a:moveTo>
                  <a:lnTo>
                    <a:pt x="50" y="56"/>
                  </a:lnTo>
                  <a:lnTo>
                    <a:pt x="50" y="295"/>
                  </a:lnTo>
                  <a:lnTo>
                    <a:pt x="0" y="276"/>
                  </a:lnTo>
                  <a:lnTo>
                    <a:pt x="0" y="5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Freeform 24"/>
            <p:cNvSpPr/>
            <p:nvPr/>
          </p:nvSpPr>
          <p:spPr bwMode="auto">
            <a:xfrm>
              <a:off x="5108" y="1697"/>
              <a:ext cx="24" cy="156"/>
            </a:xfrm>
            <a:custGeom>
              <a:avLst/>
              <a:gdLst>
                <a:gd name="T0" fmla="*/ 0 w 49"/>
                <a:gd name="T1" fmla="*/ 0 h 313"/>
                <a:gd name="T2" fmla="*/ 0 w 49"/>
                <a:gd name="T3" fmla="*/ 0 h 313"/>
                <a:gd name="T4" fmla="*/ 0 w 49"/>
                <a:gd name="T5" fmla="*/ 0 h 313"/>
                <a:gd name="T6" fmla="*/ 0 w 49"/>
                <a:gd name="T7" fmla="*/ 0 h 313"/>
                <a:gd name="T8" fmla="*/ 0 w 49"/>
                <a:gd name="T9" fmla="*/ 0 h 313"/>
                <a:gd name="T10" fmla="*/ 0 w 49"/>
                <a:gd name="T11" fmla="*/ 0 h 3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313"/>
                <a:gd name="T20" fmla="*/ 49 w 49"/>
                <a:gd name="T21" fmla="*/ 313 h 3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313">
                  <a:moveTo>
                    <a:pt x="24" y="0"/>
                  </a:moveTo>
                  <a:lnTo>
                    <a:pt x="49" y="57"/>
                  </a:lnTo>
                  <a:lnTo>
                    <a:pt x="49" y="313"/>
                  </a:lnTo>
                  <a:lnTo>
                    <a:pt x="0" y="290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Freeform 25"/>
            <p:cNvSpPr/>
            <p:nvPr/>
          </p:nvSpPr>
          <p:spPr bwMode="auto">
            <a:xfrm>
              <a:off x="5146" y="1707"/>
              <a:ext cx="24" cy="169"/>
            </a:xfrm>
            <a:custGeom>
              <a:avLst/>
              <a:gdLst>
                <a:gd name="T0" fmla="*/ 0 w 50"/>
                <a:gd name="T1" fmla="*/ 0 h 340"/>
                <a:gd name="T2" fmla="*/ 0 w 50"/>
                <a:gd name="T3" fmla="*/ 0 h 340"/>
                <a:gd name="T4" fmla="*/ 0 w 50"/>
                <a:gd name="T5" fmla="*/ 0 h 340"/>
                <a:gd name="T6" fmla="*/ 0 w 50"/>
                <a:gd name="T7" fmla="*/ 0 h 340"/>
                <a:gd name="T8" fmla="*/ 0 w 50"/>
                <a:gd name="T9" fmla="*/ 0 h 340"/>
                <a:gd name="T10" fmla="*/ 0 w 50"/>
                <a:gd name="T11" fmla="*/ 0 h 3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340"/>
                <a:gd name="T20" fmla="*/ 50 w 50"/>
                <a:gd name="T21" fmla="*/ 340 h 34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340">
                  <a:moveTo>
                    <a:pt x="24" y="0"/>
                  </a:moveTo>
                  <a:lnTo>
                    <a:pt x="50" y="58"/>
                  </a:lnTo>
                  <a:lnTo>
                    <a:pt x="50" y="340"/>
                  </a:lnTo>
                  <a:lnTo>
                    <a:pt x="0" y="309"/>
                  </a:lnTo>
                  <a:lnTo>
                    <a:pt x="0" y="5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5184" y="1722"/>
              <a:ext cx="24" cy="188"/>
            </a:xfrm>
            <a:custGeom>
              <a:avLst/>
              <a:gdLst>
                <a:gd name="T0" fmla="*/ 0 w 50"/>
                <a:gd name="T1" fmla="*/ 0 h 373"/>
                <a:gd name="T2" fmla="*/ 0 w 50"/>
                <a:gd name="T3" fmla="*/ 0 h 373"/>
                <a:gd name="T4" fmla="*/ 0 w 50"/>
                <a:gd name="T5" fmla="*/ 0 h 373"/>
                <a:gd name="T6" fmla="*/ 0 w 50"/>
                <a:gd name="T7" fmla="*/ 0 h 373"/>
                <a:gd name="T8" fmla="*/ 0 w 50"/>
                <a:gd name="T9" fmla="*/ 0 h 373"/>
                <a:gd name="T10" fmla="*/ 0 w 50"/>
                <a:gd name="T11" fmla="*/ 0 h 3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373"/>
                <a:gd name="T20" fmla="*/ 50 w 50"/>
                <a:gd name="T21" fmla="*/ 373 h 3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373">
                  <a:moveTo>
                    <a:pt x="24" y="0"/>
                  </a:moveTo>
                  <a:lnTo>
                    <a:pt x="50" y="58"/>
                  </a:lnTo>
                  <a:lnTo>
                    <a:pt x="50" y="373"/>
                  </a:lnTo>
                  <a:lnTo>
                    <a:pt x="0" y="326"/>
                  </a:lnTo>
                  <a:lnTo>
                    <a:pt x="0" y="5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5222" y="1739"/>
              <a:ext cx="24" cy="216"/>
            </a:xfrm>
            <a:custGeom>
              <a:avLst/>
              <a:gdLst>
                <a:gd name="T0" fmla="*/ 0 w 50"/>
                <a:gd name="T1" fmla="*/ 0 h 430"/>
                <a:gd name="T2" fmla="*/ 0 w 50"/>
                <a:gd name="T3" fmla="*/ 1 h 430"/>
                <a:gd name="T4" fmla="*/ 0 w 50"/>
                <a:gd name="T5" fmla="*/ 1 h 430"/>
                <a:gd name="T6" fmla="*/ 0 w 50"/>
                <a:gd name="T7" fmla="*/ 1 h 430"/>
                <a:gd name="T8" fmla="*/ 0 w 50"/>
                <a:gd name="T9" fmla="*/ 1 h 430"/>
                <a:gd name="T10" fmla="*/ 0 w 50"/>
                <a:gd name="T11" fmla="*/ 0 h 4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430"/>
                <a:gd name="T20" fmla="*/ 50 w 50"/>
                <a:gd name="T21" fmla="*/ 430 h 4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430">
                  <a:moveTo>
                    <a:pt x="26" y="0"/>
                  </a:moveTo>
                  <a:lnTo>
                    <a:pt x="50" y="56"/>
                  </a:lnTo>
                  <a:lnTo>
                    <a:pt x="50" y="430"/>
                  </a:lnTo>
                  <a:lnTo>
                    <a:pt x="0" y="368"/>
                  </a:lnTo>
                  <a:lnTo>
                    <a:pt x="0" y="5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5260" y="1776"/>
              <a:ext cx="6" cy="213"/>
            </a:xfrm>
            <a:custGeom>
              <a:avLst/>
              <a:gdLst>
                <a:gd name="T0" fmla="*/ 0 w 13"/>
                <a:gd name="T1" fmla="*/ 0 h 427"/>
                <a:gd name="T2" fmla="*/ 0 w 13"/>
                <a:gd name="T3" fmla="*/ 0 h 427"/>
                <a:gd name="T4" fmla="*/ 0 w 13"/>
                <a:gd name="T5" fmla="*/ 0 h 427"/>
                <a:gd name="T6" fmla="*/ 0 w 13"/>
                <a:gd name="T7" fmla="*/ 0 h 427"/>
                <a:gd name="T8" fmla="*/ 0 w 13"/>
                <a:gd name="T9" fmla="*/ 0 h 4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427"/>
                <a:gd name="T17" fmla="*/ 13 w 13"/>
                <a:gd name="T18" fmla="*/ 427 h 4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427">
                  <a:moveTo>
                    <a:pt x="13" y="0"/>
                  </a:moveTo>
                  <a:lnTo>
                    <a:pt x="13" y="427"/>
                  </a:lnTo>
                  <a:lnTo>
                    <a:pt x="0" y="396"/>
                  </a:lnTo>
                  <a:lnTo>
                    <a:pt x="0" y="29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4868" y="1716"/>
              <a:ext cx="398" cy="105"/>
            </a:xfrm>
            <a:custGeom>
              <a:avLst/>
              <a:gdLst>
                <a:gd name="T0" fmla="*/ 1 w 796"/>
                <a:gd name="T1" fmla="*/ 1 h 208"/>
                <a:gd name="T2" fmla="*/ 1 w 796"/>
                <a:gd name="T3" fmla="*/ 1 h 208"/>
                <a:gd name="T4" fmla="*/ 1 w 796"/>
                <a:gd name="T5" fmla="*/ 1 h 208"/>
                <a:gd name="T6" fmla="*/ 1 w 796"/>
                <a:gd name="T7" fmla="*/ 1 h 208"/>
                <a:gd name="T8" fmla="*/ 1 w 796"/>
                <a:gd name="T9" fmla="*/ 1 h 208"/>
                <a:gd name="T10" fmla="*/ 1 w 796"/>
                <a:gd name="T11" fmla="*/ 1 h 208"/>
                <a:gd name="T12" fmla="*/ 1 w 796"/>
                <a:gd name="T13" fmla="*/ 1 h 208"/>
                <a:gd name="T14" fmla="*/ 1 w 796"/>
                <a:gd name="T15" fmla="*/ 1 h 208"/>
                <a:gd name="T16" fmla="*/ 1 w 796"/>
                <a:gd name="T17" fmla="*/ 1 h 208"/>
                <a:gd name="T18" fmla="*/ 1 w 796"/>
                <a:gd name="T19" fmla="*/ 1 h 208"/>
                <a:gd name="T20" fmla="*/ 1 w 796"/>
                <a:gd name="T21" fmla="*/ 1 h 208"/>
                <a:gd name="T22" fmla="*/ 1 w 796"/>
                <a:gd name="T23" fmla="*/ 1 h 208"/>
                <a:gd name="T24" fmla="*/ 1 w 796"/>
                <a:gd name="T25" fmla="*/ 1 h 208"/>
                <a:gd name="T26" fmla="*/ 1 w 796"/>
                <a:gd name="T27" fmla="*/ 1 h 208"/>
                <a:gd name="T28" fmla="*/ 1 w 796"/>
                <a:gd name="T29" fmla="*/ 1 h 208"/>
                <a:gd name="T30" fmla="*/ 1 w 796"/>
                <a:gd name="T31" fmla="*/ 1 h 208"/>
                <a:gd name="T32" fmla="*/ 1 w 796"/>
                <a:gd name="T33" fmla="*/ 1 h 208"/>
                <a:gd name="T34" fmla="*/ 1 w 796"/>
                <a:gd name="T35" fmla="*/ 1 h 208"/>
                <a:gd name="T36" fmla="*/ 1 w 796"/>
                <a:gd name="T37" fmla="*/ 1 h 208"/>
                <a:gd name="T38" fmla="*/ 1 w 796"/>
                <a:gd name="T39" fmla="*/ 1 h 208"/>
                <a:gd name="T40" fmla="*/ 1 w 796"/>
                <a:gd name="T41" fmla="*/ 1 h 208"/>
                <a:gd name="T42" fmla="*/ 1 w 796"/>
                <a:gd name="T43" fmla="*/ 1 h 208"/>
                <a:gd name="T44" fmla="*/ 1 w 796"/>
                <a:gd name="T45" fmla="*/ 1 h 208"/>
                <a:gd name="T46" fmla="*/ 1 w 796"/>
                <a:gd name="T47" fmla="*/ 1 h 208"/>
                <a:gd name="T48" fmla="*/ 1 w 796"/>
                <a:gd name="T49" fmla="*/ 0 h 208"/>
                <a:gd name="T50" fmla="*/ 1 w 796"/>
                <a:gd name="T51" fmla="*/ 0 h 208"/>
                <a:gd name="T52" fmla="*/ 1 w 796"/>
                <a:gd name="T53" fmla="*/ 0 h 208"/>
                <a:gd name="T54" fmla="*/ 1 w 796"/>
                <a:gd name="T55" fmla="*/ 0 h 208"/>
                <a:gd name="T56" fmla="*/ 1 w 796"/>
                <a:gd name="T57" fmla="*/ 0 h 208"/>
                <a:gd name="T58" fmla="*/ 1 w 796"/>
                <a:gd name="T59" fmla="*/ 0 h 208"/>
                <a:gd name="T60" fmla="*/ 1 w 796"/>
                <a:gd name="T61" fmla="*/ 0 h 208"/>
                <a:gd name="T62" fmla="*/ 1 w 796"/>
                <a:gd name="T63" fmla="*/ 0 h 208"/>
                <a:gd name="T64" fmla="*/ 0 w 796"/>
                <a:gd name="T65" fmla="*/ 0 h 20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96"/>
                <a:gd name="T100" fmla="*/ 0 h 208"/>
                <a:gd name="T101" fmla="*/ 796 w 796"/>
                <a:gd name="T102" fmla="*/ 208 h 20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96" h="208">
                  <a:moveTo>
                    <a:pt x="0" y="29"/>
                  </a:moveTo>
                  <a:lnTo>
                    <a:pt x="6" y="29"/>
                  </a:lnTo>
                  <a:lnTo>
                    <a:pt x="16" y="29"/>
                  </a:lnTo>
                  <a:lnTo>
                    <a:pt x="29" y="29"/>
                  </a:lnTo>
                  <a:lnTo>
                    <a:pt x="45" y="29"/>
                  </a:lnTo>
                  <a:lnTo>
                    <a:pt x="63" y="29"/>
                  </a:lnTo>
                  <a:lnTo>
                    <a:pt x="83" y="29"/>
                  </a:lnTo>
                  <a:lnTo>
                    <a:pt x="105" y="29"/>
                  </a:lnTo>
                  <a:lnTo>
                    <a:pt x="127" y="29"/>
                  </a:lnTo>
                  <a:lnTo>
                    <a:pt x="147" y="29"/>
                  </a:lnTo>
                  <a:lnTo>
                    <a:pt x="169" y="29"/>
                  </a:lnTo>
                  <a:lnTo>
                    <a:pt x="189" y="29"/>
                  </a:lnTo>
                  <a:lnTo>
                    <a:pt x="207" y="29"/>
                  </a:lnTo>
                  <a:lnTo>
                    <a:pt x="223" y="29"/>
                  </a:lnTo>
                  <a:lnTo>
                    <a:pt x="236" y="29"/>
                  </a:lnTo>
                  <a:lnTo>
                    <a:pt x="246" y="29"/>
                  </a:lnTo>
                  <a:lnTo>
                    <a:pt x="252" y="29"/>
                  </a:lnTo>
                  <a:lnTo>
                    <a:pt x="259" y="29"/>
                  </a:lnTo>
                  <a:lnTo>
                    <a:pt x="274" y="30"/>
                  </a:lnTo>
                  <a:lnTo>
                    <a:pt x="294" y="32"/>
                  </a:lnTo>
                  <a:lnTo>
                    <a:pt x="319" y="36"/>
                  </a:lnTo>
                  <a:lnTo>
                    <a:pt x="349" y="40"/>
                  </a:lnTo>
                  <a:lnTo>
                    <a:pt x="384" y="46"/>
                  </a:lnTo>
                  <a:lnTo>
                    <a:pt x="420" y="53"/>
                  </a:lnTo>
                  <a:lnTo>
                    <a:pt x="461" y="62"/>
                  </a:lnTo>
                  <a:lnTo>
                    <a:pt x="503" y="72"/>
                  </a:lnTo>
                  <a:lnTo>
                    <a:pt x="546" y="85"/>
                  </a:lnTo>
                  <a:lnTo>
                    <a:pt x="590" y="100"/>
                  </a:lnTo>
                  <a:lnTo>
                    <a:pt x="635" y="116"/>
                  </a:lnTo>
                  <a:lnTo>
                    <a:pt x="677" y="136"/>
                  </a:lnTo>
                  <a:lnTo>
                    <a:pt x="719" y="158"/>
                  </a:lnTo>
                  <a:lnTo>
                    <a:pt x="759" y="182"/>
                  </a:lnTo>
                  <a:lnTo>
                    <a:pt x="796" y="208"/>
                  </a:lnTo>
                  <a:lnTo>
                    <a:pt x="796" y="161"/>
                  </a:lnTo>
                  <a:lnTo>
                    <a:pt x="759" y="135"/>
                  </a:lnTo>
                  <a:lnTo>
                    <a:pt x="719" y="112"/>
                  </a:lnTo>
                  <a:lnTo>
                    <a:pt x="677" y="91"/>
                  </a:lnTo>
                  <a:lnTo>
                    <a:pt x="634" y="74"/>
                  </a:lnTo>
                  <a:lnTo>
                    <a:pt x="590" y="57"/>
                  </a:lnTo>
                  <a:lnTo>
                    <a:pt x="546" y="45"/>
                  </a:lnTo>
                  <a:lnTo>
                    <a:pt x="502" y="33"/>
                  </a:lnTo>
                  <a:lnTo>
                    <a:pt x="461" y="25"/>
                  </a:lnTo>
                  <a:lnTo>
                    <a:pt x="420" y="17"/>
                  </a:lnTo>
                  <a:lnTo>
                    <a:pt x="384" y="11"/>
                  </a:lnTo>
                  <a:lnTo>
                    <a:pt x="349" y="7"/>
                  </a:lnTo>
                  <a:lnTo>
                    <a:pt x="319" y="5"/>
                  </a:lnTo>
                  <a:lnTo>
                    <a:pt x="294" y="2"/>
                  </a:lnTo>
                  <a:lnTo>
                    <a:pt x="274" y="1"/>
                  </a:lnTo>
                  <a:lnTo>
                    <a:pt x="259" y="0"/>
                  </a:lnTo>
                  <a:lnTo>
                    <a:pt x="252" y="0"/>
                  </a:lnTo>
                  <a:lnTo>
                    <a:pt x="246" y="0"/>
                  </a:lnTo>
                  <a:lnTo>
                    <a:pt x="236" y="0"/>
                  </a:lnTo>
                  <a:lnTo>
                    <a:pt x="223" y="0"/>
                  </a:lnTo>
                  <a:lnTo>
                    <a:pt x="207" y="0"/>
                  </a:lnTo>
                  <a:lnTo>
                    <a:pt x="189" y="0"/>
                  </a:lnTo>
                  <a:lnTo>
                    <a:pt x="169" y="0"/>
                  </a:lnTo>
                  <a:lnTo>
                    <a:pt x="147" y="0"/>
                  </a:lnTo>
                  <a:lnTo>
                    <a:pt x="127" y="0"/>
                  </a:lnTo>
                  <a:lnTo>
                    <a:pt x="105" y="0"/>
                  </a:lnTo>
                  <a:lnTo>
                    <a:pt x="83" y="0"/>
                  </a:lnTo>
                  <a:lnTo>
                    <a:pt x="63" y="0"/>
                  </a:lnTo>
                  <a:lnTo>
                    <a:pt x="45" y="0"/>
                  </a:lnTo>
                  <a:lnTo>
                    <a:pt x="29" y="0"/>
                  </a:lnTo>
                  <a:lnTo>
                    <a:pt x="16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Freeform 30"/>
            <p:cNvSpPr/>
            <p:nvPr/>
          </p:nvSpPr>
          <p:spPr bwMode="auto">
            <a:xfrm>
              <a:off x="4868" y="1780"/>
              <a:ext cx="398" cy="153"/>
            </a:xfrm>
            <a:custGeom>
              <a:avLst/>
              <a:gdLst>
                <a:gd name="T0" fmla="*/ 1 w 796"/>
                <a:gd name="T1" fmla="*/ 1 h 307"/>
                <a:gd name="T2" fmla="*/ 1 w 796"/>
                <a:gd name="T3" fmla="*/ 1 h 307"/>
                <a:gd name="T4" fmla="*/ 1 w 796"/>
                <a:gd name="T5" fmla="*/ 1 h 307"/>
                <a:gd name="T6" fmla="*/ 1 w 796"/>
                <a:gd name="T7" fmla="*/ 1 h 307"/>
                <a:gd name="T8" fmla="*/ 1 w 796"/>
                <a:gd name="T9" fmla="*/ 1 h 307"/>
                <a:gd name="T10" fmla="*/ 1 w 796"/>
                <a:gd name="T11" fmla="*/ 1 h 307"/>
                <a:gd name="T12" fmla="*/ 1 w 796"/>
                <a:gd name="T13" fmla="*/ 1 h 307"/>
                <a:gd name="T14" fmla="*/ 1 w 796"/>
                <a:gd name="T15" fmla="*/ 1 h 307"/>
                <a:gd name="T16" fmla="*/ 1 w 796"/>
                <a:gd name="T17" fmla="*/ 1 h 307"/>
                <a:gd name="T18" fmla="*/ 1 w 796"/>
                <a:gd name="T19" fmla="*/ 1 h 307"/>
                <a:gd name="T20" fmla="*/ 1 w 796"/>
                <a:gd name="T21" fmla="*/ 1 h 307"/>
                <a:gd name="T22" fmla="*/ 1 w 796"/>
                <a:gd name="T23" fmla="*/ 1 h 307"/>
                <a:gd name="T24" fmla="*/ 1 w 796"/>
                <a:gd name="T25" fmla="*/ 1 h 307"/>
                <a:gd name="T26" fmla="*/ 1 w 796"/>
                <a:gd name="T27" fmla="*/ 1 h 307"/>
                <a:gd name="T28" fmla="*/ 1 w 796"/>
                <a:gd name="T29" fmla="*/ 1 h 307"/>
                <a:gd name="T30" fmla="*/ 1 w 796"/>
                <a:gd name="T31" fmla="*/ 1 h 307"/>
                <a:gd name="T32" fmla="*/ 1 w 796"/>
                <a:gd name="T33" fmla="*/ 1 h 307"/>
                <a:gd name="T34" fmla="*/ 1 w 796"/>
                <a:gd name="T35" fmla="*/ 1 h 307"/>
                <a:gd name="T36" fmla="*/ 1 w 796"/>
                <a:gd name="T37" fmla="*/ 1 h 307"/>
                <a:gd name="T38" fmla="*/ 1 w 796"/>
                <a:gd name="T39" fmla="*/ 1 h 307"/>
                <a:gd name="T40" fmla="*/ 1 w 796"/>
                <a:gd name="T41" fmla="*/ 1 h 307"/>
                <a:gd name="T42" fmla="*/ 1 w 796"/>
                <a:gd name="T43" fmla="*/ 1 h 307"/>
                <a:gd name="T44" fmla="*/ 1 w 796"/>
                <a:gd name="T45" fmla="*/ 1 h 307"/>
                <a:gd name="T46" fmla="*/ 1 w 796"/>
                <a:gd name="T47" fmla="*/ 1 h 307"/>
                <a:gd name="T48" fmla="*/ 1 w 796"/>
                <a:gd name="T49" fmla="*/ 0 h 307"/>
                <a:gd name="T50" fmla="*/ 1 w 796"/>
                <a:gd name="T51" fmla="*/ 0 h 307"/>
                <a:gd name="T52" fmla="*/ 1 w 796"/>
                <a:gd name="T53" fmla="*/ 0 h 307"/>
                <a:gd name="T54" fmla="*/ 1 w 796"/>
                <a:gd name="T55" fmla="*/ 0 h 307"/>
                <a:gd name="T56" fmla="*/ 1 w 796"/>
                <a:gd name="T57" fmla="*/ 0 h 307"/>
                <a:gd name="T58" fmla="*/ 1 w 796"/>
                <a:gd name="T59" fmla="*/ 0 h 307"/>
                <a:gd name="T60" fmla="*/ 1 w 796"/>
                <a:gd name="T61" fmla="*/ 0 h 307"/>
                <a:gd name="T62" fmla="*/ 1 w 796"/>
                <a:gd name="T63" fmla="*/ 0 h 307"/>
                <a:gd name="T64" fmla="*/ 0 w 796"/>
                <a:gd name="T65" fmla="*/ 0 h 30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96"/>
                <a:gd name="T100" fmla="*/ 0 h 307"/>
                <a:gd name="T101" fmla="*/ 796 w 796"/>
                <a:gd name="T102" fmla="*/ 307 h 30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96" h="307">
                  <a:moveTo>
                    <a:pt x="0" y="32"/>
                  </a:moveTo>
                  <a:lnTo>
                    <a:pt x="6" y="32"/>
                  </a:lnTo>
                  <a:lnTo>
                    <a:pt x="16" y="32"/>
                  </a:lnTo>
                  <a:lnTo>
                    <a:pt x="29" y="32"/>
                  </a:lnTo>
                  <a:lnTo>
                    <a:pt x="45" y="32"/>
                  </a:lnTo>
                  <a:lnTo>
                    <a:pt x="63" y="32"/>
                  </a:lnTo>
                  <a:lnTo>
                    <a:pt x="83" y="32"/>
                  </a:lnTo>
                  <a:lnTo>
                    <a:pt x="105" y="32"/>
                  </a:lnTo>
                  <a:lnTo>
                    <a:pt x="127" y="32"/>
                  </a:lnTo>
                  <a:lnTo>
                    <a:pt x="147" y="32"/>
                  </a:lnTo>
                  <a:lnTo>
                    <a:pt x="169" y="32"/>
                  </a:lnTo>
                  <a:lnTo>
                    <a:pt x="189" y="32"/>
                  </a:lnTo>
                  <a:lnTo>
                    <a:pt x="207" y="32"/>
                  </a:lnTo>
                  <a:lnTo>
                    <a:pt x="223" y="32"/>
                  </a:lnTo>
                  <a:lnTo>
                    <a:pt x="236" y="32"/>
                  </a:lnTo>
                  <a:lnTo>
                    <a:pt x="246" y="32"/>
                  </a:lnTo>
                  <a:lnTo>
                    <a:pt x="252" y="32"/>
                  </a:lnTo>
                  <a:lnTo>
                    <a:pt x="299" y="33"/>
                  </a:lnTo>
                  <a:lnTo>
                    <a:pt x="346" y="39"/>
                  </a:lnTo>
                  <a:lnTo>
                    <a:pt x="390" y="46"/>
                  </a:lnTo>
                  <a:lnTo>
                    <a:pt x="433" y="56"/>
                  </a:lnTo>
                  <a:lnTo>
                    <a:pt x="473" y="69"/>
                  </a:lnTo>
                  <a:lnTo>
                    <a:pt x="514" y="85"/>
                  </a:lnTo>
                  <a:lnTo>
                    <a:pt x="551" y="101"/>
                  </a:lnTo>
                  <a:lnTo>
                    <a:pt x="586" y="120"/>
                  </a:lnTo>
                  <a:lnTo>
                    <a:pt x="620" y="140"/>
                  </a:lnTo>
                  <a:lnTo>
                    <a:pt x="652" y="162"/>
                  </a:lnTo>
                  <a:lnTo>
                    <a:pt x="681" y="185"/>
                  </a:lnTo>
                  <a:lnTo>
                    <a:pt x="708" y="209"/>
                  </a:lnTo>
                  <a:lnTo>
                    <a:pt x="734" y="233"/>
                  </a:lnTo>
                  <a:lnTo>
                    <a:pt x="757" y="257"/>
                  </a:lnTo>
                  <a:lnTo>
                    <a:pt x="778" y="283"/>
                  </a:lnTo>
                  <a:lnTo>
                    <a:pt x="796" y="307"/>
                  </a:lnTo>
                  <a:lnTo>
                    <a:pt x="796" y="255"/>
                  </a:lnTo>
                  <a:lnTo>
                    <a:pt x="778" y="231"/>
                  </a:lnTo>
                  <a:lnTo>
                    <a:pt x="757" y="208"/>
                  </a:lnTo>
                  <a:lnTo>
                    <a:pt x="734" y="184"/>
                  </a:lnTo>
                  <a:lnTo>
                    <a:pt x="708" y="161"/>
                  </a:lnTo>
                  <a:lnTo>
                    <a:pt x="681" y="139"/>
                  </a:lnTo>
                  <a:lnTo>
                    <a:pt x="652" y="118"/>
                  </a:lnTo>
                  <a:lnTo>
                    <a:pt x="620" y="99"/>
                  </a:lnTo>
                  <a:lnTo>
                    <a:pt x="586" y="79"/>
                  </a:lnTo>
                  <a:lnTo>
                    <a:pt x="551" y="62"/>
                  </a:lnTo>
                  <a:lnTo>
                    <a:pt x="514" y="47"/>
                  </a:lnTo>
                  <a:lnTo>
                    <a:pt x="473" y="33"/>
                  </a:lnTo>
                  <a:lnTo>
                    <a:pt x="433" y="21"/>
                  </a:lnTo>
                  <a:lnTo>
                    <a:pt x="390" y="12"/>
                  </a:lnTo>
                  <a:lnTo>
                    <a:pt x="346" y="5"/>
                  </a:lnTo>
                  <a:lnTo>
                    <a:pt x="299" y="1"/>
                  </a:lnTo>
                  <a:lnTo>
                    <a:pt x="252" y="0"/>
                  </a:lnTo>
                  <a:lnTo>
                    <a:pt x="246" y="0"/>
                  </a:lnTo>
                  <a:lnTo>
                    <a:pt x="236" y="0"/>
                  </a:lnTo>
                  <a:lnTo>
                    <a:pt x="223" y="0"/>
                  </a:lnTo>
                  <a:lnTo>
                    <a:pt x="207" y="0"/>
                  </a:lnTo>
                  <a:lnTo>
                    <a:pt x="189" y="0"/>
                  </a:lnTo>
                  <a:lnTo>
                    <a:pt x="169" y="0"/>
                  </a:lnTo>
                  <a:lnTo>
                    <a:pt x="147" y="0"/>
                  </a:lnTo>
                  <a:lnTo>
                    <a:pt x="127" y="0"/>
                  </a:lnTo>
                  <a:lnTo>
                    <a:pt x="105" y="0"/>
                  </a:lnTo>
                  <a:lnTo>
                    <a:pt x="83" y="0"/>
                  </a:lnTo>
                  <a:lnTo>
                    <a:pt x="63" y="0"/>
                  </a:lnTo>
                  <a:lnTo>
                    <a:pt x="45" y="0"/>
                  </a:lnTo>
                  <a:lnTo>
                    <a:pt x="29" y="0"/>
                  </a:lnTo>
                  <a:lnTo>
                    <a:pt x="16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Freeform 31"/>
            <p:cNvSpPr/>
            <p:nvPr/>
          </p:nvSpPr>
          <p:spPr bwMode="auto">
            <a:xfrm>
              <a:off x="4264" y="1681"/>
              <a:ext cx="24" cy="132"/>
            </a:xfrm>
            <a:custGeom>
              <a:avLst/>
              <a:gdLst>
                <a:gd name="T0" fmla="*/ 0 w 50"/>
                <a:gd name="T1" fmla="*/ 0 h 263"/>
                <a:gd name="T2" fmla="*/ 0 w 50"/>
                <a:gd name="T3" fmla="*/ 1 h 263"/>
                <a:gd name="T4" fmla="*/ 0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0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Freeform 32"/>
            <p:cNvSpPr/>
            <p:nvPr/>
          </p:nvSpPr>
          <p:spPr bwMode="auto">
            <a:xfrm>
              <a:off x="4300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4338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Rectangle 34"/>
            <p:cNvSpPr>
              <a:spLocks noChangeArrowheads="1"/>
            </p:cNvSpPr>
            <p:nvPr/>
          </p:nvSpPr>
          <p:spPr bwMode="auto">
            <a:xfrm>
              <a:off x="4264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Rectangle 35"/>
            <p:cNvSpPr>
              <a:spLocks noChangeArrowheads="1"/>
            </p:cNvSpPr>
            <p:nvPr/>
          </p:nvSpPr>
          <p:spPr bwMode="auto">
            <a:xfrm>
              <a:off x="4264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36"/>
            <p:cNvSpPr/>
            <p:nvPr/>
          </p:nvSpPr>
          <p:spPr bwMode="auto">
            <a:xfrm>
              <a:off x="4370" y="1681"/>
              <a:ext cx="24" cy="132"/>
            </a:xfrm>
            <a:custGeom>
              <a:avLst/>
              <a:gdLst>
                <a:gd name="T0" fmla="*/ 0 w 50"/>
                <a:gd name="T1" fmla="*/ 0 h 263"/>
                <a:gd name="T2" fmla="*/ 0 w 50"/>
                <a:gd name="T3" fmla="*/ 1 h 263"/>
                <a:gd name="T4" fmla="*/ 0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0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5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4405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Freeform 38"/>
            <p:cNvSpPr/>
            <p:nvPr/>
          </p:nvSpPr>
          <p:spPr bwMode="auto">
            <a:xfrm>
              <a:off x="4444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Rectangle 39"/>
            <p:cNvSpPr>
              <a:spLocks noChangeArrowheads="1"/>
            </p:cNvSpPr>
            <p:nvPr/>
          </p:nvSpPr>
          <p:spPr bwMode="auto">
            <a:xfrm>
              <a:off x="4370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Rectangle 40"/>
            <p:cNvSpPr>
              <a:spLocks noChangeArrowheads="1"/>
            </p:cNvSpPr>
            <p:nvPr/>
          </p:nvSpPr>
          <p:spPr bwMode="auto">
            <a:xfrm>
              <a:off x="4370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Freeform 41"/>
            <p:cNvSpPr/>
            <p:nvPr/>
          </p:nvSpPr>
          <p:spPr bwMode="auto">
            <a:xfrm>
              <a:off x="4476" y="1681"/>
              <a:ext cx="24" cy="132"/>
            </a:xfrm>
            <a:custGeom>
              <a:avLst/>
              <a:gdLst>
                <a:gd name="T0" fmla="*/ 0 w 49"/>
                <a:gd name="T1" fmla="*/ 0 h 263"/>
                <a:gd name="T2" fmla="*/ 0 w 49"/>
                <a:gd name="T3" fmla="*/ 1 h 263"/>
                <a:gd name="T4" fmla="*/ 0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0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Freeform 42"/>
            <p:cNvSpPr/>
            <p:nvPr/>
          </p:nvSpPr>
          <p:spPr bwMode="auto">
            <a:xfrm>
              <a:off x="4511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Freeform 43"/>
            <p:cNvSpPr/>
            <p:nvPr/>
          </p:nvSpPr>
          <p:spPr bwMode="auto">
            <a:xfrm>
              <a:off x="4549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Rectangle 44"/>
            <p:cNvSpPr>
              <a:spLocks noChangeArrowheads="1"/>
            </p:cNvSpPr>
            <p:nvPr/>
          </p:nvSpPr>
          <p:spPr bwMode="auto">
            <a:xfrm>
              <a:off x="4476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Rectangle 45"/>
            <p:cNvSpPr>
              <a:spLocks noChangeArrowheads="1"/>
            </p:cNvSpPr>
            <p:nvPr/>
          </p:nvSpPr>
          <p:spPr bwMode="auto">
            <a:xfrm>
              <a:off x="4476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Freeform 46"/>
            <p:cNvSpPr/>
            <p:nvPr/>
          </p:nvSpPr>
          <p:spPr bwMode="auto">
            <a:xfrm>
              <a:off x="4581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47"/>
            <p:cNvSpPr/>
            <p:nvPr/>
          </p:nvSpPr>
          <p:spPr bwMode="auto">
            <a:xfrm>
              <a:off x="4617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Freeform 48"/>
            <p:cNvSpPr/>
            <p:nvPr/>
          </p:nvSpPr>
          <p:spPr bwMode="auto">
            <a:xfrm>
              <a:off x="4655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Rectangle 49"/>
            <p:cNvSpPr>
              <a:spLocks noChangeArrowheads="1"/>
            </p:cNvSpPr>
            <p:nvPr/>
          </p:nvSpPr>
          <p:spPr bwMode="auto">
            <a:xfrm>
              <a:off x="4581" y="1716"/>
              <a:ext cx="108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Rectangle 50"/>
            <p:cNvSpPr>
              <a:spLocks noChangeArrowheads="1"/>
            </p:cNvSpPr>
            <p:nvPr/>
          </p:nvSpPr>
          <p:spPr bwMode="auto">
            <a:xfrm>
              <a:off x="4581" y="1780"/>
              <a:ext cx="108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Freeform 51"/>
            <p:cNvSpPr/>
            <p:nvPr/>
          </p:nvSpPr>
          <p:spPr bwMode="auto">
            <a:xfrm>
              <a:off x="4687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Freeform 52"/>
            <p:cNvSpPr/>
            <p:nvPr/>
          </p:nvSpPr>
          <p:spPr bwMode="auto">
            <a:xfrm>
              <a:off x="4723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Freeform 53"/>
            <p:cNvSpPr/>
            <p:nvPr/>
          </p:nvSpPr>
          <p:spPr bwMode="auto">
            <a:xfrm>
              <a:off x="4761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Rectangle 54"/>
            <p:cNvSpPr>
              <a:spLocks noChangeArrowheads="1"/>
            </p:cNvSpPr>
            <p:nvPr/>
          </p:nvSpPr>
          <p:spPr bwMode="auto">
            <a:xfrm>
              <a:off x="4687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Rectangle 55"/>
            <p:cNvSpPr>
              <a:spLocks noChangeArrowheads="1"/>
            </p:cNvSpPr>
            <p:nvPr/>
          </p:nvSpPr>
          <p:spPr bwMode="auto">
            <a:xfrm>
              <a:off x="4687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Freeform 56"/>
            <p:cNvSpPr/>
            <p:nvPr/>
          </p:nvSpPr>
          <p:spPr bwMode="auto">
            <a:xfrm>
              <a:off x="4793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57"/>
            <p:cNvSpPr/>
            <p:nvPr/>
          </p:nvSpPr>
          <p:spPr bwMode="auto">
            <a:xfrm>
              <a:off x="4829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Freeform 58"/>
            <p:cNvSpPr/>
            <p:nvPr/>
          </p:nvSpPr>
          <p:spPr bwMode="auto">
            <a:xfrm>
              <a:off x="4867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Rectangle 59"/>
            <p:cNvSpPr>
              <a:spLocks noChangeArrowheads="1"/>
            </p:cNvSpPr>
            <p:nvPr/>
          </p:nvSpPr>
          <p:spPr bwMode="auto">
            <a:xfrm>
              <a:off x="4793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Rectangle 60"/>
            <p:cNvSpPr>
              <a:spLocks noChangeArrowheads="1"/>
            </p:cNvSpPr>
            <p:nvPr/>
          </p:nvSpPr>
          <p:spPr bwMode="auto">
            <a:xfrm>
              <a:off x="4793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Freeform 61"/>
            <p:cNvSpPr/>
            <p:nvPr/>
          </p:nvSpPr>
          <p:spPr bwMode="auto">
            <a:xfrm>
              <a:off x="4898" y="1471"/>
              <a:ext cx="304" cy="420"/>
            </a:xfrm>
            <a:custGeom>
              <a:avLst/>
              <a:gdLst>
                <a:gd name="T0" fmla="*/ 1 w 607"/>
                <a:gd name="T1" fmla="*/ 0 h 841"/>
                <a:gd name="T2" fmla="*/ 1 w 607"/>
                <a:gd name="T3" fmla="*/ 0 h 841"/>
                <a:gd name="T4" fmla="*/ 1 w 607"/>
                <a:gd name="T5" fmla="*/ 0 h 841"/>
                <a:gd name="T6" fmla="*/ 1 w 607"/>
                <a:gd name="T7" fmla="*/ 0 h 841"/>
                <a:gd name="T8" fmla="*/ 1 w 607"/>
                <a:gd name="T9" fmla="*/ 0 h 841"/>
                <a:gd name="T10" fmla="*/ 1 w 607"/>
                <a:gd name="T11" fmla="*/ 0 h 841"/>
                <a:gd name="T12" fmla="*/ 1 w 607"/>
                <a:gd name="T13" fmla="*/ 0 h 841"/>
                <a:gd name="T14" fmla="*/ 1 w 607"/>
                <a:gd name="T15" fmla="*/ 0 h 841"/>
                <a:gd name="T16" fmla="*/ 1 w 607"/>
                <a:gd name="T17" fmla="*/ 0 h 841"/>
                <a:gd name="T18" fmla="*/ 1 w 607"/>
                <a:gd name="T19" fmla="*/ 0 h 841"/>
                <a:gd name="T20" fmla="*/ 1 w 607"/>
                <a:gd name="T21" fmla="*/ 0 h 841"/>
                <a:gd name="T22" fmla="*/ 1 w 607"/>
                <a:gd name="T23" fmla="*/ 0 h 841"/>
                <a:gd name="T24" fmla="*/ 1 w 607"/>
                <a:gd name="T25" fmla="*/ 0 h 841"/>
                <a:gd name="T26" fmla="*/ 1 w 607"/>
                <a:gd name="T27" fmla="*/ 0 h 841"/>
                <a:gd name="T28" fmla="*/ 1 w 607"/>
                <a:gd name="T29" fmla="*/ 0 h 841"/>
                <a:gd name="T30" fmla="*/ 1 w 607"/>
                <a:gd name="T31" fmla="*/ 0 h 841"/>
                <a:gd name="T32" fmla="*/ 1 w 607"/>
                <a:gd name="T33" fmla="*/ 0 h 841"/>
                <a:gd name="T34" fmla="*/ 1 w 607"/>
                <a:gd name="T35" fmla="*/ 0 h 841"/>
                <a:gd name="T36" fmla="*/ 1 w 607"/>
                <a:gd name="T37" fmla="*/ 0 h 841"/>
                <a:gd name="T38" fmla="*/ 1 w 607"/>
                <a:gd name="T39" fmla="*/ 0 h 841"/>
                <a:gd name="T40" fmla="*/ 1 w 607"/>
                <a:gd name="T41" fmla="*/ 0 h 841"/>
                <a:gd name="T42" fmla="*/ 1 w 607"/>
                <a:gd name="T43" fmla="*/ 0 h 841"/>
                <a:gd name="T44" fmla="*/ 1 w 607"/>
                <a:gd name="T45" fmla="*/ 0 h 841"/>
                <a:gd name="T46" fmla="*/ 1 w 607"/>
                <a:gd name="T47" fmla="*/ 0 h 841"/>
                <a:gd name="T48" fmla="*/ 1 w 607"/>
                <a:gd name="T49" fmla="*/ 0 h 841"/>
                <a:gd name="T50" fmla="*/ 1 w 607"/>
                <a:gd name="T51" fmla="*/ 0 h 841"/>
                <a:gd name="T52" fmla="*/ 1 w 607"/>
                <a:gd name="T53" fmla="*/ 0 h 841"/>
                <a:gd name="T54" fmla="*/ 1 w 607"/>
                <a:gd name="T55" fmla="*/ 0 h 841"/>
                <a:gd name="T56" fmla="*/ 1 w 607"/>
                <a:gd name="T57" fmla="*/ 0 h 841"/>
                <a:gd name="T58" fmla="*/ 1 w 607"/>
                <a:gd name="T59" fmla="*/ 0 h 841"/>
                <a:gd name="T60" fmla="*/ 1 w 607"/>
                <a:gd name="T61" fmla="*/ 0 h 841"/>
                <a:gd name="T62" fmla="*/ 1 w 607"/>
                <a:gd name="T63" fmla="*/ 0 h 841"/>
                <a:gd name="T64" fmla="*/ 1 w 607"/>
                <a:gd name="T65" fmla="*/ 0 h 841"/>
                <a:gd name="T66" fmla="*/ 1 w 607"/>
                <a:gd name="T67" fmla="*/ 0 h 841"/>
                <a:gd name="T68" fmla="*/ 1 w 607"/>
                <a:gd name="T69" fmla="*/ 0 h 841"/>
                <a:gd name="T70" fmla="*/ 1 w 607"/>
                <a:gd name="T71" fmla="*/ 0 h 841"/>
                <a:gd name="T72" fmla="*/ 1 w 607"/>
                <a:gd name="T73" fmla="*/ 0 h 841"/>
                <a:gd name="T74" fmla="*/ 1 w 607"/>
                <a:gd name="T75" fmla="*/ 0 h 841"/>
                <a:gd name="T76" fmla="*/ 1 w 607"/>
                <a:gd name="T77" fmla="*/ 0 h 841"/>
                <a:gd name="T78" fmla="*/ 1 w 607"/>
                <a:gd name="T79" fmla="*/ 0 h 841"/>
                <a:gd name="T80" fmla="*/ 1 w 607"/>
                <a:gd name="T81" fmla="*/ 0 h 841"/>
                <a:gd name="T82" fmla="*/ 1 w 607"/>
                <a:gd name="T83" fmla="*/ 0 h 841"/>
                <a:gd name="T84" fmla="*/ 1 w 607"/>
                <a:gd name="T85" fmla="*/ 0 h 841"/>
                <a:gd name="T86" fmla="*/ 1 w 607"/>
                <a:gd name="T87" fmla="*/ 0 h 841"/>
                <a:gd name="T88" fmla="*/ 1 w 607"/>
                <a:gd name="T89" fmla="*/ 0 h 841"/>
                <a:gd name="T90" fmla="*/ 1 w 607"/>
                <a:gd name="T91" fmla="*/ 0 h 841"/>
                <a:gd name="T92" fmla="*/ 1 w 607"/>
                <a:gd name="T93" fmla="*/ 0 h 841"/>
                <a:gd name="T94" fmla="*/ 1 w 607"/>
                <a:gd name="T95" fmla="*/ 0 h 841"/>
                <a:gd name="T96" fmla="*/ 1 w 607"/>
                <a:gd name="T97" fmla="*/ 0 h 841"/>
                <a:gd name="T98" fmla="*/ 1 w 607"/>
                <a:gd name="T99" fmla="*/ 0 h 841"/>
                <a:gd name="T100" fmla="*/ 1 w 607"/>
                <a:gd name="T101" fmla="*/ 0 h 841"/>
                <a:gd name="T102" fmla="*/ 1 w 607"/>
                <a:gd name="T103" fmla="*/ 0 h 84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607"/>
                <a:gd name="T157" fmla="*/ 0 h 841"/>
                <a:gd name="T158" fmla="*/ 607 w 607"/>
                <a:gd name="T159" fmla="*/ 841 h 84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607" h="841">
                  <a:moveTo>
                    <a:pt x="0" y="379"/>
                  </a:moveTo>
                  <a:lnTo>
                    <a:pt x="15" y="383"/>
                  </a:lnTo>
                  <a:lnTo>
                    <a:pt x="32" y="386"/>
                  </a:lnTo>
                  <a:lnTo>
                    <a:pt x="52" y="391"/>
                  </a:lnTo>
                  <a:lnTo>
                    <a:pt x="73" y="397"/>
                  </a:lnTo>
                  <a:lnTo>
                    <a:pt x="93" y="405"/>
                  </a:lnTo>
                  <a:lnTo>
                    <a:pt x="116" y="415"/>
                  </a:lnTo>
                  <a:lnTo>
                    <a:pt x="138" y="429"/>
                  </a:lnTo>
                  <a:lnTo>
                    <a:pt x="160" y="447"/>
                  </a:lnTo>
                  <a:lnTo>
                    <a:pt x="181" y="471"/>
                  </a:lnTo>
                  <a:lnTo>
                    <a:pt x="202" y="501"/>
                  </a:lnTo>
                  <a:lnTo>
                    <a:pt x="219" y="537"/>
                  </a:lnTo>
                  <a:lnTo>
                    <a:pt x="235" y="580"/>
                  </a:lnTo>
                  <a:lnTo>
                    <a:pt x="248" y="631"/>
                  </a:lnTo>
                  <a:lnTo>
                    <a:pt x="258" y="691"/>
                  </a:lnTo>
                  <a:lnTo>
                    <a:pt x="264" y="761"/>
                  </a:lnTo>
                  <a:lnTo>
                    <a:pt x="266" y="841"/>
                  </a:lnTo>
                  <a:lnTo>
                    <a:pt x="301" y="841"/>
                  </a:lnTo>
                  <a:lnTo>
                    <a:pt x="301" y="815"/>
                  </a:lnTo>
                  <a:lnTo>
                    <a:pt x="301" y="787"/>
                  </a:lnTo>
                  <a:lnTo>
                    <a:pt x="301" y="756"/>
                  </a:lnTo>
                  <a:lnTo>
                    <a:pt x="302" y="722"/>
                  </a:lnTo>
                  <a:lnTo>
                    <a:pt x="304" y="687"/>
                  </a:lnTo>
                  <a:lnTo>
                    <a:pt x="310" y="651"/>
                  </a:lnTo>
                  <a:lnTo>
                    <a:pt x="318" y="613"/>
                  </a:lnTo>
                  <a:lnTo>
                    <a:pt x="329" y="576"/>
                  </a:lnTo>
                  <a:lnTo>
                    <a:pt x="344" y="539"/>
                  </a:lnTo>
                  <a:lnTo>
                    <a:pt x="364" y="504"/>
                  </a:lnTo>
                  <a:lnTo>
                    <a:pt x="388" y="468"/>
                  </a:lnTo>
                  <a:lnTo>
                    <a:pt x="419" y="435"/>
                  </a:lnTo>
                  <a:lnTo>
                    <a:pt x="455" y="405"/>
                  </a:lnTo>
                  <a:lnTo>
                    <a:pt x="499" y="376"/>
                  </a:lnTo>
                  <a:lnTo>
                    <a:pt x="548" y="351"/>
                  </a:lnTo>
                  <a:lnTo>
                    <a:pt x="607" y="330"/>
                  </a:lnTo>
                  <a:lnTo>
                    <a:pt x="597" y="332"/>
                  </a:lnTo>
                  <a:lnTo>
                    <a:pt x="584" y="336"/>
                  </a:lnTo>
                  <a:lnTo>
                    <a:pt x="570" y="339"/>
                  </a:lnTo>
                  <a:lnTo>
                    <a:pt x="554" y="344"/>
                  </a:lnTo>
                  <a:lnTo>
                    <a:pt x="536" y="351"/>
                  </a:lnTo>
                  <a:lnTo>
                    <a:pt x="517" y="359"/>
                  </a:lnTo>
                  <a:lnTo>
                    <a:pt x="498" y="368"/>
                  </a:lnTo>
                  <a:lnTo>
                    <a:pt x="477" y="378"/>
                  </a:lnTo>
                  <a:lnTo>
                    <a:pt x="456" y="392"/>
                  </a:lnTo>
                  <a:lnTo>
                    <a:pt x="434" y="408"/>
                  </a:lnTo>
                  <a:lnTo>
                    <a:pt x="414" y="426"/>
                  </a:lnTo>
                  <a:lnTo>
                    <a:pt x="394" y="447"/>
                  </a:lnTo>
                  <a:lnTo>
                    <a:pt x="373" y="471"/>
                  </a:lnTo>
                  <a:lnTo>
                    <a:pt x="355" y="498"/>
                  </a:lnTo>
                  <a:lnTo>
                    <a:pt x="338" y="528"/>
                  </a:lnTo>
                  <a:lnTo>
                    <a:pt x="321" y="562"/>
                  </a:lnTo>
                  <a:lnTo>
                    <a:pt x="324" y="550"/>
                  </a:lnTo>
                  <a:lnTo>
                    <a:pt x="326" y="533"/>
                  </a:lnTo>
                  <a:lnTo>
                    <a:pt x="328" y="514"/>
                  </a:lnTo>
                  <a:lnTo>
                    <a:pt x="332" y="491"/>
                  </a:lnTo>
                  <a:lnTo>
                    <a:pt x="335" y="464"/>
                  </a:lnTo>
                  <a:lnTo>
                    <a:pt x="341" y="437"/>
                  </a:lnTo>
                  <a:lnTo>
                    <a:pt x="348" y="407"/>
                  </a:lnTo>
                  <a:lnTo>
                    <a:pt x="356" y="375"/>
                  </a:lnTo>
                  <a:lnTo>
                    <a:pt x="366" y="341"/>
                  </a:lnTo>
                  <a:lnTo>
                    <a:pt x="379" y="306"/>
                  </a:lnTo>
                  <a:lnTo>
                    <a:pt x="394" y="270"/>
                  </a:lnTo>
                  <a:lnTo>
                    <a:pt x="411" y="234"/>
                  </a:lnTo>
                  <a:lnTo>
                    <a:pt x="431" y="196"/>
                  </a:lnTo>
                  <a:lnTo>
                    <a:pt x="454" y="160"/>
                  </a:lnTo>
                  <a:lnTo>
                    <a:pt x="480" y="123"/>
                  </a:lnTo>
                  <a:lnTo>
                    <a:pt x="510" y="87"/>
                  </a:lnTo>
                  <a:lnTo>
                    <a:pt x="486" y="109"/>
                  </a:lnTo>
                  <a:lnTo>
                    <a:pt x="467" y="131"/>
                  </a:lnTo>
                  <a:lnTo>
                    <a:pt x="449" y="153"/>
                  </a:lnTo>
                  <a:lnTo>
                    <a:pt x="434" y="175"/>
                  </a:lnTo>
                  <a:lnTo>
                    <a:pt x="422" y="196"/>
                  </a:lnTo>
                  <a:lnTo>
                    <a:pt x="411" y="216"/>
                  </a:lnTo>
                  <a:lnTo>
                    <a:pt x="402" y="234"/>
                  </a:lnTo>
                  <a:lnTo>
                    <a:pt x="394" y="250"/>
                  </a:lnTo>
                  <a:lnTo>
                    <a:pt x="394" y="233"/>
                  </a:lnTo>
                  <a:lnTo>
                    <a:pt x="396" y="208"/>
                  </a:lnTo>
                  <a:lnTo>
                    <a:pt x="400" y="179"/>
                  </a:lnTo>
                  <a:lnTo>
                    <a:pt x="406" y="146"/>
                  </a:lnTo>
                  <a:lnTo>
                    <a:pt x="412" y="114"/>
                  </a:lnTo>
                  <a:lnTo>
                    <a:pt x="420" y="82"/>
                  </a:lnTo>
                  <a:lnTo>
                    <a:pt x="430" y="57"/>
                  </a:lnTo>
                  <a:lnTo>
                    <a:pt x="440" y="38"/>
                  </a:lnTo>
                  <a:lnTo>
                    <a:pt x="430" y="53"/>
                  </a:lnTo>
                  <a:lnTo>
                    <a:pt x="419" y="73"/>
                  </a:lnTo>
                  <a:lnTo>
                    <a:pt x="410" y="97"/>
                  </a:lnTo>
                  <a:lnTo>
                    <a:pt x="402" y="126"/>
                  </a:lnTo>
                  <a:lnTo>
                    <a:pt x="394" y="158"/>
                  </a:lnTo>
                  <a:lnTo>
                    <a:pt x="389" y="192"/>
                  </a:lnTo>
                  <a:lnTo>
                    <a:pt x="385" y="227"/>
                  </a:lnTo>
                  <a:lnTo>
                    <a:pt x="384" y="263"/>
                  </a:lnTo>
                  <a:lnTo>
                    <a:pt x="374" y="283"/>
                  </a:lnTo>
                  <a:lnTo>
                    <a:pt x="362" y="315"/>
                  </a:lnTo>
                  <a:lnTo>
                    <a:pt x="346" y="359"/>
                  </a:lnTo>
                  <a:lnTo>
                    <a:pt x="329" y="410"/>
                  </a:lnTo>
                  <a:lnTo>
                    <a:pt x="313" y="468"/>
                  </a:lnTo>
                  <a:lnTo>
                    <a:pt x="300" y="529"/>
                  </a:lnTo>
                  <a:lnTo>
                    <a:pt x="289" y="590"/>
                  </a:lnTo>
                  <a:lnTo>
                    <a:pt x="283" y="650"/>
                  </a:lnTo>
                  <a:lnTo>
                    <a:pt x="274" y="617"/>
                  </a:lnTo>
                  <a:lnTo>
                    <a:pt x="265" y="581"/>
                  </a:lnTo>
                  <a:lnTo>
                    <a:pt x="257" y="538"/>
                  </a:lnTo>
                  <a:lnTo>
                    <a:pt x="249" y="491"/>
                  </a:lnTo>
                  <a:lnTo>
                    <a:pt x="244" y="440"/>
                  </a:lnTo>
                  <a:lnTo>
                    <a:pt x="242" y="386"/>
                  </a:lnTo>
                  <a:lnTo>
                    <a:pt x="245" y="330"/>
                  </a:lnTo>
                  <a:lnTo>
                    <a:pt x="253" y="271"/>
                  </a:lnTo>
                  <a:lnTo>
                    <a:pt x="265" y="216"/>
                  </a:lnTo>
                  <a:lnTo>
                    <a:pt x="276" y="168"/>
                  </a:lnTo>
                  <a:lnTo>
                    <a:pt x="287" y="125"/>
                  </a:lnTo>
                  <a:lnTo>
                    <a:pt x="297" y="89"/>
                  </a:lnTo>
                  <a:lnTo>
                    <a:pt x="308" y="59"/>
                  </a:lnTo>
                  <a:lnTo>
                    <a:pt x="318" y="34"/>
                  </a:lnTo>
                  <a:lnTo>
                    <a:pt x="326" y="15"/>
                  </a:lnTo>
                  <a:lnTo>
                    <a:pt x="334" y="0"/>
                  </a:lnTo>
                  <a:lnTo>
                    <a:pt x="326" y="15"/>
                  </a:lnTo>
                  <a:lnTo>
                    <a:pt x="313" y="39"/>
                  </a:lnTo>
                  <a:lnTo>
                    <a:pt x="300" y="72"/>
                  </a:lnTo>
                  <a:lnTo>
                    <a:pt x="285" y="111"/>
                  </a:lnTo>
                  <a:lnTo>
                    <a:pt x="270" y="155"/>
                  </a:lnTo>
                  <a:lnTo>
                    <a:pt x="257" y="200"/>
                  </a:lnTo>
                  <a:lnTo>
                    <a:pt x="248" y="245"/>
                  </a:lnTo>
                  <a:lnTo>
                    <a:pt x="243" y="288"/>
                  </a:lnTo>
                  <a:lnTo>
                    <a:pt x="233" y="263"/>
                  </a:lnTo>
                  <a:lnTo>
                    <a:pt x="218" y="234"/>
                  </a:lnTo>
                  <a:lnTo>
                    <a:pt x="200" y="206"/>
                  </a:lnTo>
                  <a:lnTo>
                    <a:pt x="182" y="175"/>
                  </a:lnTo>
                  <a:lnTo>
                    <a:pt x="165" y="145"/>
                  </a:lnTo>
                  <a:lnTo>
                    <a:pt x="150" y="116"/>
                  </a:lnTo>
                  <a:lnTo>
                    <a:pt x="139" y="88"/>
                  </a:lnTo>
                  <a:lnTo>
                    <a:pt x="136" y="63"/>
                  </a:lnTo>
                  <a:lnTo>
                    <a:pt x="136" y="86"/>
                  </a:lnTo>
                  <a:lnTo>
                    <a:pt x="145" y="116"/>
                  </a:lnTo>
                  <a:lnTo>
                    <a:pt x="160" y="152"/>
                  </a:lnTo>
                  <a:lnTo>
                    <a:pt x="180" y="189"/>
                  </a:lnTo>
                  <a:lnTo>
                    <a:pt x="199" y="227"/>
                  </a:lnTo>
                  <a:lnTo>
                    <a:pt x="217" y="261"/>
                  </a:lnTo>
                  <a:lnTo>
                    <a:pt x="230" y="290"/>
                  </a:lnTo>
                  <a:lnTo>
                    <a:pt x="236" y="309"/>
                  </a:lnTo>
                  <a:lnTo>
                    <a:pt x="233" y="336"/>
                  </a:lnTo>
                  <a:lnTo>
                    <a:pt x="229" y="363"/>
                  </a:lnTo>
                  <a:lnTo>
                    <a:pt x="226" y="390"/>
                  </a:lnTo>
                  <a:lnTo>
                    <a:pt x="226" y="414"/>
                  </a:lnTo>
                  <a:lnTo>
                    <a:pt x="204" y="392"/>
                  </a:lnTo>
                  <a:lnTo>
                    <a:pt x="181" y="366"/>
                  </a:lnTo>
                  <a:lnTo>
                    <a:pt x="158" y="334"/>
                  </a:lnTo>
                  <a:lnTo>
                    <a:pt x="136" y="299"/>
                  </a:lnTo>
                  <a:lnTo>
                    <a:pt x="119" y="259"/>
                  </a:lnTo>
                  <a:lnTo>
                    <a:pt x="107" y="214"/>
                  </a:lnTo>
                  <a:lnTo>
                    <a:pt x="101" y="163"/>
                  </a:lnTo>
                  <a:lnTo>
                    <a:pt x="105" y="108"/>
                  </a:lnTo>
                  <a:lnTo>
                    <a:pt x="99" y="134"/>
                  </a:lnTo>
                  <a:lnTo>
                    <a:pt x="98" y="171"/>
                  </a:lnTo>
                  <a:lnTo>
                    <a:pt x="100" y="212"/>
                  </a:lnTo>
                  <a:lnTo>
                    <a:pt x="107" y="252"/>
                  </a:lnTo>
                  <a:lnTo>
                    <a:pt x="94" y="240"/>
                  </a:lnTo>
                  <a:lnTo>
                    <a:pt x="82" y="224"/>
                  </a:lnTo>
                  <a:lnTo>
                    <a:pt x="70" y="206"/>
                  </a:lnTo>
                  <a:lnTo>
                    <a:pt x="61" y="185"/>
                  </a:lnTo>
                  <a:lnTo>
                    <a:pt x="52" y="164"/>
                  </a:lnTo>
                  <a:lnTo>
                    <a:pt x="45" y="145"/>
                  </a:lnTo>
                  <a:lnTo>
                    <a:pt x="41" y="128"/>
                  </a:lnTo>
                  <a:lnTo>
                    <a:pt x="39" y="116"/>
                  </a:lnTo>
                  <a:lnTo>
                    <a:pt x="39" y="130"/>
                  </a:lnTo>
                  <a:lnTo>
                    <a:pt x="43" y="148"/>
                  </a:lnTo>
                  <a:lnTo>
                    <a:pt x="47" y="169"/>
                  </a:lnTo>
                  <a:lnTo>
                    <a:pt x="55" y="191"/>
                  </a:lnTo>
                  <a:lnTo>
                    <a:pt x="66" y="214"/>
                  </a:lnTo>
                  <a:lnTo>
                    <a:pt x="78" y="234"/>
                  </a:lnTo>
                  <a:lnTo>
                    <a:pt x="94" y="254"/>
                  </a:lnTo>
                  <a:lnTo>
                    <a:pt x="113" y="269"/>
                  </a:lnTo>
                  <a:lnTo>
                    <a:pt x="119" y="285"/>
                  </a:lnTo>
                  <a:lnTo>
                    <a:pt x="127" y="301"/>
                  </a:lnTo>
                  <a:lnTo>
                    <a:pt x="134" y="318"/>
                  </a:lnTo>
                  <a:lnTo>
                    <a:pt x="143" y="333"/>
                  </a:lnTo>
                  <a:lnTo>
                    <a:pt x="151" y="348"/>
                  </a:lnTo>
                  <a:lnTo>
                    <a:pt x="160" y="361"/>
                  </a:lnTo>
                  <a:lnTo>
                    <a:pt x="169" y="372"/>
                  </a:lnTo>
                  <a:lnTo>
                    <a:pt x="177" y="382"/>
                  </a:lnTo>
                  <a:lnTo>
                    <a:pt x="185" y="389"/>
                  </a:lnTo>
                  <a:lnTo>
                    <a:pt x="194" y="397"/>
                  </a:lnTo>
                  <a:lnTo>
                    <a:pt x="203" y="407"/>
                  </a:lnTo>
                  <a:lnTo>
                    <a:pt x="211" y="420"/>
                  </a:lnTo>
                  <a:lnTo>
                    <a:pt x="219" y="438"/>
                  </a:lnTo>
                  <a:lnTo>
                    <a:pt x="227" y="462"/>
                  </a:lnTo>
                  <a:lnTo>
                    <a:pt x="233" y="496"/>
                  </a:lnTo>
                  <a:lnTo>
                    <a:pt x="238" y="537"/>
                  </a:lnTo>
                  <a:lnTo>
                    <a:pt x="230" y="521"/>
                  </a:lnTo>
                  <a:lnTo>
                    <a:pt x="221" y="502"/>
                  </a:lnTo>
                  <a:lnTo>
                    <a:pt x="210" y="485"/>
                  </a:lnTo>
                  <a:lnTo>
                    <a:pt x="197" y="468"/>
                  </a:lnTo>
                  <a:lnTo>
                    <a:pt x="184" y="453"/>
                  </a:lnTo>
                  <a:lnTo>
                    <a:pt x="173" y="439"/>
                  </a:lnTo>
                  <a:lnTo>
                    <a:pt x="164" y="429"/>
                  </a:lnTo>
                  <a:lnTo>
                    <a:pt x="156" y="422"/>
                  </a:lnTo>
                  <a:lnTo>
                    <a:pt x="145" y="405"/>
                  </a:lnTo>
                  <a:lnTo>
                    <a:pt x="134" y="379"/>
                  </a:lnTo>
                  <a:lnTo>
                    <a:pt x="126" y="357"/>
                  </a:lnTo>
                  <a:lnTo>
                    <a:pt x="122" y="348"/>
                  </a:lnTo>
                  <a:lnTo>
                    <a:pt x="124" y="366"/>
                  </a:lnTo>
                  <a:lnTo>
                    <a:pt x="130" y="387"/>
                  </a:lnTo>
                  <a:lnTo>
                    <a:pt x="136" y="406"/>
                  </a:lnTo>
                  <a:lnTo>
                    <a:pt x="138" y="414"/>
                  </a:lnTo>
                  <a:lnTo>
                    <a:pt x="122" y="406"/>
                  </a:lnTo>
                  <a:lnTo>
                    <a:pt x="105" y="398"/>
                  </a:lnTo>
                  <a:lnTo>
                    <a:pt x="86" y="391"/>
                  </a:lnTo>
                  <a:lnTo>
                    <a:pt x="67" y="386"/>
                  </a:lnTo>
                  <a:lnTo>
                    <a:pt x="48" y="382"/>
                  </a:lnTo>
                  <a:lnTo>
                    <a:pt x="30" y="379"/>
                  </a:lnTo>
                  <a:lnTo>
                    <a:pt x="14" y="378"/>
                  </a:lnTo>
                  <a:lnTo>
                    <a:pt x="0" y="379"/>
                  </a:lnTo>
                  <a:close/>
                </a:path>
              </a:pathLst>
            </a:custGeom>
            <a:solidFill>
              <a:srgbClr val="0C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Freeform 62"/>
            <p:cNvSpPr/>
            <p:nvPr/>
          </p:nvSpPr>
          <p:spPr bwMode="auto">
            <a:xfrm>
              <a:off x="4812" y="1406"/>
              <a:ext cx="426" cy="307"/>
            </a:xfrm>
            <a:custGeom>
              <a:avLst/>
              <a:gdLst>
                <a:gd name="T0" fmla="*/ 0 w 854"/>
                <a:gd name="T1" fmla="*/ 1 h 614"/>
                <a:gd name="T2" fmla="*/ 0 w 854"/>
                <a:gd name="T3" fmla="*/ 1 h 614"/>
                <a:gd name="T4" fmla="*/ 0 w 854"/>
                <a:gd name="T5" fmla="*/ 1 h 614"/>
                <a:gd name="T6" fmla="*/ 0 w 854"/>
                <a:gd name="T7" fmla="*/ 1 h 614"/>
                <a:gd name="T8" fmla="*/ 0 w 854"/>
                <a:gd name="T9" fmla="*/ 1 h 614"/>
                <a:gd name="T10" fmla="*/ 0 w 854"/>
                <a:gd name="T11" fmla="*/ 1 h 614"/>
                <a:gd name="T12" fmla="*/ 0 w 854"/>
                <a:gd name="T13" fmla="*/ 1 h 614"/>
                <a:gd name="T14" fmla="*/ 0 w 854"/>
                <a:gd name="T15" fmla="*/ 1 h 614"/>
                <a:gd name="T16" fmla="*/ 0 w 854"/>
                <a:gd name="T17" fmla="*/ 1 h 614"/>
                <a:gd name="T18" fmla="*/ 0 w 854"/>
                <a:gd name="T19" fmla="*/ 1 h 614"/>
                <a:gd name="T20" fmla="*/ 0 w 854"/>
                <a:gd name="T21" fmla="*/ 1 h 614"/>
                <a:gd name="T22" fmla="*/ 0 w 854"/>
                <a:gd name="T23" fmla="*/ 1 h 614"/>
                <a:gd name="T24" fmla="*/ 0 w 854"/>
                <a:gd name="T25" fmla="*/ 1 h 614"/>
                <a:gd name="T26" fmla="*/ 0 w 854"/>
                <a:gd name="T27" fmla="*/ 1 h 614"/>
                <a:gd name="T28" fmla="*/ 0 w 854"/>
                <a:gd name="T29" fmla="*/ 1 h 614"/>
                <a:gd name="T30" fmla="*/ 0 w 854"/>
                <a:gd name="T31" fmla="*/ 1 h 614"/>
                <a:gd name="T32" fmla="*/ 0 w 854"/>
                <a:gd name="T33" fmla="*/ 1 h 614"/>
                <a:gd name="T34" fmla="*/ 0 w 854"/>
                <a:gd name="T35" fmla="*/ 1 h 614"/>
                <a:gd name="T36" fmla="*/ 0 w 854"/>
                <a:gd name="T37" fmla="*/ 1 h 614"/>
                <a:gd name="T38" fmla="*/ 0 w 854"/>
                <a:gd name="T39" fmla="*/ 1 h 614"/>
                <a:gd name="T40" fmla="*/ 0 w 854"/>
                <a:gd name="T41" fmla="*/ 1 h 614"/>
                <a:gd name="T42" fmla="*/ 0 w 854"/>
                <a:gd name="T43" fmla="*/ 1 h 614"/>
                <a:gd name="T44" fmla="*/ 0 w 854"/>
                <a:gd name="T45" fmla="*/ 1 h 614"/>
                <a:gd name="T46" fmla="*/ 0 w 854"/>
                <a:gd name="T47" fmla="*/ 1 h 614"/>
                <a:gd name="T48" fmla="*/ 0 w 854"/>
                <a:gd name="T49" fmla="*/ 1 h 614"/>
                <a:gd name="T50" fmla="*/ 0 w 854"/>
                <a:gd name="T51" fmla="*/ 1 h 614"/>
                <a:gd name="T52" fmla="*/ 0 w 854"/>
                <a:gd name="T53" fmla="*/ 1 h 614"/>
                <a:gd name="T54" fmla="*/ 0 w 854"/>
                <a:gd name="T55" fmla="*/ 1 h 614"/>
                <a:gd name="T56" fmla="*/ 0 w 854"/>
                <a:gd name="T57" fmla="*/ 1 h 614"/>
                <a:gd name="T58" fmla="*/ 0 w 854"/>
                <a:gd name="T59" fmla="*/ 1 h 614"/>
                <a:gd name="T60" fmla="*/ 0 w 854"/>
                <a:gd name="T61" fmla="*/ 1 h 614"/>
                <a:gd name="T62" fmla="*/ 0 w 854"/>
                <a:gd name="T63" fmla="*/ 1 h 614"/>
                <a:gd name="T64" fmla="*/ 0 w 854"/>
                <a:gd name="T65" fmla="*/ 1 h 614"/>
                <a:gd name="T66" fmla="*/ 0 w 854"/>
                <a:gd name="T67" fmla="*/ 1 h 614"/>
                <a:gd name="T68" fmla="*/ 0 w 854"/>
                <a:gd name="T69" fmla="*/ 1 h 614"/>
                <a:gd name="T70" fmla="*/ 0 w 854"/>
                <a:gd name="T71" fmla="*/ 1 h 614"/>
                <a:gd name="T72" fmla="*/ 0 w 854"/>
                <a:gd name="T73" fmla="*/ 1 h 614"/>
                <a:gd name="T74" fmla="*/ 0 w 854"/>
                <a:gd name="T75" fmla="*/ 1 h 614"/>
                <a:gd name="T76" fmla="*/ 0 w 854"/>
                <a:gd name="T77" fmla="*/ 1 h 614"/>
                <a:gd name="T78" fmla="*/ 0 w 854"/>
                <a:gd name="T79" fmla="*/ 1 h 614"/>
                <a:gd name="T80" fmla="*/ 0 w 854"/>
                <a:gd name="T81" fmla="*/ 1 h 614"/>
                <a:gd name="T82" fmla="*/ 0 w 854"/>
                <a:gd name="T83" fmla="*/ 1 h 614"/>
                <a:gd name="T84" fmla="*/ 0 w 854"/>
                <a:gd name="T85" fmla="*/ 1 h 614"/>
                <a:gd name="T86" fmla="*/ 0 w 854"/>
                <a:gd name="T87" fmla="*/ 1 h 614"/>
                <a:gd name="T88" fmla="*/ 0 w 854"/>
                <a:gd name="T89" fmla="*/ 1 h 614"/>
                <a:gd name="T90" fmla="*/ 0 w 854"/>
                <a:gd name="T91" fmla="*/ 1 h 614"/>
                <a:gd name="T92" fmla="*/ 0 w 854"/>
                <a:gd name="T93" fmla="*/ 1 h 614"/>
                <a:gd name="T94" fmla="*/ 0 w 854"/>
                <a:gd name="T95" fmla="*/ 0 h 614"/>
                <a:gd name="T96" fmla="*/ 0 w 854"/>
                <a:gd name="T97" fmla="*/ 1 h 614"/>
                <a:gd name="T98" fmla="*/ 0 w 854"/>
                <a:gd name="T99" fmla="*/ 1 h 614"/>
                <a:gd name="T100" fmla="*/ 0 w 854"/>
                <a:gd name="T101" fmla="*/ 1 h 61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854"/>
                <a:gd name="T154" fmla="*/ 0 h 614"/>
                <a:gd name="T155" fmla="*/ 854 w 854"/>
                <a:gd name="T156" fmla="*/ 614 h 61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854" h="614">
                  <a:moveTo>
                    <a:pt x="393" y="145"/>
                  </a:moveTo>
                  <a:lnTo>
                    <a:pt x="396" y="135"/>
                  </a:lnTo>
                  <a:lnTo>
                    <a:pt x="396" y="123"/>
                  </a:lnTo>
                  <a:lnTo>
                    <a:pt x="394" y="108"/>
                  </a:lnTo>
                  <a:lnTo>
                    <a:pt x="388" y="94"/>
                  </a:lnTo>
                  <a:lnTo>
                    <a:pt x="380" y="81"/>
                  </a:lnTo>
                  <a:lnTo>
                    <a:pt x="371" y="71"/>
                  </a:lnTo>
                  <a:lnTo>
                    <a:pt x="361" y="66"/>
                  </a:lnTo>
                  <a:lnTo>
                    <a:pt x="349" y="67"/>
                  </a:lnTo>
                  <a:lnTo>
                    <a:pt x="355" y="61"/>
                  </a:lnTo>
                  <a:lnTo>
                    <a:pt x="358" y="55"/>
                  </a:lnTo>
                  <a:lnTo>
                    <a:pt x="357" y="50"/>
                  </a:lnTo>
                  <a:lnTo>
                    <a:pt x="354" y="46"/>
                  </a:lnTo>
                  <a:lnTo>
                    <a:pt x="348" y="42"/>
                  </a:lnTo>
                  <a:lnTo>
                    <a:pt x="339" y="40"/>
                  </a:lnTo>
                  <a:lnTo>
                    <a:pt x="330" y="40"/>
                  </a:lnTo>
                  <a:lnTo>
                    <a:pt x="317" y="40"/>
                  </a:lnTo>
                  <a:lnTo>
                    <a:pt x="304" y="41"/>
                  </a:lnTo>
                  <a:lnTo>
                    <a:pt x="290" y="44"/>
                  </a:lnTo>
                  <a:lnTo>
                    <a:pt x="275" y="50"/>
                  </a:lnTo>
                  <a:lnTo>
                    <a:pt x="260" y="57"/>
                  </a:lnTo>
                  <a:lnTo>
                    <a:pt x="245" y="65"/>
                  </a:lnTo>
                  <a:lnTo>
                    <a:pt x="230" y="77"/>
                  </a:lnTo>
                  <a:lnTo>
                    <a:pt x="217" y="89"/>
                  </a:lnTo>
                  <a:lnTo>
                    <a:pt x="204" y="104"/>
                  </a:lnTo>
                  <a:lnTo>
                    <a:pt x="191" y="105"/>
                  </a:lnTo>
                  <a:lnTo>
                    <a:pt x="179" y="111"/>
                  </a:lnTo>
                  <a:lnTo>
                    <a:pt x="165" y="120"/>
                  </a:lnTo>
                  <a:lnTo>
                    <a:pt x="153" y="133"/>
                  </a:lnTo>
                  <a:lnTo>
                    <a:pt x="145" y="147"/>
                  </a:lnTo>
                  <a:lnTo>
                    <a:pt x="142" y="161"/>
                  </a:lnTo>
                  <a:lnTo>
                    <a:pt x="145" y="173"/>
                  </a:lnTo>
                  <a:lnTo>
                    <a:pt x="156" y="183"/>
                  </a:lnTo>
                  <a:lnTo>
                    <a:pt x="138" y="194"/>
                  </a:lnTo>
                  <a:lnTo>
                    <a:pt x="127" y="207"/>
                  </a:lnTo>
                  <a:lnTo>
                    <a:pt x="121" y="221"/>
                  </a:lnTo>
                  <a:lnTo>
                    <a:pt x="119" y="233"/>
                  </a:lnTo>
                  <a:lnTo>
                    <a:pt x="121" y="246"/>
                  </a:lnTo>
                  <a:lnTo>
                    <a:pt x="127" y="257"/>
                  </a:lnTo>
                  <a:lnTo>
                    <a:pt x="135" y="268"/>
                  </a:lnTo>
                  <a:lnTo>
                    <a:pt x="145" y="277"/>
                  </a:lnTo>
                  <a:lnTo>
                    <a:pt x="158" y="284"/>
                  </a:lnTo>
                  <a:lnTo>
                    <a:pt x="171" y="288"/>
                  </a:lnTo>
                  <a:lnTo>
                    <a:pt x="184" y="290"/>
                  </a:lnTo>
                  <a:lnTo>
                    <a:pt x="198" y="287"/>
                  </a:lnTo>
                  <a:lnTo>
                    <a:pt x="211" y="282"/>
                  </a:lnTo>
                  <a:lnTo>
                    <a:pt x="222" y="272"/>
                  </a:lnTo>
                  <a:lnTo>
                    <a:pt x="232" y="257"/>
                  </a:lnTo>
                  <a:lnTo>
                    <a:pt x="238" y="238"/>
                  </a:lnTo>
                  <a:lnTo>
                    <a:pt x="245" y="248"/>
                  </a:lnTo>
                  <a:lnTo>
                    <a:pt x="256" y="255"/>
                  </a:lnTo>
                  <a:lnTo>
                    <a:pt x="270" y="258"/>
                  </a:lnTo>
                  <a:lnTo>
                    <a:pt x="285" y="257"/>
                  </a:lnTo>
                  <a:lnTo>
                    <a:pt x="300" y="253"/>
                  </a:lnTo>
                  <a:lnTo>
                    <a:pt x="312" y="244"/>
                  </a:lnTo>
                  <a:lnTo>
                    <a:pt x="324" y="231"/>
                  </a:lnTo>
                  <a:lnTo>
                    <a:pt x="332" y="215"/>
                  </a:lnTo>
                  <a:lnTo>
                    <a:pt x="338" y="227"/>
                  </a:lnTo>
                  <a:lnTo>
                    <a:pt x="344" y="237"/>
                  </a:lnTo>
                  <a:lnTo>
                    <a:pt x="350" y="244"/>
                  </a:lnTo>
                  <a:lnTo>
                    <a:pt x="353" y="246"/>
                  </a:lnTo>
                  <a:lnTo>
                    <a:pt x="336" y="260"/>
                  </a:lnTo>
                  <a:lnTo>
                    <a:pt x="327" y="278"/>
                  </a:lnTo>
                  <a:lnTo>
                    <a:pt x="323" y="296"/>
                  </a:lnTo>
                  <a:lnTo>
                    <a:pt x="324" y="310"/>
                  </a:lnTo>
                  <a:lnTo>
                    <a:pt x="315" y="308"/>
                  </a:lnTo>
                  <a:lnTo>
                    <a:pt x="301" y="307"/>
                  </a:lnTo>
                  <a:lnTo>
                    <a:pt x="282" y="309"/>
                  </a:lnTo>
                  <a:lnTo>
                    <a:pt x="262" y="313"/>
                  </a:lnTo>
                  <a:lnTo>
                    <a:pt x="240" y="318"/>
                  </a:lnTo>
                  <a:lnTo>
                    <a:pt x="220" y="328"/>
                  </a:lnTo>
                  <a:lnTo>
                    <a:pt x="202" y="338"/>
                  </a:lnTo>
                  <a:lnTo>
                    <a:pt x="189" y="351"/>
                  </a:lnTo>
                  <a:lnTo>
                    <a:pt x="185" y="337"/>
                  </a:lnTo>
                  <a:lnTo>
                    <a:pt x="172" y="325"/>
                  </a:lnTo>
                  <a:lnTo>
                    <a:pt x="150" y="317"/>
                  </a:lnTo>
                  <a:lnTo>
                    <a:pt x="123" y="314"/>
                  </a:lnTo>
                  <a:lnTo>
                    <a:pt x="93" y="316"/>
                  </a:lnTo>
                  <a:lnTo>
                    <a:pt x="65" y="326"/>
                  </a:lnTo>
                  <a:lnTo>
                    <a:pt x="38" y="345"/>
                  </a:lnTo>
                  <a:lnTo>
                    <a:pt x="17" y="374"/>
                  </a:lnTo>
                  <a:lnTo>
                    <a:pt x="9" y="392"/>
                  </a:lnTo>
                  <a:lnTo>
                    <a:pt x="5" y="412"/>
                  </a:lnTo>
                  <a:lnTo>
                    <a:pt x="1" y="432"/>
                  </a:lnTo>
                  <a:lnTo>
                    <a:pt x="0" y="453"/>
                  </a:lnTo>
                  <a:lnTo>
                    <a:pt x="2" y="474"/>
                  </a:lnTo>
                  <a:lnTo>
                    <a:pt x="7" y="493"/>
                  </a:lnTo>
                  <a:lnTo>
                    <a:pt x="15" y="512"/>
                  </a:lnTo>
                  <a:lnTo>
                    <a:pt x="25" y="528"/>
                  </a:lnTo>
                  <a:lnTo>
                    <a:pt x="38" y="540"/>
                  </a:lnTo>
                  <a:lnTo>
                    <a:pt x="54" y="551"/>
                  </a:lnTo>
                  <a:lnTo>
                    <a:pt x="74" y="558"/>
                  </a:lnTo>
                  <a:lnTo>
                    <a:pt x="97" y="559"/>
                  </a:lnTo>
                  <a:lnTo>
                    <a:pt x="122" y="555"/>
                  </a:lnTo>
                  <a:lnTo>
                    <a:pt x="152" y="547"/>
                  </a:lnTo>
                  <a:lnTo>
                    <a:pt x="184" y="531"/>
                  </a:lnTo>
                  <a:lnTo>
                    <a:pt x="221" y="509"/>
                  </a:lnTo>
                  <a:lnTo>
                    <a:pt x="241" y="517"/>
                  </a:lnTo>
                  <a:lnTo>
                    <a:pt x="263" y="520"/>
                  </a:lnTo>
                  <a:lnTo>
                    <a:pt x="285" y="517"/>
                  </a:lnTo>
                  <a:lnTo>
                    <a:pt x="306" y="513"/>
                  </a:lnTo>
                  <a:lnTo>
                    <a:pt x="326" y="505"/>
                  </a:lnTo>
                  <a:lnTo>
                    <a:pt x="343" y="494"/>
                  </a:lnTo>
                  <a:lnTo>
                    <a:pt x="357" y="483"/>
                  </a:lnTo>
                  <a:lnTo>
                    <a:pt x="364" y="471"/>
                  </a:lnTo>
                  <a:lnTo>
                    <a:pt x="369" y="483"/>
                  </a:lnTo>
                  <a:lnTo>
                    <a:pt x="378" y="490"/>
                  </a:lnTo>
                  <a:lnTo>
                    <a:pt x="392" y="493"/>
                  </a:lnTo>
                  <a:lnTo>
                    <a:pt x="407" y="492"/>
                  </a:lnTo>
                  <a:lnTo>
                    <a:pt x="424" y="489"/>
                  </a:lnTo>
                  <a:lnTo>
                    <a:pt x="439" y="482"/>
                  </a:lnTo>
                  <a:lnTo>
                    <a:pt x="453" y="471"/>
                  </a:lnTo>
                  <a:lnTo>
                    <a:pt x="463" y="459"/>
                  </a:lnTo>
                  <a:lnTo>
                    <a:pt x="459" y="478"/>
                  </a:lnTo>
                  <a:lnTo>
                    <a:pt x="452" y="501"/>
                  </a:lnTo>
                  <a:lnTo>
                    <a:pt x="448" y="527"/>
                  </a:lnTo>
                  <a:lnTo>
                    <a:pt x="448" y="551"/>
                  </a:lnTo>
                  <a:lnTo>
                    <a:pt x="456" y="574"/>
                  </a:lnTo>
                  <a:lnTo>
                    <a:pt x="472" y="593"/>
                  </a:lnTo>
                  <a:lnTo>
                    <a:pt x="502" y="607"/>
                  </a:lnTo>
                  <a:lnTo>
                    <a:pt x="546" y="614"/>
                  </a:lnTo>
                  <a:lnTo>
                    <a:pt x="593" y="614"/>
                  </a:lnTo>
                  <a:lnTo>
                    <a:pt x="629" y="612"/>
                  </a:lnTo>
                  <a:lnTo>
                    <a:pt x="657" y="606"/>
                  </a:lnTo>
                  <a:lnTo>
                    <a:pt x="676" y="597"/>
                  </a:lnTo>
                  <a:lnTo>
                    <a:pt x="690" y="588"/>
                  </a:lnTo>
                  <a:lnTo>
                    <a:pt x="697" y="576"/>
                  </a:lnTo>
                  <a:lnTo>
                    <a:pt x="702" y="563"/>
                  </a:lnTo>
                  <a:lnTo>
                    <a:pt x="704" y="550"/>
                  </a:lnTo>
                  <a:lnTo>
                    <a:pt x="702" y="531"/>
                  </a:lnTo>
                  <a:lnTo>
                    <a:pt x="692" y="513"/>
                  </a:lnTo>
                  <a:lnTo>
                    <a:pt x="677" y="494"/>
                  </a:lnTo>
                  <a:lnTo>
                    <a:pt x="659" y="481"/>
                  </a:lnTo>
                  <a:lnTo>
                    <a:pt x="637" y="469"/>
                  </a:lnTo>
                  <a:lnTo>
                    <a:pt x="615" y="463"/>
                  </a:lnTo>
                  <a:lnTo>
                    <a:pt x="594" y="464"/>
                  </a:lnTo>
                  <a:lnTo>
                    <a:pt x="576" y="474"/>
                  </a:lnTo>
                  <a:lnTo>
                    <a:pt x="586" y="467"/>
                  </a:lnTo>
                  <a:lnTo>
                    <a:pt x="604" y="460"/>
                  </a:lnTo>
                  <a:lnTo>
                    <a:pt x="626" y="456"/>
                  </a:lnTo>
                  <a:lnTo>
                    <a:pt x="649" y="455"/>
                  </a:lnTo>
                  <a:lnTo>
                    <a:pt x="673" y="459"/>
                  </a:lnTo>
                  <a:lnTo>
                    <a:pt x="695" y="469"/>
                  </a:lnTo>
                  <a:lnTo>
                    <a:pt x="712" y="486"/>
                  </a:lnTo>
                  <a:lnTo>
                    <a:pt x="722" y="512"/>
                  </a:lnTo>
                  <a:lnTo>
                    <a:pt x="735" y="516"/>
                  </a:lnTo>
                  <a:lnTo>
                    <a:pt x="751" y="515"/>
                  </a:lnTo>
                  <a:lnTo>
                    <a:pt x="770" y="508"/>
                  </a:lnTo>
                  <a:lnTo>
                    <a:pt x="788" y="498"/>
                  </a:lnTo>
                  <a:lnTo>
                    <a:pt x="803" y="484"/>
                  </a:lnTo>
                  <a:lnTo>
                    <a:pt x="813" y="468"/>
                  </a:lnTo>
                  <a:lnTo>
                    <a:pt x="817" y="451"/>
                  </a:lnTo>
                  <a:lnTo>
                    <a:pt x="812" y="433"/>
                  </a:lnTo>
                  <a:lnTo>
                    <a:pt x="828" y="428"/>
                  </a:lnTo>
                  <a:lnTo>
                    <a:pt x="841" y="408"/>
                  </a:lnTo>
                  <a:lnTo>
                    <a:pt x="850" y="382"/>
                  </a:lnTo>
                  <a:lnTo>
                    <a:pt x="854" y="351"/>
                  </a:lnTo>
                  <a:lnTo>
                    <a:pt x="849" y="322"/>
                  </a:lnTo>
                  <a:lnTo>
                    <a:pt x="836" y="300"/>
                  </a:lnTo>
                  <a:lnTo>
                    <a:pt x="812" y="291"/>
                  </a:lnTo>
                  <a:lnTo>
                    <a:pt x="778" y="300"/>
                  </a:lnTo>
                  <a:lnTo>
                    <a:pt x="773" y="285"/>
                  </a:lnTo>
                  <a:lnTo>
                    <a:pt x="762" y="275"/>
                  </a:lnTo>
                  <a:lnTo>
                    <a:pt x="743" y="269"/>
                  </a:lnTo>
                  <a:lnTo>
                    <a:pt x="722" y="268"/>
                  </a:lnTo>
                  <a:lnTo>
                    <a:pt x="700" y="272"/>
                  </a:lnTo>
                  <a:lnTo>
                    <a:pt x="682" y="283"/>
                  </a:lnTo>
                  <a:lnTo>
                    <a:pt x="668" y="299"/>
                  </a:lnTo>
                  <a:lnTo>
                    <a:pt x="661" y="323"/>
                  </a:lnTo>
                  <a:lnTo>
                    <a:pt x="657" y="316"/>
                  </a:lnTo>
                  <a:lnTo>
                    <a:pt x="649" y="309"/>
                  </a:lnTo>
                  <a:lnTo>
                    <a:pt x="637" y="303"/>
                  </a:lnTo>
                  <a:lnTo>
                    <a:pt x="624" y="299"/>
                  </a:lnTo>
                  <a:lnTo>
                    <a:pt x="609" y="294"/>
                  </a:lnTo>
                  <a:lnTo>
                    <a:pt x="593" y="292"/>
                  </a:lnTo>
                  <a:lnTo>
                    <a:pt x="576" y="291"/>
                  </a:lnTo>
                  <a:lnTo>
                    <a:pt x="559" y="290"/>
                  </a:lnTo>
                  <a:lnTo>
                    <a:pt x="541" y="291"/>
                  </a:lnTo>
                  <a:lnTo>
                    <a:pt x="524" y="294"/>
                  </a:lnTo>
                  <a:lnTo>
                    <a:pt x="508" y="298"/>
                  </a:lnTo>
                  <a:lnTo>
                    <a:pt x="494" y="303"/>
                  </a:lnTo>
                  <a:lnTo>
                    <a:pt x="482" y="311"/>
                  </a:lnTo>
                  <a:lnTo>
                    <a:pt x="471" y="321"/>
                  </a:lnTo>
                  <a:lnTo>
                    <a:pt x="464" y="332"/>
                  </a:lnTo>
                  <a:lnTo>
                    <a:pt x="460" y="346"/>
                  </a:lnTo>
                  <a:lnTo>
                    <a:pt x="454" y="330"/>
                  </a:lnTo>
                  <a:lnTo>
                    <a:pt x="454" y="315"/>
                  </a:lnTo>
                  <a:lnTo>
                    <a:pt x="459" y="301"/>
                  </a:lnTo>
                  <a:lnTo>
                    <a:pt x="467" y="290"/>
                  </a:lnTo>
                  <a:lnTo>
                    <a:pt x="477" y="282"/>
                  </a:lnTo>
                  <a:lnTo>
                    <a:pt x="487" y="276"/>
                  </a:lnTo>
                  <a:lnTo>
                    <a:pt x="499" y="273"/>
                  </a:lnTo>
                  <a:lnTo>
                    <a:pt x="510" y="276"/>
                  </a:lnTo>
                  <a:lnTo>
                    <a:pt x="515" y="260"/>
                  </a:lnTo>
                  <a:lnTo>
                    <a:pt x="527" y="245"/>
                  </a:lnTo>
                  <a:lnTo>
                    <a:pt x="543" y="231"/>
                  </a:lnTo>
                  <a:lnTo>
                    <a:pt x="563" y="221"/>
                  </a:lnTo>
                  <a:lnTo>
                    <a:pt x="588" y="215"/>
                  </a:lnTo>
                  <a:lnTo>
                    <a:pt x="614" y="215"/>
                  </a:lnTo>
                  <a:lnTo>
                    <a:pt x="642" y="224"/>
                  </a:lnTo>
                  <a:lnTo>
                    <a:pt x="669" y="242"/>
                  </a:lnTo>
                  <a:lnTo>
                    <a:pt x="691" y="252"/>
                  </a:lnTo>
                  <a:lnTo>
                    <a:pt x="718" y="249"/>
                  </a:lnTo>
                  <a:lnTo>
                    <a:pt x="743" y="238"/>
                  </a:lnTo>
                  <a:lnTo>
                    <a:pt x="765" y="222"/>
                  </a:lnTo>
                  <a:lnTo>
                    <a:pt x="779" y="203"/>
                  </a:lnTo>
                  <a:lnTo>
                    <a:pt x="783" y="185"/>
                  </a:lnTo>
                  <a:lnTo>
                    <a:pt x="774" y="172"/>
                  </a:lnTo>
                  <a:lnTo>
                    <a:pt x="747" y="165"/>
                  </a:lnTo>
                  <a:lnTo>
                    <a:pt x="753" y="160"/>
                  </a:lnTo>
                  <a:lnTo>
                    <a:pt x="758" y="154"/>
                  </a:lnTo>
                  <a:lnTo>
                    <a:pt x="762" y="147"/>
                  </a:lnTo>
                  <a:lnTo>
                    <a:pt x="762" y="140"/>
                  </a:lnTo>
                  <a:lnTo>
                    <a:pt x="760" y="133"/>
                  </a:lnTo>
                  <a:lnTo>
                    <a:pt x="757" y="127"/>
                  </a:lnTo>
                  <a:lnTo>
                    <a:pt x="751" y="120"/>
                  </a:lnTo>
                  <a:lnTo>
                    <a:pt x="743" y="116"/>
                  </a:lnTo>
                  <a:lnTo>
                    <a:pt x="733" y="111"/>
                  </a:lnTo>
                  <a:lnTo>
                    <a:pt x="720" y="109"/>
                  </a:lnTo>
                  <a:lnTo>
                    <a:pt x="706" y="108"/>
                  </a:lnTo>
                  <a:lnTo>
                    <a:pt x="689" y="108"/>
                  </a:lnTo>
                  <a:lnTo>
                    <a:pt x="671" y="110"/>
                  </a:lnTo>
                  <a:lnTo>
                    <a:pt x="650" y="115"/>
                  </a:lnTo>
                  <a:lnTo>
                    <a:pt x="627" y="122"/>
                  </a:lnTo>
                  <a:lnTo>
                    <a:pt x="601" y="132"/>
                  </a:lnTo>
                  <a:lnTo>
                    <a:pt x="623" y="119"/>
                  </a:lnTo>
                  <a:lnTo>
                    <a:pt x="642" y="101"/>
                  </a:lnTo>
                  <a:lnTo>
                    <a:pt x="654" y="81"/>
                  </a:lnTo>
                  <a:lnTo>
                    <a:pt x="659" y="62"/>
                  </a:lnTo>
                  <a:lnTo>
                    <a:pt x="656" y="47"/>
                  </a:lnTo>
                  <a:lnTo>
                    <a:pt x="642" y="39"/>
                  </a:lnTo>
                  <a:lnTo>
                    <a:pt x="618" y="40"/>
                  </a:lnTo>
                  <a:lnTo>
                    <a:pt x="581" y="55"/>
                  </a:lnTo>
                  <a:lnTo>
                    <a:pt x="594" y="40"/>
                  </a:lnTo>
                  <a:lnTo>
                    <a:pt x="600" y="28"/>
                  </a:lnTo>
                  <a:lnTo>
                    <a:pt x="598" y="18"/>
                  </a:lnTo>
                  <a:lnTo>
                    <a:pt x="589" y="10"/>
                  </a:lnTo>
                  <a:lnTo>
                    <a:pt x="575" y="4"/>
                  </a:lnTo>
                  <a:lnTo>
                    <a:pt x="558" y="1"/>
                  </a:lnTo>
                  <a:lnTo>
                    <a:pt x="537" y="0"/>
                  </a:lnTo>
                  <a:lnTo>
                    <a:pt x="514" y="1"/>
                  </a:lnTo>
                  <a:lnTo>
                    <a:pt x="491" y="4"/>
                  </a:lnTo>
                  <a:lnTo>
                    <a:pt x="469" y="10"/>
                  </a:lnTo>
                  <a:lnTo>
                    <a:pt x="449" y="18"/>
                  </a:lnTo>
                  <a:lnTo>
                    <a:pt x="432" y="28"/>
                  </a:lnTo>
                  <a:lnTo>
                    <a:pt x="419" y="41"/>
                  </a:lnTo>
                  <a:lnTo>
                    <a:pt x="412" y="57"/>
                  </a:lnTo>
                  <a:lnTo>
                    <a:pt x="412" y="74"/>
                  </a:lnTo>
                  <a:lnTo>
                    <a:pt x="421" y="95"/>
                  </a:lnTo>
                  <a:lnTo>
                    <a:pt x="423" y="101"/>
                  </a:lnTo>
                  <a:lnTo>
                    <a:pt x="423" y="108"/>
                  </a:lnTo>
                  <a:lnTo>
                    <a:pt x="421" y="115"/>
                  </a:lnTo>
                  <a:lnTo>
                    <a:pt x="417" y="122"/>
                  </a:lnTo>
                  <a:lnTo>
                    <a:pt x="411" y="128"/>
                  </a:lnTo>
                  <a:lnTo>
                    <a:pt x="406" y="135"/>
                  </a:lnTo>
                  <a:lnTo>
                    <a:pt x="399" y="140"/>
                  </a:lnTo>
                  <a:lnTo>
                    <a:pt x="393" y="145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Freeform 63"/>
            <p:cNvSpPr/>
            <p:nvPr/>
          </p:nvSpPr>
          <p:spPr bwMode="auto">
            <a:xfrm>
              <a:off x="3033" y="1505"/>
              <a:ext cx="1125" cy="308"/>
            </a:xfrm>
            <a:custGeom>
              <a:avLst/>
              <a:gdLst>
                <a:gd name="T0" fmla="*/ 0 w 2252"/>
                <a:gd name="T1" fmla="*/ 1 h 615"/>
                <a:gd name="T2" fmla="*/ 0 w 2252"/>
                <a:gd name="T3" fmla="*/ 1 h 615"/>
                <a:gd name="T4" fmla="*/ 0 w 2252"/>
                <a:gd name="T5" fmla="*/ 1 h 615"/>
                <a:gd name="T6" fmla="*/ 0 w 2252"/>
                <a:gd name="T7" fmla="*/ 1 h 615"/>
                <a:gd name="T8" fmla="*/ 0 w 2252"/>
                <a:gd name="T9" fmla="*/ 1 h 615"/>
                <a:gd name="T10" fmla="*/ 0 w 2252"/>
                <a:gd name="T11" fmla="*/ 1 h 615"/>
                <a:gd name="T12" fmla="*/ 0 w 2252"/>
                <a:gd name="T13" fmla="*/ 1 h 615"/>
                <a:gd name="T14" fmla="*/ 0 w 2252"/>
                <a:gd name="T15" fmla="*/ 0 h 615"/>
                <a:gd name="T16" fmla="*/ 0 w 2252"/>
                <a:gd name="T17" fmla="*/ 1 h 615"/>
                <a:gd name="T18" fmla="*/ 0 w 2252"/>
                <a:gd name="T19" fmla="*/ 1 h 615"/>
                <a:gd name="T20" fmla="*/ 0 w 2252"/>
                <a:gd name="T21" fmla="*/ 1 h 615"/>
                <a:gd name="T22" fmla="*/ 0 w 2252"/>
                <a:gd name="T23" fmla="*/ 1 h 615"/>
                <a:gd name="T24" fmla="*/ 0 w 2252"/>
                <a:gd name="T25" fmla="*/ 1 h 615"/>
                <a:gd name="T26" fmla="*/ 0 w 2252"/>
                <a:gd name="T27" fmla="*/ 1 h 615"/>
                <a:gd name="T28" fmla="*/ 0 w 2252"/>
                <a:gd name="T29" fmla="*/ 1 h 615"/>
                <a:gd name="T30" fmla="*/ 0 w 2252"/>
                <a:gd name="T31" fmla="*/ 1 h 615"/>
                <a:gd name="T32" fmla="*/ 0 w 2252"/>
                <a:gd name="T33" fmla="*/ 1 h 615"/>
                <a:gd name="T34" fmla="*/ 0 w 2252"/>
                <a:gd name="T35" fmla="*/ 1 h 615"/>
                <a:gd name="T36" fmla="*/ 0 w 2252"/>
                <a:gd name="T37" fmla="*/ 1 h 615"/>
                <a:gd name="T38" fmla="*/ 0 w 2252"/>
                <a:gd name="T39" fmla="*/ 1 h 615"/>
                <a:gd name="T40" fmla="*/ 0 w 2252"/>
                <a:gd name="T41" fmla="*/ 1 h 615"/>
                <a:gd name="T42" fmla="*/ 0 w 2252"/>
                <a:gd name="T43" fmla="*/ 1 h 615"/>
                <a:gd name="T44" fmla="*/ 0 w 2252"/>
                <a:gd name="T45" fmla="*/ 1 h 615"/>
                <a:gd name="T46" fmla="*/ 0 w 2252"/>
                <a:gd name="T47" fmla="*/ 1 h 615"/>
                <a:gd name="T48" fmla="*/ 0 w 2252"/>
                <a:gd name="T49" fmla="*/ 1 h 615"/>
                <a:gd name="T50" fmla="*/ 0 w 2252"/>
                <a:gd name="T51" fmla="*/ 1 h 615"/>
                <a:gd name="T52" fmla="*/ 0 w 2252"/>
                <a:gd name="T53" fmla="*/ 1 h 615"/>
                <a:gd name="T54" fmla="*/ 0 w 2252"/>
                <a:gd name="T55" fmla="*/ 1 h 615"/>
                <a:gd name="T56" fmla="*/ 0 w 2252"/>
                <a:gd name="T57" fmla="*/ 1 h 615"/>
                <a:gd name="T58" fmla="*/ 0 w 2252"/>
                <a:gd name="T59" fmla="*/ 1 h 615"/>
                <a:gd name="T60" fmla="*/ 0 w 2252"/>
                <a:gd name="T61" fmla="*/ 1 h 615"/>
                <a:gd name="T62" fmla="*/ 0 w 2252"/>
                <a:gd name="T63" fmla="*/ 1 h 615"/>
                <a:gd name="T64" fmla="*/ 0 w 2252"/>
                <a:gd name="T65" fmla="*/ 1 h 615"/>
                <a:gd name="T66" fmla="*/ 0 w 2252"/>
                <a:gd name="T67" fmla="*/ 1 h 615"/>
                <a:gd name="T68" fmla="*/ 0 w 2252"/>
                <a:gd name="T69" fmla="*/ 1 h 615"/>
                <a:gd name="T70" fmla="*/ 0 w 2252"/>
                <a:gd name="T71" fmla="*/ 1 h 615"/>
                <a:gd name="T72" fmla="*/ 0 w 2252"/>
                <a:gd name="T73" fmla="*/ 1 h 615"/>
                <a:gd name="T74" fmla="*/ 0 w 2252"/>
                <a:gd name="T75" fmla="*/ 1 h 61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252"/>
                <a:gd name="T115" fmla="*/ 0 h 615"/>
                <a:gd name="T116" fmla="*/ 2252 w 2252"/>
                <a:gd name="T117" fmla="*/ 615 h 615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252" h="615">
                  <a:moveTo>
                    <a:pt x="0" y="615"/>
                  </a:moveTo>
                  <a:lnTo>
                    <a:pt x="2252" y="615"/>
                  </a:lnTo>
                  <a:lnTo>
                    <a:pt x="2252" y="138"/>
                  </a:lnTo>
                  <a:lnTo>
                    <a:pt x="2248" y="134"/>
                  </a:lnTo>
                  <a:lnTo>
                    <a:pt x="2238" y="123"/>
                  </a:lnTo>
                  <a:lnTo>
                    <a:pt x="2223" y="109"/>
                  </a:lnTo>
                  <a:lnTo>
                    <a:pt x="2207" y="92"/>
                  </a:lnTo>
                  <a:lnTo>
                    <a:pt x="2190" y="74"/>
                  </a:lnTo>
                  <a:lnTo>
                    <a:pt x="2176" y="61"/>
                  </a:lnTo>
                  <a:lnTo>
                    <a:pt x="2165" y="50"/>
                  </a:lnTo>
                  <a:lnTo>
                    <a:pt x="2162" y="48"/>
                  </a:lnTo>
                  <a:lnTo>
                    <a:pt x="2162" y="42"/>
                  </a:lnTo>
                  <a:lnTo>
                    <a:pt x="2162" y="25"/>
                  </a:lnTo>
                  <a:lnTo>
                    <a:pt x="2162" y="8"/>
                  </a:lnTo>
                  <a:lnTo>
                    <a:pt x="2162" y="0"/>
                  </a:lnTo>
                  <a:lnTo>
                    <a:pt x="2132" y="0"/>
                  </a:lnTo>
                  <a:lnTo>
                    <a:pt x="2132" y="33"/>
                  </a:lnTo>
                  <a:lnTo>
                    <a:pt x="1944" y="33"/>
                  </a:lnTo>
                  <a:lnTo>
                    <a:pt x="1858" y="120"/>
                  </a:lnTo>
                  <a:lnTo>
                    <a:pt x="1882" y="120"/>
                  </a:lnTo>
                  <a:lnTo>
                    <a:pt x="1882" y="214"/>
                  </a:lnTo>
                  <a:lnTo>
                    <a:pt x="1772" y="214"/>
                  </a:lnTo>
                  <a:lnTo>
                    <a:pt x="1772" y="132"/>
                  </a:lnTo>
                  <a:lnTo>
                    <a:pt x="1821" y="132"/>
                  </a:lnTo>
                  <a:lnTo>
                    <a:pt x="1776" y="63"/>
                  </a:lnTo>
                  <a:lnTo>
                    <a:pt x="1581" y="63"/>
                  </a:lnTo>
                  <a:lnTo>
                    <a:pt x="1581" y="39"/>
                  </a:lnTo>
                  <a:lnTo>
                    <a:pt x="1542" y="39"/>
                  </a:lnTo>
                  <a:lnTo>
                    <a:pt x="1542" y="63"/>
                  </a:lnTo>
                  <a:lnTo>
                    <a:pt x="1512" y="63"/>
                  </a:lnTo>
                  <a:lnTo>
                    <a:pt x="1454" y="204"/>
                  </a:lnTo>
                  <a:lnTo>
                    <a:pt x="1214" y="204"/>
                  </a:lnTo>
                  <a:lnTo>
                    <a:pt x="1208" y="147"/>
                  </a:lnTo>
                  <a:lnTo>
                    <a:pt x="1196" y="103"/>
                  </a:lnTo>
                  <a:lnTo>
                    <a:pt x="1180" y="72"/>
                  </a:lnTo>
                  <a:lnTo>
                    <a:pt x="1162" y="55"/>
                  </a:lnTo>
                  <a:lnTo>
                    <a:pt x="1141" y="51"/>
                  </a:lnTo>
                  <a:lnTo>
                    <a:pt x="1120" y="64"/>
                  </a:lnTo>
                  <a:lnTo>
                    <a:pt x="1099" y="92"/>
                  </a:lnTo>
                  <a:lnTo>
                    <a:pt x="1082" y="137"/>
                  </a:lnTo>
                  <a:lnTo>
                    <a:pt x="1012" y="0"/>
                  </a:lnTo>
                  <a:lnTo>
                    <a:pt x="909" y="126"/>
                  </a:lnTo>
                  <a:lnTo>
                    <a:pt x="824" y="5"/>
                  </a:lnTo>
                  <a:lnTo>
                    <a:pt x="728" y="123"/>
                  </a:lnTo>
                  <a:lnTo>
                    <a:pt x="566" y="123"/>
                  </a:lnTo>
                  <a:lnTo>
                    <a:pt x="566" y="204"/>
                  </a:lnTo>
                  <a:lnTo>
                    <a:pt x="538" y="208"/>
                  </a:lnTo>
                  <a:lnTo>
                    <a:pt x="537" y="176"/>
                  </a:lnTo>
                  <a:lnTo>
                    <a:pt x="534" y="141"/>
                  </a:lnTo>
                  <a:lnTo>
                    <a:pt x="529" y="110"/>
                  </a:lnTo>
                  <a:lnTo>
                    <a:pt x="522" y="83"/>
                  </a:lnTo>
                  <a:lnTo>
                    <a:pt x="514" y="64"/>
                  </a:lnTo>
                  <a:lnTo>
                    <a:pt x="505" y="56"/>
                  </a:lnTo>
                  <a:lnTo>
                    <a:pt x="496" y="63"/>
                  </a:lnTo>
                  <a:lnTo>
                    <a:pt x="485" y="88"/>
                  </a:lnTo>
                  <a:lnTo>
                    <a:pt x="481" y="71"/>
                  </a:lnTo>
                  <a:lnTo>
                    <a:pt x="474" y="57"/>
                  </a:lnTo>
                  <a:lnTo>
                    <a:pt x="466" y="49"/>
                  </a:lnTo>
                  <a:lnTo>
                    <a:pt x="455" y="47"/>
                  </a:lnTo>
                  <a:lnTo>
                    <a:pt x="446" y="51"/>
                  </a:lnTo>
                  <a:lnTo>
                    <a:pt x="437" y="65"/>
                  </a:lnTo>
                  <a:lnTo>
                    <a:pt x="430" y="88"/>
                  </a:lnTo>
                  <a:lnTo>
                    <a:pt x="427" y="123"/>
                  </a:lnTo>
                  <a:lnTo>
                    <a:pt x="415" y="119"/>
                  </a:lnTo>
                  <a:lnTo>
                    <a:pt x="405" y="132"/>
                  </a:lnTo>
                  <a:lnTo>
                    <a:pt x="399" y="163"/>
                  </a:lnTo>
                  <a:lnTo>
                    <a:pt x="397" y="208"/>
                  </a:lnTo>
                  <a:lnTo>
                    <a:pt x="363" y="208"/>
                  </a:lnTo>
                  <a:lnTo>
                    <a:pt x="363" y="153"/>
                  </a:lnTo>
                  <a:lnTo>
                    <a:pt x="317" y="107"/>
                  </a:lnTo>
                  <a:lnTo>
                    <a:pt x="180" y="107"/>
                  </a:lnTo>
                  <a:lnTo>
                    <a:pt x="128" y="55"/>
                  </a:lnTo>
                  <a:lnTo>
                    <a:pt x="74" y="135"/>
                  </a:lnTo>
                  <a:lnTo>
                    <a:pt x="74" y="216"/>
                  </a:lnTo>
                  <a:lnTo>
                    <a:pt x="2" y="216"/>
                  </a:lnTo>
                  <a:lnTo>
                    <a:pt x="0" y="615"/>
                  </a:lnTo>
                  <a:close/>
                </a:path>
              </a:pathLst>
            </a:custGeom>
            <a:solidFill>
              <a:srgbClr val="D8C6A5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Freeform 64"/>
            <p:cNvSpPr/>
            <p:nvPr/>
          </p:nvSpPr>
          <p:spPr bwMode="auto">
            <a:xfrm>
              <a:off x="3058" y="1494"/>
              <a:ext cx="176" cy="319"/>
            </a:xfrm>
            <a:custGeom>
              <a:avLst/>
              <a:gdLst>
                <a:gd name="T0" fmla="*/ 1 w 351"/>
                <a:gd name="T1" fmla="*/ 1 h 638"/>
                <a:gd name="T2" fmla="*/ 1 w 351"/>
                <a:gd name="T3" fmla="*/ 1 h 638"/>
                <a:gd name="T4" fmla="*/ 1 w 351"/>
                <a:gd name="T5" fmla="*/ 1 h 638"/>
                <a:gd name="T6" fmla="*/ 1 w 351"/>
                <a:gd name="T7" fmla="*/ 1 h 638"/>
                <a:gd name="T8" fmla="*/ 1 w 351"/>
                <a:gd name="T9" fmla="*/ 1 h 638"/>
                <a:gd name="T10" fmla="*/ 1 w 351"/>
                <a:gd name="T11" fmla="*/ 1 h 638"/>
                <a:gd name="T12" fmla="*/ 1 w 351"/>
                <a:gd name="T13" fmla="*/ 1 h 638"/>
                <a:gd name="T14" fmla="*/ 1 w 351"/>
                <a:gd name="T15" fmla="*/ 1 h 638"/>
                <a:gd name="T16" fmla="*/ 1 w 351"/>
                <a:gd name="T17" fmla="*/ 1 h 638"/>
                <a:gd name="T18" fmla="*/ 1 w 351"/>
                <a:gd name="T19" fmla="*/ 1 h 638"/>
                <a:gd name="T20" fmla="*/ 1 w 351"/>
                <a:gd name="T21" fmla="*/ 1 h 638"/>
                <a:gd name="T22" fmla="*/ 1 w 351"/>
                <a:gd name="T23" fmla="*/ 1 h 638"/>
                <a:gd name="T24" fmla="*/ 1 w 351"/>
                <a:gd name="T25" fmla="*/ 1 h 638"/>
                <a:gd name="T26" fmla="*/ 1 w 351"/>
                <a:gd name="T27" fmla="*/ 1 h 638"/>
                <a:gd name="T28" fmla="*/ 1 w 351"/>
                <a:gd name="T29" fmla="*/ 1 h 638"/>
                <a:gd name="T30" fmla="*/ 0 w 351"/>
                <a:gd name="T31" fmla="*/ 1 h 638"/>
                <a:gd name="T32" fmla="*/ 1 w 351"/>
                <a:gd name="T33" fmla="*/ 1 h 638"/>
                <a:gd name="T34" fmla="*/ 1 w 351"/>
                <a:gd name="T35" fmla="*/ 1 h 638"/>
                <a:gd name="T36" fmla="*/ 1 w 351"/>
                <a:gd name="T37" fmla="*/ 1 h 638"/>
                <a:gd name="T38" fmla="*/ 1 w 351"/>
                <a:gd name="T39" fmla="*/ 1 h 638"/>
                <a:gd name="T40" fmla="*/ 1 w 351"/>
                <a:gd name="T41" fmla="*/ 1 h 638"/>
                <a:gd name="T42" fmla="*/ 1 w 351"/>
                <a:gd name="T43" fmla="*/ 1 h 638"/>
                <a:gd name="T44" fmla="*/ 1 w 351"/>
                <a:gd name="T45" fmla="*/ 1 h 638"/>
                <a:gd name="T46" fmla="*/ 1 w 351"/>
                <a:gd name="T47" fmla="*/ 1 h 638"/>
                <a:gd name="T48" fmla="*/ 1 w 351"/>
                <a:gd name="T49" fmla="*/ 1 h 638"/>
                <a:gd name="T50" fmla="*/ 1 w 351"/>
                <a:gd name="T51" fmla="*/ 1 h 638"/>
                <a:gd name="T52" fmla="*/ 1 w 351"/>
                <a:gd name="T53" fmla="*/ 1 h 638"/>
                <a:gd name="T54" fmla="*/ 1 w 351"/>
                <a:gd name="T55" fmla="*/ 1 h 638"/>
                <a:gd name="T56" fmla="*/ 1 w 351"/>
                <a:gd name="T57" fmla="*/ 1 h 638"/>
                <a:gd name="T58" fmla="*/ 1 w 351"/>
                <a:gd name="T59" fmla="*/ 1 h 638"/>
                <a:gd name="T60" fmla="*/ 1 w 351"/>
                <a:gd name="T61" fmla="*/ 1 h 638"/>
                <a:gd name="T62" fmla="*/ 1 w 351"/>
                <a:gd name="T63" fmla="*/ 1 h 638"/>
                <a:gd name="T64" fmla="*/ 1 w 351"/>
                <a:gd name="T65" fmla="*/ 1 h 638"/>
                <a:gd name="T66" fmla="*/ 1 w 351"/>
                <a:gd name="T67" fmla="*/ 1 h 638"/>
                <a:gd name="T68" fmla="*/ 1 w 351"/>
                <a:gd name="T69" fmla="*/ 1 h 638"/>
                <a:gd name="T70" fmla="*/ 1 w 351"/>
                <a:gd name="T71" fmla="*/ 1 h 638"/>
                <a:gd name="T72" fmla="*/ 1 w 351"/>
                <a:gd name="T73" fmla="*/ 1 h 638"/>
                <a:gd name="T74" fmla="*/ 1 w 351"/>
                <a:gd name="T75" fmla="*/ 1 h 638"/>
                <a:gd name="T76" fmla="*/ 1 w 351"/>
                <a:gd name="T77" fmla="*/ 1 h 638"/>
                <a:gd name="T78" fmla="*/ 1 w 351"/>
                <a:gd name="T79" fmla="*/ 1 h 638"/>
                <a:gd name="T80" fmla="*/ 1 w 351"/>
                <a:gd name="T81" fmla="*/ 1 h 638"/>
                <a:gd name="T82" fmla="*/ 1 w 351"/>
                <a:gd name="T83" fmla="*/ 1 h 638"/>
                <a:gd name="T84" fmla="*/ 1 w 351"/>
                <a:gd name="T85" fmla="*/ 1 h 638"/>
                <a:gd name="T86" fmla="*/ 1 w 351"/>
                <a:gd name="T87" fmla="*/ 1 h 638"/>
                <a:gd name="T88" fmla="*/ 1 w 351"/>
                <a:gd name="T89" fmla="*/ 1 h 638"/>
                <a:gd name="T90" fmla="*/ 1 w 351"/>
                <a:gd name="T91" fmla="*/ 1 h 638"/>
                <a:gd name="T92" fmla="*/ 1 w 351"/>
                <a:gd name="T93" fmla="*/ 1 h 638"/>
                <a:gd name="T94" fmla="*/ 1 w 351"/>
                <a:gd name="T95" fmla="*/ 1 h 638"/>
                <a:gd name="T96" fmla="*/ 1 w 351"/>
                <a:gd name="T97" fmla="*/ 1 h 638"/>
                <a:gd name="T98" fmla="*/ 1 w 351"/>
                <a:gd name="T99" fmla="*/ 1 h 638"/>
                <a:gd name="T100" fmla="*/ 1 w 351"/>
                <a:gd name="T101" fmla="*/ 1 h 638"/>
                <a:gd name="T102" fmla="*/ 1 w 351"/>
                <a:gd name="T103" fmla="*/ 1 h 63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51"/>
                <a:gd name="T157" fmla="*/ 0 h 638"/>
                <a:gd name="T158" fmla="*/ 351 w 351"/>
                <a:gd name="T159" fmla="*/ 638 h 63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51" h="638">
                  <a:moveTo>
                    <a:pt x="166" y="0"/>
                  </a:moveTo>
                  <a:lnTo>
                    <a:pt x="150" y="4"/>
                  </a:lnTo>
                  <a:lnTo>
                    <a:pt x="134" y="22"/>
                  </a:lnTo>
                  <a:lnTo>
                    <a:pt x="119" y="48"/>
                  </a:lnTo>
                  <a:lnTo>
                    <a:pt x="106" y="81"/>
                  </a:lnTo>
                  <a:lnTo>
                    <a:pt x="95" y="118"/>
                  </a:lnTo>
                  <a:lnTo>
                    <a:pt x="86" y="154"/>
                  </a:lnTo>
                  <a:lnTo>
                    <a:pt x="82" y="186"/>
                  </a:lnTo>
                  <a:lnTo>
                    <a:pt x="81" y="211"/>
                  </a:lnTo>
                  <a:lnTo>
                    <a:pt x="74" y="192"/>
                  </a:lnTo>
                  <a:lnTo>
                    <a:pt x="69" y="168"/>
                  </a:lnTo>
                  <a:lnTo>
                    <a:pt x="65" y="148"/>
                  </a:lnTo>
                  <a:lnTo>
                    <a:pt x="63" y="140"/>
                  </a:lnTo>
                  <a:lnTo>
                    <a:pt x="46" y="188"/>
                  </a:lnTo>
                  <a:lnTo>
                    <a:pt x="35" y="230"/>
                  </a:lnTo>
                  <a:lnTo>
                    <a:pt x="30" y="267"/>
                  </a:lnTo>
                  <a:lnTo>
                    <a:pt x="29" y="298"/>
                  </a:lnTo>
                  <a:lnTo>
                    <a:pt x="31" y="323"/>
                  </a:lnTo>
                  <a:lnTo>
                    <a:pt x="38" y="343"/>
                  </a:lnTo>
                  <a:lnTo>
                    <a:pt x="46" y="359"/>
                  </a:lnTo>
                  <a:lnTo>
                    <a:pt x="55" y="369"/>
                  </a:lnTo>
                  <a:lnTo>
                    <a:pt x="45" y="362"/>
                  </a:lnTo>
                  <a:lnTo>
                    <a:pt x="36" y="356"/>
                  </a:lnTo>
                  <a:lnTo>
                    <a:pt x="28" y="351"/>
                  </a:lnTo>
                  <a:lnTo>
                    <a:pt x="21" y="345"/>
                  </a:lnTo>
                  <a:lnTo>
                    <a:pt x="15" y="341"/>
                  </a:lnTo>
                  <a:lnTo>
                    <a:pt x="12" y="338"/>
                  </a:lnTo>
                  <a:lnTo>
                    <a:pt x="9" y="336"/>
                  </a:lnTo>
                  <a:lnTo>
                    <a:pt x="8" y="334"/>
                  </a:lnTo>
                  <a:lnTo>
                    <a:pt x="5" y="367"/>
                  </a:lnTo>
                  <a:lnTo>
                    <a:pt x="1" y="407"/>
                  </a:lnTo>
                  <a:lnTo>
                    <a:pt x="0" y="453"/>
                  </a:lnTo>
                  <a:lnTo>
                    <a:pt x="1" y="499"/>
                  </a:lnTo>
                  <a:lnTo>
                    <a:pt x="7" y="545"/>
                  </a:lnTo>
                  <a:lnTo>
                    <a:pt x="18" y="585"/>
                  </a:lnTo>
                  <a:lnTo>
                    <a:pt x="37" y="618"/>
                  </a:lnTo>
                  <a:lnTo>
                    <a:pt x="65" y="638"/>
                  </a:lnTo>
                  <a:lnTo>
                    <a:pt x="71" y="638"/>
                  </a:lnTo>
                  <a:lnTo>
                    <a:pt x="83" y="638"/>
                  </a:lnTo>
                  <a:lnTo>
                    <a:pt x="97" y="638"/>
                  </a:lnTo>
                  <a:lnTo>
                    <a:pt x="114" y="638"/>
                  </a:lnTo>
                  <a:lnTo>
                    <a:pt x="133" y="638"/>
                  </a:lnTo>
                  <a:lnTo>
                    <a:pt x="152" y="638"/>
                  </a:lnTo>
                  <a:lnTo>
                    <a:pt x="173" y="638"/>
                  </a:lnTo>
                  <a:lnTo>
                    <a:pt x="194" y="638"/>
                  </a:lnTo>
                  <a:lnTo>
                    <a:pt x="214" y="638"/>
                  </a:lnTo>
                  <a:lnTo>
                    <a:pt x="234" y="638"/>
                  </a:lnTo>
                  <a:lnTo>
                    <a:pt x="252" y="638"/>
                  </a:lnTo>
                  <a:lnTo>
                    <a:pt x="268" y="638"/>
                  </a:lnTo>
                  <a:lnTo>
                    <a:pt x="282" y="638"/>
                  </a:lnTo>
                  <a:lnTo>
                    <a:pt x="293" y="638"/>
                  </a:lnTo>
                  <a:lnTo>
                    <a:pt x="300" y="638"/>
                  </a:lnTo>
                  <a:lnTo>
                    <a:pt x="302" y="638"/>
                  </a:lnTo>
                  <a:lnTo>
                    <a:pt x="315" y="621"/>
                  </a:lnTo>
                  <a:lnTo>
                    <a:pt x="326" y="594"/>
                  </a:lnTo>
                  <a:lnTo>
                    <a:pt x="336" y="562"/>
                  </a:lnTo>
                  <a:lnTo>
                    <a:pt x="345" y="527"/>
                  </a:lnTo>
                  <a:lnTo>
                    <a:pt x="349" y="491"/>
                  </a:lnTo>
                  <a:lnTo>
                    <a:pt x="351" y="456"/>
                  </a:lnTo>
                  <a:lnTo>
                    <a:pt x="350" y="427"/>
                  </a:lnTo>
                  <a:lnTo>
                    <a:pt x="345" y="402"/>
                  </a:lnTo>
                  <a:lnTo>
                    <a:pt x="342" y="416"/>
                  </a:lnTo>
                  <a:lnTo>
                    <a:pt x="338" y="430"/>
                  </a:lnTo>
                  <a:lnTo>
                    <a:pt x="332" y="441"/>
                  </a:lnTo>
                  <a:lnTo>
                    <a:pt x="326" y="453"/>
                  </a:lnTo>
                  <a:lnTo>
                    <a:pt x="319" y="462"/>
                  </a:lnTo>
                  <a:lnTo>
                    <a:pt x="313" y="469"/>
                  </a:lnTo>
                  <a:lnTo>
                    <a:pt x="308" y="476"/>
                  </a:lnTo>
                  <a:lnTo>
                    <a:pt x="302" y="479"/>
                  </a:lnTo>
                  <a:lnTo>
                    <a:pt x="309" y="464"/>
                  </a:lnTo>
                  <a:lnTo>
                    <a:pt x="317" y="441"/>
                  </a:lnTo>
                  <a:lnTo>
                    <a:pt x="323" y="413"/>
                  </a:lnTo>
                  <a:lnTo>
                    <a:pt x="327" y="379"/>
                  </a:lnTo>
                  <a:lnTo>
                    <a:pt x="328" y="341"/>
                  </a:lnTo>
                  <a:lnTo>
                    <a:pt x="324" y="300"/>
                  </a:lnTo>
                  <a:lnTo>
                    <a:pt x="312" y="256"/>
                  </a:lnTo>
                  <a:lnTo>
                    <a:pt x="293" y="211"/>
                  </a:lnTo>
                  <a:lnTo>
                    <a:pt x="293" y="222"/>
                  </a:lnTo>
                  <a:lnTo>
                    <a:pt x="289" y="234"/>
                  </a:lnTo>
                  <a:lnTo>
                    <a:pt x="285" y="246"/>
                  </a:lnTo>
                  <a:lnTo>
                    <a:pt x="278" y="257"/>
                  </a:lnTo>
                  <a:lnTo>
                    <a:pt x="271" y="268"/>
                  </a:lnTo>
                  <a:lnTo>
                    <a:pt x="265" y="276"/>
                  </a:lnTo>
                  <a:lnTo>
                    <a:pt x="260" y="282"/>
                  </a:lnTo>
                  <a:lnTo>
                    <a:pt x="259" y="284"/>
                  </a:lnTo>
                  <a:lnTo>
                    <a:pt x="262" y="267"/>
                  </a:lnTo>
                  <a:lnTo>
                    <a:pt x="263" y="240"/>
                  </a:lnTo>
                  <a:lnTo>
                    <a:pt x="263" y="208"/>
                  </a:lnTo>
                  <a:lnTo>
                    <a:pt x="262" y="172"/>
                  </a:lnTo>
                  <a:lnTo>
                    <a:pt x="257" y="137"/>
                  </a:lnTo>
                  <a:lnTo>
                    <a:pt x="249" y="102"/>
                  </a:lnTo>
                  <a:lnTo>
                    <a:pt x="239" y="72"/>
                  </a:lnTo>
                  <a:lnTo>
                    <a:pt x="225" y="50"/>
                  </a:lnTo>
                  <a:lnTo>
                    <a:pt x="225" y="73"/>
                  </a:lnTo>
                  <a:lnTo>
                    <a:pt x="220" y="94"/>
                  </a:lnTo>
                  <a:lnTo>
                    <a:pt x="214" y="109"/>
                  </a:lnTo>
                  <a:lnTo>
                    <a:pt x="212" y="115"/>
                  </a:lnTo>
                  <a:lnTo>
                    <a:pt x="210" y="99"/>
                  </a:lnTo>
                  <a:lnTo>
                    <a:pt x="205" y="80"/>
                  </a:lnTo>
                  <a:lnTo>
                    <a:pt x="197" y="61"/>
                  </a:lnTo>
                  <a:lnTo>
                    <a:pt x="189" y="42"/>
                  </a:lnTo>
                  <a:lnTo>
                    <a:pt x="181" y="26"/>
                  </a:lnTo>
                  <a:lnTo>
                    <a:pt x="173" y="12"/>
                  </a:lnTo>
                  <a:lnTo>
                    <a:pt x="168" y="3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Freeform 65"/>
            <p:cNvSpPr/>
            <p:nvPr/>
          </p:nvSpPr>
          <p:spPr bwMode="auto">
            <a:xfrm>
              <a:off x="3127" y="1589"/>
              <a:ext cx="379" cy="224"/>
            </a:xfrm>
            <a:custGeom>
              <a:avLst/>
              <a:gdLst>
                <a:gd name="T0" fmla="*/ 0 w 758"/>
                <a:gd name="T1" fmla="*/ 0 h 449"/>
                <a:gd name="T2" fmla="*/ 1 w 758"/>
                <a:gd name="T3" fmla="*/ 0 h 449"/>
                <a:gd name="T4" fmla="*/ 1 w 758"/>
                <a:gd name="T5" fmla="*/ 0 h 449"/>
                <a:gd name="T6" fmla="*/ 1 w 758"/>
                <a:gd name="T7" fmla="*/ 0 h 449"/>
                <a:gd name="T8" fmla="*/ 1 w 758"/>
                <a:gd name="T9" fmla="*/ 0 h 449"/>
                <a:gd name="T10" fmla="*/ 0 w 758"/>
                <a:gd name="T11" fmla="*/ 0 h 449"/>
                <a:gd name="T12" fmla="*/ 0 w 758"/>
                <a:gd name="T13" fmla="*/ 0 h 4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58"/>
                <a:gd name="T22" fmla="*/ 0 h 449"/>
                <a:gd name="T23" fmla="*/ 758 w 758"/>
                <a:gd name="T24" fmla="*/ 449 h 44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58" h="449">
                  <a:moveTo>
                    <a:pt x="0" y="228"/>
                  </a:moveTo>
                  <a:lnTo>
                    <a:pt x="150" y="0"/>
                  </a:lnTo>
                  <a:lnTo>
                    <a:pt x="299" y="228"/>
                  </a:lnTo>
                  <a:lnTo>
                    <a:pt x="758" y="228"/>
                  </a:lnTo>
                  <a:lnTo>
                    <a:pt x="758" y="449"/>
                  </a:lnTo>
                  <a:lnTo>
                    <a:pt x="0" y="449"/>
                  </a:lnTo>
                  <a:lnTo>
                    <a:pt x="0" y="228"/>
                  </a:lnTo>
                  <a:close/>
                </a:path>
              </a:pathLst>
            </a:custGeom>
            <a:solidFill>
              <a:srgbClr val="B266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Freeform 66"/>
            <p:cNvSpPr/>
            <p:nvPr/>
          </p:nvSpPr>
          <p:spPr bwMode="auto">
            <a:xfrm>
              <a:off x="3124" y="1570"/>
              <a:ext cx="386" cy="133"/>
            </a:xfrm>
            <a:custGeom>
              <a:avLst/>
              <a:gdLst>
                <a:gd name="T0" fmla="*/ 1 w 770"/>
                <a:gd name="T1" fmla="*/ 1 h 264"/>
                <a:gd name="T2" fmla="*/ 1 w 770"/>
                <a:gd name="T3" fmla="*/ 1 h 264"/>
                <a:gd name="T4" fmla="*/ 1 w 770"/>
                <a:gd name="T5" fmla="*/ 1 h 264"/>
                <a:gd name="T6" fmla="*/ 1 w 770"/>
                <a:gd name="T7" fmla="*/ 1 h 264"/>
                <a:gd name="T8" fmla="*/ 0 w 770"/>
                <a:gd name="T9" fmla="*/ 1 h 264"/>
                <a:gd name="T10" fmla="*/ 1 w 770"/>
                <a:gd name="T11" fmla="*/ 0 h 264"/>
                <a:gd name="T12" fmla="*/ 1 w 770"/>
                <a:gd name="T13" fmla="*/ 1 h 264"/>
                <a:gd name="T14" fmla="*/ 1 w 770"/>
                <a:gd name="T15" fmla="*/ 1 h 264"/>
                <a:gd name="T16" fmla="*/ 1 w 770"/>
                <a:gd name="T17" fmla="*/ 1 h 2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70"/>
                <a:gd name="T28" fmla="*/ 0 h 264"/>
                <a:gd name="T29" fmla="*/ 770 w 770"/>
                <a:gd name="T30" fmla="*/ 264 h 2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70" h="264">
                  <a:moveTo>
                    <a:pt x="763" y="264"/>
                  </a:moveTo>
                  <a:lnTo>
                    <a:pt x="304" y="264"/>
                  </a:lnTo>
                  <a:lnTo>
                    <a:pt x="155" y="36"/>
                  </a:lnTo>
                  <a:lnTo>
                    <a:pt x="5" y="264"/>
                  </a:lnTo>
                  <a:lnTo>
                    <a:pt x="0" y="237"/>
                  </a:lnTo>
                  <a:lnTo>
                    <a:pt x="155" y="0"/>
                  </a:lnTo>
                  <a:lnTo>
                    <a:pt x="309" y="237"/>
                  </a:lnTo>
                  <a:lnTo>
                    <a:pt x="770" y="237"/>
                  </a:lnTo>
                  <a:lnTo>
                    <a:pt x="763" y="26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Rectangle 67"/>
            <p:cNvSpPr>
              <a:spLocks noChangeArrowheads="1"/>
            </p:cNvSpPr>
            <p:nvPr/>
          </p:nvSpPr>
          <p:spPr bwMode="auto">
            <a:xfrm>
              <a:off x="3138" y="1711"/>
              <a:ext cx="134" cy="10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Freeform 68"/>
            <p:cNvSpPr/>
            <p:nvPr/>
          </p:nvSpPr>
          <p:spPr bwMode="auto">
            <a:xfrm>
              <a:off x="3202" y="1570"/>
              <a:ext cx="308" cy="119"/>
            </a:xfrm>
            <a:custGeom>
              <a:avLst/>
              <a:gdLst>
                <a:gd name="T0" fmla="*/ 0 w 615"/>
                <a:gd name="T1" fmla="*/ 0 h 237"/>
                <a:gd name="T2" fmla="*/ 1 w 615"/>
                <a:gd name="T3" fmla="*/ 1 h 237"/>
                <a:gd name="T4" fmla="*/ 1 w 615"/>
                <a:gd name="T5" fmla="*/ 1 h 237"/>
                <a:gd name="T6" fmla="*/ 1 w 615"/>
                <a:gd name="T7" fmla="*/ 0 h 237"/>
                <a:gd name="T8" fmla="*/ 0 w 615"/>
                <a:gd name="T9" fmla="*/ 0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5"/>
                <a:gd name="T16" fmla="*/ 0 h 237"/>
                <a:gd name="T17" fmla="*/ 615 w 615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5" h="237">
                  <a:moveTo>
                    <a:pt x="0" y="0"/>
                  </a:moveTo>
                  <a:lnTo>
                    <a:pt x="154" y="237"/>
                  </a:lnTo>
                  <a:lnTo>
                    <a:pt x="615" y="237"/>
                  </a:lnTo>
                  <a:lnTo>
                    <a:pt x="4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Rectangle 69"/>
            <p:cNvSpPr>
              <a:spLocks noChangeArrowheads="1"/>
            </p:cNvSpPr>
            <p:nvPr/>
          </p:nvSpPr>
          <p:spPr bwMode="auto">
            <a:xfrm>
              <a:off x="3147" y="1719"/>
              <a:ext cx="114" cy="94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Rectangle 70"/>
            <p:cNvSpPr>
              <a:spLocks noChangeArrowheads="1"/>
            </p:cNvSpPr>
            <p:nvPr/>
          </p:nvSpPr>
          <p:spPr bwMode="auto">
            <a:xfrm>
              <a:off x="3032" y="1813"/>
              <a:ext cx="1126" cy="221"/>
            </a:xfrm>
            <a:prstGeom prst="rect">
              <a:avLst/>
            </a:prstGeom>
            <a:solidFill>
              <a:srgbClr val="33BF0C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Freeform 71"/>
            <p:cNvSpPr/>
            <p:nvPr/>
          </p:nvSpPr>
          <p:spPr bwMode="auto">
            <a:xfrm>
              <a:off x="3485" y="1432"/>
              <a:ext cx="435" cy="205"/>
            </a:xfrm>
            <a:custGeom>
              <a:avLst/>
              <a:gdLst>
                <a:gd name="T0" fmla="*/ 0 w 871"/>
                <a:gd name="T1" fmla="*/ 1 h 409"/>
                <a:gd name="T2" fmla="*/ 0 w 871"/>
                <a:gd name="T3" fmla="*/ 1 h 409"/>
                <a:gd name="T4" fmla="*/ 0 w 871"/>
                <a:gd name="T5" fmla="*/ 1 h 409"/>
                <a:gd name="T6" fmla="*/ 0 w 871"/>
                <a:gd name="T7" fmla="*/ 1 h 409"/>
                <a:gd name="T8" fmla="*/ 0 w 871"/>
                <a:gd name="T9" fmla="*/ 1 h 409"/>
                <a:gd name="T10" fmla="*/ 0 w 871"/>
                <a:gd name="T11" fmla="*/ 1 h 409"/>
                <a:gd name="T12" fmla="*/ 0 w 871"/>
                <a:gd name="T13" fmla="*/ 0 h 409"/>
                <a:gd name="T14" fmla="*/ 0 w 871"/>
                <a:gd name="T15" fmla="*/ 0 h 409"/>
                <a:gd name="T16" fmla="*/ 0 w 871"/>
                <a:gd name="T17" fmla="*/ 1 h 4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71"/>
                <a:gd name="T28" fmla="*/ 0 h 409"/>
                <a:gd name="T29" fmla="*/ 871 w 871"/>
                <a:gd name="T30" fmla="*/ 409 h 40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71" h="409">
                  <a:moveTo>
                    <a:pt x="380" y="73"/>
                  </a:moveTo>
                  <a:lnTo>
                    <a:pt x="871" y="73"/>
                  </a:lnTo>
                  <a:lnTo>
                    <a:pt x="652" y="409"/>
                  </a:lnTo>
                  <a:lnTo>
                    <a:pt x="0" y="409"/>
                  </a:lnTo>
                  <a:lnTo>
                    <a:pt x="220" y="73"/>
                  </a:lnTo>
                  <a:lnTo>
                    <a:pt x="306" y="73"/>
                  </a:lnTo>
                  <a:lnTo>
                    <a:pt x="306" y="0"/>
                  </a:lnTo>
                  <a:lnTo>
                    <a:pt x="380" y="0"/>
                  </a:lnTo>
                  <a:lnTo>
                    <a:pt x="380" y="73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" name="Freeform 72"/>
            <p:cNvSpPr/>
            <p:nvPr/>
          </p:nvSpPr>
          <p:spPr bwMode="auto">
            <a:xfrm>
              <a:off x="3489" y="1495"/>
              <a:ext cx="537" cy="318"/>
            </a:xfrm>
            <a:custGeom>
              <a:avLst/>
              <a:gdLst>
                <a:gd name="T0" fmla="*/ 1 w 1073"/>
                <a:gd name="T1" fmla="*/ 1 h 636"/>
                <a:gd name="T2" fmla="*/ 1 w 1073"/>
                <a:gd name="T3" fmla="*/ 0 h 636"/>
                <a:gd name="T4" fmla="*/ 1 w 1073"/>
                <a:gd name="T5" fmla="*/ 1 h 636"/>
                <a:gd name="T6" fmla="*/ 0 w 1073"/>
                <a:gd name="T7" fmla="*/ 1 h 636"/>
                <a:gd name="T8" fmla="*/ 0 w 1073"/>
                <a:gd name="T9" fmla="*/ 1 h 636"/>
                <a:gd name="T10" fmla="*/ 1 w 1073"/>
                <a:gd name="T11" fmla="*/ 1 h 636"/>
                <a:gd name="T12" fmla="*/ 1 w 1073"/>
                <a:gd name="T13" fmla="*/ 1 h 6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73"/>
                <a:gd name="T22" fmla="*/ 0 h 636"/>
                <a:gd name="T23" fmla="*/ 1073 w 1073"/>
                <a:gd name="T24" fmla="*/ 636 h 6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73" h="636">
                  <a:moveTo>
                    <a:pt x="1073" y="323"/>
                  </a:moveTo>
                  <a:lnTo>
                    <a:pt x="862" y="0"/>
                  </a:lnTo>
                  <a:lnTo>
                    <a:pt x="651" y="323"/>
                  </a:lnTo>
                  <a:lnTo>
                    <a:pt x="0" y="323"/>
                  </a:lnTo>
                  <a:lnTo>
                    <a:pt x="0" y="636"/>
                  </a:lnTo>
                  <a:lnTo>
                    <a:pt x="1073" y="636"/>
                  </a:lnTo>
                  <a:lnTo>
                    <a:pt x="1073" y="323"/>
                  </a:lnTo>
                  <a:close/>
                </a:path>
              </a:pathLst>
            </a:custGeom>
            <a:solidFill>
              <a:srgbClr val="B266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" name="Rectangle 73"/>
            <p:cNvSpPr>
              <a:spLocks noChangeArrowheads="1"/>
            </p:cNvSpPr>
            <p:nvPr/>
          </p:nvSpPr>
          <p:spPr bwMode="auto">
            <a:xfrm>
              <a:off x="3498" y="1668"/>
              <a:ext cx="312" cy="139"/>
            </a:xfrm>
            <a:prstGeom prst="rect">
              <a:avLst/>
            </a:prstGeom>
            <a:solidFill>
              <a:srgbClr val="D8B272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" name="Freeform 74"/>
            <p:cNvSpPr/>
            <p:nvPr/>
          </p:nvSpPr>
          <p:spPr bwMode="auto">
            <a:xfrm>
              <a:off x="3937" y="1757"/>
              <a:ext cx="174" cy="56"/>
            </a:xfrm>
            <a:custGeom>
              <a:avLst/>
              <a:gdLst>
                <a:gd name="T0" fmla="*/ 1 w 348"/>
                <a:gd name="T1" fmla="*/ 0 h 113"/>
                <a:gd name="T2" fmla="*/ 1 w 348"/>
                <a:gd name="T3" fmla="*/ 0 h 113"/>
                <a:gd name="T4" fmla="*/ 0 w 348"/>
                <a:gd name="T5" fmla="*/ 0 h 113"/>
                <a:gd name="T6" fmla="*/ 0 w 348"/>
                <a:gd name="T7" fmla="*/ 0 h 113"/>
                <a:gd name="T8" fmla="*/ 1 w 348"/>
                <a:gd name="T9" fmla="*/ 0 h 113"/>
                <a:gd name="T10" fmla="*/ 1 w 348"/>
                <a:gd name="T11" fmla="*/ 0 h 113"/>
                <a:gd name="T12" fmla="*/ 1 w 348"/>
                <a:gd name="T13" fmla="*/ 0 h 1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8"/>
                <a:gd name="T22" fmla="*/ 0 h 113"/>
                <a:gd name="T23" fmla="*/ 348 w 348"/>
                <a:gd name="T24" fmla="*/ 113 h 1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8" h="113">
                  <a:moveTo>
                    <a:pt x="303" y="55"/>
                  </a:moveTo>
                  <a:lnTo>
                    <a:pt x="303" y="0"/>
                  </a:lnTo>
                  <a:lnTo>
                    <a:pt x="0" y="0"/>
                  </a:lnTo>
                  <a:lnTo>
                    <a:pt x="0" y="113"/>
                  </a:lnTo>
                  <a:lnTo>
                    <a:pt x="348" y="113"/>
                  </a:lnTo>
                  <a:lnTo>
                    <a:pt x="348" y="55"/>
                  </a:lnTo>
                  <a:lnTo>
                    <a:pt x="303" y="55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" name="Rectangle 75"/>
            <p:cNvSpPr>
              <a:spLocks noChangeArrowheads="1"/>
            </p:cNvSpPr>
            <p:nvPr/>
          </p:nvSpPr>
          <p:spPr bwMode="auto">
            <a:xfrm>
              <a:off x="3937" y="1665"/>
              <a:ext cx="74" cy="91"/>
            </a:xfrm>
            <a:prstGeom prst="rect">
              <a:avLst/>
            </a:prstGeom>
            <a:solidFill>
              <a:srgbClr val="C1841E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" name="Rectangle 76"/>
            <p:cNvSpPr>
              <a:spLocks noChangeArrowheads="1"/>
            </p:cNvSpPr>
            <p:nvPr/>
          </p:nvSpPr>
          <p:spPr bwMode="auto">
            <a:xfrm>
              <a:off x="3646" y="1683"/>
              <a:ext cx="134" cy="104"/>
            </a:xfrm>
            <a:prstGeom prst="rect">
              <a:avLst/>
            </a:prstGeom>
            <a:solidFill>
              <a:srgbClr val="C1841E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" name="Rectangle 77"/>
            <p:cNvSpPr>
              <a:spLocks noChangeArrowheads="1"/>
            </p:cNvSpPr>
            <p:nvPr/>
          </p:nvSpPr>
          <p:spPr bwMode="auto">
            <a:xfrm>
              <a:off x="3952" y="1675"/>
              <a:ext cx="45" cy="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" name="Freeform 78"/>
            <p:cNvSpPr/>
            <p:nvPr/>
          </p:nvSpPr>
          <p:spPr bwMode="auto">
            <a:xfrm>
              <a:off x="3485" y="1469"/>
              <a:ext cx="545" cy="188"/>
            </a:xfrm>
            <a:custGeom>
              <a:avLst/>
              <a:gdLst>
                <a:gd name="T0" fmla="*/ 0 w 1091"/>
                <a:gd name="T1" fmla="*/ 1 h 375"/>
                <a:gd name="T2" fmla="*/ 0 w 1091"/>
                <a:gd name="T3" fmla="*/ 1 h 375"/>
                <a:gd name="T4" fmla="*/ 0 w 1091"/>
                <a:gd name="T5" fmla="*/ 1 h 375"/>
                <a:gd name="T6" fmla="*/ 0 w 1091"/>
                <a:gd name="T7" fmla="*/ 1 h 375"/>
                <a:gd name="T8" fmla="*/ 0 w 1091"/>
                <a:gd name="T9" fmla="*/ 1 h 375"/>
                <a:gd name="T10" fmla="*/ 0 w 1091"/>
                <a:gd name="T11" fmla="*/ 0 h 375"/>
                <a:gd name="T12" fmla="*/ 0 w 1091"/>
                <a:gd name="T13" fmla="*/ 1 h 375"/>
                <a:gd name="T14" fmla="*/ 0 w 1091"/>
                <a:gd name="T15" fmla="*/ 1 h 375"/>
                <a:gd name="T16" fmla="*/ 0 w 1091"/>
                <a:gd name="T17" fmla="*/ 1 h 3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91"/>
                <a:gd name="T28" fmla="*/ 0 h 375"/>
                <a:gd name="T29" fmla="*/ 1091 w 1091"/>
                <a:gd name="T30" fmla="*/ 375 h 37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91" h="375">
                  <a:moveTo>
                    <a:pt x="9" y="375"/>
                  </a:moveTo>
                  <a:lnTo>
                    <a:pt x="660" y="375"/>
                  </a:lnTo>
                  <a:lnTo>
                    <a:pt x="871" y="52"/>
                  </a:lnTo>
                  <a:lnTo>
                    <a:pt x="1082" y="375"/>
                  </a:lnTo>
                  <a:lnTo>
                    <a:pt x="1091" y="336"/>
                  </a:lnTo>
                  <a:lnTo>
                    <a:pt x="871" y="0"/>
                  </a:lnTo>
                  <a:lnTo>
                    <a:pt x="652" y="336"/>
                  </a:lnTo>
                  <a:lnTo>
                    <a:pt x="0" y="336"/>
                  </a:lnTo>
                  <a:lnTo>
                    <a:pt x="9" y="3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" name="Rectangle 79"/>
            <p:cNvSpPr>
              <a:spLocks noChangeArrowheads="1"/>
            </p:cNvSpPr>
            <p:nvPr/>
          </p:nvSpPr>
          <p:spPr bwMode="auto">
            <a:xfrm>
              <a:off x="3684" y="1689"/>
              <a:ext cx="58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1" name="Rectangle 80"/>
            <p:cNvSpPr>
              <a:spLocks noChangeArrowheads="1"/>
            </p:cNvSpPr>
            <p:nvPr/>
          </p:nvSpPr>
          <p:spPr bwMode="auto">
            <a:xfrm>
              <a:off x="3653" y="1689"/>
              <a:ext cx="24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" name="Rectangle 81"/>
            <p:cNvSpPr>
              <a:spLocks noChangeArrowheads="1"/>
            </p:cNvSpPr>
            <p:nvPr/>
          </p:nvSpPr>
          <p:spPr bwMode="auto">
            <a:xfrm>
              <a:off x="3750" y="1689"/>
              <a:ext cx="23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3" name="Rectangle 82"/>
            <p:cNvSpPr>
              <a:spLocks noChangeArrowheads="1"/>
            </p:cNvSpPr>
            <p:nvPr/>
          </p:nvSpPr>
          <p:spPr bwMode="auto">
            <a:xfrm>
              <a:off x="3857" y="1689"/>
              <a:ext cx="37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4" name="Rectangle 83"/>
            <p:cNvSpPr>
              <a:spLocks noChangeArrowheads="1"/>
            </p:cNvSpPr>
            <p:nvPr/>
          </p:nvSpPr>
          <p:spPr bwMode="auto">
            <a:xfrm>
              <a:off x="3833" y="1689"/>
              <a:ext cx="17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5" name="Rectangle 84"/>
            <p:cNvSpPr>
              <a:spLocks noChangeArrowheads="1"/>
            </p:cNvSpPr>
            <p:nvPr/>
          </p:nvSpPr>
          <p:spPr bwMode="auto">
            <a:xfrm>
              <a:off x="3902" y="1689"/>
              <a:ext cx="17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6" name="Freeform 85"/>
            <p:cNvSpPr/>
            <p:nvPr/>
          </p:nvSpPr>
          <p:spPr bwMode="auto">
            <a:xfrm>
              <a:off x="3888" y="1565"/>
              <a:ext cx="27" cy="20"/>
            </a:xfrm>
            <a:custGeom>
              <a:avLst/>
              <a:gdLst>
                <a:gd name="T0" fmla="*/ 0 w 55"/>
                <a:gd name="T1" fmla="*/ 0 h 42"/>
                <a:gd name="T2" fmla="*/ 0 w 55"/>
                <a:gd name="T3" fmla="*/ 0 h 42"/>
                <a:gd name="T4" fmla="*/ 0 w 55"/>
                <a:gd name="T5" fmla="*/ 0 h 42"/>
                <a:gd name="T6" fmla="*/ 0 w 55"/>
                <a:gd name="T7" fmla="*/ 0 h 42"/>
                <a:gd name="T8" fmla="*/ 0 w 55"/>
                <a:gd name="T9" fmla="*/ 0 h 42"/>
                <a:gd name="T10" fmla="*/ 0 w 55"/>
                <a:gd name="T11" fmla="*/ 0 h 42"/>
                <a:gd name="T12" fmla="*/ 0 w 55"/>
                <a:gd name="T13" fmla="*/ 0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5"/>
                <a:gd name="T22" fmla="*/ 0 h 42"/>
                <a:gd name="T23" fmla="*/ 55 w 55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5" h="42">
                  <a:moveTo>
                    <a:pt x="21" y="0"/>
                  </a:moveTo>
                  <a:lnTo>
                    <a:pt x="13" y="8"/>
                  </a:lnTo>
                  <a:lnTo>
                    <a:pt x="7" y="19"/>
                  </a:lnTo>
                  <a:lnTo>
                    <a:pt x="2" y="30"/>
                  </a:lnTo>
                  <a:lnTo>
                    <a:pt x="0" y="42"/>
                  </a:lnTo>
                  <a:lnTo>
                    <a:pt x="55" y="4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Freeform 86"/>
            <p:cNvSpPr/>
            <p:nvPr/>
          </p:nvSpPr>
          <p:spPr bwMode="auto">
            <a:xfrm>
              <a:off x="3925" y="1565"/>
              <a:ext cx="28" cy="20"/>
            </a:xfrm>
            <a:custGeom>
              <a:avLst/>
              <a:gdLst>
                <a:gd name="T0" fmla="*/ 1 w 55"/>
                <a:gd name="T1" fmla="*/ 0 h 42"/>
                <a:gd name="T2" fmla="*/ 1 w 55"/>
                <a:gd name="T3" fmla="*/ 0 h 42"/>
                <a:gd name="T4" fmla="*/ 1 w 55"/>
                <a:gd name="T5" fmla="*/ 0 h 42"/>
                <a:gd name="T6" fmla="*/ 1 w 55"/>
                <a:gd name="T7" fmla="*/ 0 h 42"/>
                <a:gd name="T8" fmla="*/ 1 w 55"/>
                <a:gd name="T9" fmla="*/ 0 h 42"/>
                <a:gd name="T10" fmla="*/ 0 w 55"/>
                <a:gd name="T11" fmla="*/ 0 h 42"/>
                <a:gd name="T12" fmla="*/ 1 w 55"/>
                <a:gd name="T13" fmla="*/ 0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5"/>
                <a:gd name="T22" fmla="*/ 0 h 42"/>
                <a:gd name="T23" fmla="*/ 55 w 55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5" h="42">
                  <a:moveTo>
                    <a:pt x="33" y="0"/>
                  </a:moveTo>
                  <a:lnTo>
                    <a:pt x="41" y="8"/>
                  </a:lnTo>
                  <a:lnTo>
                    <a:pt x="48" y="19"/>
                  </a:lnTo>
                  <a:lnTo>
                    <a:pt x="53" y="30"/>
                  </a:lnTo>
                  <a:lnTo>
                    <a:pt x="55" y="42"/>
                  </a:lnTo>
                  <a:lnTo>
                    <a:pt x="0" y="4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" name="Freeform 87"/>
            <p:cNvSpPr/>
            <p:nvPr/>
          </p:nvSpPr>
          <p:spPr bwMode="auto">
            <a:xfrm>
              <a:off x="3904" y="1554"/>
              <a:ext cx="32" cy="29"/>
            </a:xfrm>
            <a:custGeom>
              <a:avLst/>
              <a:gdLst>
                <a:gd name="T0" fmla="*/ 0 w 66"/>
                <a:gd name="T1" fmla="*/ 1 h 53"/>
                <a:gd name="T2" fmla="*/ 0 w 66"/>
                <a:gd name="T3" fmla="*/ 1 h 53"/>
                <a:gd name="T4" fmla="*/ 0 w 66"/>
                <a:gd name="T5" fmla="*/ 1 h 53"/>
                <a:gd name="T6" fmla="*/ 0 w 66"/>
                <a:gd name="T7" fmla="*/ 1 h 53"/>
                <a:gd name="T8" fmla="*/ 0 w 66"/>
                <a:gd name="T9" fmla="*/ 1 h 53"/>
                <a:gd name="T10" fmla="*/ 0 w 66"/>
                <a:gd name="T11" fmla="*/ 0 h 53"/>
                <a:gd name="T12" fmla="*/ 0 w 66"/>
                <a:gd name="T13" fmla="*/ 1 h 53"/>
                <a:gd name="T14" fmla="*/ 0 w 66"/>
                <a:gd name="T15" fmla="*/ 1 h 53"/>
                <a:gd name="T16" fmla="*/ 0 w 66"/>
                <a:gd name="T17" fmla="*/ 1 h 53"/>
                <a:gd name="T18" fmla="*/ 0 w 66"/>
                <a:gd name="T19" fmla="*/ 1 h 53"/>
                <a:gd name="T20" fmla="*/ 0 w 66"/>
                <a:gd name="T21" fmla="*/ 1 h 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6"/>
                <a:gd name="T34" fmla="*/ 0 h 53"/>
                <a:gd name="T35" fmla="*/ 66 w 66"/>
                <a:gd name="T36" fmla="*/ 53 h 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6" h="53">
                  <a:moveTo>
                    <a:pt x="33" y="53"/>
                  </a:moveTo>
                  <a:lnTo>
                    <a:pt x="66" y="12"/>
                  </a:lnTo>
                  <a:lnTo>
                    <a:pt x="59" y="7"/>
                  </a:lnTo>
                  <a:lnTo>
                    <a:pt x="52" y="4"/>
                  </a:lnTo>
                  <a:lnTo>
                    <a:pt x="43" y="2"/>
                  </a:lnTo>
                  <a:lnTo>
                    <a:pt x="34" y="0"/>
                  </a:lnTo>
                  <a:lnTo>
                    <a:pt x="25" y="2"/>
                  </a:lnTo>
                  <a:lnTo>
                    <a:pt x="15" y="4"/>
                  </a:lnTo>
                  <a:lnTo>
                    <a:pt x="7" y="7"/>
                  </a:lnTo>
                  <a:lnTo>
                    <a:pt x="0" y="12"/>
                  </a:lnTo>
                  <a:lnTo>
                    <a:pt x="33" y="5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" name="Freeform 88"/>
            <p:cNvSpPr/>
            <p:nvPr/>
          </p:nvSpPr>
          <p:spPr bwMode="auto">
            <a:xfrm>
              <a:off x="3924" y="1578"/>
              <a:ext cx="174" cy="87"/>
            </a:xfrm>
            <a:custGeom>
              <a:avLst/>
              <a:gdLst>
                <a:gd name="T0" fmla="*/ 1 w 348"/>
                <a:gd name="T1" fmla="*/ 1 h 174"/>
                <a:gd name="T2" fmla="*/ 1 w 348"/>
                <a:gd name="T3" fmla="*/ 0 h 174"/>
                <a:gd name="T4" fmla="*/ 1 w 348"/>
                <a:gd name="T5" fmla="*/ 0 h 174"/>
                <a:gd name="T6" fmla="*/ 1 w 348"/>
                <a:gd name="T7" fmla="*/ 1 h 174"/>
                <a:gd name="T8" fmla="*/ 1 w 348"/>
                <a:gd name="T9" fmla="*/ 1 h 174"/>
                <a:gd name="T10" fmla="*/ 1 w 348"/>
                <a:gd name="T11" fmla="*/ 0 h 174"/>
                <a:gd name="T12" fmla="*/ 1 w 348"/>
                <a:gd name="T13" fmla="*/ 1 h 174"/>
                <a:gd name="T14" fmla="*/ 1 w 348"/>
                <a:gd name="T15" fmla="*/ 1 h 174"/>
                <a:gd name="T16" fmla="*/ 1 w 348"/>
                <a:gd name="T17" fmla="*/ 1 h 174"/>
                <a:gd name="T18" fmla="*/ 1 w 348"/>
                <a:gd name="T19" fmla="*/ 1 h 174"/>
                <a:gd name="T20" fmla="*/ 1 w 348"/>
                <a:gd name="T21" fmla="*/ 1 h 174"/>
                <a:gd name="T22" fmla="*/ 0 w 348"/>
                <a:gd name="T23" fmla="*/ 1 h 174"/>
                <a:gd name="T24" fmla="*/ 1 w 348"/>
                <a:gd name="T25" fmla="*/ 1 h 17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48"/>
                <a:gd name="T40" fmla="*/ 0 h 174"/>
                <a:gd name="T41" fmla="*/ 348 w 348"/>
                <a:gd name="T42" fmla="*/ 174 h 17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48" h="174">
                  <a:moveTo>
                    <a:pt x="1" y="136"/>
                  </a:moveTo>
                  <a:lnTo>
                    <a:pt x="88" y="0"/>
                  </a:lnTo>
                  <a:lnTo>
                    <a:pt x="122" y="0"/>
                  </a:lnTo>
                  <a:lnTo>
                    <a:pt x="35" y="136"/>
                  </a:lnTo>
                  <a:lnTo>
                    <a:pt x="171" y="136"/>
                  </a:lnTo>
                  <a:lnTo>
                    <a:pt x="259" y="0"/>
                  </a:lnTo>
                  <a:lnTo>
                    <a:pt x="348" y="136"/>
                  </a:lnTo>
                  <a:lnTo>
                    <a:pt x="340" y="174"/>
                  </a:lnTo>
                  <a:lnTo>
                    <a:pt x="259" y="50"/>
                  </a:lnTo>
                  <a:lnTo>
                    <a:pt x="179" y="174"/>
                  </a:lnTo>
                  <a:lnTo>
                    <a:pt x="9" y="174"/>
                  </a:lnTo>
                  <a:lnTo>
                    <a:pt x="0" y="136"/>
                  </a:lnTo>
                  <a:lnTo>
                    <a:pt x="1" y="1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" name="Rectangle 89"/>
            <p:cNvSpPr>
              <a:spLocks noChangeArrowheads="1"/>
            </p:cNvSpPr>
            <p:nvPr/>
          </p:nvSpPr>
          <p:spPr bwMode="auto">
            <a:xfrm>
              <a:off x="4038" y="1789"/>
              <a:ext cx="69" cy="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" name="Rectangle 90"/>
            <p:cNvSpPr>
              <a:spLocks noChangeArrowheads="1"/>
            </p:cNvSpPr>
            <p:nvPr/>
          </p:nvSpPr>
          <p:spPr bwMode="auto">
            <a:xfrm>
              <a:off x="4015" y="1762"/>
              <a:ext cx="69" cy="2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" name="Freeform 91"/>
            <p:cNvSpPr/>
            <p:nvPr/>
          </p:nvSpPr>
          <p:spPr bwMode="auto">
            <a:xfrm>
              <a:off x="4014" y="1604"/>
              <a:ext cx="80" cy="61"/>
            </a:xfrm>
            <a:custGeom>
              <a:avLst/>
              <a:gdLst>
                <a:gd name="T0" fmla="*/ 0 w 161"/>
                <a:gd name="T1" fmla="*/ 0 h 124"/>
                <a:gd name="T2" fmla="*/ 0 w 161"/>
                <a:gd name="T3" fmla="*/ 0 h 124"/>
                <a:gd name="T4" fmla="*/ 0 w 161"/>
                <a:gd name="T5" fmla="*/ 0 h 124"/>
                <a:gd name="T6" fmla="*/ 0 w 161"/>
                <a:gd name="T7" fmla="*/ 0 h 1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1"/>
                <a:gd name="T13" fmla="*/ 0 h 124"/>
                <a:gd name="T14" fmla="*/ 161 w 161"/>
                <a:gd name="T15" fmla="*/ 124 h 1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1" h="124">
                  <a:moveTo>
                    <a:pt x="161" y="124"/>
                  </a:moveTo>
                  <a:lnTo>
                    <a:pt x="80" y="0"/>
                  </a:lnTo>
                  <a:lnTo>
                    <a:pt x="0" y="124"/>
                  </a:lnTo>
                  <a:lnTo>
                    <a:pt x="161" y="124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3" name="Rectangle 92"/>
            <p:cNvSpPr>
              <a:spLocks noChangeArrowheads="1"/>
            </p:cNvSpPr>
            <p:nvPr/>
          </p:nvSpPr>
          <p:spPr bwMode="auto">
            <a:xfrm>
              <a:off x="4076" y="1665"/>
              <a:ext cx="9" cy="91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4" name="Freeform 93"/>
            <p:cNvSpPr/>
            <p:nvPr/>
          </p:nvSpPr>
          <p:spPr bwMode="auto">
            <a:xfrm>
              <a:off x="3942" y="1578"/>
              <a:ext cx="111" cy="68"/>
            </a:xfrm>
            <a:custGeom>
              <a:avLst/>
              <a:gdLst>
                <a:gd name="T0" fmla="*/ 0 w 224"/>
                <a:gd name="T1" fmla="*/ 0 h 136"/>
                <a:gd name="T2" fmla="*/ 0 w 224"/>
                <a:gd name="T3" fmla="*/ 1 h 136"/>
                <a:gd name="T4" fmla="*/ 0 w 224"/>
                <a:gd name="T5" fmla="*/ 1 h 136"/>
                <a:gd name="T6" fmla="*/ 0 w 224"/>
                <a:gd name="T7" fmla="*/ 0 h 136"/>
                <a:gd name="T8" fmla="*/ 0 w 224"/>
                <a:gd name="T9" fmla="*/ 0 h 1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136"/>
                <a:gd name="T17" fmla="*/ 224 w 224"/>
                <a:gd name="T18" fmla="*/ 136 h 1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136">
                  <a:moveTo>
                    <a:pt x="87" y="0"/>
                  </a:moveTo>
                  <a:lnTo>
                    <a:pt x="0" y="136"/>
                  </a:lnTo>
                  <a:lnTo>
                    <a:pt x="136" y="136"/>
                  </a:lnTo>
                  <a:lnTo>
                    <a:pt x="224" y="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5" name="Rectangle 94"/>
            <p:cNvSpPr>
              <a:spLocks noChangeArrowheads="1"/>
            </p:cNvSpPr>
            <p:nvPr/>
          </p:nvSpPr>
          <p:spPr bwMode="auto">
            <a:xfrm>
              <a:off x="4011" y="1665"/>
              <a:ext cx="15" cy="91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" name="Rectangle 95"/>
            <p:cNvSpPr>
              <a:spLocks noChangeArrowheads="1"/>
            </p:cNvSpPr>
            <p:nvPr/>
          </p:nvSpPr>
          <p:spPr bwMode="auto">
            <a:xfrm>
              <a:off x="3937" y="1665"/>
              <a:ext cx="15" cy="91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" name="Freeform 96"/>
            <p:cNvSpPr/>
            <p:nvPr/>
          </p:nvSpPr>
          <p:spPr bwMode="auto">
            <a:xfrm>
              <a:off x="2830" y="1813"/>
              <a:ext cx="442" cy="221"/>
            </a:xfrm>
            <a:custGeom>
              <a:avLst/>
              <a:gdLst>
                <a:gd name="T0" fmla="*/ 1 w 882"/>
                <a:gd name="T1" fmla="*/ 1 h 442"/>
                <a:gd name="T2" fmla="*/ 1 w 882"/>
                <a:gd name="T3" fmla="*/ 1 h 442"/>
                <a:gd name="T4" fmla="*/ 1 w 882"/>
                <a:gd name="T5" fmla="*/ 1 h 442"/>
                <a:gd name="T6" fmla="*/ 1 w 882"/>
                <a:gd name="T7" fmla="*/ 1 h 442"/>
                <a:gd name="T8" fmla="*/ 1 w 882"/>
                <a:gd name="T9" fmla="*/ 1 h 442"/>
                <a:gd name="T10" fmla="*/ 1 w 882"/>
                <a:gd name="T11" fmla="*/ 1 h 442"/>
                <a:gd name="T12" fmla="*/ 1 w 882"/>
                <a:gd name="T13" fmla="*/ 1 h 442"/>
                <a:gd name="T14" fmla="*/ 1 w 882"/>
                <a:gd name="T15" fmla="*/ 1 h 442"/>
                <a:gd name="T16" fmla="*/ 1 w 882"/>
                <a:gd name="T17" fmla="*/ 1 h 442"/>
                <a:gd name="T18" fmla="*/ 1 w 882"/>
                <a:gd name="T19" fmla="*/ 1 h 442"/>
                <a:gd name="T20" fmla="*/ 1 w 882"/>
                <a:gd name="T21" fmla="*/ 1 h 442"/>
                <a:gd name="T22" fmla="*/ 1 w 882"/>
                <a:gd name="T23" fmla="*/ 1 h 442"/>
                <a:gd name="T24" fmla="*/ 1 w 882"/>
                <a:gd name="T25" fmla="*/ 1 h 442"/>
                <a:gd name="T26" fmla="*/ 1 w 882"/>
                <a:gd name="T27" fmla="*/ 1 h 442"/>
                <a:gd name="T28" fmla="*/ 1 w 882"/>
                <a:gd name="T29" fmla="*/ 1 h 442"/>
                <a:gd name="T30" fmla="*/ 1 w 882"/>
                <a:gd name="T31" fmla="*/ 1 h 442"/>
                <a:gd name="T32" fmla="*/ 0 w 882"/>
                <a:gd name="T33" fmla="*/ 1 h 442"/>
                <a:gd name="T34" fmla="*/ 1 w 882"/>
                <a:gd name="T35" fmla="*/ 1 h 442"/>
                <a:gd name="T36" fmla="*/ 1 w 882"/>
                <a:gd name="T37" fmla="*/ 1 h 442"/>
                <a:gd name="T38" fmla="*/ 1 w 882"/>
                <a:gd name="T39" fmla="*/ 1 h 442"/>
                <a:gd name="T40" fmla="*/ 1 w 882"/>
                <a:gd name="T41" fmla="*/ 1 h 442"/>
                <a:gd name="T42" fmla="*/ 1 w 882"/>
                <a:gd name="T43" fmla="*/ 1 h 442"/>
                <a:gd name="T44" fmla="*/ 1 w 882"/>
                <a:gd name="T45" fmla="*/ 1 h 442"/>
                <a:gd name="T46" fmla="*/ 1 w 882"/>
                <a:gd name="T47" fmla="*/ 1 h 442"/>
                <a:gd name="T48" fmla="*/ 1 w 882"/>
                <a:gd name="T49" fmla="*/ 1 h 442"/>
                <a:gd name="T50" fmla="*/ 1 w 882"/>
                <a:gd name="T51" fmla="*/ 1 h 442"/>
                <a:gd name="T52" fmla="*/ 1 w 882"/>
                <a:gd name="T53" fmla="*/ 1 h 442"/>
                <a:gd name="T54" fmla="*/ 1 w 882"/>
                <a:gd name="T55" fmla="*/ 1 h 442"/>
                <a:gd name="T56" fmla="*/ 1 w 882"/>
                <a:gd name="T57" fmla="*/ 1 h 442"/>
                <a:gd name="T58" fmla="*/ 1 w 882"/>
                <a:gd name="T59" fmla="*/ 1 h 442"/>
                <a:gd name="T60" fmla="*/ 1 w 882"/>
                <a:gd name="T61" fmla="*/ 1 h 442"/>
                <a:gd name="T62" fmla="*/ 1 w 882"/>
                <a:gd name="T63" fmla="*/ 1 h 442"/>
                <a:gd name="T64" fmla="*/ 1 w 882"/>
                <a:gd name="T65" fmla="*/ 1 h 442"/>
                <a:gd name="T66" fmla="*/ 1 w 882"/>
                <a:gd name="T67" fmla="*/ 1 h 442"/>
                <a:gd name="T68" fmla="*/ 1 w 882"/>
                <a:gd name="T69" fmla="*/ 1 h 442"/>
                <a:gd name="T70" fmla="*/ 1 w 882"/>
                <a:gd name="T71" fmla="*/ 1 h 442"/>
                <a:gd name="T72" fmla="*/ 1 w 882"/>
                <a:gd name="T73" fmla="*/ 1 h 442"/>
                <a:gd name="T74" fmla="*/ 1 w 882"/>
                <a:gd name="T75" fmla="*/ 1 h 442"/>
                <a:gd name="T76" fmla="*/ 1 w 882"/>
                <a:gd name="T77" fmla="*/ 1 h 442"/>
                <a:gd name="T78" fmla="*/ 1 w 882"/>
                <a:gd name="T79" fmla="*/ 1 h 442"/>
                <a:gd name="T80" fmla="*/ 1 w 882"/>
                <a:gd name="T81" fmla="*/ 1 h 442"/>
                <a:gd name="T82" fmla="*/ 1 w 882"/>
                <a:gd name="T83" fmla="*/ 1 h 442"/>
                <a:gd name="T84" fmla="*/ 1 w 882"/>
                <a:gd name="T85" fmla="*/ 1 h 442"/>
                <a:gd name="T86" fmla="*/ 1 w 882"/>
                <a:gd name="T87" fmla="*/ 1 h 442"/>
                <a:gd name="T88" fmla="*/ 1 w 882"/>
                <a:gd name="T89" fmla="*/ 1 h 442"/>
                <a:gd name="T90" fmla="*/ 1 w 882"/>
                <a:gd name="T91" fmla="*/ 1 h 442"/>
                <a:gd name="T92" fmla="*/ 1 w 882"/>
                <a:gd name="T93" fmla="*/ 1 h 442"/>
                <a:gd name="T94" fmla="*/ 1 w 882"/>
                <a:gd name="T95" fmla="*/ 1 h 442"/>
                <a:gd name="T96" fmla="*/ 1 w 882"/>
                <a:gd name="T97" fmla="*/ 0 h 4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82"/>
                <a:gd name="T148" fmla="*/ 0 h 442"/>
                <a:gd name="T149" fmla="*/ 882 w 882"/>
                <a:gd name="T150" fmla="*/ 442 h 44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82" h="442">
                  <a:moveTo>
                    <a:pt x="632" y="0"/>
                  </a:moveTo>
                  <a:lnTo>
                    <a:pt x="646" y="4"/>
                  </a:lnTo>
                  <a:lnTo>
                    <a:pt x="665" y="12"/>
                  </a:lnTo>
                  <a:lnTo>
                    <a:pt x="683" y="23"/>
                  </a:lnTo>
                  <a:lnTo>
                    <a:pt x="699" y="37"/>
                  </a:lnTo>
                  <a:lnTo>
                    <a:pt x="706" y="52"/>
                  </a:lnTo>
                  <a:lnTo>
                    <a:pt x="703" y="67"/>
                  </a:lnTo>
                  <a:lnTo>
                    <a:pt x="682" y="80"/>
                  </a:lnTo>
                  <a:lnTo>
                    <a:pt x="641" y="91"/>
                  </a:lnTo>
                  <a:lnTo>
                    <a:pt x="613" y="96"/>
                  </a:lnTo>
                  <a:lnTo>
                    <a:pt x="585" y="99"/>
                  </a:lnTo>
                  <a:lnTo>
                    <a:pt x="555" y="104"/>
                  </a:lnTo>
                  <a:lnTo>
                    <a:pt x="524" y="107"/>
                  </a:lnTo>
                  <a:lnTo>
                    <a:pt x="493" y="111"/>
                  </a:lnTo>
                  <a:lnTo>
                    <a:pt x="460" y="114"/>
                  </a:lnTo>
                  <a:lnTo>
                    <a:pt x="427" y="118"/>
                  </a:lnTo>
                  <a:lnTo>
                    <a:pt x="394" y="121"/>
                  </a:lnTo>
                  <a:lnTo>
                    <a:pt x="361" y="126"/>
                  </a:lnTo>
                  <a:lnTo>
                    <a:pt x="328" y="130"/>
                  </a:lnTo>
                  <a:lnTo>
                    <a:pt x="295" y="135"/>
                  </a:lnTo>
                  <a:lnTo>
                    <a:pt x="263" y="141"/>
                  </a:lnTo>
                  <a:lnTo>
                    <a:pt x="232" y="146"/>
                  </a:lnTo>
                  <a:lnTo>
                    <a:pt x="200" y="153"/>
                  </a:lnTo>
                  <a:lnTo>
                    <a:pt x="172" y="161"/>
                  </a:lnTo>
                  <a:lnTo>
                    <a:pt x="143" y="170"/>
                  </a:lnTo>
                  <a:lnTo>
                    <a:pt x="116" y="181"/>
                  </a:lnTo>
                  <a:lnTo>
                    <a:pt x="91" y="194"/>
                  </a:lnTo>
                  <a:lnTo>
                    <a:pt x="69" y="207"/>
                  </a:lnTo>
                  <a:lnTo>
                    <a:pt x="48" y="223"/>
                  </a:lnTo>
                  <a:lnTo>
                    <a:pt x="32" y="241"/>
                  </a:lnTo>
                  <a:lnTo>
                    <a:pt x="18" y="259"/>
                  </a:lnTo>
                  <a:lnTo>
                    <a:pt x="8" y="278"/>
                  </a:lnTo>
                  <a:lnTo>
                    <a:pt x="1" y="297"/>
                  </a:lnTo>
                  <a:lnTo>
                    <a:pt x="0" y="317"/>
                  </a:lnTo>
                  <a:lnTo>
                    <a:pt x="2" y="336"/>
                  </a:lnTo>
                  <a:lnTo>
                    <a:pt x="10" y="356"/>
                  </a:lnTo>
                  <a:lnTo>
                    <a:pt x="23" y="374"/>
                  </a:lnTo>
                  <a:lnTo>
                    <a:pt x="41" y="393"/>
                  </a:lnTo>
                  <a:lnTo>
                    <a:pt x="67" y="411"/>
                  </a:lnTo>
                  <a:lnTo>
                    <a:pt x="98" y="427"/>
                  </a:lnTo>
                  <a:lnTo>
                    <a:pt x="136" y="442"/>
                  </a:lnTo>
                  <a:lnTo>
                    <a:pt x="151" y="442"/>
                  </a:lnTo>
                  <a:lnTo>
                    <a:pt x="170" y="442"/>
                  </a:lnTo>
                  <a:lnTo>
                    <a:pt x="196" y="442"/>
                  </a:lnTo>
                  <a:lnTo>
                    <a:pt x="223" y="442"/>
                  </a:lnTo>
                  <a:lnTo>
                    <a:pt x="256" y="442"/>
                  </a:lnTo>
                  <a:lnTo>
                    <a:pt x="288" y="442"/>
                  </a:lnTo>
                  <a:lnTo>
                    <a:pt x="323" y="442"/>
                  </a:lnTo>
                  <a:lnTo>
                    <a:pt x="357" y="442"/>
                  </a:lnTo>
                  <a:lnTo>
                    <a:pt x="392" y="442"/>
                  </a:lnTo>
                  <a:lnTo>
                    <a:pt x="424" y="442"/>
                  </a:lnTo>
                  <a:lnTo>
                    <a:pt x="454" y="442"/>
                  </a:lnTo>
                  <a:lnTo>
                    <a:pt x="480" y="442"/>
                  </a:lnTo>
                  <a:lnTo>
                    <a:pt x="502" y="442"/>
                  </a:lnTo>
                  <a:lnTo>
                    <a:pt x="518" y="442"/>
                  </a:lnTo>
                  <a:lnTo>
                    <a:pt x="530" y="442"/>
                  </a:lnTo>
                  <a:lnTo>
                    <a:pt x="533" y="442"/>
                  </a:lnTo>
                  <a:lnTo>
                    <a:pt x="505" y="436"/>
                  </a:lnTo>
                  <a:lnTo>
                    <a:pt x="471" y="429"/>
                  </a:lnTo>
                  <a:lnTo>
                    <a:pt x="437" y="422"/>
                  </a:lnTo>
                  <a:lnTo>
                    <a:pt x="400" y="413"/>
                  </a:lnTo>
                  <a:lnTo>
                    <a:pt x="363" y="404"/>
                  </a:lnTo>
                  <a:lnTo>
                    <a:pt x="327" y="393"/>
                  </a:lnTo>
                  <a:lnTo>
                    <a:pt x="293" y="381"/>
                  </a:lnTo>
                  <a:lnTo>
                    <a:pt x="262" y="367"/>
                  </a:lnTo>
                  <a:lnTo>
                    <a:pt x="234" y="353"/>
                  </a:lnTo>
                  <a:lnTo>
                    <a:pt x="211" y="338"/>
                  </a:lnTo>
                  <a:lnTo>
                    <a:pt x="194" y="321"/>
                  </a:lnTo>
                  <a:lnTo>
                    <a:pt x="182" y="303"/>
                  </a:lnTo>
                  <a:lnTo>
                    <a:pt x="180" y="284"/>
                  </a:lnTo>
                  <a:lnTo>
                    <a:pt x="185" y="264"/>
                  </a:lnTo>
                  <a:lnTo>
                    <a:pt x="202" y="241"/>
                  </a:lnTo>
                  <a:lnTo>
                    <a:pt x="228" y="218"/>
                  </a:lnTo>
                  <a:lnTo>
                    <a:pt x="247" y="207"/>
                  </a:lnTo>
                  <a:lnTo>
                    <a:pt x="272" y="198"/>
                  </a:lnTo>
                  <a:lnTo>
                    <a:pt x="302" y="191"/>
                  </a:lnTo>
                  <a:lnTo>
                    <a:pt x="335" y="184"/>
                  </a:lnTo>
                  <a:lnTo>
                    <a:pt x="373" y="180"/>
                  </a:lnTo>
                  <a:lnTo>
                    <a:pt x="414" y="174"/>
                  </a:lnTo>
                  <a:lnTo>
                    <a:pt x="456" y="170"/>
                  </a:lnTo>
                  <a:lnTo>
                    <a:pt x="500" y="166"/>
                  </a:lnTo>
                  <a:lnTo>
                    <a:pt x="545" y="162"/>
                  </a:lnTo>
                  <a:lnTo>
                    <a:pt x="589" y="158"/>
                  </a:lnTo>
                  <a:lnTo>
                    <a:pt x="631" y="153"/>
                  </a:lnTo>
                  <a:lnTo>
                    <a:pt x="673" y="147"/>
                  </a:lnTo>
                  <a:lnTo>
                    <a:pt x="712" y="142"/>
                  </a:lnTo>
                  <a:lnTo>
                    <a:pt x="747" y="134"/>
                  </a:lnTo>
                  <a:lnTo>
                    <a:pt x="778" y="124"/>
                  </a:lnTo>
                  <a:lnTo>
                    <a:pt x="804" y="114"/>
                  </a:lnTo>
                  <a:lnTo>
                    <a:pt x="843" y="92"/>
                  </a:lnTo>
                  <a:lnTo>
                    <a:pt x="868" y="72"/>
                  </a:lnTo>
                  <a:lnTo>
                    <a:pt x="880" y="53"/>
                  </a:lnTo>
                  <a:lnTo>
                    <a:pt x="882" y="37"/>
                  </a:lnTo>
                  <a:lnTo>
                    <a:pt x="880" y="23"/>
                  </a:lnTo>
                  <a:lnTo>
                    <a:pt x="873" y="13"/>
                  </a:lnTo>
                  <a:lnTo>
                    <a:pt x="866" y="5"/>
                  </a:lnTo>
                  <a:lnTo>
                    <a:pt x="861" y="0"/>
                  </a:lnTo>
                  <a:lnTo>
                    <a:pt x="63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8" name="Freeform 97"/>
            <p:cNvSpPr/>
            <p:nvPr/>
          </p:nvSpPr>
          <p:spPr bwMode="auto">
            <a:xfrm>
              <a:off x="3389" y="1712"/>
              <a:ext cx="45" cy="170"/>
            </a:xfrm>
            <a:custGeom>
              <a:avLst/>
              <a:gdLst>
                <a:gd name="T0" fmla="*/ 0 w 91"/>
                <a:gd name="T1" fmla="*/ 1 h 338"/>
                <a:gd name="T2" fmla="*/ 0 w 91"/>
                <a:gd name="T3" fmla="*/ 1 h 338"/>
                <a:gd name="T4" fmla="*/ 0 w 91"/>
                <a:gd name="T5" fmla="*/ 1 h 338"/>
                <a:gd name="T6" fmla="*/ 0 w 91"/>
                <a:gd name="T7" fmla="*/ 1 h 338"/>
                <a:gd name="T8" fmla="*/ 0 w 91"/>
                <a:gd name="T9" fmla="*/ 1 h 338"/>
                <a:gd name="T10" fmla="*/ 0 w 91"/>
                <a:gd name="T11" fmla="*/ 1 h 338"/>
                <a:gd name="T12" fmla="*/ 0 w 91"/>
                <a:gd name="T13" fmla="*/ 1 h 338"/>
                <a:gd name="T14" fmla="*/ 0 w 91"/>
                <a:gd name="T15" fmla="*/ 0 h 338"/>
                <a:gd name="T16" fmla="*/ 0 w 91"/>
                <a:gd name="T17" fmla="*/ 1 h 338"/>
                <a:gd name="T18" fmla="*/ 0 w 91"/>
                <a:gd name="T19" fmla="*/ 1 h 338"/>
                <a:gd name="T20" fmla="*/ 0 w 91"/>
                <a:gd name="T21" fmla="*/ 1 h 338"/>
                <a:gd name="T22" fmla="*/ 0 w 91"/>
                <a:gd name="T23" fmla="*/ 1 h 338"/>
                <a:gd name="T24" fmla="*/ 0 w 91"/>
                <a:gd name="T25" fmla="*/ 1 h 338"/>
                <a:gd name="T26" fmla="*/ 0 w 91"/>
                <a:gd name="T27" fmla="*/ 1 h 338"/>
                <a:gd name="T28" fmla="*/ 0 w 91"/>
                <a:gd name="T29" fmla="*/ 1 h 338"/>
                <a:gd name="T30" fmla="*/ 0 w 91"/>
                <a:gd name="T31" fmla="*/ 1 h 338"/>
                <a:gd name="T32" fmla="*/ 0 w 91"/>
                <a:gd name="T33" fmla="*/ 1 h 3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1"/>
                <a:gd name="T52" fmla="*/ 0 h 338"/>
                <a:gd name="T53" fmla="*/ 91 w 91"/>
                <a:gd name="T54" fmla="*/ 338 h 3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1" h="338">
                  <a:moveTo>
                    <a:pt x="7" y="338"/>
                  </a:moveTo>
                  <a:lnTo>
                    <a:pt x="4" y="338"/>
                  </a:lnTo>
                  <a:lnTo>
                    <a:pt x="0" y="335"/>
                  </a:lnTo>
                  <a:lnTo>
                    <a:pt x="4" y="145"/>
                  </a:lnTo>
                  <a:lnTo>
                    <a:pt x="5" y="7"/>
                  </a:lnTo>
                  <a:lnTo>
                    <a:pt x="3" y="4"/>
                  </a:lnTo>
                  <a:lnTo>
                    <a:pt x="3" y="2"/>
                  </a:lnTo>
                  <a:lnTo>
                    <a:pt x="59" y="0"/>
                  </a:lnTo>
                  <a:lnTo>
                    <a:pt x="66" y="7"/>
                  </a:lnTo>
                  <a:lnTo>
                    <a:pt x="67" y="10"/>
                  </a:lnTo>
                  <a:lnTo>
                    <a:pt x="65" y="10"/>
                  </a:lnTo>
                  <a:lnTo>
                    <a:pt x="91" y="335"/>
                  </a:lnTo>
                  <a:lnTo>
                    <a:pt x="87" y="335"/>
                  </a:lnTo>
                  <a:lnTo>
                    <a:pt x="82" y="332"/>
                  </a:lnTo>
                  <a:lnTo>
                    <a:pt x="58" y="11"/>
                  </a:lnTo>
                  <a:lnTo>
                    <a:pt x="15" y="13"/>
                  </a:lnTo>
                  <a:lnTo>
                    <a:pt x="7" y="338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9" name="Freeform 98"/>
            <p:cNvSpPr/>
            <p:nvPr/>
          </p:nvSpPr>
          <p:spPr bwMode="auto">
            <a:xfrm>
              <a:off x="3394" y="1726"/>
              <a:ext cx="27" cy="5"/>
            </a:xfrm>
            <a:custGeom>
              <a:avLst/>
              <a:gdLst>
                <a:gd name="T0" fmla="*/ 1 w 51"/>
                <a:gd name="T1" fmla="*/ 0 h 10"/>
                <a:gd name="T2" fmla="*/ 1 w 51"/>
                <a:gd name="T3" fmla="*/ 1 h 10"/>
                <a:gd name="T4" fmla="*/ 0 w 51"/>
                <a:gd name="T5" fmla="*/ 1 h 10"/>
                <a:gd name="T6" fmla="*/ 1 w 51"/>
                <a:gd name="T7" fmla="*/ 1 h 10"/>
                <a:gd name="T8" fmla="*/ 1 w 51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10"/>
                <a:gd name="T17" fmla="*/ 51 w 51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10">
                  <a:moveTo>
                    <a:pt x="49" y="0"/>
                  </a:moveTo>
                  <a:lnTo>
                    <a:pt x="1" y="2"/>
                  </a:lnTo>
                  <a:lnTo>
                    <a:pt x="0" y="10"/>
                  </a:lnTo>
                  <a:lnTo>
                    <a:pt x="51" y="9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0" name="Freeform 99"/>
            <p:cNvSpPr/>
            <p:nvPr/>
          </p:nvSpPr>
          <p:spPr bwMode="auto">
            <a:xfrm>
              <a:off x="3394" y="1748"/>
              <a:ext cx="27" cy="4"/>
            </a:xfrm>
            <a:custGeom>
              <a:avLst/>
              <a:gdLst>
                <a:gd name="T0" fmla="*/ 1 w 53"/>
                <a:gd name="T1" fmla="*/ 0 h 9"/>
                <a:gd name="T2" fmla="*/ 1 w 53"/>
                <a:gd name="T3" fmla="*/ 0 h 9"/>
                <a:gd name="T4" fmla="*/ 0 w 53"/>
                <a:gd name="T5" fmla="*/ 0 h 9"/>
                <a:gd name="T6" fmla="*/ 1 w 53"/>
                <a:gd name="T7" fmla="*/ 0 h 9"/>
                <a:gd name="T8" fmla="*/ 1 w 53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9"/>
                <a:gd name="T17" fmla="*/ 53 w 5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9">
                  <a:moveTo>
                    <a:pt x="52" y="0"/>
                  </a:moveTo>
                  <a:lnTo>
                    <a:pt x="1" y="1"/>
                  </a:lnTo>
                  <a:lnTo>
                    <a:pt x="0" y="9"/>
                  </a:lnTo>
                  <a:lnTo>
                    <a:pt x="53" y="8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Freeform 100"/>
            <p:cNvSpPr/>
            <p:nvPr/>
          </p:nvSpPr>
          <p:spPr bwMode="auto">
            <a:xfrm>
              <a:off x="3394" y="1742"/>
              <a:ext cx="27" cy="3"/>
            </a:xfrm>
            <a:custGeom>
              <a:avLst/>
              <a:gdLst>
                <a:gd name="T0" fmla="*/ 1 w 53"/>
                <a:gd name="T1" fmla="*/ 0 h 4"/>
                <a:gd name="T2" fmla="*/ 1 w 53"/>
                <a:gd name="T3" fmla="*/ 1 h 4"/>
                <a:gd name="T4" fmla="*/ 0 w 53"/>
                <a:gd name="T5" fmla="*/ 2 h 4"/>
                <a:gd name="T6" fmla="*/ 1 w 53"/>
                <a:gd name="T7" fmla="*/ 2 h 4"/>
                <a:gd name="T8" fmla="*/ 1 w 53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4"/>
                <a:gd name="T17" fmla="*/ 53 w 53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4">
                  <a:moveTo>
                    <a:pt x="52" y="0"/>
                  </a:moveTo>
                  <a:lnTo>
                    <a:pt x="1" y="1"/>
                  </a:lnTo>
                  <a:lnTo>
                    <a:pt x="0" y="4"/>
                  </a:lnTo>
                  <a:lnTo>
                    <a:pt x="53" y="3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" name="Freeform 101"/>
            <p:cNvSpPr/>
            <p:nvPr/>
          </p:nvSpPr>
          <p:spPr bwMode="auto">
            <a:xfrm>
              <a:off x="3394" y="1772"/>
              <a:ext cx="29" cy="5"/>
            </a:xfrm>
            <a:custGeom>
              <a:avLst/>
              <a:gdLst>
                <a:gd name="T0" fmla="*/ 1 w 58"/>
                <a:gd name="T1" fmla="*/ 0 h 10"/>
                <a:gd name="T2" fmla="*/ 1 w 58"/>
                <a:gd name="T3" fmla="*/ 1 h 10"/>
                <a:gd name="T4" fmla="*/ 0 w 58"/>
                <a:gd name="T5" fmla="*/ 1 h 10"/>
                <a:gd name="T6" fmla="*/ 1 w 58"/>
                <a:gd name="T7" fmla="*/ 1 h 10"/>
                <a:gd name="T8" fmla="*/ 1 w 58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10"/>
                <a:gd name="T17" fmla="*/ 58 w 5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10">
                  <a:moveTo>
                    <a:pt x="57" y="0"/>
                  </a:moveTo>
                  <a:lnTo>
                    <a:pt x="1" y="2"/>
                  </a:lnTo>
                  <a:lnTo>
                    <a:pt x="0" y="10"/>
                  </a:lnTo>
                  <a:lnTo>
                    <a:pt x="58" y="8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" name="Freeform 102"/>
            <p:cNvSpPr/>
            <p:nvPr/>
          </p:nvSpPr>
          <p:spPr bwMode="auto">
            <a:xfrm>
              <a:off x="3394" y="1767"/>
              <a:ext cx="29" cy="2"/>
            </a:xfrm>
            <a:custGeom>
              <a:avLst/>
              <a:gdLst>
                <a:gd name="T0" fmla="*/ 1 w 57"/>
                <a:gd name="T1" fmla="*/ 0 h 6"/>
                <a:gd name="T2" fmla="*/ 1 w 57"/>
                <a:gd name="T3" fmla="*/ 1 h 6"/>
                <a:gd name="T4" fmla="*/ 0 w 57"/>
                <a:gd name="T5" fmla="*/ 1 h 6"/>
                <a:gd name="T6" fmla="*/ 1 w 57"/>
                <a:gd name="T7" fmla="*/ 1 h 6"/>
                <a:gd name="T8" fmla="*/ 1 w 57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"/>
                <a:gd name="T16" fmla="*/ 0 h 6"/>
                <a:gd name="T17" fmla="*/ 57 w 57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" h="6">
                  <a:moveTo>
                    <a:pt x="57" y="0"/>
                  </a:moveTo>
                  <a:lnTo>
                    <a:pt x="1" y="2"/>
                  </a:lnTo>
                  <a:lnTo>
                    <a:pt x="0" y="6"/>
                  </a:lnTo>
                  <a:lnTo>
                    <a:pt x="57" y="4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" name="Freeform 103"/>
            <p:cNvSpPr/>
            <p:nvPr/>
          </p:nvSpPr>
          <p:spPr bwMode="auto">
            <a:xfrm>
              <a:off x="2528" y="1473"/>
              <a:ext cx="304" cy="444"/>
            </a:xfrm>
            <a:custGeom>
              <a:avLst/>
              <a:gdLst>
                <a:gd name="T0" fmla="*/ 1 w 607"/>
                <a:gd name="T1" fmla="*/ 1 h 888"/>
                <a:gd name="T2" fmla="*/ 1 w 607"/>
                <a:gd name="T3" fmla="*/ 1 h 888"/>
                <a:gd name="T4" fmla="*/ 1 w 607"/>
                <a:gd name="T5" fmla="*/ 1 h 888"/>
                <a:gd name="T6" fmla="*/ 1 w 607"/>
                <a:gd name="T7" fmla="*/ 1 h 888"/>
                <a:gd name="T8" fmla="*/ 1 w 607"/>
                <a:gd name="T9" fmla="*/ 1 h 888"/>
                <a:gd name="T10" fmla="*/ 1 w 607"/>
                <a:gd name="T11" fmla="*/ 1 h 888"/>
                <a:gd name="T12" fmla="*/ 1 w 607"/>
                <a:gd name="T13" fmla="*/ 1 h 888"/>
                <a:gd name="T14" fmla="*/ 1 w 607"/>
                <a:gd name="T15" fmla="*/ 1 h 888"/>
                <a:gd name="T16" fmla="*/ 1 w 607"/>
                <a:gd name="T17" fmla="*/ 1 h 888"/>
                <a:gd name="T18" fmla="*/ 1 w 607"/>
                <a:gd name="T19" fmla="*/ 1 h 888"/>
                <a:gd name="T20" fmla="*/ 1 w 607"/>
                <a:gd name="T21" fmla="*/ 1 h 888"/>
                <a:gd name="T22" fmla="*/ 1 w 607"/>
                <a:gd name="T23" fmla="*/ 1 h 888"/>
                <a:gd name="T24" fmla="*/ 1 w 607"/>
                <a:gd name="T25" fmla="*/ 1 h 888"/>
                <a:gd name="T26" fmla="*/ 1 w 607"/>
                <a:gd name="T27" fmla="*/ 1 h 888"/>
                <a:gd name="T28" fmla="*/ 1 w 607"/>
                <a:gd name="T29" fmla="*/ 1 h 888"/>
                <a:gd name="T30" fmla="*/ 1 w 607"/>
                <a:gd name="T31" fmla="*/ 1 h 888"/>
                <a:gd name="T32" fmla="*/ 1 w 607"/>
                <a:gd name="T33" fmla="*/ 1 h 888"/>
                <a:gd name="T34" fmla="*/ 1 w 607"/>
                <a:gd name="T35" fmla="*/ 1 h 888"/>
                <a:gd name="T36" fmla="*/ 1 w 607"/>
                <a:gd name="T37" fmla="*/ 1 h 888"/>
                <a:gd name="T38" fmla="*/ 1 w 607"/>
                <a:gd name="T39" fmla="*/ 1 h 888"/>
                <a:gd name="T40" fmla="*/ 1 w 607"/>
                <a:gd name="T41" fmla="*/ 1 h 888"/>
                <a:gd name="T42" fmla="*/ 1 w 607"/>
                <a:gd name="T43" fmla="*/ 1 h 888"/>
                <a:gd name="T44" fmla="*/ 1 w 607"/>
                <a:gd name="T45" fmla="*/ 1 h 888"/>
                <a:gd name="T46" fmla="*/ 1 w 607"/>
                <a:gd name="T47" fmla="*/ 1 h 888"/>
                <a:gd name="T48" fmla="*/ 1 w 607"/>
                <a:gd name="T49" fmla="*/ 1 h 888"/>
                <a:gd name="T50" fmla="*/ 1 w 607"/>
                <a:gd name="T51" fmla="*/ 1 h 888"/>
                <a:gd name="T52" fmla="*/ 1 w 607"/>
                <a:gd name="T53" fmla="*/ 1 h 888"/>
                <a:gd name="T54" fmla="*/ 1 w 607"/>
                <a:gd name="T55" fmla="*/ 1 h 888"/>
                <a:gd name="T56" fmla="*/ 1 w 607"/>
                <a:gd name="T57" fmla="*/ 1 h 888"/>
                <a:gd name="T58" fmla="*/ 1 w 607"/>
                <a:gd name="T59" fmla="*/ 1 h 888"/>
                <a:gd name="T60" fmla="*/ 1 w 607"/>
                <a:gd name="T61" fmla="*/ 1 h 888"/>
                <a:gd name="T62" fmla="*/ 1 w 607"/>
                <a:gd name="T63" fmla="*/ 1 h 888"/>
                <a:gd name="T64" fmla="*/ 1 w 607"/>
                <a:gd name="T65" fmla="*/ 1 h 888"/>
                <a:gd name="T66" fmla="*/ 1 w 607"/>
                <a:gd name="T67" fmla="*/ 1 h 888"/>
                <a:gd name="T68" fmla="*/ 1 w 607"/>
                <a:gd name="T69" fmla="*/ 1 h 888"/>
                <a:gd name="T70" fmla="*/ 1 w 607"/>
                <a:gd name="T71" fmla="*/ 1 h 888"/>
                <a:gd name="T72" fmla="*/ 1 w 607"/>
                <a:gd name="T73" fmla="*/ 1 h 888"/>
                <a:gd name="T74" fmla="*/ 1 w 607"/>
                <a:gd name="T75" fmla="*/ 1 h 888"/>
                <a:gd name="T76" fmla="*/ 1 w 607"/>
                <a:gd name="T77" fmla="*/ 1 h 888"/>
                <a:gd name="T78" fmla="*/ 1 w 607"/>
                <a:gd name="T79" fmla="*/ 1 h 888"/>
                <a:gd name="T80" fmla="*/ 1 w 607"/>
                <a:gd name="T81" fmla="*/ 1 h 888"/>
                <a:gd name="T82" fmla="*/ 1 w 607"/>
                <a:gd name="T83" fmla="*/ 1 h 888"/>
                <a:gd name="T84" fmla="*/ 1 w 607"/>
                <a:gd name="T85" fmla="*/ 1 h 888"/>
                <a:gd name="T86" fmla="*/ 1 w 607"/>
                <a:gd name="T87" fmla="*/ 1 h 888"/>
                <a:gd name="T88" fmla="*/ 1 w 607"/>
                <a:gd name="T89" fmla="*/ 1 h 888"/>
                <a:gd name="T90" fmla="*/ 1 w 607"/>
                <a:gd name="T91" fmla="*/ 1 h 888"/>
                <a:gd name="T92" fmla="*/ 1 w 607"/>
                <a:gd name="T93" fmla="*/ 1 h 888"/>
                <a:gd name="T94" fmla="*/ 1 w 607"/>
                <a:gd name="T95" fmla="*/ 1 h 888"/>
                <a:gd name="T96" fmla="*/ 1 w 607"/>
                <a:gd name="T97" fmla="*/ 1 h 888"/>
                <a:gd name="T98" fmla="*/ 1 w 607"/>
                <a:gd name="T99" fmla="*/ 1 h 888"/>
                <a:gd name="T100" fmla="*/ 1 w 607"/>
                <a:gd name="T101" fmla="*/ 1 h 888"/>
                <a:gd name="T102" fmla="*/ 1 w 607"/>
                <a:gd name="T103" fmla="*/ 1 h 8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607"/>
                <a:gd name="T157" fmla="*/ 0 h 888"/>
                <a:gd name="T158" fmla="*/ 607 w 607"/>
                <a:gd name="T159" fmla="*/ 888 h 88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607" h="888">
                  <a:moveTo>
                    <a:pt x="607" y="380"/>
                  </a:moveTo>
                  <a:lnTo>
                    <a:pt x="592" y="383"/>
                  </a:lnTo>
                  <a:lnTo>
                    <a:pt x="575" y="388"/>
                  </a:lnTo>
                  <a:lnTo>
                    <a:pt x="555" y="391"/>
                  </a:lnTo>
                  <a:lnTo>
                    <a:pt x="535" y="398"/>
                  </a:lnTo>
                  <a:lnTo>
                    <a:pt x="514" y="406"/>
                  </a:lnTo>
                  <a:lnTo>
                    <a:pt x="492" y="418"/>
                  </a:lnTo>
                  <a:lnTo>
                    <a:pt x="469" y="434"/>
                  </a:lnTo>
                  <a:lnTo>
                    <a:pt x="447" y="455"/>
                  </a:lnTo>
                  <a:lnTo>
                    <a:pt x="426" y="480"/>
                  </a:lnTo>
                  <a:lnTo>
                    <a:pt x="407" y="513"/>
                  </a:lnTo>
                  <a:lnTo>
                    <a:pt x="390" y="553"/>
                  </a:lnTo>
                  <a:lnTo>
                    <a:pt x="373" y="601"/>
                  </a:lnTo>
                  <a:lnTo>
                    <a:pt x="361" y="657"/>
                  </a:lnTo>
                  <a:lnTo>
                    <a:pt x="350" y="724"/>
                  </a:lnTo>
                  <a:lnTo>
                    <a:pt x="345" y="800"/>
                  </a:lnTo>
                  <a:lnTo>
                    <a:pt x="342" y="888"/>
                  </a:lnTo>
                  <a:lnTo>
                    <a:pt x="308" y="888"/>
                  </a:lnTo>
                  <a:lnTo>
                    <a:pt x="308" y="855"/>
                  </a:lnTo>
                  <a:lnTo>
                    <a:pt x="308" y="818"/>
                  </a:lnTo>
                  <a:lnTo>
                    <a:pt x="308" y="781"/>
                  </a:lnTo>
                  <a:lnTo>
                    <a:pt x="307" y="742"/>
                  </a:lnTo>
                  <a:lnTo>
                    <a:pt x="303" y="703"/>
                  </a:lnTo>
                  <a:lnTo>
                    <a:pt x="299" y="663"/>
                  </a:lnTo>
                  <a:lnTo>
                    <a:pt x="290" y="623"/>
                  </a:lnTo>
                  <a:lnTo>
                    <a:pt x="279" y="582"/>
                  </a:lnTo>
                  <a:lnTo>
                    <a:pt x="264" y="543"/>
                  </a:lnTo>
                  <a:lnTo>
                    <a:pt x="243" y="506"/>
                  </a:lnTo>
                  <a:lnTo>
                    <a:pt x="219" y="471"/>
                  </a:lnTo>
                  <a:lnTo>
                    <a:pt x="189" y="436"/>
                  </a:lnTo>
                  <a:lnTo>
                    <a:pt x="152" y="405"/>
                  </a:lnTo>
                  <a:lnTo>
                    <a:pt x="108" y="376"/>
                  </a:lnTo>
                  <a:lnTo>
                    <a:pt x="59" y="351"/>
                  </a:lnTo>
                  <a:lnTo>
                    <a:pt x="0" y="330"/>
                  </a:lnTo>
                  <a:lnTo>
                    <a:pt x="11" y="333"/>
                  </a:lnTo>
                  <a:lnTo>
                    <a:pt x="23" y="336"/>
                  </a:lnTo>
                  <a:lnTo>
                    <a:pt x="37" y="340"/>
                  </a:lnTo>
                  <a:lnTo>
                    <a:pt x="54" y="344"/>
                  </a:lnTo>
                  <a:lnTo>
                    <a:pt x="72" y="351"/>
                  </a:lnTo>
                  <a:lnTo>
                    <a:pt x="91" y="359"/>
                  </a:lnTo>
                  <a:lnTo>
                    <a:pt x="111" y="368"/>
                  </a:lnTo>
                  <a:lnTo>
                    <a:pt x="131" y="379"/>
                  </a:lnTo>
                  <a:lnTo>
                    <a:pt x="152" y="393"/>
                  </a:lnTo>
                  <a:lnTo>
                    <a:pt x="173" y="409"/>
                  </a:lnTo>
                  <a:lnTo>
                    <a:pt x="194" y="427"/>
                  </a:lnTo>
                  <a:lnTo>
                    <a:pt x="214" y="448"/>
                  </a:lnTo>
                  <a:lnTo>
                    <a:pt x="234" y="472"/>
                  </a:lnTo>
                  <a:lnTo>
                    <a:pt x="254" y="498"/>
                  </a:lnTo>
                  <a:lnTo>
                    <a:pt x="271" y="528"/>
                  </a:lnTo>
                  <a:lnTo>
                    <a:pt x="287" y="563"/>
                  </a:lnTo>
                  <a:lnTo>
                    <a:pt x="285" y="550"/>
                  </a:lnTo>
                  <a:lnTo>
                    <a:pt x="282" y="534"/>
                  </a:lnTo>
                  <a:lnTo>
                    <a:pt x="280" y="515"/>
                  </a:lnTo>
                  <a:lnTo>
                    <a:pt x="277" y="492"/>
                  </a:lnTo>
                  <a:lnTo>
                    <a:pt x="272" y="465"/>
                  </a:lnTo>
                  <a:lnTo>
                    <a:pt x="266" y="437"/>
                  </a:lnTo>
                  <a:lnTo>
                    <a:pt x="261" y="408"/>
                  </a:lnTo>
                  <a:lnTo>
                    <a:pt x="251" y="375"/>
                  </a:lnTo>
                  <a:lnTo>
                    <a:pt x="241" y="342"/>
                  </a:lnTo>
                  <a:lnTo>
                    <a:pt x="229" y="306"/>
                  </a:lnTo>
                  <a:lnTo>
                    <a:pt x="214" y="271"/>
                  </a:lnTo>
                  <a:lnTo>
                    <a:pt x="197" y="235"/>
                  </a:lnTo>
                  <a:lnTo>
                    <a:pt x="176" y="197"/>
                  </a:lnTo>
                  <a:lnTo>
                    <a:pt x="153" y="160"/>
                  </a:lnTo>
                  <a:lnTo>
                    <a:pt x="127" y="123"/>
                  </a:lnTo>
                  <a:lnTo>
                    <a:pt x="97" y="88"/>
                  </a:lnTo>
                  <a:lnTo>
                    <a:pt x="121" y="110"/>
                  </a:lnTo>
                  <a:lnTo>
                    <a:pt x="141" y="131"/>
                  </a:lnTo>
                  <a:lnTo>
                    <a:pt x="158" y="153"/>
                  </a:lnTo>
                  <a:lnTo>
                    <a:pt x="173" y="175"/>
                  </a:lnTo>
                  <a:lnTo>
                    <a:pt x="186" y="197"/>
                  </a:lnTo>
                  <a:lnTo>
                    <a:pt x="196" y="217"/>
                  </a:lnTo>
                  <a:lnTo>
                    <a:pt x="206" y="235"/>
                  </a:lnTo>
                  <a:lnTo>
                    <a:pt x="214" y="251"/>
                  </a:lnTo>
                  <a:lnTo>
                    <a:pt x="214" y="234"/>
                  </a:lnTo>
                  <a:lnTo>
                    <a:pt x="212" y="208"/>
                  </a:lnTo>
                  <a:lnTo>
                    <a:pt x="209" y="180"/>
                  </a:lnTo>
                  <a:lnTo>
                    <a:pt x="203" y="146"/>
                  </a:lnTo>
                  <a:lnTo>
                    <a:pt x="196" y="114"/>
                  </a:lnTo>
                  <a:lnTo>
                    <a:pt x="188" y="83"/>
                  </a:lnTo>
                  <a:lnTo>
                    <a:pt x="178" y="58"/>
                  </a:lnTo>
                  <a:lnTo>
                    <a:pt x="167" y="38"/>
                  </a:lnTo>
                  <a:lnTo>
                    <a:pt x="179" y="53"/>
                  </a:lnTo>
                  <a:lnTo>
                    <a:pt x="189" y="74"/>
                  </a:lnTo>
                  <a:lnTo>
                    <a:pt x="198" y="98"/>
                  </a:lnTo>
                  <a:lnTo>
                    <a:pt x="206" y="127"/>
                  </a:lnTo>
                  <a:lnTo>
                    <a:pt x="213" y="159"/>
                  </a:lnTo>
                  <a:lnTo>
                    <a:pt x="219" y="192"/>
                  </a:lnTo>
                  <a:lnTo>
                    <a:pt x="222" y="228"/>
                  </a:lnTo>
                  <a:lnTo>
                    <a:pt x="225" y="264"/>
                  </a:lnTo>
                  <a:lnTo>
                    <a:pt x="234" y="283"/>
                  </a:lnTo>
                  <a:lnTo>
                    <a:pt x="247" y="315"/>
                  </a:lnTo>
                  <a:lnTo>
                    <a:pt x="263" y="359"/>
                  </a:lnTo>
                  <a:lnTo>
                    <a:pt x="279" y="411"/>
                  </a:lnTo>
                  <a:lnTo>
                    <a:pt x="295" y="469"/>
                  </a:lnTo>
                  <a:lnTo>
                    <a:pt x="309" y="529"/>
                  </a:lnTo>
                  <a:lnTo>
                    <a:pt x="319" y="590"/>
                  </a:lnTo>
                  <a:lnTo>
                    <a:pt x="325" y="650"/>
                  </a:lnTo>
                  <a:lnTo>
                    <a:pt x="333" y="618"/>
                  </a:lnTo>
                  <a:lnTo>
                    <a:pt x="342" y="581"/>
                  </a:lnTo>
                  <a:lnTo>
                    <a:pt x="352" y="539"/>
                  </a:lnTo>
                  <a:lnTo>
                    <a:pt x="358" y="492"/>
                  </a:lnTo>
                  <a:lnTo>
                    <a:pt x="364" y="441"/>
                  </a:lnTo>
                  <a:lnTo>
                    <a:pt x="365" y="387"/>
                  </a:lnTo>
                  <a:lnTo>
                    <a:pt x="363" y="330"/>
                  </a:lnTo>
                  <a:lnTo>
                    <a:pt x="355" y="272"/>
                  </a:lnTo>
                  <a:lnTo>
                    <a:pt x="343" y="217"/>
                  </a:lnTo>
                  <a:lnTo>
                    <a:pt x="332" y="168"/>
                  </a:lnTo>
                  <a:lnTo>
                    <a:pt x="322" y="126"/>
                  </a:lnTo>
                  <a:lnTo>
                    <a:pt x="310" y="90"/>
                  </a:lnTo>
                  <a:lnTo>
                    <a:pt x="300" y="60"/>
                  </a:lnTo>
                  <a:lnTo>
                    <a:pt x="290" y="35"/>
                  </a:lnTo>
                  <a:lnTo>
                    <a:pt x="282" y="15"/>
                  </a:lnTo>
                  <a:lnTo>
                    <a:pt x="274" y="0"/>
                  </a:lnTo>
                  <a:lnTo>
                    <a:pt x="282" y="15"/>
                  </a:lnTo>
                  <a:lnTo>
                    <a:pt x="294" y="39"/>
                  </a:lnTo>
                  <a:lnTo>
                    <a:pt x="309" y="73"/>
                  </a:lnTo>
                  <a:lnTo>
                    <a:pt x="324" y="112"/>
                  </a:lnTo>
                  <a:lnTo>
                    <a:pt x="338" y="156"/>
                  </a:lnTo>
                  <a:lnTo>
                    <a:pt x="350" y="200"/>
                  </a:lnTo>
                  <a:lnTo>
                    <a:pt x="360" y="245"/>
                  </a:lnTo>
                  <a:lnTo>
                    <a:pt x="365" y="289"/>
                  </a:lnTo>
                  <a:lnTo>
                    <a:pt x="376" y="264"/>
                  </a:lnTo>
                  <a:lnTo>
                    <a:pt x="390" y="236"/>
                  </a:lnTo>
                  <a:lnTo>
                    <a:pt x="408" y="206"/>
                  </a:lnTo>
                  <a:lnTo>
                    <a:pt x="426" y="176"/>
                  </a:lnTo>
                  <a:lnTo>
                    <a:pt x="444" y="145"/>
                  </a:lnTo>
                  <a:lnTo>
                    <a:pt x="459" y="116"/>
                  </a:lnTo>
                  <a:lnTo>
                    <a:pt x="468" y="89"/>
                  </a:lnTo>
                  <a:lnTo>
                    <a:pt x="471" y="64"/>
                  </a:lnTo>
                  <a:lnTo>
                    <a:pt x="471" y="87"/>
                  </a:lnTo>
                  <a:lnTo>
                    <a:pt x="462" y="116"/>
                  </a:lnTo>
                  <a:lnTo>
                    <a:pt x="447" y="152"/>
                  </a:lnTo>
                  <a:lnTo>
                    <a:pt x="429" y="190"/>
                  </a:lnTo>
                  <a:lnTo>
                    <a:pt x="409" y="228"/>
                  </a:lnTo>
                  <a:lnTo>
                    <a:pt x="391" y="261"/>
                  </a:lnTo>
                  <a:lnTo>
                    <a:pt x="377" y="290"/>
                  </a:lnTo>
                  <a:lnTo>
                    <a:pt x="371" y="310"/>
                  </a:lnTo>
                  <a:lnTo>
                    <a:pt x="375" y="336"/>
                  </a:lnTo>
                  <a:lnTo>
                    <a:pt x="378" y="364"/>
                  </a:lnTo>
                  <a:lnTo>
                    <a:pt x="381" y="390"/>
                  </a:lnTo>
                  <a:lnTo>
                    <a:pt x="383" y="414"/>
                  </a:lnTo>
                  <a:lnTo>
                    <a:pt x="405" y="393"/>
                  </a:lnTo>
                  <a:lnTo>
                    <a:pt x="428" y="366"/>
                  </a:lnTo>
                  <a:lnTo>
                    <a:pt x="451" y="335"/>
                  </a:lnTo>
                  <a:lnTo>
                    <a:pt x="471" y="299"/>
                  </a:lnTo>
                  <a:lnTo>
                    <a:pt x="489" y="259"/>
                  </a:lnTo>
                  <a:lnTo>
                    <a:pt x="501" y="214"/>
                  </a:lnTo>
                  <a:lnTo>
                    <a:pt x="507" y="164"/>
                  </a:lnTo>
                  <a:lnTo>
                    <a:pt x="504" y="108"/>
                  </a:lnTo>
                  <a:lnTo>
                    <a:pt x="509" y="135"/>
                  </a:lnTo>
                  <a:lnTo>
                    <a:pt x="512" y="172"/>
                  </a:lnTo>
                  <a:lnTo>
                    <a:pt x="508" y="213"/>
                  </a:lnTo>
                  <a:lnTo>
                    <a:pt x="501" y="253"/>
                  </a:lnTo>
                  <a:lnTo>
                    <a:pt x="514" y="242"/>
                  </a:lnTo>
                  <a:lnTo>
                    <a:pt x="525" y="226"/>
                  </a:lnTo>
                  <a:lnTo>
                    <a:pt x="537" y="206"/>
                  </a:lnTo>
                  <a:lnTo>
                    <a:pt x="547" y="185"/>
                  </a:lnTo>
                  <a:lnTo>
                    <a:pt x="555" y="165"/>
                  </a:lnTo>
                  <a:lnTo>
                    <a:pt x="562" y="145"/>
                  </a:lnTo>
                  <a:lnTo>
                    <a:pt x="567" y="129"/>
                  </a:lnTo>
                  <a:lnTo>
                    <a:pt x="569" y="116"/>
                  </a:lnTo>
                  <a:lnTo>
                    <a:pt x="569" y="130"/>
                  </a:lnTo>
                  <a:lnTo>
                    <a:pt x="566" y="149"/>
                  </a:lnTo>
                  <a:lnTo>
                    <a:pt x="561" y="169"/>
                  </a:lnTo>
                  <a:lnTo>
                    <a:pt x="553" y="191"/>
                  </a:lnTo>
                  <a:lnTo>
                    <a:pt x="543" y="214"/>
                  </a:lnTo>
                  <a:lnTo>
                    <a:pt x="529" y="235"/>
                  </a:lnTo>
                  <a:lnTo>
                    <a:pt x="513" y="255"/>
                  </a:lnTo>
                  <a:lnTo>
                    <a:pt x="494" y="269"/>
                  </a:lnTo>
                  <a:lnTo>
                    <a:pt x="489" y="286"/>
                  </a:lnTo>
                  <a:lnTo>
                    <a:pt x="482" y="302"/>
                  </a:lnTo>
                  <a:lnTo>
                    <a:pt x="474" y="319"/>
                  </a:lnTo>
                  <a:lnTo>
                    <a:pt x="466" y="334"/>
                  </a:lnTo>
                  <a:lnTo>
                    <a:pt x="456" y="349"/>
                  </a:lnTo>
                  <a:lnTo>
                    <a:pt x="448" y="362"/>
                  </a:lnTo>
                  <a:lnTo>
                    <a:pt x="439" y="373"/>
                  </a:lnTo>
                  <a:lnTo>
                    <a:pt x="431" y="382"/>
                  </a:lnTo>
                  <a:lnTo>
                    <a:pt x="423" y="390"/>
                  </a:lnTo>
                  <a:lnTo>
                    <a:pt x="415" y="398"/>
                  </a:lnTo>
                  <a:lnTo>
                    <a:pt x="406" y="408"/>
                  </a:lnTo>
                  <a:lnTo>
                    <a:pt x="398" y="421"/>
                  </a:lnTo>
                  <a:lnTo>
                    <a:pt x="390" y="439"/>
                  </a:lnTo>
                  <a:lnTo>
                    <a:pt x="381" y="464"/>
                  </a:lnTo>
                  <a:lnTo>
                    <a:pt x="376" y="496"/>
                  </a:lnTo>
                  <a:lnTo>
                    <a:pt x="370" y="538"/>
                  </a:lnTo>
                  <a:lnTo>
                    <a:pt x="377" y="521"/>
                  </a:lnTo>
                  <a:lnTo>
                    <a:pt x="387" y="503"/>
                  </a:lnTo>
                  <a:lnTo>
                    <a:pt x="399" y="486"/>
                  </a:lnTo>
                  <a:lnTo>
                    <a:pt x="411" y="469"/>
                  </a:lnTo>
                  <a:lnTo>
                    <a:pt x="423" y="454"/>
                  </a:lnTo>
                  <a:lnTo>
                    <a:pt x="434" y="440"/>
                  </a:lnTo>
                  <a:lnTo>
                    <a:pt x="445" y="429"/>
                  </a:lnTo>
                  <a:lnTo>
                    <a:pt x="453" y="422"/>
                  </a:lnTo>
                  <a:lnTo>
                    <a:pt x="463" y="405"/>
                  </a:lnTo>
                  <a:lnTo>
                    <a:pt x="475" y="380"/>
                  </a:lnTo>
                  <a:lnTo>
                    <a:pt x="483" y="358"/>
                  </a:lnTo>
                  <a:lnTo>
                    <a:pt x="486" y="349"/>
                  </a:lnTo>
                  <a:lnTo>
                    <a:pt x="484" y="366"/>
                  </a:lnTo>
                  <a:lnTo>
                    <a:pt x="478" y="388"/>
                  </a:lnTo>
                  <a:lnTo>
                    <a:pt x="471" y="406"/>
                  </a:lnTo>
                  <a:lnTo>
                    <a:pt x="469" y="414"/>
                  </a:lnTo>
                  <a:lnTo>
                    <a:pt x="485" y="406"/>
                  </a:lnTo>
                  <a:lnTo>
                    <a:pt x="502" y="398"/>
                  </a:lnTo>
                  <a:lnTo>
                    <a:pt x="522" y="391"/>
                  </a:lnTo>
                  <a:lnTo>
                    <a:pt x="540" y="387"/>
                  </a:lnTo>
                  <a:lnTo>
                    <a:pt x="560" y="383"/>
                  </a:lnTo>
                  <a:lnTo>
                    <a:pt x="577" y="380"/>
                  </a:lnTo>
                  <a:lnTo>
                    <a:pt x="593" y="380"/>
                  </a:lnTo>
                  <a:lnTo>
                    <a:pt x="607" y="380"/>
                  </a:lnTo>
                  <a:close/>
                </a:path>
              </a:pathLst>
            </a:custGeom>
            <a:solidFill>
              <a:srgbClr val="0C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" name="Freeform 104"/>
            <p:cNvSpPr/>
            <p:nvPr/>
          </p:nvSpPr>
          <p:spPr bwMode="auto">
            <a:xfrm>
              <a:off x="2477" y="1412"/>
              <a:ext cx="408" cy="299"/>
            </a:xfrm>
            <a:custGeom>
              <a:avLst/>
              <a:gdLst>
                <a:gd name="T0" fmla="*/ 1 w 814"/>
                <a:gd name="T1" fmla="*/ 1 h 595"/>
                <a:gd name="T2" fmla="*/ 1 w 814"/>
                <a:gd name="T3" fmla="*/ 1 h 595"/>
                <a:gd name="T4" fmla="*/ 1 w 814"/>
                <a:gd name="T5" fmla="*/ 1 h 595"/>
                <a:gd name="T6" fmla="*/ 1 w 814"/>
                <a:gd name="T7" fmla="*/ 1 h 595"/>
                <a:gd name="T8" fmla="*/ 1 w 814"/>
                <a:gd name="T9" fmla="*/ 1 h 595"/>
                <a:gd name="T10" fmla="*/ 1 w 814"/>
                <a:gd name="T11" fmla="*/ 1 h 595"/>
                <a:gd name="T12" fmla="*/ 1 w 814"/>
                <a:gd name="T13" fmla="*/ 1 h 595"/>
                <a:gd name="T14" fmla="*/ 1 w 814"/>
                <a:gd name="T15" fmla="*/ 1 h 595"/>
                <a:gd name="T16" fmla="*/ 1 w 814"/>
                <a:gd name="T17" fmla="*/ 1 h 595"/>
                <a:gd name="T18" fmla="*/ 1 w 814"/>
                <a:gd name="T19" fmla="*/ 1 h 595"/>
                <a:gd name="T20" fmla="*/ 1 w 814"/>
                <a:gd name="T21" fmla="*/ 1 h 595"/>
                <a:gd name="T22" fmla="*/ 1 w 814"/>
                <a:gd name="T23" fmla="*/ 1 h 595"/>
                <a:gd name="T24" fmla="*/ 1 w 814"/>
                <a:gd name="T25" fmla="*/ 1 h 595"/>
                <a:gd name="T26" fmla="*/ 1 w 814"/>
                <a:gd name="T27" fmla="*/ 1 h 595"/>
                <a:gd name="T28" fmla="*/ 1 w 814"/>
                <a:gd name="T29" fmla="*/ 1 h 595"/>
                <a:gd name="T30" fmla="*/ 1 w 814"/>
                <a:gd name="T31" fmla="*/ 1 h 595"/>
                <a:gd name="T32" fmla="*/ 1 w 814"/>
                <a:gd name="T33" fmla="*/ 1 h 595"/>
                <a:gd name="T34" fmla="*/ 1 w 814"/>
                <a:gd name="T35" fmla="*/ 1 h 595"/>
                <a:gd name="T36" fmla="*/ 1 w 814"/>
                <a:gd name="T37" fmla="*/ 1 h 595"/>
                <a:gd name="T38" fmla="*/ 1 w 814"/>
                <a:gd name="T39" fmla="*/ 1 h 595"/>
                <a:gd name="T40" fmla="*/ 1 w 814"/>
                <a:gd name="T41" fmla="*/ 1 h 595"/>
                <a:gd name="T42" fmla="*/ 1 w 814"/>
                <a:gd name="T43" fmla="*/ 1 h 595"/>
                <a:gd name="T44" fmla="*/ 1 w 814"/>
                <a:gd name="T45" fmla="*/ 1 h 595"/>
                <a:gd name="T46" fmla="*/ 1 w 814"/>
                <a:gd name="T47" fmla="*/ 1 h 595"/>
                <a:gd name="T48" fmla="*/ 1 w 814"/>
                <a:gd name="T49" fmla="*/ 1 h 595"/>
                <a:gd name="T50" fmla="*/ 1 w 814"/>
                <a:gd name="T51" fmla="*/ 1 h 595"/>
                <a:gd name="T52" fmla="*/ 1 w 814"/>
                <a:gd name="T53" fmla="*/ 1 h 595"/>
                <a:gd name="T54" fmla="*/ 1 w 814"/>
                <a:gd name="T55" fmla="*/ 1 h 595"/>
                <a:gd name="T56" fmla="*/ 1 w 814"/>
                <a:gd name="T57" fmla="*/ 1 h 595"/>
                <a:gd name="T58" fmla="*/ 1 w 814"/>
                <a:gd name="T59" fmla="*/ 1 h 595"/>
                <a:gd name="T60" fmla="*/ 1 w 814"/>
                <a:gd name="T61" fmla="*/ 1 h 595"/>
                <a:gd name="T62" fmla="*/ 1 w 814"/>
                <a:gd name="T63" fmla="*/ 1 h 595"/>
                <a:gd name="T64" fmla="*/ 1 w 814"/>
                <a:gd name="T65" fmla="*/ 1 h 595"/>
                <a:gd name="T66" fmla="*/ 1 w 814"/>
                <a:gd name="T67" fmla="*/ 1 h 595"/>
                <a:gd name="T68" fmla="*/ 1 w 814"/>
                <a:gd name="T69" fmla="*/ 1 h 595"/>
                <a:gd name="T70" fmla="*/ 1 w 814"/>
                <a:gd name="T71" fmla="*/ 1 h 595"/>
                <a:gd name="T72" fmla="*/ 1 w 814"/>
                <a:gd name="T73" fmla="*/ 1 h 595"/>
                <a:gd name="T74" fmla="*/ 1 w 814"/>
                <a:gd name="T75" fmla="*/ 1 h 595"/>
                <a:gd name="T76" fmla="*/ 1 w 814"/>
                <a:gd name="T77" fmla="*/ 1 h 595"/>
                <a:gd name="T78" fmla="*/ 1 w 814"/>
                <a:gd name="T79" fmla="*/ 1 h 595"/>
                <a:gd name="T80" fmla="*/ 1 w 814"/>
                <a:gd name="T81" fmla="*/ 1 h 595"/>
                <a:gd name="T82" fmla="*/ 1 w 814"/>
                <a:gd name="T83" fmla="*/ 1 h 595"/>
                <a:gd name="T84" fmla="*/ 1 w 814"/>
                <a:gd name="T85" fmla="*/ 1 h 595"/>
                <a:gd name="T86" fmla="*/ 1 w 814"/>
                <a:gd name="T87" fmla="*/ 1 h 595"/>
                <a:gd name="T88" fmla="*/ 1 w 814"/>
                <a:gd name="T89" fmla="*/ 1 h 595"/>
                <a:gd name="T90" fmla="*/ 1 w 814"/>
                <a:gd name="T91" fmla="*/ 1 h 595"/>
                <a:gd name="T92" fmla="*/ 1 w 814"/>
                <a:gd name="T93" fmla="*/ 1 h 595"/>
                <a:gd name="T94" fmla="*/ 1 w 814"/>
                <a:gd name="T95" fmla="*/ 1 h 595"/>
                <a:gd name="T96" fmla="*/ 1 w 814"/>
                <a:gd name="T97" fmla="*/ 1 h 595"/>
                <a:gd name="T98" fmla="*/ 1 w 814"/>
                <a:gd name="T99" fmla="*/ 1 h 595"/>
                <a:gd name="T100" fmla="*/ 1 w 814"/>
                <a:gd name="T101" fmla="*/ 1 h 595"/>
                <a:gd name="T102" fmla="*/ 1 w 814"/>
                <a:gd name="T103" fmla="*/ 1 h 595"/>
                <a:gd name="T104" fmla="*/ 1 w 814"/>
                <a:gd name="T105" fmla="*/ 1 h 595"/>
                <a:gd name="T106" fmla="*/ 1 w 814"/>
                <a:gd name="T107" fmla="*/ 1 h 595"/>
                <a:gd name="T108" fmla="*/ 1 w 814"/>
                <a:gd name="T109" fmla="*/ 1 h 595"/>
                <a:gd name="T110" fmla="*/ 1 w 814"/>
                <a:gd name="T111" fmla="*/ 1 h 59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14"/>
                <a:gd name="T169" fmla="*/ 0 h 595"/>
                <a:gd name="T170" fmla="*/ 814 w 814"/>
                <a:gd name="T171" fmla="*/ 595 h 59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14" h="595">
                  <a:moveTo>
                    <a:pt x="507" y="99"/>
                  </a:moveTo>
                  <a:lnTo>
                    <a:pt x="514" y="74"/>
                  </a:lnTo>
                  <a:lnTo>
                    <a:pt x="510" y="51"/>
                  </a:lnTo>
                  <a:lnTo>
                    <a:pt x="497" y="31"/>
                  </a:lnTo>
                  <a:lnTo>
                    <a:pt x="479" y="15"/>
                  </a:lnTo>
                  <a:lnTo>
                    <a:pt x="455" y="5"/>
                  </a:lnTo>
                  <a:lnTo>
                    <a:pt x="427" y="0"/>
                  </a:lnTo>
                  <a:lnTo>
                    <a:pt x="398" y="3"/>
                  </a:lnTo>
                  <a:lnTo>
                    <a:pt x="371" y="14"/>
                  </a:lnTo>
                  <a:lnTo>
                    <a:pt x="345" y="31"/>
                  </a:lnTo>
                  <a:lnTo>
                    <a:pt x="325" y="51"/>
                  </a:lnTo>
                  <a:lnTo>
                    <a:pt x="309" y="73"/>
                  </a:lnTo>
                  <a:lnTo>
                    <a:pt x="298" y="95"/>
                  </a:lnTo>
                  <a:lnTo>
                    <a:pt x="292" y="119"/>
                  </a:lnTo>
                  <a:lnTo>
                    <a:pt x="292" y="142"/>
                  </a:lnTo>
                  <a:lnTo>
                    <a:pt x="298" y="165"/>
                  </a:lnTo>
                  <a:lnTo>
                    <a:pt x="311" y="188"/>
                  </a:lnTo>
                  <a:lnTo>
                    <a:pt x="302" y="188"/>
                  </a:lnTo>
                  <a:lnTo>
                    <a:pt x="295" y="190"/>
                  </a:lnTo>
                  <a:lnTo>
                    <a:pt x="288" y="191"/>
                  </a:lnTo>
                  <a:lnTo>
                    <a:pt x="282" y="195"/>
                  </a:lnTo>
                  <a:lnTo>
                    <a:pt x="277" y="199"/>
                  </a:lnTo>
                  <a:lnTo>
                    <a:pt x="273" y="204"/>
                  </a:lnTo>
                  <a:lnTo>
                    <a:pt x="270" y="211"/>
                  </a:lnTo>
                  <a:lnTo>
                    <a:pt x="268" y="218"/>
                  </a:lnTo>
                  <a:lnTo>
                    <a:pt x="264" y="204"/>
                  </a:lnTo>
                  <a:lnTo>
                    <a:pt x="261" y="191"/>
                  </a:lnTo>
                  <a:lnTo>
                    <a:pt x="258" y="182"/>
                  </a:lnTo>
                  <a:lnTo>
                    <a:pt x="251" y="175"/>
                  </a:lnTo>
                  <a:lnTo>
                    <a:pt x="269" y="167"/>
                  </a:lnTo>
                  <a:lnTo>
                    <a:pt x="277" y="149"/>
                  </a:lnTo>
                  <a:lnTo>
                    <a:pt x="279" y="126"/>
                  </a:lnTo>
                  <a:lnTo>
                    <a:pt x="270" y="102"/>
                  </a:lnTo>
                  <a:lnTo>
                    <a:pt x="253" y="83"/>
                  </a:lnTo>
                  <a:lnTo>
                    <a:pt x="229" y="73"/>
                  </a:lnTo>
                  <a:lnTo>
                    <a:pt x="197" y="76"/>
                  </a:lnTo>
                  <a:lnTo>
                    <a:pt x="158" y="99"/>
                  </a:lnTo>
                  <a:lnTo>
                    <a:pt x="123" y="131"/>
                  </a:lnTo>
                  <a:lnTo>
                    <a:pt x="103" y="160"/>
                  </a:lnTo>
                  <a:lnTo>
                    <a:pt x="97" y="186"/>
                  </a:lnTo>
                  <a:lnTo>
                    <a:pt x="100" y="206"/>
                  </a:lnTo>
                  <a:lnTo>
                    <a:pt x="112" y="223"/>
                  </a:lnTo>
                  <a:lnTo>
                    <a:pt x="128" y="237"/>
                  </a:lnTo>
                  <a:lnTo>
                    <a:pt x="147" y="245"/>
                  </a:lnTo>
                  <a:lnTo>
                    <a:pt x="167" y="248"/>
                  </a:lnTo>
                  <a:lnTo>
                    <a:pt x="158" y="263"/>
                  </a:lnTo>
                  <a:lnTo>
                    <a:pt x="151" y="280"/>
                  </a:lnTo>
                  <a:lnTo>
                    <a:pt x="146" y="301"/>
                  </a:lnTo>
                  <a:lnTo>
                    <a:pt x="145" y="320"/>
                  </a:lnTo>
                  <a:lnTo>
                    <a:pt x="133" y="271"/>
                  </a:lnTo>
                  <a:lnTo>
                    <a:pt x="115" y="241"/>
                  </a:lnTo>
                  <a:lnTo>
                    <a:pt x="93" y="227"/>
                  </a:lnTo>
                  <a:lnTo>
                    <a:pt x="71" y="228"/>
                  </a:lnTo>
                  <a:lnTo>
                    <a:pt x="53" y="241"/>
                  </a:lnTo>
                  <a:lnTo>
                    <a:pt x="40" y="265"/>
                  </a:lnTo>
                  <a:lnTo>
                    <a:pt x="37" y="297"/>
                  </a:lnTo>
                  <a:lnTo>
                    <a:pt x="47" y="336"/>
                  </a:lnTo>
                  <a:lnTo>
                    <a:pt x="34" y="326"/>
                  </a:lnTo>
                  <a:lnTo>
                    <a:pt x="20" y="325"/>
                  </a:lnTo>
                  <a:lnTo>
                    <a:pt x="8" y="334"/>
                  </a:lnTo>
                  <a:lnTo>
                    <a:pt x="0" y="349"/>
                  </a:lnTo>
                  <a:lnTo>
                    <a:pt x="0" y="372"/>
                  </a:lnTo>
                  <a:lnTo>
                    <a:pt x="11" y="398"/>
                  </a:lnTo>
                  <a:lnTo>
                    <a:pt x="35" y="429"/>
                  </a:lnTo>
                  <a:lnTo>
                    <a:pt x="77" y="464"/>
                  </a:lnTo>
                  <a:lnTo>
                    <a:pt x="71" y="465"/>
                  </a:lnTo>
                  <a:lnTo>
                    <a:pt x="67" y="470"/>
                  </a:lnTo>
                  <a:lnTo>
                    <a:pt x="62" y="477"/>
                  </a:lnTo>
                  <a:lnTo>
                    <a:pt x="59" y="486"/>
                  </a:lnTo>
                  <a:lnTo>
                    <a:pt x="57" y="496"/>
                  </a:lnTo>
                  <a:lnTo>
                    <a:pt x="57" y="509"/>
                  </a:lnTo>
                  <a:lnTo>
                    <a:pt x="61" y="520"/>
                  </a:lnTo>
                  <a:lnTo>
                    <a:pt x="67" y="533"/>
                  </a:lnTo>
                  <a:lnTo>
                    <a:pt x="76" y="546"/>
                  </a:lnTo>
                  <a:lnTo>
                    <a:pt x="88" y="557"/>
                  </a:lnTo>
                  <a:lnTo>
                    <a:pt x="106" y="567"/>
                  </a:lnTo>
                  <a:lnTo>
                    <a:pt x="128" y="577"/>
                  </a:lnTo>
                  <a:lnTo>
                    <a:pt x="154" y="584"/>
                  </a:lnTo>
                  <a:lnTo>
                    <a:pt x="186" y="588"/>
                  </a:lnTo>
                  <a:lnTo>
                    <a:pt x="224" y="589"/>
                  </a:lnTo>
                  <a:lnTo>
                    <a:pt x="268" y="587"/>
                  </a:lnTo>
                  <a:lnTo>
                    <a:pt x="304" y="582"/>
                  </a:lnTo>
                  <a:lnTo>
                    <a:pt x="330" y="577"/>
                  </a:lnTo>
                  <a:lnTo>
                    <a:pt x="349" y="567"/>
                  </a:lnTo>
                  <a:lnTo>
                    <a:pt x="362" y="558"/>
                  </a:lnTo>
                  <a:lnTo>
                    <a:pt x="367" y="547"/>
                  </a:lnTo>
                  <a:lnTo>
                    <a:pt x="370" y="534"/>
                  </a:lnTo>
                  <a:lnTo>
                    <a:pt x="367" y="520"/>
                  </a:lnTo>
                  <a:lnTo>
                    <a:pt x="362" y="507"/>
                  </a:lnTo>
                  <a:lnTo>
                    <a:pt x="375" y="509"/>
                  </a:lnTo>
                  <a:lnTo>
                    <a:pt x="391" y="509"/>
                  </a:lnTo>
                  <a:lnTo>
                    <a:pt x="408" y="508"/>
                  </a:lnTo>
                  <a:lnTo>
                    <a:pt x="425" y="503"/>
                  </a:lnTo>
                  <a:lnTo>
                    <a:pt x="441" y="496"/>
                  </a:lnTo>
                  <a:lnTo>
                    <a:pt x="457" y="486"/>
                  </a:lnTo>
                  <a:lnTo>
                    <a:pt x="470" y="473"/>
                  </a:lnTo>
                  <a:lnTo>
                    <a:pt x="481" y="456"/>
                  </a:lnTo>
                  <a:lnTo>
                    <a:pt x="478" y="467"/>
                  </a:lnTo>
                  <a:lnTo>
                    <a:pt x="476" y="478"/>
                  </a:lnTo>
                  <a:lnTo>
                    <a:pt x="476" y="486"/>
                  </a:lnTo>
                  <a:lnTo>
                    <a:pt x="478" y="493"/>
                  </a:lnTo>
                  <a:lnTo>
                    <a:pt x="482" y="500"/>
                  </a:lnTo>
                  <a:lnTo>
                    <a:pt x="488" y="504"/>
                  </a:lnTo>
                  <a:lnTo>
                    <a:pt x="496" y="510"/>
                  </a:lnTo>
                  <a:lnTo>
                    <a:pt x="507" y="515"/>
                  </a:lnTo>
                  <a:lnTo>
                    <a:pt x="495" y="528"/>
                  </a:lnTo>
                  <a:lnTo>
                    <a:pt x="489" y="541"/>
                  </a:lnTo>
                  <a:lnTo>
                    <a:pt x="492" y="555"/>
                  </a:lnTo>
                  <a:lnTo>
                    <a:pt x="499" y="566"/>
                  </a:lnTo>
                  <a:lnTo>
                    <a:pt x="511" y="578"/>
                  </a:lnTo>
                  <a:lnTo>
                    <a:pt x="527" y="586"/>
                  </a:lnTo>
                  <a:lnTo>
                    <a:pt x="546" y="593"/>
                  </a:lnTo>
                  <a:lnTo>
                    <a:pt x="567" y="595"/>
                  </a:lnTo>
                  <a:lnTo>
                    <a:pt x="600" y="594"/>
                  </a:lnTo>
                  <a:lnTo>
                    <a:pt x="631" y="589"/>
                  </a:lnTo>
                  <a:lnTo>
                    <a:pt x="662" y="580"/>
                  </a:lnTo>
                  <a:lnTo>
                    <a:pt x="691" y="567"/>
                  </a:lnTo>
                  <a:lnTo>
                    <a:pt x="716" y="553"/>
                  </a:lnTo>
                  <a:lnTo>
                    <a:pt x="741" y="534"/>
                  </a:lnTo>
                  <a:lnTo>
                    <a:pt x="762" y="516"/>
                  </a:lnTo>
                  <a:lnTo>
                    <a:pt x="780" y="495"/>
                  </a:lnTo>
                  <a:lnTo>
                    <a:pt x="795" y="474"/>
                  </a:lnTo>
                  <a:lnTo>
                    <a:pt x="805" y="454"/>
                  </a:lnTo>
                  <a:lnTo>
                    <a:pt x="812" y="434"/>
                  </a:lnTo>
                  <a:lnTo>
                    <a:pt x="814" y="416"/>
                  </a:lnTo>
                  <a:lnTo>
                    <a:pt x="811" y="400"/>
                  </a:lnTo>
                  <a:lnTo>
                    <a:pt x="803" y="385"/>
                  </a:lnTo>
                  <a:lnTo>
                    <a:pt x="790" y="374"/>
                  </a:lnTo>
                  <a:lnTo>
                    <a:pt x="771" y="366"/>
                  </a:lnTo>
                  <a:lnTo>
                    <a:pt x="782" y="350"/>
                  </a:lnTo>
                  <a:lnTo>
                    <a:pt x="787" y="328"/>
                  </a:lnTo>
                  <a:lnTo>
                    <a:pt x="785" y="303"/>
                  </a:lnTo>
                  <a:lnTo>
                    <a:pt x="780" y="279"/>
                  </a:lnTo>
                  <a:lnTo>
                    <a:pt x="768" y="259"/>
                  </a:lnTo>
                  <a:lnTo>
                    <a:pt x="754" y="245"/>
                  </a:lnTo>
                  <a:lnTo>
                    <a:pt x="736" y="242"/>
                  </a:lnTo>
                  <a:lnTo>
                    <a:pt x="715" y="252"/>
                  </a:lnTo>
                  <a:lnTo>
                    <a:pt x="708" y="243"/>
                  </a:lnTo>
                  <a:lnTo>
                    <a:pt x="703" y="235"/>
                  </a:lnTo>
                  <a:lnTo>
                    <a:pt x="694" y="228"/>
                  </a:lnTo>
                  <a:lnTo>
                    <a:pt x="688" y="223"/>
                  </a:lnTo>
                  <a:lnTo>
                    <a:pt x="678" y="220"/>
                  </a:lnTo>
                  <a:lnTo>
                    <a:pt x="669" y="219"/>
                  </a:lnTo>
                  <a:lnTo>
                    <a:pt x="659" y="221"/>
                  </a:lnTo>
                  <a:lnTo>
                    <a:pt x="647" y="226"/>
                  </a:lnTo>
                  <a:lnTo>
                    <a:pt x="675" y="210"/>
                  </a:lnTo>
                  <a:lnTo>
                    <a:pt x="692" y="192"/>
                  </a:lnTo>
                  <a:lnTo>
                    <a:pt x="700" y="174"/>
                  </a:lnTo>
                  <a:lnTo>
                    <a:pt x="700" y="158"/>
                  </a:lnTo>
                  <a:lnTo>
                    <a:pt x="692" y="144"/>
                  </a:lnTo>
                  <a:lnTo>
                    <a:pt x="679" y="135"/>
                  </a:lnTo>
                  <a:lnTo>
                    <a:pt x="661" y="133"/>
                  </a:lnTo>
                  <a:lnTo>
                    <a:pt x="638" y="137"/>
                  </a:lnTo>
                  <a:lnTo>
                    <a:pt x="651" y="128"/>
                  </a:lnTo>
                  <a:lnTo>
                    <a:pt x="658" y="118"/>
                  </a:lnTo>
                  <a:lnTo>
                    <a:pt x="661" y="106"/>
                  </a:lnTo>
                  <a:lnTo>
                    <a:pt x="660" y="95"/>
                  </a:lnTo>
                  <a:lnTo>
                    <a:pt x="655" y="84"/>
                  </a:lnTo>
                  <a:lnTo>
                    <a:pt x="648" y="75"/>
                  </a:lnTo>
                  <a:lnTo>
                    <a:pt x="638" y="67"/>
                  </a:lnTo>
                  <a:lnTo>
                    <a:pt x="625" y="60"/>
                  </a:lnTo>
                  <a:lnTo>
                    <a:pt x="612" y="57"/>
                  </a:lnTo>
                  <a:lnTo>
                    <a:pt x="597" y="55"/>
                  </a:lnTo>
                  <a:lnTo>
                    <a:pt x="582" y="58"/>
                  </a:lnTo>
                  <a:lnTo>
                    <a:pt x="565" y="64"/>
                  </a:lnTo>
                  <a:lnTo>
                    <a:pt x="550" y="75"/>
                  </a:lnTo>
                  <a:lnTo>
                    <a:pt x="535" y="90"/>
                  </a:lnTo>
                  <a:lnTo>
                    <a:pt x="523" y="111"/>
                  </a:lnTo>
                  <a:lnTo>
                    <a:pt x="511" y="137"/>
                  </a:lnTo>
                  <a:lnTo>
                    <a:pt x="507" y="99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" name="Freeform 105"/>
            <p:cNvSpPr/>
            <p:nvPr/>
          </p:nvSpPr>
          <p:spPr bwMode="auto">
            <a:xfrm>
              <a:off x="2793" y="1789"/>
              <a:ext cx="80" cy="93"/>
            </a:xfrm>
            <a:custGeom>
              <a:avLst/>
              <a:gdLst>
                <a:gd name="T0" fmla="*/ 1 w 160"/>
                <a:gd name="T1" fmla="*/ 1 h 185"/>
                <a:gd name="T2" fmla="*/ 1 w 160"/>
                <a:gd name="T3" fmla="*/ 1 h 185"/>
                <a:gd name="T4" fmla="*/ 1 w 160"/>
                <a:gd name="T5" fmla="*/ 1 h 185"/>
                <a:gd name="T6" fmla="*/ 1 w 160"/>
                <a:gd name="T7" fmla="*/ 1 h 185"/>
                <a:gd name="T8" fmla="*/ 1 w 160"/>
                <a:gd name="T9" fmla="*/ 1 h 185"/>
                <a:gd name="T10" fmla="*/ 1 w 160"/>
                <a:gd name="T11" fmla="*/ 1 h 185"/>
                <a:gd name="T12" fmla="*/ 1 w 160"/>
                <a:gd name="T13" fmla="*/ 1 h 185"/>
                <a:gd name="T14" fmla="*/ 1 w 160"/>
                <a:gd name="T15" fmla="*/ 1 h 185"/>
                <a:gd name="T16" fmla="*/ 1 w 160"/>
                <a:gd name="T17" fmla="*/ 1 h 185"/>
                <a:gd name="T18" fmla="*/ 1 w 160"/>
                <a:gd name="T19" fmla="*/ 1 h 185"/>
                <a:gd name="T20" fmla="*/ 1 w 160"/>
                <a:gd name="T21" fmla="*/ 1 h 185"/>
                <a:gd name="T22" fmla="*/ 1 w 160"/>
                <a:gd name="T23" fmla="*/ 1 h 185"/>
                <a:gd name="T24" fmla="*/ 1 w 160"/>
                <a:gd name="T25" fmla="*/ 1 h 185"/>
                <a:gd name="T26" fmla="*/ 1 w 160"/>
                <a:gd name="T27" fmla="*/ 1 h 185"/>
                <a:gd name="T28" fmla="*/ 1 w 160"/>
                <a:gd name="T29" fmla="*/ 1 h 185"/>
                <a:gd name="T30" fmla="*/ 1 w 160"/>
                <a:gd name="T31" fmla="*/ 1 h 185"/>
                <a:gd name="T32" fmla="*/ 1 w 160"/>
                <a:gd name="T33" fmla="*/ 1 h 185"/>
                <a:gd name="T34" fmla="*/ 1 w 160"/>
                <a:gd name="T35" fmla="*/ 1 h 185"/>
                <a:gd name="T36" fmla="*/ 1 w 160"/>
                <a:gd name="T37" fmla="*/ 1 h 185"/>
                <a:gd name="T38" fmla="*/ 1 w 160"/>
                <a:gd name="T39" fmla="*/ 1 h 185"/>
                <a:gd name="T40" fmla="*/ 1 w 160"/>
                <a:gd name="T41" fmla="*/ 1 h 185"/>
                <a:gd name="T42" fmla="*/ 1 w 160"/>
                <a:gd name="T43" fmla="*/ 1 h 185"/>
                <a:gd name="T44" fmla="*/ 1 w 160"/>
                <a:gd name="T45" fmla="*/ 1 h 185"/>
                <a:gd name="T46" fmla="*/ 1 w 160"/>
                <a:gd name="T47" fmla="*/ 1 h 185"/>
                <a:gd name="T48" fmla="*/ 1 w 160"/>
                <a:gd name="T49" fmla="*/ 1 h 185"/>
                <a:gd name="T50" fmla="*/ 1 w 160"/>
                <a:gd name="T51" fmla="*/ 1 h 185"/>
                <a:gd name="T52" fmla="*/ 1 w 160"/>
                <a:gd name="T53" fmla="*/ 1 h 185"/>
                <a:gd name="T54" fmla="*/ 1 w 160"/>
                <a:gd name="T55" fmla="*/ 1 h 185"/>
                <a:gd name="T56" fmla="*/ 1 w 160"/>
                <a:gd name="T57" fmla="*/ 1 h 185"/>
                <a:gd name="T58" fmla="*/ 1 w 160"/>
                <a:gd name="T59" fmla="*/ 1 h 185"/>
                <a:gd name="T60" fmla="*/ 1 w 160"/>
                <a:gd name="T61" fmla="*/ 1 h 185"/>
                <a:gd name="T62" fmla="*/ 1 w 160"/>
                <a:gd name="T63" fmla="*/ 1 h 185"/>
                <a:gd name="T64" fmla="*/ 1 w 160"/>
                <a:gd name="T65" fmla="*/ 1 h 185"/>
                <a:gd name="T66" fmla="*/ 1 w 160"/>
                <a:gd name="T67" fmla="*/ 1 h 185"/>
                <a:gd name="T68" fmla="*/ 1 w 160"/>
                <a:gd name="T69" fmla="*/ 1 h 185"/>
                <a:gd name="T70" fmla="*/ 1 w 160"/>
                <a:gd name="T71" fmla="*/ 1 h 185"/>
                <a:gd name="T72" fmla="*/ 1 w 160"/>
                <a:gd name="T73" fmla="*/ 1 h 185"/>
                <a:gd name="T74" fmla="*/ 1 w 160"/>
                <a:gd name="T75" fmla="*/ 1 h 185"/>
                <a:gd name="T76" fmla="*/ 1 w 160"/>
                <a:gd name="T77" fmla="*/ 1 h 185"/>
                <a:gd name="T78" fmla="*/ 1 w 160"/>
                <a:gd name="T79" fmla="*/ 1 h 185"/>
                <a:gd name="T80" fmla="*/ 1 w 160"/>
                <a:gd name="T81" fmla="*/ 1 h 185"/>
                <a:gd name="T82" fmla="*/ 1 w 160"/>
                <a:gd name="T83" fmla="*/ 1 h 185"/>
                <a:gd name="T84" fmla="*/ 1 w 160"/>
                <a:gd name="T85" fmla="*/ 1 h 185"/>
                <a:gd name="T86" fmla="*/ 1 w 160"/>
                <a:gd name="T87" fmla="*/ 1 h 185"/>
                <a:gd name="T88" fmla="*/ 1 w 160"/>
                <a:gd name="T89" fmla="*/ 1 h 185"/>
                <a:gd name="T90" fmla="*/ 1 w 160"/>
                <a:gd name="T91" fmla="*/ 1 h 185"/>
                <a:gd name="T92" fmla="*/ 1 w 160"/>
                <a:gd name="T93" fmla="*/ 1 h 18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60"/>
                <a:gd name="T142" fmla="*/ 0 h 185"/>
                <a:gd name="T143" fmla="*/ 160 w 160"/>
                <a:gd name="T144" fmla="*/ 185 h 18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60" h="185">
                  <a:moveTo>
                    <a:pt x="88" y="183"/>
                  </a:moveTo>
                  <a:lnTo>
                    <a:pt x="87" y="176"/>
                  </a:lnTo>
                  <a:lnTo>
                    <a:pt x="82" y="167"/>
                  </a:lnTo>
                  <a:lnTo>
                    <a:pt x="76" y="159"/>
                  </a:lnTo>
                  <a:lnTo>
                    <a:pt x="67" y="151"/>
                  </a:lnTo>
                  <a:lnTo>
                    <a:pt x="55" y="144"/>
                  </a:lnTo>
                  <a:lnTo>
                    <a:pt x="40" y="140"/>
                  </a:lnTo>
                  <a:lnTo>
                    <a:pt x="22" y="139"/>
                  </a:lnTo>
                  <a:lnTo>
                    <a:pt x="1" y="143"/>
                  </a:lnTo>
                  <a:lnTo>
                    <a:pt x="5" y="135"/>
                  </a:lnTo>
                  <a:lnTo>
                    <a:pt x="9" y="126"/>
                  </a:lnTo>
                  <a:lnTo>
                    <a:pt x="17" y="120"/>
                  </a:lnTo>
                  <a:lnTo>
                    <a:pt x="27" y="116"/>
                  </a:lnTo>
                  <a:lnTo>
                    <a:pt x="38" y="116"/>
                  </a:lnTo>
                  <a:lnTo>
                    <a:pt x="51" y="122"/>
                  </a:lnTo>
                  <a:lnTo>
                    <a:pt x="65" y="132"/>
                  </a:lnTo>
                  <a:lnTo>
                    <a:pt x="80" y="149"/>
                  </a:lnTo>
                  <a:lnTo>
                    <a:pt x="77" y="141"/>
                  </a:lnTo>
                  <a:lnTo>
                    <a:pt x="75" y="131"/>
                  </a:lnTo>
                  <a:lnTo>
                    <a:pt x="69" y="120"/>
                  </a:lnTo>
                  <a:lnTo>
                    <a:pt x="62" y="109"/>
                  </a:lnTo>
                  <a:lnTo>
                    <a:pt x="52" y="100"/>
                  </a:lnTo>
                  <a:lnTo>
                    <a:pt x="38" y="93"/>
                  </a:lnTo>
                  <a:lnTo>
                    <a:pt x="21" y="91"/>
                  </a:lnTo>
                  <a:lnTo>
                    <a:pt x="0" y="94"/>
                  </a:lnTo>
                  <a:lnTo>
                    <a:pt x="2" y="85"/>
                  </a:lnTo>
                  <a:lnTo>
                    <a:pt x="8" y="77"/>
                  </a:lnTo>
                  <a:lnTo>
                    <a:pt x="19" y="71"/>
                  </a:lnTo>
                  <a:lnTo>
                    <a:pt x="30" y="69"/>
                  </a:lnTo>
                  <a:lnTo>
                    <a:pt x="43" y="71"/>
                  </a:lnTo>
                  <a:lnTo>
                    <a:pt x="55" y="80"/>
                  </a:lnTo>
                  <a:lnTo>
                    <a:pt x="68" y="97"/>
                  </a:lnTo>
                  <a:lnTo>
                    <a:pt x="78" y="123"/>
                  </a:lnTo>
                  <a:lnTo>
                    <a:pt x="76" y="108"/>
                  </a:lnTo>
                  <a:lnTo>
                    <a:pt x="73" y="91"/>
                  </a:lnTo>
                  <a:lnTo>
                    <a:pt x="67" y="75"/>
                  </a:lnTo>
                  <a:lnTo>
                    <a:pt x="60" y="59"/>
                  </a:lnTo>
                  <a:lnTo>
                    <a:pt x="51" y="45"/>
                  </a:lnTo>
                  <a:lnTo>
                    <a:pt x="38" y="33"/>
                  </a:lnTo>
                  <a:lnTo>
                    <a:pt x="24" y="25"/>
                  </a:lnTo>
                  <a:lnTo>
                    <a:pt x="7" y="22"/>
                  </a:lnTo>
                  <a:lnTo>
                    <a:pt x="15" y="16"/>
                  </a:lnTo>
                  <a:lnTo>
                    <a:pt x="24" y="13"/>
                  </a:lnTo>
                  <a:lnTo>
                    <a:pt x="34" y="13"/>
                  </a:lnTo>
                  <a:lnTo>
                    <a:pt x="44" y="16"/>
                  </a:lnTo>
                  <a:lnTo>
                    <a:pt x="54" y="25"/>
                  </a:lnTo>
                  <a:lnTo>
                    <a:pt x="65" y="39"/>
                  </a:lnTo>
                  <a:lnTo>
                    <a:pt x="75" y="61"/>
                  </a:lnTo>
                  <a:lnTo>
                    <a:pt x="84" y="91"/>
                  </a:lnTo>
                  <a:lnTo>
                    <a:pt x="84" y="67"/>
                  </a:lnTo>
                  <a:lnTo>
                    <a:pt x="80" y="41"/>
                  </a:lnTo>
                  <a:lnTo>
                    <a:pt x="73" y="18"/>
                  </a:lnTo>
                  <a:lnTo>
                    <a:pt x="60" y="0"/>
                  </a:lnTo>
                  <a:lnTo>
                    <a:pt x="72" y="3"/>
                  </a:lnTo>
                  <a:lnTo>
                    <a:pt x="82" y="10"/>
                  </a:lnTo>
                  <a:lnTo>
                    <a:pt x="90" y="21"/>
                  </a:lnTo>
                  <a:lnTo>
                    <a:pt x="97" y="33"/>
                  </a:lnTo>
                  <a:lnTo>
                    <a:pt x="100" y="48"/>
                  </a:lnTo>
                  <a:lnTo>
                    <a:pt x="103" y="64"/>
                  </a:lnTo>
                  <a:lnTo>
                    <a:pt x="103" y="83"/>
                  </a:lnTo>
                  <a:lnTo>
                    <a:pt x="99" y="102"/>
                  </a:lnTo>
                  <a:lnTo>
                    <a:pt x="103" y="90"/>
                  </a:lnTo>
                  <a:lnTo>
                    <a:pt x="107" y="77"/>
                  </a:lnTo>
                  <a:lnTo>
                    <a:pt x="112" y="64"/>
                  </a:lnTo>
                  <a:lnTo>
                    <a:pt x="119" y="55"/>
                  </a:lnTo>
                  <a:lnTo>
                    <a:pt x="127" y="47"/>
                  </a:lnTo>
                  <a:lnTo>
                    <a:pt x="136" y="42"/>
                  </a:lnTo>
                  <a:lnTo>
                    <a:pt x="148" y="42"/>
                  </a:lnTo>
                  <a:lnTo>
                    <a:pt x="160" y="46"/>
                  </a:lnTo>
                  <a:lnTo>
                    <a:pt x="150" y="53"/>
                  </a:lnTo>
                  <a:lnTo>
                    <a:pt x="138" y="61"/>
                  </a:lnTo>
                  <a:lnTo>
                    <a:pt x="128" y="70"/>
                  </a:lnTo>
                  <a:lnTo>
                    <a:pt x="119" y="82"/>
                  </a:lnTo>
                  <a:lnTo>
                    <a:pt x="111" y="95"/>
                  </a:lnTo>
                  <a:lnTo>
                    <a:pt x="104" y="111"/>
                  </a:lnTo>
                  <a:lnTo>
                    <a:pt x="99" y="129"/>
                  </a:lnTo>
                  <a:lnTo>
                    <a:pt x="97" y="149"/>
                  </a:lnTo>
                  <a:lnTo>
                    <a:pt x="99" y="139"/>
                  </a:lnTo>
                  <a:lnTo>
                    <a:pt x="105" y="128"/>
                  </a:lnTo>
                  <a:lnTo>
                    <a:pt x="111" y="116"/>
                  </a:lnTo>
                  <a:lnTo>
                    <a:pt x="119" y="106"/>
                  </a:lnTo>
                  <a:lnTo>
                    <a:pt x="128" y="98"/>
                  </a:lnTo>
                  <a:lnTo>
                    <a:pt x="137" y="93"/>
                  </a:lnTo>
                  <a:lnTo>
                    <a:pt x="148" y="94"/>
                  </a:lnTo>
                  <a:lnTo>
                    <a:pt x="157" y="101"/>
                  </a:lnTo>
                  <a:lnTo>
                    <a:pt x="151" y="102"/>
                  </a:lnTo>
                  <a:lnTo>
                    <a:pt x="143" y="107"/>
                  </a:lnTo>
                  <a:lnTo>
                    <a:pt x="134" y="115"/>
                  </a:lnTo>
                  <a:lnTo>
                    <a:pt x="125" y="125"/>
                  </a:lnTo>
                  <a:lnTo>
                    <a:pt x="116" y="137"/>
                  </a:lnTo>
                  <a:lnTo>
                    <a:pt x="110" y="152"/>
                  </a:lnTo>
                  <a:lnTo>
                    <a:pt x="106" y="168"/>
                  </a:lnTo>
                  <a:lnTo>
                    <a:pt x="105" y="185"/>
                  </a:lnTo>
                  <a:lnTo>
                    <a:pt x="88" y="183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" name="Freeform 106"/>
            <p:cNvSpPr/>
            <p:nvPr/>
          </p:nvSpPr>
          <p:spPr bwMode="auto">
            <a:xfrm>
              <a:off x="2659" y="1825"/>
              <a:ext cx="47" cy="50"/>
            </a:xfrm>
            <a:custGeom>
              <a:avLst/>
              <a:gdLst>
                <a:gd name="T0" fmla="*/ 1 w 94"/>
                <a:gd name="T1" fmla="*/ 1 h 99"/>
                <a:gd name="T2" fmla="*/ 1 w 94"/>
                <a:gd name="T3" fmla="*/ 1 h 99"/>
                <a:gd name="T4" fmla="*/ 1 w 94"/>
                <a:gd name="T5" fmla="*/ 1 h 99"/>
                <a:gd name="T6" fmla="*/ 1 w 94"/>
                <a:gd name="T7" fmla="*/ 1 h 99"/>
                <a:gd name="T8" fmla="*/ 1 w 94"/>
                <a:gd name="T9" fmla="*/ 1 h 99"/>
                <a:gd name="T10" fmla="*/ 1 w 94"/>
                <a:gd name="T11" fmla="*/ 1 h 99"/>
                <a:gd name="T12" fmla="*/ 1 w 94"/>
                <a:gd name="T13" fmla="*/ 1 h 99"/>
                <a:gd name="T14" fmla="*/ 1 w 94"/>
                <a:gd name="T15" fmla="*/ 1 h 99"/>
                <a:gd name="T16" fmla="*/ 1 w 94"/>
                <a:gd name="T17" fmla="*/ 1 h 99"/>
                <a:gd name="T18" fmla="*/ 1 w 94"/>
                <a:gd name="T19" fmla="*/ 1 h 99"/>
                <a:gd name="T20" fmla="*/ 1 w 94"/>
                <a:gd name="T21" fmla="*/ 1 h 99"/>
                <a:gd name="T22" fmla="*/ 1 w 94"/>
                <a:gd name="T23" fmla="*/ 1 h 99"/>
                <a:gd name="T24" fmla="*/ 1 w 94"/>
                <a:gd name="T25" fmla="*/ 1 h 99"/>
                <a:gd name="T26" fmla="*/ 1 w 94"/>
                <a:gd name="T27" fmla="*/ 1 h 99"/>
                <a:gd name="T28" fmla="*/ 1 w 94"/>
                <a:gd name="T29" fmla="*/ 1 h 99"/>
                <a:gd name="T30" fmla="*/ 0 w 94"/>
                <a:gd name="T31" fmla="*/ 1 h 99"/>
                <a:gd name="T32" fmla="*/ 1 w 94"/>
                <a:gd name="T33" fmla="*/ 1 h 99"/>
                <a:gd name="T34" fmla="*/ 1 w 94"/>
                <a:gd name="T35" fmla="*/ 1 h 99"/>
                <a:gd name="T36" fmla="*/ 1 w 94"/>
                <a:gd name="T37" fmla="*/ 1 h 99"/>
                <a:gd name="T38" fmla="*/ 1 w 94"/>
                <a:gd name="T39" fmla="*/ 0 h 99"/>
                <a:gd name="T40" fmla="*/ 1 w 94"/>
                <a:gd name="T41" fmla="*/ 0 h 99"/>
                <a:gd name="T42" fmla="*/ 1 w 94"/>
                <a:gd name="T43" fmla="*/ 1 h 99"/>
                <a:gd name="T44" fmla="*/ 1 w 94"/>
                <a:gd name="T45" fmla="*/ 1 h 99"/>
                <a:gd name="T46" fmla="*/ 1 w 94"/>
                <a:gd name="T47" fmla="*/ 1 h 99"/>
                <a:gd name="T48" fmla="*/ 1 w 94"/>
                <a:gd name="T49" fmla="*/ 1 h 99"/>
                <a:gd name="T50" fmla="*/ 1 w 94"/>
                <a:gd name="T51" fmla="*/ 1 h 99"/>
                <a:gd name="T52" fmla="*/ 1 w 94"/>
                <a:gd name="T53" fmla="*/ 1 h 99"/>
                <a:gd name="T54" fmla="*/ 1 w 94"/>
                <a:gd name="T55" fmla="*/ 1 h 99"/>
                <a:gd name="T56" fmla="*/ 1 w 94"/>
                <a:gd name="T57" fmla="*/ 1 h 99"/>
                <a:gd name="T58" fmla="*/ 1 w 94"/>
                <a:gd name="T59" fmla="*/ 1 h 99"/>
                <a:gd name="T60" fmla="*/ 1 w 94"/>
                <a:gd name="T61" fmla="*/ 1 h 99"/>
                <a:gd name="T62" fmla="*/ 1 w 94"/>
                <a:gd name="T63" fmla="*/ 1 h 9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94"/>
                <a:gd name="T97" fmla="*/ 0 h 99"/>
                <a:gd name="T98" fmla="*/ 94 w 94"/>
                <a:gd name="T99" fmla="*/ 99 h 9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94" h="99">
                  <a:moveTo>
                    <a:pt x="64" y="99"/>
                  </a:moveTo>
                  <a:lnTo>
                    <a:pt x="55" y="82"/>
                  </a:lnTo>
                  <a:lnTo>
                    <a:pt x="66" y="72"/>
                  </a:lnTo>
                  <a:lnTo>
                    <a:pt x="76" y="60"/>
                  </a:lnTo>
                  <a:lnTo>
                    <a:pt x="79" y="48"/>
                  </a:lnTo>
                  <a:lnTo>
                    <a:pt x="77" y="34"/>
                  </a:lnTo>
                  <a:lnTo>
                    <a:pt x="72" y="28"/>
                  </a:lnTo>
                  <a:lnTo>
                    <a:pt x="66" y="23"/>
                  </a:lnTo>
                  <a:lnTo>
                    <a:pt x="58" y="21"/>
                  </a:lnTo>
                  <a:lnTo>
                    <a:pt x="49" y="19"/>
                  </a:lnTo>
                  <a:lnTo>
                    <a:pt x="40" y="19"/>
                  </a:lnTo>
                  <a:lnTo>
                    <a:pt x="31" y="19"/>
                  </a:lnTo>
                  <a:lnTo>
                    <a:pt x="22" y="20"/>
                  </a:lnTo>
                  <a:lnTo>
                    <a:pt x="13" y="21"/>
                  </a:lnTo>
                  <a:lnTo>
                    <a:pt x="4" y="20"/>
                  </a:lnTo>
                  <a:lnTo>
                    <a:pt x="0" y="15"/>
                  </a:lnTo>
                  <a:lnTo>
                    <a:pt x="1" y="8"/>
                  </a:lnTo>
                  <a:lnTo>
                    <a:pt x="9" y="4"/>
                  </a:lnTo>
                  <a:lnTo>
                    <a:pt x="17" y="2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54" y="2"/>
                  </a:lnTo>
                  <a:lnTo>
                    <a:pt x="66" y="5"/>
                  </a:lnTo>
                  <a:lnTo>
                    <a:pt x="78" y="11"/>
                  </a:lnTo>
                  <a:lnTo>
                    <a:pt x="87" y="20"/>
                  </a:lnTo>
                  <a:lnTo>
                    <a:pt x="93" y="33"/>
                  </a:lnTo>
                  <a:lnTo>
                    <a:pt x="94" y="56"/>
                  </a:lnTo>
                  <a:lnTo>
                    <a:pt x="87" y="72"/>
                  </a:lnTo>
                  <a:lnTo>
                    <a:pt x="79" y="80"/>
                  </a:lnTo>
                  <a:lnTo>
                    <a:pt x="76" y="83"/>
                  </a:lnTo>
                  <a:lnTo>
                    <a:pt x="79" y="95"/>
                  </a:lnTo>
                  <a:lnTo>
                    <a:pt x="64" y="99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8" name="圆角矩形 2"/>
          <p:cNvSpPr>
            <a:spLocks noChangeArrowheads="1"/>
          </p:cNvSpPr>
          <p:nvPr/>
        </p:nvSpPr>
        <p:spPr bwMode="auto">
          <a:xfrm>
            <a:off x="611188" y="1412875"/>
            <a:ext cx="8208963" cy="3168650"/>
          </a:xfrm>
          <a:prstGeom prst="roundRect">
            <a:avLst>
              <a:gd name="adj" fmla="val 16667"/>
            </a:avLst>
          </a:prstGeom>
          <a:solidFill>
            <a:srgbClr val="FBEF8C"/>
          </a:solidFill>
          <a:ln w="9525" algn="ctr">
            <a:solidFill>
              <a:srgbClr val="BEDD1C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4920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4763" y="3422650"/>
            <a:ext cx="1017587" cy="1049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921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313" y="395288"/>
            <a:ext cx="1582737" cy="15843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4922" name="Group 8"/>
          <p:cNvGrpSpPr/>
          <p:nvPr/>
        </p:nvGrpSpPr>
        <p:grpSpPr>
          <a:xfrm>
            <a:off x="1258888" y="5300663"/>
            <a:ext cx="7854950" cy="1222375"/>
            <a:chOff x="2474" y="1406"/>
            <a:chExt cx="2792" cy="628"/>
          </a:xfrm>
        </p:grpSpPr>
        <p:sp>
          <p:nvSpPr>
            <p:cNvPr id="112" name="Freeform 9"/>
            <p:cNvSpPr/>
            <p:nvPr/>
          </p:nvSpPr>
          <p:spPr bwMode="auto">
            <a:xfrm>
              <a:off x="2474" y="1513"/>
              <a:ext cx="559" cy="300"/>
            </a:xfrm>
            <a:custGeom>
              <a:avLst/>
              <a:gdLst>
                <a:gd name="T0" fmla="*/ 0 w 1119"/>
                <a:gd name="T1" fmla="*/ 1 h 600"/>
                <a:gd name="T2" fmla="*/ 0 w 1119"/>
                <a:gd name="T3" fmla="*/ 1 h 600"/>
                <a:gd name="T4" fmla="*/ 0 w 1119"/>
                <a:gd name="T5" fmla="*/ 1 h 600"/>
                <a:gd name="T6" fmla="*/ 0 w 1119"/>
                <a:gd name="T7" fmla="*/ 1 h 600"/>
                <a:gd name="T8" fmla="*/ 0 w 1119"/>
                <a:gd name="T9" fmla="*/ 1 h 600"/>
                <a:gd name="T10" fmla="*/ 0 w 1119"/>
                <a:gd name="T11" fmla="*/ 1 h 600"/>
                <a:gd name="T12" fmla="*/ 0 w 1119"/>
                <a:gd name="T13" fmla="*/ 1 h 600"/>
                <a:gd name="T14" fmla="*/ 0 w 1119"/>
                <a:gd name="T15" fmla="*/ 1 h 600"/>
                <a:gd name="T16" fmla="*/ 0 w 1119"/>
                <a:gd name="T17" fmla="*/ 1 h 600"/>
                <a:gd name="T18" fmla="*/ 0 w 1119"/>
                <a:gd name="T19" fmla="*/ 1 h 600"/>
                <a:gd name="T20" fmla="*/ 0 w 1119"/>
                <a:gd name="T21" fmla="*/ 1 h 600"/>
                <a:gd name="T22" fmla="*/ 0 w 1119"/>
                <a:gd name="T23" fmla="*/ 1 h 600"/>
                <a:gd name="T24" fmla="*/ 0 w 1119"/>
                <a:gd name="T25" fmla="*/ 1 h 600"/>
                <a:gd name="T26" fmla="*/ 0 w 1119"/>
                <a:gd name="T27" fmla="*/ 1 h 600"/>
                <a:gd name="T28" fmla="*/ 0 w 1119"/>
                <a:gd name="T29" fmla="*/ 1 h 600"/>
                <a:gd name="T30" fmla="*/ 0 w 1119"/>
                <a:gd name="T31" fmla="*/ 1 h 600"/>
                <a:gd name="T32" fmla="*/ 0 w 1119"/>
                <a:gd name="T33" fmla="*/ 1 h 600"/>
                <a:gd name="T34" fmla="*/ 0 w 1119"/>
                <a:gd name="T35" fmla="*/ 1 h 600"/>
                <a:gd name="T36" fmla="*/ 0 w 1119"/>
                <a:gd name="T37" fmla="*/ 1 h 600"/>
                <a:gd name="T38" fmla="*/ 0 w 1119"/>
                <a:gd name="T39" fmla="*/ 1 h 600"/>
                <a:gd name="T40" fmla="*/ 0 w 1119"/>
                <a:gd name="T41" fmla="*/ 1 h 600"/>
                <a:gd name="T42" fmla="*/ 0 w 1119"/>
                <a:gd name="T43" fmla="*/ 1 h 600"/>
                <a:gd name="T44" fmla="*/ 0 w 1119"/>
                <a:gd name="T45" fmla="*/ 1 h 600"/>
                <a:gd name="T46" fmla="*/ 0 w 1119"/>
                <a:gd name="T47" fmla="*/ 1 h 600"/>
                <a:gd name="T48" fmla="*/ 0 w 1119"/>
                <a:gd name="T49" fmla="*/ 1 h 600"/>
                <a:gd name="T50" fmla="*/ 0 w 1119"/>
                <a:gd name="T51" fmla="*/ 1 h 600"/>
                <a:gd name="T52" fmla="*/ 0 w 1119"/>
                <a:gd name="T53" fmla="*/ 1 h 600"/>
                <a:gd name="T54" fmla="*/ 0 w 1119"/>
                <a:gd name="T55" fmla="*/ 1 h 600"/>
                <a:gd name="T56" fmla="*/ 0 w 1119"/>
                <a:gd name="T57" fmla="*/ 1 h 600"/>
                <a:gd name="T58" fmla="*/ 0 w 1119"/>
                <a:gd name="T59" fmla="*/ 1 h 600"/>
                <a:gd name="T60" fmla="*/ 0 w 1119"/>
                <a:gd name="T61" fmla="*/ 1 h 600"/>
                <a:gd name="T62" fmla="*/ 0 w 1119"/>
                <a:gd name="T63" fmla="*/ 1 h 600"/>
                <a:gd name="T64" fmla="*/ 0 w 1119"/>
                <a:gd name="T65" fmla="*/ 1 h 600"/>
                <a:gd name="T66" fmla="*/ 0 w 1119"/>
                <a:gd name="T67" fmla="*/ 1 h 600"/>
                <a:gd name="T68" fmla="*/ 0 w 1119"/>
                <a:gd name="T69" fmla="*/ 1 h 600"/>
                <a:gd name="T70" fmla="*/ 0 w 1119"/>
                <a:gd name="T71" fmla="*/ 1 h 600"/>
                <a:gd name="T72" fmla="*/ 0 w 1119"/>
                <a:gd name="T73" fmla="*/ 1 h 600"/>
                <a:gd name="T74" fmla="*/ 0 w 1119"/>
                <a:gd name="T75" fmla="*/ 1 h 600"/>
                <a:gd name="T76" fmla="*/ 0 w 1119"/>
                <a:gd name="T77" fmla="*/ 1 h 600"/>
                <a:gd name="T78" fmla="*/ 0 w 1119"/>
                <a:gd name="T79" fmla="*/ 1 h 600"/>
                <a:gd name="T80" fmla="*/ 0 w 1119"/>
                <a:gd name="T81" fmla="*/ 1 h 600"/>
                <a:gd name="T82" fmla="*/ 0 w 1119"/>
                <a:gd name="T83" fmla="*/ 1 h 600"/>
                <a:gd name="T84" fmla="*/ 0 w 1119"/>
                <a:gd name="T85" fmla="*/ 1 h 600"/>
                <a:gd name="T86" fmla="*/ 0 w 1119"/>
                <a:gd name="T87" fmla="*/ 1 h 600"/>
                <a:gd name="T88" fmla="*/ 0 w 1119"/>
                <a:gd name="T89" fmla="*/ 1 h 600"/>
                <a:gd name="T90" fmla="*/ 0 w 1119"/>
                <a:gd name="T91" fmla="*/ 1 h 600"/>
                <a:gd name="T92" fmla="*/ 0 w 1119"/>
                <a:gd name="T93" fmla="*/ 0 h 600"/>
                <a:gd name="T94" fmla="*/ 0 w 1119"/>
                <a:gd name="T95" fmla="*/ 1 h 600"/>
                <a:gd name="T96" fmla="*/ 0 w 1119"/>
                <a:gd name="T97" fmla="*/ 1 h 600"/>
                <a:gd name="T98" fmla="*/ 0 w 1119"/>
                <a:gd name="T99" fmla="*/ 1 h 600"/>
                <a:gd name="T100" fmla="*/ 0 w 1119"/>
                <a:gd name="T101" fmla="*/ 1 h 6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119"/>
                <a:gd name="T154" fmla="*/ 0 h 600"/>
                <a:gd name="T155" fmla="*/ 1119 w 1119"/>
                <a:gd name="T156" fmla="*/ 600 h 6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119" h="600">
                  <a:moveTo>
                    <a:pt x="1119" y="59"/>
                  </a:moveTo>
                  <a:lnTo>
                    <a:pt x="957" y="59"/>
                  </a:lnTo>
                  <a:lnTo>
                    <a:pt x="957" y="147"/>
                  </a:lnTo>
                  <a:lnTo>
                    <a:pt x="918" y="186"/>
                  </a:lnTo>
                  <a:lnTo>
                    <a:pt x="870" y="186"/>
                  </a:lnTo>
                  <a:lnTo>
                    <a:pt x="870" y="93"/>
                  </a:lnTo>
                  <a:lnTo>
                    <a:pt x="737" y="93"/>
                  </a:lnTo>
                  <a:lnTo>
                    <a:pt x="737" y="204"/>
                  </a:lnTo>
                  <a:lnTo>
                    <a:pt x="689" y="204"/>
                  </a:lnTo>
                  <a:lnTo>
                    <a:pt x="685" y="166"/>
                  </a:lnTo>
                  <a:lnTo>
                    <a:pt x="678" y="135"/>
                  </a:lnTo>
                  <a:lnTo>
                    <a:pt x="667" y="108"/>
                  </a:lnTo>
                  <a:lnTo>
                    <a:pt x="653" y="85"/>
                  </a:lnTo>
                  <a:lnTo>
                    <a:pt x="639" y="66"/>
                  </a:lnTo>
                  <a:lnTo>
                    <a:pt x="627" y="51"/>
                  </a:lnTo>
                  <a:lnTo>
                    <a:pt x="615" y="38"/>
                  </a:lnTo>
                  <a:lnTo>
                    <a:pt x="607" y="27"/>
                  </a:lnTo>
                  <a:lnTo>
                    <a:pt x="599" y="40"/>
                  </a:lnTo>
                  <a:lnTo>
                    <a:pt x="590" y="55"/>
                  </a:lnTo>
                  <a:lnTo>
                    <a:pt x="580" y="73"/>
                  </a:lnTo>
                  <a:lnTo>
                    <a:pt x="571" y="93"/>
                  </a:lnTo>
                  <a:lnTo>
                    <a:pt x="563" y="111"/>
                  </a:lnTo>
                  <a:lnTo>
                    <a:pt x="556" y="130"/>
                  </a:lnTo>
                  <a:lnTo>
                    <a:pt x="551" y="145"/>
                  </a:lnTo>
                  <a:lnTo>
                    <a:pt x="547" y="156"/>
                  </a:lnTo>
                  <a:lnTo>
                    <a:pt x="541" y="142"/>
                  </a:lnTo>
                  <a:lnTo>
                    <a:pt x="536" y="126"/>
                  </a:lnTo>
                  <a:lnTo>
                    <a:pt x="529" y="109"/>
                  </a:lnTo>
                  <a:lnTo>
                    <a:pt x="521" y="92"/>
                  </a:lnTo>
                  <a:lnTo>
                    <a:pt x="514" y="76"/>
                  </a:lnTo>
                  <a:lnTo>
                    <a:pt x="506" y="61"/>
                  </a:lnTo>
                  <a:lnTo>
                    <a:pt x="499" y="48"/>
                  </a:lnTo>
                  <a:lnTo>
                    <a:pt x="493" y="39"/>
                  </a:lnTo>
                  <a:lnTo>
                    <a:pt x="483" y="55"/>
                  </a:lnTo>
                  <a:lnTo>
                    <a:pt x="472" y="76"/>
                  </a:lnTo>
                  <a:lnTo>
                    <a:pt x="462" y="100"/>
                  </a:lnTo>
                  <a:lnTo>
                    <a:pt x="453" y="127"/>
                  </a:lnTo>
                  <a:lnTo>
                    <a:pt x="445" y="155"/>
                  </a:lnTo>
                  <a:lnTo>
                    <a:pt x="439" y="184"/>
                  </a:lnTo>
                  <a:lnTo>
                    <a:pt x="434" y="212"/>
                  </a:lnTo>
                  <a:lnTo>
                    <a:pt x="432" y="240"/>
                  </a:lnTo>
                  <a:lnTo>
                    <a:pt x="351" y="240"/>
                  </a:lnTo>
                  <a:lnTo>
                    <a:pt x="351" y="186"/>
                  </a:lnTo>
                  <a:lnTo>
                    <a:pt x="375" y="186"/>
                  </a:lnTo>
                  <a:lnTo>
                    <a:pt x="318" y="87"/>
                  </a:lnTo>
                  <a:lnTo>
                    <a:pt x="150" y="87"/>
                  </a:lnTo>
                  <a:lnTo>
                    <a:pt x="104" y="0"/>
                  </a:lnTo>
                  <a:lnTo>
                    <a:pt x="0" y="229"/>
                  </a:lnTo>
                  <a:lnTo>
                    <a:pt x="0" y="600"/>
                  </a:lnTo>
                  <a:lnTo>
                    <a:pt x="1119" y="600"/>
                  </a:lnTo>
                  <a:lnTo>
                    <a:pt x="1119" y="59"/>
                  </a:lnTo>
                  <a:close/>
                </a:path>
              </a:pathLst>
            </a:custGeom>
            <a:solidFill>
              <a:srgbClr val="D8C6A5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" name="Rectangle 10"/>
            <p:cNvSpPr>
              <a:spLocks noChangeArrowheads="1"/>
            </p:cNvSpPr>
            <p:nvPr/>
          </p:nvSpPr>
          <p:spPr bwMode="auto">
            <a:xfrm>
              <a:off x="2474" y="1795"/>
              <a:ext cx="558" cy="221"/>
            </a:xfrm>
            <a:prstGeom prst="rect">
              <a:avLst/>
            </a:prstGeom>
            <a:solidFill>
              <a:srgbClr val="33BF0C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" name="Freeform 11"/>
            <p:cNvSpPr/>
            <p:nvPr/>
          </p:nvSpPr>
          <p:spPr bwMode="auto">
            <a:xfrm>
              <a:off x="4159" y="1502"/>
              <a:ext cx="1107" cy="311"/>
            </a:xfrm>
            <a:custGeom>
              <a:avLst/>
              <a:gdLst>
                <a:gd name="T0" fmla="*/ 1 w 2214"/>
                <a:gd name="T1" fmla="*/ 1 h 621"/>
                <a:gd name="T2" fmla="*/ 1 w 2214"/>
                <a:gd name="T3" fmla="*/ 1 h 621"/>
                <a:gd name="T4" fmla="*/ 1 w 2214"/>
                <a:gd name="T5" fmla="*/ 1 h 621"/>
                <a:gd name="T6" fmla="*/ 1 w 2214"/>
                <a:gd name="T7" fmla="*/ 1 h 621"/>
                <a:gd name="T8" fmla="*/ 1 w 2214"/>
                <a:gd name="T9" fmla="*/ 1 h 621"/>
                <a:gd name="T10" fmla="*/ 1 w 2214"/>
                <a:gd name="T11" fmla="*/ 1 h 621"/>
                <a:gd name="T12" fmla="*/ 1 w 2214"/>
                <a:gd name="T13" fmla="*/ 1 h 621"/>
                <a:gd name="T14" fmla="*/ 1 w 2214"/>
                <a:gd name="T15" fmla="*/ 1 h 621"/>
                <a:gd name="T16" fmla="*/ 1 w 2214"/>
                <a:gd name="T17" fmla="*/ 1 h 621"/>
                <a:gd name="T18" fmla="*/ 1 w 2214"/>
                <a:gd name="T19" fmla="*/ 1 h 621"/>
                <a:gd name="T20" fmla="*/ 1 w 2214"/>
                <a:gd name="T21" fmla="*/ 1 h 621"/>
                <a:gd name="T22" fmla="*/ 1 w 2214"/>
                <a:gd name="T23" fmla="*/ 1 h 621"/>
                <a:gd name="T24" fmla="*/ 1 w 2214"/>
                <a:gd name="T25" fmla="*/ 1 h 621"/>
                <a:gd name="T26" fmla="*/ 1 w 2214"/>
                <a:gd name="T27" fmla="*/ 1 h 621"/>
                <a:gd name="T28" fmla="*/ 1 w 2214"/>
                <a:gd name="T29" fmla="*/ 1 h 621"/>
                <a:gd name="T30" fmla="*/ 1 w 2214"/>
                <a:gd name="T31" fmla="*/ 1 h 621"/>
                <a:gd name="T32" fmla="*/ 1 w 2214"/>
                <a:gd name="T33" fmla="*/ 1 h 621"/>
                <a:gd name="T34" fmla="*/ 1 w 2214"/>
                <a:gd name="T35" fmla="*/ 1 h 621"/>
                <a:gd name="T36" fmla="*/ 1 w 2214"/>
                <a:gd name="T37" fmla="*/ 1 h 621"/>
                <a:gd name="T38" fmla="*/ 1 w 2214"/>
                <a:gd name="T39" fmla="*/ 1 h 621"/>
                <a:gd name="T40" fmla="*/ 1 w 2214"/>
                <a:gd name="T41" fmla="*/ 1 h 621"/>
                <a:gd name="T42" fmla="*/ 1 w 2214"/>
                <a:gd name="T43" fmla="*/ 1 h 621"/>
                <a:gd name="T44" fmla="*/ 1 w 2214"/>
                <a:gd name="T45" fmla="*/ 1 h 621"/>
                <a:gd name="T46" fmla="*/ 1 w 2214"/>
                <a:gd name="T47" fmla="*/ 1 h 621"/>
                <a:gd name="T48" fmla="*/ 1 w 2214"/>
                <a:gd name="T49" fmla="*/ 1 h 621"/>
                <a:gd name="T50" fmla="*/ 1 w 2214"/>
                <a:gd name="T51" fmla="*/ 1 h 621"/>
                <a:gd name="T52" fmla="*/ 1 w 2214"/>
                <a:gd name="T53" fmla="*/ 1 h 621"/>
                <a:gd name="T54" fmla="*/ 1 w 2214"/>
                <a:gd name="T55" fmla="*/ 1 h 621"/>
                <a:gd name="T56" fmla="*/ 1 w 2214"/>
                <a:gd name="T57" fmla="*/ 1 h 621"/>
                <a:gd name="T58" fmla="*/ 1 w 2214"/>
                <a:gd name="T59" fmla="*/ 1 h 621"/>
                <a:gd name="T60" fmla="*/ 1 w 2214"/>
                <a:gd name="T61" fmla="*/ 1 h 621"/>
                <a:gd name="T62" fmla="*/ 1 w 2214"/>
                <a:gd name="T63" fmla="*/ 1 h 621"/>
                <a:gd name="T64" fmla="*/ 1 w 2214"/>
                <a:gd name="T65" fmla="*/ 1 h 621"/>
                <a:gd name="T66" fmla="*/ 1 w 2214"/>
                <a:gd name="T67" fmla="*/ 1 h 621"/>
                <a:gd name="T68" fmla="*/ 1 w 2214"/>
                <a:gd name="T69" fmla="*/ 1 h 621"/>
                <a:gd name="T70" fmla="*/ 1 w 2214"/>
                <a:gd name="T71" fmla="*/ 1 h 621"/>
                <a:gd name="T72" fmla="*/ 1 w 2214"/>
                <a:gd name="T73" fmla="*/ 1 h 621"/>
                <a:gd name="T74" fmla="*/ 1 w 2214"/>
                <a:gd name="T75" fmla="*/ 1 h 621"/>
                <a:gd name="T76" fmla="*/ 1 w 2214"/>
                <a:gd name="T77" fmla="*/ 1 h 621"/>
                <a:gd name="T78" fmla="*/ 1 w 2214"/>
                <a:gd name="T79" fmla="*/ 1 h 621"/>
                <a:gd name="T80" fmla="*/ 1 w 2214"/>
                <a:gd name="T81" fmla="*/ 1 h 621"/>
                <a:gd name="T82" fmla="*/ 1 w 2214"/>
                <a:gd name="T83" fmla="*/ 1 h 621"/>
                <a:gd name="T84" fmla="*/ 1 w 2214"/>
                <a:gd name="T85" fmla="*/ 1 h 621"/>
                <a:gd name="T86" fmla="*/ 1 w 2214"/>
                <a:gd name="T87" fmla="*/ 1 h 621"/>
                <a:gd name="T88" fmla="*/ 1 w 2214"/>
                <a:gd name="T89" fmla="*/ 1 h 621"/>
                <a:gd name="T90" fmla="*/ 1 w 2214"/>
                <a:gd name="T91" fmla="*/ 1 h 621"/>
                <a:gd name="T92" fmla="*/ 1 w 2214"/>
                <a:gd name="T93" fmla="*/ 1 h 621"/>
                <a:gd name="T94" fmla="*/ 1 w 2214"/>
                <a:gd name="T95" fmla="*/ 1 h 621"/>
                <a:gd name="T96" fmla="*/ 1 w 2214"/>
                <a:gd name="T97" fmla="*/ 0 h 621"/>
                <a:gd name="T98" fmla="*/ 1 w 2214"/>
                <a:gd name="T99" fmla="*/ 1 h 621"/>
                <a:gd name="T100" fmla="*/ 1 w 2214"/>
                <a:gd name="T101" fmla="*/ 1 h 621"/>
                <a:gd name="T102" fmla="*/ 0 w 2214"/>
                <a:gd name="T103" fmla="*/ 1 h 621"/>
                <a:gd name="T104" fmla="*/ 1 w 2214"/>
                <a:gd name="T105" fmla="*/ 1 h 6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214"/>
                <a:gd name="T160" fmla="*/ 0 h 621"/>
                <a:gd name="T161" fmla="*/ 2214 w 2214"/>
                <a:gd name="T162" fmla="*/ 621 h 6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214" h="621">
                  <a:moveTo>
                    <a:pt x="2214" y="147"/>
                  </a:moveTo>
                  <a:lnTo>
                    <a:pt x="2214" y="147"/>
                  </a:lnTo>
                  <a:lnTo>
                    <a:pt x="2163" y="75"/>
                  </a:lnTo>
                  <a:lnTo>
                    <a:pt x="2087" y="190"/>
                  </a:lnTo>
                  <a:lnTo>
                    <a:pt x="2087" y="108"/>
                  </a:lnTo>
                  <a:lnTo>
                    <a:pt x="2024" y="65"/>
                  </a:lnTo>
                  <a:lnTo>
                    <a:pt x="1977" y="117"/>
                  </a:lnTo>
                  <a:lnTo>
                    <a:pt x="1977" y="168"/>
                  </a:lnTo>
                  <a:lnTo>
                    <a:pt x="1955" y="168"/>
                  </a:lnTo>
                  <a:lnTo>
                    <a:pt x="1955" y="120"/>
                  </a:lnTo>
                  <a:lnTo>
                    <a:pt x="1885" y="49"/>
                  </a:lnTo>
                  <a:lnTo>
                    <a:pt x="1882" y="49"/>
                  </a:lnTo>
                  <a:lnTo>
                    <a:pt x="1874" y="49"/>
                  </a:lnTo>
                  <a:lnTo>
                    <a:pt x="1861" y="49"/>
                  </a:lnTo>
                  <a:lnTo>
                    <a:pt x="1846" y="49"/>
                  </a:lnTo>
                  <a:lnTo>
                    <a:pt x="1828" y="49"/>
                  </a:lnTo>
                  <a:lnTo>
                    <a:pt x="1806" y="49"/>
                  </a:lnTo>
                  <a:lnTo>
                    <a:pt x="1784" y="49"/>
                  </a:lnTo>
                  <a:lnTo>
                    <a:pt x="1761" y="49"/>
                  </a:lnTo>
                  <a:lnTo>
                    <a:pt x="1738" y="49"/>
                  </a:lnTo>
                  <a:lnTo>
                    <a:pt x="1716" y="49"/>
                  </a:lnTo>
                  <a:lnTo>
                    <a:pt x="1694" y="49"/>
                  </a:lnTo>
                  <a:lnTo>
                    <a:pt x="1676" y="49"/>
                  </a:lnTo>
                  <a:lnTo>
                    <a:pt x="1660" y="49"/>
                  </a:lnTo>
                  <a:lnTo>
                    <a:pt x="1647" y="49"/>
                  </a:lnTo>
                  <a:lnTo>
                    <a:pt x="1639" y="49"/>
                  </a:lnTo>
                  <a:lnTo>
                    <a:pt x="1636" y="49"/>
                  </a:lnTo>
                  <a:lnTo>
                    <a:pt x="1631" y="53"/>
                  </a:lnTo>
                  <a:lnTo>
                    <a:pt x="1621" y="63"/>
                  </a:lnTo>
                  <a:lnTo>
                    <a:pt x="1607" y="76"/>
                  </a:lnTo>
                  <a:lnTo>
                    <a:pt x="1592" y="92"/>
                  </a:lnTo>
                  <a:lnTo>
                    <a:pt x="1577" y="108"/>
                  </a:lnTo>
                  <a:lnTo>
                    <a:pt x="1563" y="121"/>
                  </a:lnTo>
                  <a:lnTo>
                    <a:pt x="1554" y="131"/>
                  </a:lnTo>
                  <a:lnTo>
                    <a:pt x="1550" y="135"/>
                  </a:lnTo>
                  <a:lnTo>
                    <a:pt x="1587" y="135"/>
                  </a:lnTo>
                  <a:lnTo>
                    <a:pt x="1587" y="205"/>
                  </a:lnTo>
                  <a:lnTo>
                    <a:pt x="1515" y="205"/>
                  </a:lnTo>
                  <a:lnTo>
                    <a:pt x="1515" y="178"/>
                  </a:lnTo>
                  <a:lnTo>
                    <a:pt x="1515" y="121"/>
                  </a:lnTo>
                  <a:lnTo>
                    <a:pt x="1515" y="63"/>
                  </a:lnTo>
                  <a:lnTo>
                    <a:pt x="1515" y="39"/>
                  </a:lnTo>
                  <a:lnTo>
                    <a:pt x="1512" y="39"/>
                  </a:lnTo>
                  <a:lnTo>
                    <a:pt x="1505" y="40"/>
                  </a:lnTo>
                  <a:lnTo>
                    <a:pt x="1495" y="40"/>
                  </a:lnTo>
                  <a:lnTo>
                    <a:pt x="1481" y="40"/>
                  </a:lnTo>
                  <a:lnTo>
                    <a:pt x="1466" y="40"/>
                  </a:lnTo>
                  <a:lnTo>
                    <a:pt x="1448" y="40"/>
                  </a:lnTo>
                  <a:lnTo>
                    <a:pt x="1429" y="40"/>
                  </a:lnTo>
                  <a:lnTo>
                    <a:pt x="1410" y="40"/>
                  </a:lnTo>
                  <a:lnTo>
                    <a:pt x="1389" y="40"/>
                  </a:lnTo>
                  <a:lnTo>
                    <a:pt x="1371" y="40"/>
                  </a:lnTo>
                  <a:lnTo>
                    <a:pt x="1352" y="39"/>
                  </a:lnTo>
                  <a:lnTo>
                    <a:pt x="1337" y="39"/>
                  </a:lnTo>
                  <a:lnTo>
                    <a:pt x="1323" y="39"/>
                  </a:lnTo>
                  <a:lnTo>
                    <a:pt x="1313" y="39"/>
                  </a:lnTo>
                  <a:lnTo>
                    <a:pt x="1306" y="39"/>
                  </a:lnTo>
                  <a:lnTo>
                    <a:pt x="1304" y="39"/>
                  </a:lnTo>
                  <a:lnTo>
                    <a:pt x="1304" y="84"/>
                  </a:lnTo>
                  <a:lnTo>
                    <a:pt x="1063" y="84"/>
                  </a:lnTo>
                  <a:lnTo>
                    <a:pt x="1063" y="123"/>
                  </a:lnTo>
                  <a:lnTo>
                    <a:pt x="1049" y="124"/>
                  </a:lnTo>
                  <a:lnTo>
                    <a:pt x="1035" y="129"/>
                  </a:lnTo>
                  <a:lnTo>
                    <a:pt x="1020" y="137"/>
                  </a:lnTo>
                  <a:lnTo>
                    <a:pt x="1008" y="147"/>
                  </a:lnTo>
                  <a:lnTo>
                    <a:pt x="996" y="159"/>
                  </a:lnTo>
                  <a:lnTo>
                    <a:pt x="987" y="174"/>
                  </a:lnTo>
                  <a:lnTo>
                    <a:pt x="981" y="190"/>
                  </a:lnTo>
                  <a:lnTo>
                    <a:pt x="979" y="207"/>
                  </a:lnTo>
                  <a:lnTo>
                    <a:pt x="955" y="207"/>
                  </a:lnTo>
                  <a:lnTo>
                    <a:pt x="952" y="176"/>
                  </a:lnTo>
                  <a:lnTo>
                    <a:pt x="944" y="153"/>
                  </a:lnTo>
                  <a:lnTo>
                    <a:pt x="934" y="138"/>
                  </a:lnTo>
                  <a:lnTo>
                    <a:pt x="921" y="132"/>
                  </a:lnTo>
                  <a:lnTo>
                    <a:pt x="909" y="137"/>
                  </a:lnTo>
                  <a:lnTo>
                    <a:pt x="898" y="149"/>
                  </a:lnTo>
                  <a:lnTo>
                    <a:pt x="890" y="174"/>
                  </a:lnTo>
                  <a:lnTo>
                    <a:pt x="888" y="207"/>
                  </a:lnTo>
                  <a:lnTo>
                    <a:pt x="822" y="207"/>
                  </a:lnTo>
                  <a:lnTo>
                    <a:pt x="822" y="11"/>
                  </a:lnTo>
                  <a:lnTo>
                    <a:pt x="783" y="11"/>
                  </a:lnTo>
                  <a:lnTo>
                    <a:pt x="783" y="75"/>
                  </a:lnTo>
                  <a:lnTo>
                    <a:pt x="567" y="75"/>
                  </a:lnTo>
                  <a:lnTo>
                    <a:pt x="524" y="9"/>
                  </a:lnTo>
                  <a:lnTo>
                    <a:pt x="481" y="75"/>
                  </a:lnTo>
                  <a:lnTo>
                    <a:pt x="237" y="75"/>
                  </a:lnTo>
                  <a:lnTo>
                    <a:pt x="237" y="156"/>
                  </a:lnTo>
                  <a:lnTo>
                    <a:pt x="175" y="156"/>
                  </a:lnTo>
                  <a:lnTo>
                    <a:pt x="169" y="149"/>
                  </a:lnTo>
                  <a:lnTo>
                    <a:pt x="162" y="139"/>
                  </a:lnTo>
                  <a:lnTo>
                    <a:pt x="155" y="129"/>
                  </a:lnTo>
                  <a:lnTo>
                    <a:pt x="147" y="117"/>
                  </a:lnTo>
                  <a:lnTo>
                    <a:pt x="140" y="107"/>
                  </a:lnTo>
                  <a:lnTo>
                    <a:pt x="134" y="98"/>
                  </a:lnTo>
                  <a:lnTo>
                    <a:pt x="130" y="92"/>
                  </a:lnTo>
                  <a:lnTo>
                    <a:pt x="129" y="90"/>
                  </a:lnTo>
                  <a:lnTo>
                    <a:pt x="151" y="93"/>
                  </a:lnTo>
                  <a:lnTo>
                    <a:pt x="84" y="0"/>
                  </a:lnTo>
                  <a:lnTo>
                    <a:pt x="26" y="87"/>
                  </a:lnTo>
                  <a:lnTo>
                    <a:pt x="45" y="87"/>
                  </a:lnTo>
                  <a:lnTo>
                    <a:pt x="11" y="151"/>
                  </a:lnTo>
                  <a:lnTo>
                    <a:pt x="33" y="156"/>
                  </a:lnTo>
                  <a:lnTo>
                    <a:pt x="0" y="192"/>
                  </a:lnTo>
                  <a:lnTo>
                    <a:pt x="0" y="621"/>
                  </a:lnTo>
                  <a:lnTo>
                    <a:pt x="2214" y="621"/>
                  </a:lnTo>
                  <a:lnTo>
                    <a:pt x="2214" y="147"/>
                  </a:lnTo>
                  <a:close/>
                </a:path>
              </a:pathLst>
            </a:custGeom>
            <a:solidFill>
              <a:srgbClr val="D8C6A5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" name="Rectangle 12"/>
            <p:cNvSpPr>
              <a:spLocks noChangeArrowheads="1"/>
            </p:cNvSpPr>
            <p:nvPr/>
          </p:nvSpPr>
          <p:spPr bwMode="auto">
            <a:xfrm>
              <a:off x="4158" y="1813"/>
              <a:ext cx="1108" cy="221"/>
            </a:xfrm>
            <a:prstGeom prst="rect">
              <a:avLst/>
            </a:prstGeom>
            <a:solidFill>
              <a:srgbClr val="33BF0C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" name="Freeform 13"/>
            <p:cNvSpPr/>
            <p:nvPr/>
          </p:nvSpPr>
          <p:spPr bwMode="auto">
            <a:xfrm>
              <a:off x="4158" y="1681"/>
              <a:ext cx="24" cy="132"/>
            </a:xfrm>
            <a:custGeom>
              <a:avLst/>
              <a:gdLst>
                <a:gd name="T0" fmla="*/ 0 w 50"/>
                <a:gd name="T1" fmla="*/ 0 h 263"/>
                <a:gd name="T2" fmla="*/ 0 w 50"/>
                <a:gd name="T3" fmla="*/ 1 h 263"/>
                <a:gd name="T4" fmla="*/ 0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0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" name="Freeform 14"/>
            <p:cNvSpPr/>
            <p:nvPr/>
          </p:nvSpPr>
          <p:spPr bwMode="auto">
            <a:xfrm>
              <a:off x="4194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" name="Freeform 15"/>
            <p:cNvSpPr/>
            <p:nvPr/>
          </p:nvSpPr>
          <p:spPr bwMode="auto">
            <a:xfrm>
              <a:off x="4232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5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" name="Rectangle 16"/>
            <p:cNvSpPr>
              <a:spLocks noChangeArrowheads="1"/>
            </p:cNvSpPr>
            <p:nvPr/>
          </p:nvSpPr>
          <p:spPr bwMode="auto">
            <a:xfrm>
              <a:off x="4158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" name="Rectangle 17"/>
            <p:cNvSpPr>
              <a:spLocks noChangeArrowheads="1"/>
            </p:cNvSpPr>
            <p:nvPr/>
          </p:nvSpPr>
          <p:spPr bwMode="auto">
            <a:xfrm>
              <a:off x="4158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" name="Freeform 18"/>
            <p:cNvSpPr/>
            <p:nvPr/>
          </p:nvSpPr>
          <p:spPr bwMode="auto">
            <a:xfrm>
              <a:off x="4881" y="1681"/>
              <a:ext cx="24" cy="132"/>
            </a:xfrm>
            <a:custGeom>
              <a:avLst/>
              <a:gdLst>
                <a:gd name="T0" fmla="*/ 0 w 50"/>
                <a:gd name="T1" fmla="*/ 0 h 263"/>
                <a:gd name="T2" fmla="*/ 0 w 50"/>
                <a:gd name="T3" fmla="*/ 1 h 263"/>
                <a:gd name="T4" fmla="*/ 0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0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" name="Freeform 19"/>
            <p:cNvSpPr/>
            <p:nvPr/>
          </p:nvSpPr>
          <p:spPr bwMode="auto">
            <a:xfrm>
              <a:off x="4917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" name="Freeform 20"/>
            <p:cNvSpPr/>
            <p:nvPr/>
          </p:nvSpPr>
          <p:spPr bwMode="auto">
            <a:xfrm>
              <a:off x="4955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" name="Freeform 21"/>
            <p:cNvSpPr/>
            <p:nvPr/>
          </p:nvSpPr>
          <p:spPr bwMode="auto">
            <a:xfrm>
              <a:off x="4993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" name="Freeform 22"/>
            <p:cNvSpPr/>
            <p:nvPr/>
          </p:nvSpPr>
          <p:spPr bwMode="auto">
            <a:xfrm>
              <a:off x="5031" y="1681"/>
              <a:ext cx="25" cy="144"/>
            </a:xfrm>
            <a:custGeom>
              <a:avLst/>
              <a:gdLst>
                <a:gd name="T0" fmla="*/ 1 w 49"/>
                <a:gd name="T1" fmla="*/ 0 h 286"/>
                <a:gd name="T2" fmla="*/ 1 w 49"/>
                <a:gd name="T3" fmla="*/ 1 h 286"/>
                <a:gd name="T4" fmla="*/ 1 w 49"/>
                <a:gd name="T5" fmla="*/ 1 h 286"/>
                <a:gd name="T6" fmla="*/ 0 w 49"/>
                <a:gd name="T7" fmla="*/ 1 h 286"/>
                <a:gd name="T8" fmla="*/ 0 w 49"/>
                <a:gd name="T9" fmla="*/ 1 h 286"/>
                <a:gd name="T10" fmla="*/ 1 w 49"/>
                <a:gd name="T11" fmla="*/ 0 h 2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86"/>
                <a:gd name="T20" fmla="*/ 49 w 49"/>
                <a:gd name="T21" fmla="*/ 286 h 2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86">
                  <a:moveTo>
                    <a:pt x="25" y="0"/>
                  </a:moveTo>
                  <a:lnTo>
                    <a:pt x="49" y="57"/>
                  </a:lnTo>
                  <a:lnTo>
                    <a:pt x="49" y="286"/>
                  </a:lnTo>
                  <a:lnTo>
                    <a:pt x="0" y="272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" name="Freeform 23"/>
            <p:cNvSpPr/>
            <p:nvPr/>
          </p:nvSpPr>
          <p:spPr bwMode="auto">
            <a:xfrm>
              <a:off x="5069" y="1689"/>
              <a:ext cx="25" cy="148"/>
            </a:xfrm>
            <a:custGeom>
              <a:avLst/>
              <a:gdLst>
                <a:gd name="T0" fmla="*/ 1 w 50"/>
                <a:gd name="T1" fmla="*/ 0 h 295"/>
                <a:gd name="T2" fmla="*/ 1 w 50"/>
                <a:gd name="T3" fmla="*/ 1 h 295"/>
                <a:gd name="T4" fmla="*/ 1 w 50"/>
                <a:gd name="T5" fmla="*/ 1 h 295"/>
                <a:gd name="T6" fmla="*/ 0 w 50"/>
                <a:gd name="T7" fmla="*/ 1 h 295"/>
                <a:gd name="T8" fmla="*/ 0 w 50"/>
                <a:gd name="T9" fmla="*/ 1 h 295"/>
                <a:gd name="T10" fmla="*/ 1 w 50"/>
                <a:gd name="T11" fmla="*/ 0 h 2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95"/>
                <a:gd name="T20" fmla="*/ 50 w 50"/>
                <a:gd name="T21" fmla="*/ 295 h 29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95">
                  <a:moveTo>
                    <a:pt x="25" y="0"/>
                  </a:moveTo>
                  <a:lnTo>
                    <a:pt x="50" y="56"/>
                  </a:lnTo>
                  <a:lnTo>
                    <a:pt x="50" y="295"/>
                  </a:lnTo>
                  <a:lnTo>
                    <a:pt x="0" y="276"/>
                  </a:lnTo>
                  <a:lnTo>
                    <a:pt x="0" y="5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" name="Freeform 24"/>
            <p:cNvSpPr/>
            <p:nvPr/>
          </p:nvSpPr>
          <p:spPr bwMode="auto">
            <a:xfrm>
              <a:off x="5108" y="1697"/>
              <a:ext cx="24" cy="156"/>
            </a:xfrm>
            <a:custGeom>
              <a:avLst/>
              <a:gdLst>
                <a:gd name="T0" fmla="*/ 0 w 49"/>
                <a:gd name="T1" fmla="*/ 0 h 313"/>
                <a:gd name="T2" fmla="*/ 0 w 49"/>
                <a:gd name="T3" fmla="*/ 0 h 313"/>
                <a:gd name="T4" fmla="*/ 0 w 49"/>
                <a:gd name="T5" fmla="*/ 0 h 313"/>
                <a:gd name="T6" fmla="*/ 0 w 49"/>
                <a:gd name="T7" fmla="*/ 0 h 313"/>
                <a:gd name="T8" fmla="*/ 0 w 49"/>
                <a:gd name="T9" fmla="*/ 0 h 313"/>
                <a:gd name="T10" fmla="*/ 0 w 49"/>
                <a:gd name="T11" fmla="*/ 0 h 3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313"/>
                <a:gd name="T20" fmla="*/ 49 w 49"/>
                <a:gd name="T21" fmla="*/ 313 h 3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313">
                  <a:moveTo>
                    <a:pt x="24" y="0"/>
                  </a:moveTo>
                  <a:lnTo>
                    <a:pt x="49" y="57"/>
                  </a:lnTo>
                  <a:lnTo>
                    <a:pt x="49" y="313"/>
                  </a:lnTo>
                  <a:lnTo>
                    <a:pt x="0" y="290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" name="Freeform 25"/>
            <p:cNvSpPr/>
            <p:nvPr/>
          </p:nvSpPr>
          <p:spPr bwMode="auto">
            <a:xfrm>
              <a:off x="5146" y="1707"/>
              <a:ext cx="24" cy="169"/>
            </a:xfrm>
            <a:custGeom>
              <a:avLst/>
              <a:gdLst>
                <a:gd name="T0" fmla="*/ 0 w 50"/>
                <a:gd name="T1" fmla="*/ 0 h 340"/>
                <a:gd name="T2" fmla="*/ 0 w 50"/>
                <a:gd name="T3" fmla="*/ 0 h 340"/>
                <a:gd name="T4" fmla="*/ 0 w 50"/>
                <a:gd name="T5" fmla="*/ 0 h 340"/>
                <a:gd name="T6" fmla="*/ 0 w 50"/>
                <a:gd name="T7" fmla="*/ 0 h 340"/>
                <a:gd name="T8" fmla="*/ 0 w 50"/>
                <a:gd name="T9" fmla="*/ 0 h 340"/>
                <a:gd name="T10" fmla="*/ 0 w 50"/>
                <a:gd name="T11" fmla="*/ 0 h 3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340"/>
                <a:gd name="T20" fmla="*/ 50 w 50"/>
                <a:gd name="T21" fmla="*/ 340 h 34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340">
                  <a:moveTo>
                    <a:pt x="24" y="0"/>
                  </a:moveTo>
                  <a:lnTo>
                    <a:pt x="50" y="58"/>
                  </a:lnTo>
                  <a:lnTo>
                    <a:pt x="50" y="340"/>
                  </a:lnTo>
                  <a:lnTo>
                    <a:pt x="0" y="309"/>
                  </a:lnTo>
                  <a:lnTo>
                    <a:pt x="0" y="5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" name="Freeform 26"/>
            <p:cNvSpPr/>
            <p:nvPr/>
          </p:nvSpPr>
          <p:spPr bwMode="auto">
            <a:xfrm>
              <a:off x="5184" y="1722"/>
              <a:ext cx="24" cy="188"/>
            </a:xfrm>
            <a:custGeom>
              <a:avLst/>
              <a:gdLst>
                <a:gd name="T0" fmla="*/ 0 w 50"/>
                <a:gd name="T1" fmla="*/ 0 h 373"/>
                <a:gd name="T2" fmla="*/ 0 w 50"/>
                <a:gd name="T3" fmla="*/ 0 h 373"/>
                <a:gd name="T4" fmla="*/ 0 w 50"/>
                <a:gd name="T5" fmla="*/ 0 h 373"/>
                <a:gd name="T6" fmla="*/ 0 w 50"/>
                <a:gd name="T7" fmla="*/ 0 h 373"/>
                <a:gd name="T8" fmla="*/ 0 w 50"/>
                <a:gd name="T9" fmla="*/ 0 h 373"/>
                <a:gd name="T10" fmla="*/ 0 w 50"/>
                <a:gd name="T11" fmla="*/ 0 h 3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373"/>
                <a:gd name="T20" fmla="*/ 50 w 50"/>
                <a:gd name="T21" fmla="*/ 373 h 3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373">
                  <a:moveTo>
                    <a:pt x="24" y="0"/>
                  </a:moveTo>
                  <a:lnTo>
                    <a:pt x="50" y="58"/>
                  </a:lnTo>
                  <a:lnTo>
                    <a:pt x="50" y="373"/>
                  </a:lnTo>
                  <a:lnTo>
                    <a:pt x="0" y="326"/>
                  </a:lnTo>
                  <a:lnTo>
                    <a:pt x="0" y="5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" name="Freeform 27"/>
            <p:cNvSpPr/>
            <p:nvPr/>
          </p:nvSpPr>
          <p:spPr bwMode="auto">
            <a:xfrm>
              <a:off x="5222" y="1739"/>
              <a:ext cx="24" cy="216"/>
            </a:xfrm>
            <a:custGeom>
              <a:avLst/>
              <a:gdLst>
                <a:gd name="T0" fmla="*/ 0 w 50"/>
                <a:gd name="T1" fmla="*/ 0 h 430"/>
                <a:gd name="T2" fmla="*/ 0 w 50"/>
                <a:gd name="T3" fmla="*/ 1 h 430"/>
                <a:gd name="T4" fmla="*/ 0 w 50"/>
                <a:gd name="T5" fmla="*/ 1 h 430"/>
                <a:gd name="T6" fmla="*/ 0 w 50"/>
                <a:gd name="T7" fmla="*/ 1 h 430"/>
                <a:gd name="T8" fmla="*/ 0 w 50"/>
                <a:gd name="T9" fmla="*/ 1 h 430"/>
                <a:gd name="T10" fmla="*/ 0 w 50"/>
                <a:gd name="T11" fmla="*/ 0 h 4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430"/>
                <a:gd name="T20" fmla="*/ 50 w 50"/>
                <a:gd name="T21" fmla="*/ 430 h 4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430">
                  <a:moveTo>
                    <a:pt x="26" y="0"/>
                  </a:moveTo>
                  <a:lnTo>
                    <a:pt x="50" y="56"/>
                  </a:lnTo>
                  <a:lnTo>
                    <a:pt x="50" y="430"/>
                  </a:lnTo>
                  <a:lnTo>
                    <a:pt x="0" y="368"/>
                  </a:lnTo>
                  <a:lnTo>
                    <a:pt x="0" y="5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" name="Freeform 28"/>
            <p:cNvSpPr/>
            <p:nvPr/>
          </p:nvSpPr>
          <p:spPr bwMode="auto">
            <a:xfrm>
              <a:off x="5260" y="1776"/>
              <a:ext cx="6" cy="213"/>
            </a:xfrm>
            <a:custGeom>
              <a:avLst/>
              <a:gdLst>
                <a:gd name="T0" fmla="*/ 0 w 13"/>
                <a:gd name="T1" fmla="*/ 0 h 427"/>
                <a:gd name="T2" fmla="*/ 0 w 13"/>
                <a:gd name="T3" fmla="*/ 0 h 427"/>
                <a:gd name="T4" fmla="*/ 0 w 13"/>
                <a:gd name="T5" fmla="*/ 0 h 427"/>
                <a:gd name="T6" fmla="*/ 0 w 13"/>
                <a:gd name="T7" fmla="*/ 0 h 427"/>
                <a:gd name="T8" fmla="*/ 0 w 13"/>
                <a:gd name="T9" fmla="*/ 0 h 4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427"/>
                <a:gd name="T17" fmla="*/ 13 w 13"/>
                <a:gd name="T18" fmla="*/ 427 h 4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427">
                  <a:moveTo>
                    <a:pt x="13" y="0"/>
                  </a:moveTo>
                  <a:lnTo>
                    <a:pt x="13" y="427"/>
                  </a:lnTo>
                  <a:lnTo>
                    <a:pt x="0" y="396"/>
                  </a:lnTo>
                  <a:lnTo>
                    <a:pt x="0" y="29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" name="Freeform 29"/>
            <p:cNvSpPr/>
            <p:nvPr/>
          </p:nvSpPr>
          <p:spPr bwMode="auto">
            <a:xfrm>
              <a:off x="4868" y="1716"/>
              <a:ext cx="398" cy="105"/>
            </a:xfrm>
            <a:custGeom>
              <a:avLst/>
              <a:gdLst>
                <a:gd name="T0" fmla="*/ 1 w 796"/>
                <a:gd name="T1" fmla="*/ 1 h 208"/>
                <a:gd name="T2" fmla="*/ 1 w 796"/>
                <a:gd name="T3" fmla="*/ 1 h 208"/>
                <a:gd name="T4" fmla="*/ 1 w 796"/>
                <a:gd name="T5" fmla="*/ 1 h 208"/>
                <a:gd name="T6" fmla="*/ 1 w 796"/>
                <a:gd name="T7" fmla="*/ 1 h 208"/>
                <a:gd name="T8" fmla="*/ 1 w 796"/>
                <a:gd name="T9" fmla="*/ 1 h 208"/>
                <a:gd name="T10" fmla="*/ 1 w 796"/>
                <a:gd name="T11" fmla="*/ 1 h 208"/>
                <a:gd name="T12" fmla="*/ 1 w 796"/>
                <a:gd name="T13" fmla="*/ 1 h 208"/>
                <a:gd name="T14" fmla="*/ 1 w 796"/>
                <a:gd name="T15" fmla="*/ 1 h 208"/>
                <a:gd name="T16" fmla="*/ 1 w 796"/>
                <a:gd name="T17" fmla="*/ 1 h 208"/>
                <a:gd name="T18" fmla="*/ 1 w 796"/>
                <a:gd name="T19" fmla="*/ 1 h 208"/>
                <a:gd name="T20" fmla="*/ 1 w 796"/>
                <a:gd name="T21" fmla="*/ 1 h 208"/>
                <a:gd name="T22" fmla="*/ 1 w 796"/>
                <a:gd name="T23" fmla="*/ 1 h 208"/>
                <a:gd name="T24" fmla="*/ 1 w 796"/>
                <a:gd name="T25" fmla="*/ 1 h 208"/>
                <a:gd name="T26" fmla="*/ 1 w 796"/>
                <a:gd name="T27" fmla="*/ 1 h 208"/>
                <a:gd name="T28" fmla="*/ 1 w 796"/>
                <a:gd name="T29" fmla="*/ 1 h 208"/>
                <a:gd name="T30" fmla="*/ 1 w 796"/>
                <a:gd name="T31" fmla="*/ 1 h 208"/>
                <a:gd name="T32" fmla="*/ 1 w 796"/>
                <a:gd name="T33" fmla="*/ 1 h 208"/>
                <a:gd name="T34" fmla="*/ 1 w 796"/>
                <a:gd name="T35" fmla="*/ 1 h 208"/>
                <a:gd name="T36" fmla="*/ 1 w 796"/>
                <a:gd name="T37" fmla="*/ 1 h 208"/>
                <a:gd name="T38" fmla="*/ 1 w 796"/>
                <a:gd name="T39" fmla="*/ 1 h 208"/>
                <a:gd name="T40" fmla="*/ 1 w 796"/>
                <a:gd name="T41" fmla="*/ 1 h 208"/>
                <a:gd name="T42" fmla="*/ 1 w 796"/>
                <a:gd name="T43" fmla="*/ 1 h 208"/>
                <a:gd name="T44" fmla="*/ 1 w 796"/>
                <a:gd name="T45" fmla="*/ 1 h 208"/>
                <a:gd name="T46" fmla="*/ 1 w 796"/>
                <a:gd name="T47" fmla="*/ 1 h 208"/>
                <a:gd name="T48" fmla="*/ 1 w 796"/>
                <a:gd name="T49" fmla="*/ 0 h 208"/>
                <a:gd name="T50" fmla="*/ 1 w 796"/>
                <a:gd name="T51" fmla="*/ 0 h 208"/>
                <a:gd name="T52" fmla="*/ 1 w 796"/>
                <a:gd name="T53" fmla="*/ 0 h 208"/>
                <a:gd name="T54" fmla="*/ 1 w 796"/>
                <a:gd name="T55" fmla="*/ 0 h 208"/>
                <a:gd name="T56" fmla="*/ 1 w 796"/>
                <a:gd name="T57" fmla="*/ 0 h 208"/>
                <a:gd name="T58" fmla="*/ 1 w 796"/>
                <a:gd name="T59" fmla="*/ 0 h 208"/>
                <a:gd name="T60" fmla="*/ 1 w 796"/>
                <a:gd name="T61" fmla="*/ 0 h 208"/>
                <a:gd name="T62" fmla="*/ 1 w 796"/>
                <a:gd name="T63" fmla="*/ 0 h 208"/>
                <a:gd name="T64" fmla="*/ 0 w 796"/>
                <a:gd name="T65" fmla="*/ 0 h 20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96"/>
                <a:gd name="T100" fmla="*/ 0 h 208"/>
                <a:gd name="T101" fmla="*/ 796 w 796"/>
                <a:gd name="T102" fmla="*/ 208 h 20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96" h="208">
                  <a:moveTo>
                    <a:pt x="0" y="29"/>
                  </a:moveTo>
                  <a:lnTo>
                    <a:pt x="6" y="29"/>
                  </a:lnTo>
                  <a:lnTo>
                    <a:pt x="16" y="29"/>
                  </a:lnTo>
                  <a:lnTo>
                    <a:pt x="29" y="29"/>
                  </a:lnTo>
                  <a:lnTo>
                    <a:pt x="45" y="29"/>
                  </a:lnTo>
                  <a:lnTo>
                    <a:pt x="63" y="29"/>
                  </a:lnTo>
                  <a:lnTo>
                    <a:pt x="83" y="29"/>
                  </a:lnTo>
                  <a:lnTo>
                    <a:pt x="105" y="29"/>
                  </a:lnTo>
                  <a:lnTo>
                    <a:pt x="127" y="29"/>
                  </a:lnTo>
                  <a:lnTo>
                    <a:pt x="147" y="29"/>
                  </a:lnTo>
                  <a:lnTo>
                    <a:pt x="169" y="29"/>
                  </a:lnTo>
                  <a:lnTo>
                    <a:pt x="189" y="29"/>
                  </a:lnTo>
                  <a:lnTo>
                    <a:pt x="207" y="29"/>
                  </a:lnTo>
                  <a:lnTo>
                    <a:pt x="223" y="29"/>
                  </a:lnTo>
                  <a:lnTo>
                    <a:pt x="236" y="29"/>
                  </a:lnTo>
                  <a:lnTo>
                    <a:pt x="246" y="29"/>
                  </a:lnTo>
                  <a:lnTo>
                    <a:pt x="252" y="29"/>
                  </a:lnTo>
                  <a:lnTo>
                    <a:pt x="259" y="29"/>
                  </a:lnTo>
                  <a:lnTo>
                    <a:pt x="274" y="30"/>
                  </a:lnTo>
                  <a:lnTo>
                    <a:pt x="294" y="32"/>
                  </a:lnTo>
                  <a:lnTo>
                    <a:pt x="319" y="36"/>
                  </a:lnTo>
                  <a:lnTo>
                    <a:pt x="349" y="40"/>
                  </a:lnTo>
                  <a:lnTo>
                    <a:pt x="384" y="46"/>
                  </a:lnTo>
                  <a:lnTo>
                    <a:pt x="420" y="53"/>
                  </a:lnTo>
                  <a:lnTo>
                    <a:pt x="461" y="62"/>
                  </a:lnTo>
                  <a:lnTo>
                    <a:pt x="503" y="72"/>
                  </a:lnTo>
                  <a:lnTo>
                    <a:pt x="546" y="85"/>
                  </a:lnTo>
                  <a:lnTo>
                    <a:pt x="590" y="100"/>
                  </a:lnTo>
                  <a:lnTo>
                    <a:pt x="635" y="116"/>
                  </a:lnTo>
                  <a:lnTo>
                    <a:pt x="677" y="136"/>
                  </a:lnTo>
                  <a:lnTo>
                    <a:pt x="719" y="158"/>
                  </a:lnTo>
                  <a:lnTo>
                    <a:pt x="759" y="182"/>
                  </a:lnTo>
                  <a:lnTo>
                    <a:pt x="796" y="208"/>
                  </a:lnTo>
                  <a:lnTo>
                    <a:pt x="796" y="161"/>
                  </a:lnTo>
                  <a:lnTo>
                    <a:pt x="759" y="135"/>
                  </a:lnTo>
                  <a:lnTo>
                    <a:pt x="719" y="112"/>
                  </a:lnTo>
                  <a:lnTo>
                    <a:pt x="677" y="91"/>
                  </a:lnTo>
                  <a:lnTo>
                    <a:pt x="634" y="74"/>
                  </a:lnTo>
                  <a:lnTo>
                    <a:pt x="590" y="57"/>
                  </a:lnTo>
                  <a:lnTo>
                    <a:pt x="546" y="45"/>
                  </a:lnTo>
                  <a:lnTo>
                    <a:pt x="502" y="33"/>
                  </a:lnTo>
                  <a:lnTo>
                    <a:pt x="461" y="25"/>
                  </a:lnTo>
                  <a:lnTo>
                    <a:pt x="420" y="17"/>
                  </a:lnTo>
                  <a:lnTo>
                    <a:pt x="384" y="11"/>
                  </a:lnTo>
                  <a:lnTo>
                    <a:pt x="349" y="7"/>
                  </a:lnTo>
                  <a:lnTo>
                    <a:pt x="319" y="5"/>
                  </a:lnTo>
                  <a:lnTo>
                    <a:pt x="294" y="2"/>
                  </a:lnTo>
                  <a:lnTo>
                    <a:pt x="274" y="1"/>
                  </a:lnTo>
                  <a:lnTo>
                    <a:pt x="259" y="0"/>
                  </a:lnTo>
                  <a:lnTo>
                    <a:pt x="252" y="0"/>
                  </a:lnTo>
                  <a:lnTo>
                    <a:pt x="246" y="0"/>
                  </a:lnTo>
                  <a:lnTo>
                    <a:pt x="236" y="0"/>
                  </a:lnTo>
                  <a:lnTo>
                    <a:pt x="223" y="0"/>
                  </a:lnTo>
                  <a:lnTo>
                    <a:pt x="207" y="0"/>
                  </a:lnTo>
                  <a:lnTo>
                    <a:pt x="189" y="0"/>
                  </a:lnTo>
                  <a:lnTo>
                    <a:pt x="169" y="0"/>
                  </a:lnTo>
                  <a:lnTo>
                    <a:pt x="147" y="0"/>
                  </a:lnTo>
                  <a:lnTo>
                    <a:pt x="127" y="0"/>
                  </a:lnTo>
                  <a:lnTo>
                    <a:pt x="105" y="0"/>
                  </a:lnTo>
                  <a:lnTo>
                    <a:pt x="83" y="0"/>
                  </a:lnTo>
                  <a:lnTo>
                    <a:pt x="63" y="0"/>
                  </a:lnTo>
                  <a:lnTo>
                    <a:pt x="45" y="0"/>
                  </a:lnTo>
                  <a:lnTo>
                    <a:pt x="29" y="0"/>
                  </a:lnTo>
                  <a:lnTo>
                    <a:pt x="16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" name="Freeform 30"/>
            <p:cNvSpPr/>
            <p:nvPr/>
          </p:nvSpPr>
          <p:spPr bwMode="auto">
            <a:xfrm>
              <a:off x="4868" y="1780"/>
              <a:ext cx="398" cy="153"/>
            </a:xfrm>
            <a:custGeom>
              <a:avLst/>
              <a:gdLst>
                <a:gd name="T0" fmla="*/ 1 w 796"/>
                <a:gd name="T1" fmla="*/ 1 h 307"/>
                <a:gd name="T2" fmla="*/ 1 w 796"/>
                <a:gd name="T3" fmla="*/ 1 h 307"/>
                <a:gd name="T4" fmla="*/ 1 w 796"/>
                <a:gd name="T5" fmla="*/ 1 h 307"/>
                <a:gd name="T6" fmla="*/ 1 w 796"/>
                <a:gd name="T7" fmla="*/ 1 h 307"/>
                <a:gd name="T8" fmla="*/ 1 w 796"/>
                <a:gd name="T9" fmla="*/ 1 h 307"/>
                <a:gd name="T10" fmla="*/ 1 w 796"/>
                <a:gd name="T11" fmla="*/ 1 h 307"/>
                <a:gd name="T12" fmla="*/ 1 w 796"/>
                <a:gd name="T13" fmla="*/ 1 h 307"/>
                <a:gd name="T14" fmla="*/ 1 w 796"/>
                <a:gd name="T15" fmla="*/ 1 h 307"/>
                <a:gd name="T16" fmla="*/ 1 w 796"/>
                <a:gd name="T17" fmla="*/ 1 h 307"/>
                <a:gd name="T18" fmla="*/ 1 w 796"/>
                <a:gd name="T19" fmla="*/ 1 h 307"/>
                <a:gd name="T20" fmla="*/ 1 w 796"/>
                <a:gd name="T21" fmla="*/ 1 h 307"/>
                <a:gd name="T22" fmla="*/ 1 w 796"/>
                <a:gd name="T23" fmla="*/ 1 h 307"/>
                <a:gd name="T24" fmla="*/ 1 w 796"/>
                <a:gd name="T25" fmla="*/ 1 h 307"/>
                <a:gd name="T26" fmla="*/ 1 w 796"/>
                <a:gd name="T27" fmla="*/ 1 h 307"/>
                <a:gd name="T28" fmla="*/ 1 w 796"/>
                <a:gd name="T29" fmla="*/ 1 h 307"/>
                <a:gd name="T30" fmla="*/ 1 w 796"/>
                <a:gd name="T31" fmla="*/ 1 h 307"/>
                <a:gd name="T32" fmla="*/ 1 w 796"/>
                <a:gd name="T33" fmla="*/ 1 h 307"/>
                <a:gd name="T34" fmla="*/ 1 w 796"/>
                <a:gd name="T35" fmla="*/ 1 h 307"/>
                <a:gd name="T36" fmla="*/ 1 w 796"/>
                <a:gd name="T37" fmla="*/ 1 h 307"/>
                <a:gd name="T38" fmla="*/ 1 w 796"/>
                <a:gd name="T39" fmla="*/ 1 h 307"/>
                <a:gd name="T40" fmla="*/ 1 w 796"/>
                <a:gd name="T41" fmla="*/ 1 h 307"/>
                <a:gd name="T42" fmla="*/ 1 w 796"/>
                <a:gd name="T43" fmla="*/ 1 h 307"/>
                <a:gd name="T44" fmla="*/ 1 w 796"/>
                <a:gd name="T45" fmla="*/ 1 h 307"/>
                <a:gd name="T46" fmla="*/ 1 w 796"/>
                <a:gd name="T47" fmla="*/ 1 h 307"/>
                <a:gd name="T48" fmla="*/ 1 w 796"/>
                <a:gd name="T49" fmla="*/ 0 h 307"/>
                <a:gd name="T50" fmla="*/ 1 w 796"/>
                <a:gd name="T51" fmla="*/ 0 h 307"/>
                <a:gd name="T52" fmla="*/ 1 w 796"/>
                <a:gd name="T53" fmla="*/ 0 h 307"/>
                <a:gd name="T54" fmla="*/ 1 w 796"/>
                <a:gd name="T55" fmla="*/ 0 h 307"/>
                <a:gd name="T56" fmla="*/ 1 w 796"/>
                <a:gd name="T57" fmla="*/ 0 h 307"/>
                <a:gd name="T58" fmla="*/ 1 w 796"/>
                <a:gd name="T59" fmla="*/ 0 h 307"/>
                <a:gd name="T60" fmla="*/ 1 w 796"/>
                <a:gd name="T61" fmla="*/ 0 h 307"/>
                <a:gd name="T62" fmla="*/ 1 w 796"/>
                <a:gd name="T63" fmla="*/ 0 h 307"/>
                <a:gd name="T64" fmla="*/ 0 w 796"/>
                <a:gd name="T65" fmla="*/ 0 h 30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96"/>
                <a:gd name="T100" fmla="*/ 0 h 307"/>
                <a:gd name="T101" fmla="*/ 796 w 796"/>
                <a:gd name="T102" fmla="*/ 307 h 30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96" h="307">
                  <a:moveTo>
                    <a:pt x="0" y="32"/>
                  </a:moveTo>
                  <a:lnTo>
                    <a:pt x="6" y="32"/>
                  </a:lnTo>
                  <a:lnTo>
                    <a:pt x="16" y="32"/>
                  </a:lnTo>
                  <a:lnTo>
                    <a:pt x="29" y="32"/>
                  </a:lnTo>
                  <a:lnTo>
                    <a:pt x="45" y="32"/>
                  </a:lnTo>
                  <a:lnTo>
                    <a:pt x="63" y="32"/>
                  </a:lnTo>
                  <a:lnTo>
                    <a:pt x="83" y="32"/>
                  </a:lnTo>
                  <a:lnTo>
                    <a:pt x="105" y="32"/>
                  </a:lnTo>
                  <a:lnTo>
                    <a:pt x="127" y="32"/>
                  </a:lnTo>
                  <a:lnTo>
                    <a:pt x="147" y="32"/>
                  </a:lnTo>
                  <a:lnTo>
                    <a:pt x="169" y="32"/>
                  </a:lnTo>
                  <a:lnTo>
                    <a:pt x="189" y="32"/>
                  </a:lnTo>
                  <a:lnTo>
                    <a:pt x="207" y="32"/>
                  </a:lnTo>
                  <a:lnTo>
                    <a:pt x="223" y="32"/>
                  </a:lnTo>
                  <a:lnTo>
                    <a:pt x="236" y="32"/>
                  </a:lnTo>
                  <a:lnTo>
                    <a:pt x="246" y="32"/>
                  </a:lnTo>
                  <a:lnTo>
                    <a:pt x="252" y="32"/>
                  </a:lnTo>
                  <a:lnTo>
                    <a:pt x="299" y="33"/>
                  </a:lnTo>
                  <a:lnTo>
                    <a:pt x="346" y="39"/>
                  </a:lnTo>
                  <a:lnTo>
                    <a:pt x="390" y="46"/>
                  </a:lnTo>
                  <a:lnTo>
                    <a:pt x="433" y="56"/>
                  </a:lnTo>
                  <a:lnTo>
                    <a:pt x="473" y="69"/>
                  </a:lnTo>
                  <a:lnTo>
                    <a:pt x="514" y="85"/>
                  </a:lnTo>
                  <a:lnTo>
                    <a:pt x="551" y="101"/>
                  </a:lnTo>
                  <a:lnTo>
                    <a:pt x="586" y="120"/>
                  </a:lnTo>
                  <a:lnTo>
                    <a:pt x="620" y="140"/>
                  </a:lnTo>
                  <a:lnTo>
                    <a:pt x="652" y="162"/>
                  </a:lnTo>
                  <a:lnTo>
                    <a:pt x="681" y="185"/>
                  </a:lnTo>
                  <a:lnTo>
                    <a:pt x="708" y="209"/>
                  </a:lnTo>
                  <a:lnTo>
                    <a:pt x="734" y="233"/>
                  </a:lnTo>
                  <a:lnTo>
                    <a:pt x="757" y="257"/>
                  </a:lnTo>
                  <a:lnTo>
                    <a:pt x="778" y="283"/>
                  </a:lnTo>
                  <a:lnTo>
                    <a:pt x="796" y="307"/>
                  </a:lnTo>
                  <a:lnTo>
                    <a:pt x="796" y="255"/>
                  </a:lnTo>
                  <a:lnTo>
                    <a:pt x="778" y="231"/>
                  </a:lnTo>
                  <a:lnTo>
                    <a:pt x="757" y="208"/>
                  </a:lnTo>
                  <a:lnTo>
                    <a:pt x="734" y="184"/>
                  </a:lnTo>
                  <a:lnTo>
                    <a:pt x="708" y="161"/>
                  </a:lnTo>
                  <a:lnTo>
                    <a:pt x="681" y="139"/>
                  </a:lnTo>
                  <a:lnTo>
                    <a:pt x="652" y="118"/>
                  </a:lnTo>
                  <a:lnTo>
                    <a:pt x="620" y="99"/>
                  </a:lnTo>
                  <a:lnTo>
                    <a:pt x="586" y="79"/>
                  </a:lnTo>
                  <a:lnTo>
                    <a:pt x="551" y="62"/>
                  </a:lnTo>
                  <a:lnTo>
                    <a:pt x="514" y="47"/>
                  </a:lnTo>
                  <a:lnTo>
                    <a:pt x="473" y="33"/>
                  </a:lnTo>
                  <a:lnTo>
                    <a:pt x="433" y="21"/>
                  </a:lnTo>
                  <a:lnTo>
                    <a:pt x="390" y="12"/>
                  </a:lnTo>
                  <a:lnTo>
                    <a:pt x="346" y="5"/>
                  </a:lnTo>
                  <a:lnTo>
                    <a:pt x="299" y="1"/>
                  </a:lnTo>
                  <a:lnTo>
                    <a:pt x="252" y="0"/>
                  </a:lnTo>
                  <a:lnTo>
                    <a:pt x="246" y="0"/>
                  </a:lnTo>
                  <a:lnTo>
                    <a:pt x="236" y="0"/>
                  </a:lnTo>
                  <a:lnTo>
                    <a:pt x="223" y="0"/>
                  </a:lnTo>
                  <a:lnTo>
                    <a:pt x="207" y="0"/>
                  </a:lnTo>
                  <a:lnTo>
                    <a:pt x="189" y="0"/>
                  </a:lnTo>
                  <a:lnTo>
                    <a:pt x="169" y="0"/>
                  </a:lnTo>
                  <a:lnTo>
                    <a:pt x="147" y="0"/>
                  </a:lnTo>
                  <a:lnTo>
                    <a:pt x="127" y="0"/>
                  </a:lnTo>
                  <a:lnTo>
                    <a:pt x="105" y="0"/>
                  </a:lnTo>
                  <a:lnTo>
                    <a:pt x="83" y="0"/>
                  </a:lnTo>
                  <a:lnTo>
                    <a:pt x="63" y="0"/>
                  </a:lnTo>
                  <a:lnTo>
                    <a:pt x="45" y="0"/>
                  </a:lnTo>
                  <a:lnTo>
                    <a:pt x="29" y="0"/>
                  </a:lnTo>
                  <a:lnTo>
                    <a:pt x="16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" name="Freeform 31"/>
            <p:cNvSpPr/>
            <p:nvPr/>
          </p:nvSpPr>
          <p:spPr bwMode="auto">
            <a:xfrm>
              <a:off x="4264" y="1681"/>
              <a:ext cx="24" cy="132"/>
            </a:xfrm>
            <a:custGeom>
              <a:avLst/>
              <a:gdLst>
                <a:gd name="T0" fmla="*/ 0 w 50"/>
                <a:gd name="T1" fmla="*/ 0 h 263"/>
                <a:gd name="T2" fmla="*/ 0 w 50"/>
                <a:gd name="T3" fmla="*/ 1 h 263"/>
                <a:gd name="T4" fmla="*/ 0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0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" name="Freeform 32"/>
            <p:cNvSpPr/>
            <p:nvPr/>
          </p:nvSpPr>
          <p:spPr bwMode="auto">
            <a:xfrm>
              <a:off x="4300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6" name="Freeform 33"/>
            <p:cNvSpPr/>
            <p:nvPr/>
          </p:nvSpPr>
          <p:spPr bwMode="auto">
            <a:xfrm>
              <a:off x="4338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7" name="Rectangle 34"/>
            <p:cNvSpPr>
              <a:spLocks noChangeArrowheads="1"/>
            </p:cNvSpPr>
            <p:nvPr/>
          </p:nvSpPr>
          <p:spPr bwMode="auto">
            <a:xfrm>
              <a:off x="4264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8" name="Rectangle 35"/>
            <p:cNvSpPr>
              <a:spLocks noChangeArrowheads="1"/>
            </p:cNvSpPr>
            <p:nvPr/>
          </p:nvSpPr>
          <p:spPr bwMode="auto">
            <a:xfrm>
              <a:off x="4264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9" name="Freeform 36"/>
            <p:cNvSpPr/>
            <p:nvPr/>
          </p:nvSpPr>
          <p:spPr bwMode="auto">
            <a:xfrm>
              <a:off x="4370" y="1681"/>
              <a:ext cx="24" cy="132"/>
            </a:xfrm>
            <a:custGeom>
              <a:avLst/>
              <a:gdLst>
                <a:gd name="T0" fmla="*/ 0 w 50"/>
                <a:gd name="T1" fmla="*/ 0 h 263"/>
                <a:gd name="T2" fmla="*/ 0 w 50"/>
                <a:gd name="T3" fmla="*/ 1 h 263"/>
                <a:gd name="T4" fmla="*/ 0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0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5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0" name="Freeform 37"/>
            <p:cNvSpPr/>
            <p:nvPr/>
          </p:nvSpPr>
          <p:spPr bwMode="auto">
            <a:xfrm>
              <a:off x="4405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1" name="Freeform 38"/>
            <p:cNvSpPr/>
            <p:nvPr/>
          </p:nvSpPr>
          <p:spPr bwMode="auto">
            <a:xfrm>
              <a:off x="4444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2" name="Rectangle 39"/>
            <p:cNvSpPr>
              <a:spLocks noChangeArrowheads="1"/>
            </p:cNvSpPr>
            <p:nvPr/>
          </p:nvSpPr>
          <p:spPr bwMode="auto">
            <a:xfrm>
              <a:off x="4370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" name="Rectangle 40"/>
            <p:cNvSpPr>
              <a:spLocks noChangeArrowheads="1"/>
            </p:cNvSpPr>
            <p:nvPr/>
          </p:nvSpPr>
          <p:spPr bwMode="auto">
            <a:xfrm>
              <a:off x="4370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" name="Freeform 41"/>
            <p:cNvSpPr/>
            <p:nvPr/>
          </p:nvSpPr>
          <p:spPr bwMode="auto">
            <a:xfrm>
              <a:off x="4476" y="1681"/>
              <a:ext cx="24" cy="132"/>
            </a:xfrm>
            <a:custGeom>
              <a:avLst/>
              <a:gdLst>
                <a:gd name="T0" fmla="*/ 0 w 49"/>
                <a:gd name="T1" fmla="*/ 0 h 263"/>
                <a:gd name="T2" fmla="*/ 0 w 49"/>
                <a:gd name="T3" fmla="*/ 1 h 263"/>
                <a:gd name="T4" fmla="*/ 0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0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5" name="Freeform 42"/>
            <p:cNvSpPr/>
            <p:nvPr/>
          </p:nvSpPr>
          <p:spPr bwMode="auto">
            <a:xfrm>
              <a:off x="4511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6" name="Freeform 43"/>
            <p:cNvSpPr/>
            <p:nvPr/>
          </p:nvSpPr>
          <p:spPr bwMode="auto">
            <a:xfrm>
              <a:off x="4549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7" name="Rectangle 44"/>
            <p:cNvSpPr>
              <a:spLocks noChangeArrowheads="1"/>
            </p:cNvSpPr>
            <p:nvPr/>
          </p:nvSpPr>
          <p:spPr bwMode="auto">
            <a:xfrm>
              <a:off x="4476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8" name="Rectangle 45"/>
            <p:cNvSpPr>
              <a:spLocks noChangeArrowheads="1"/>
            </p:cNvSpPr>
            <p:nvPr/>
          </p:nvSpPr>
          <p:spPr bwMode="auto">
            <a:xfrm>
              <a:off x="4476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9" name="Freeform 46"/>
            <p:cNvSpPr/>
            <p:nvPr/>
          </p:nvSpPr>
          <p:spPr bwMode="auto">
            <a:xfrm>
              <a:off x="4581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0" name="Freeform 47"/>
            <p:cNvSpPr/>
            <p:nvPr/>
          </p:nvSpPr>
          <p:spPr bwMode="auto">
            <a:xfrm>
              <a:off x="4617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1" name="Freeform 48"/>
            <p:cNvSpPr/>
            <p:nvPr/>
          </p:nvSpPr>
          <p:spPr bwMode="auto">
            <a:xfrm>
              <a:off x="4655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581" y="1716"/>
              <a:ext cx="108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581" y="1780"/>
              <a:ext cx="108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4" name="Freeform 51"/>
            <p:cNvSpPr/>
            <p:nvPr/>
          </p:nvSpPr>
          <p:spPr bwMode="auto">
            <a:xfrm>
              <a:off x="4687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5" name="Freeform 52"/>
            <p:cNvSpPr/>
            <p:nvPr/>
          </p:nvSpPr>
          <p:spPr bwMode="auto">
            <a:xfrm>
              <a:off x="4723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6" name="Freeform 53"/>
            <p:cNvSpPr/>
            <p:nvPr/>
          </p:nvSpPr>
          <p:spPr bwMode="auto">
            <a:xfrm>
              <a:off x="4761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7" name="Rectangle 54"/>
            <p:cNvSpPr>
              <a:spLocks noChangeArrowheads="1"/>
            </p:cNvSpPr>
            <p:nvPr/>
          </p:nvSpPr>
          <p:spPr bwMode="auto">
            <a:xfrm>
              <a:off x="4687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8" name="Rectangle 55"/>
            <p:cNvSpPr>
              <a:spLocks noChangeArrowheads="1"/>
            </p:cNvSpPr>
            <p:nvPr/>
          </p:nvSpPr>
          <p:spPr bwMode="auto">
            <a:xfrm>
              <a:off x="4687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9" name="Freeform 56"/>
            <p:cNvSpPr/>
            <p:nvPr/>
          </p:nvSpPr>
          <p:spPr bwMode="auto">
            <a:xfrm>
              <a:off x="4793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0" name="Freeform 57"/>
            <p:cNvSpPr/>
            <p:nvPr/>
          </p:nvSpPr>
          <p:spPr bwMode="auto">
            <a:xfrm>
              <a:off x="4829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1" name="Freeform 58"/>
            <p:cNvSpPr/>
            <p:nvPr/>
          </p:nvSpPr>
          <p:spPr bwMode="auto">
            <a:xfrm>
              <a:off x="4867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2" name="Rectangle 59"/>
            <p:cNvSpPr>
              <a:spLocks noChangeArrowheads="1"/>
            </p:cNvSpPr>
            <p:nvPr/>
          </p:nvSpPr>
          <p:spPr bwMode="auto">
            <a:xfrm>
              <a:off x="4793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3" name="Rectangle 60"/>
            <p:cNvSpPr>
              <a:spLocks noChangeArrowheads="1"/>
            </p:cNvSpPr>
            <p:nvPr/>
          </p:nvSpPr>
          <p:spPr bwMode="auto">
            <a:xfrm>
              <a:off x="4793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" name="Freeform 61"/>
            <p:cNvSpPr/>
            <p:nvPr/>
          </p:nvSpPr>
          <p:spPr bwMode="auto">
            <a:xfrm>
              <a:off x="4898" y="1471"/>
              <a:ext cx="304" cy="420"/>
            </a:xfrm>
            <a:custGeom>
              <a:avLst/>
              <a:gdLst>
                <a:gd name="T0" fmla="*/ 1 w 607"/>
                <a:gd name="T1" fmla="*/ 0 h 841"/>
                <a:gd name="T2" fmla="*/ 1 w 607"/>
                <a:gd name="T3" fmla="*/ 0 h 841"/>
                <a:gd name="T4" fmla="*/ 1 w 607"/>
                <a:gd name="T5" fmla="*/ 0 h 841"/>
                <a:gd name="T6" fmla="*/ 1 w 607"/>
                <a:gd name="T7" fmla="*/ 0 h 841"/>
                <a:gd name="T8" fmla="*/ 1 w 607"/>
                <a:gd name="T9" fmla="*/ 0 h 841"/>
                <a:gd name="T10" fmla="*/ 1 w 607"/>
                <a:gd name="T11" fmla="*/ 0 h 841"/>
                <a:gd name="T12" fmla="*/ 1 w 607"/>
                <a:gd name="T13" fmla="*/ 0 h 841"/>
                <a:gd name="T14" fmla="*/ 1 w 607"/>
                <a:gd name="T15" fmla="*/ 0 h 841"/>
                <a:gd name="T16" fmla="*/ 1 w 607"/>
                <a:gd name="T17" fmla="*/ 0 h 841"/>
                <a:gd name="T18" fmla="*/ 1 w 607"/>
                <a:gd name="T19" fmla="*/ 0 h 841"/>
                <a:gd name="T20" fmla="*/ 1 w 607"/>
                <a:gd name="T21" fmla="*/ 0 h 841"/>
                <a:gd name="T22" fmla="*/ 1 w 607"/>
                <a:gd name="T23" fmla="*/ 0 h 841"/>
                <a:gd name="T24" fmla="*/ 1 w 607"/>
                <a:gd name="T25" fmla="*/ 0 h 841"/>
                <a:gd name="T26" fmla="*/ 1 w 607"/>
                <a:gd name="T27" fmla="*/ 0 h 841"/>
                <a:gd name="T28" fmla="*/ 1 w 607"/>
                <a:gd name="T29" fmla="*/ 0 h 841"/>
                <a:gd name="T30" fmla="*/ 1 w 607"/>
                <a:gd name="T31" fmla="*/ 0 h 841"/>
                <a:gd name="T32" fmla="*/ 1 w 607"/>
                <a:gd name="T33" fmla="*/ 0 h 841"/>
                <a:gd name="T34" fmla="*/ 1 w 607"/>
                <a:gd name="T35" fmla="*/ 0 h 841"/>
                <a:gd name="T36" fmla="*/ 1 w 607"/>
                <a:gd name="T37" fmla="*/ 0 h 841"/>
                <a:gd name="T38" fmla="*/ 1 w 607"/>
                <a:gd name="T39" fmla="*/ 0 h 841"/>
                <a:gd name="T40" fmla="*/ 1 w 607"/>
                <a:gd name="T41" fmla="*/ 0 h 841"/>
                <a:gd name="T42" fmla="*/ 1 w 607"/>
                <a:gd name="T43" fmla="*/ 0 h 841"/>
                <a:gd name="T44" fmla="*/ 1 w 607"/>
                <a:gd name="T45" fmla="*/ 0 h 841"/>
                <a:gd name="T46" fmla="*/ 1 w 607"/>
                <a:gd name="T47" fmla="*/ 0 h 841"/>
                <a:gd name="T48" fmla="*/ 1 w 607"/>
                <a:gd name="T49" fmla="*/ 0 h 841"/>
                <a:gd name="T50" fmla="*/ 1 w 607"/>
                <a:gd name="T51" fmla="*/ 0 h 841"/>
                <a:gd name="T52" fmla="*/ 1 w 607"/>
                <a:gd name="T53" fmla="*/ 0 h 841"/>
                <a:gd name="T54" fmla="*/ 1 w 607"/>
                <a:gd name="T55" fmla="*/ 0 h 841"/>
                <a:gd name="T56" fmla="*/ 1 w 607"/>
                <a:gd name="T57" fmla="*/ 0 h 841"/>
                <a:gd name="T58" fmla="*/ 1 w 607"/>
                <a:gd name="T59" fmla="*/ 0 h 841"/>
                <a:gd name="T60" fmla="*/ 1 w 607"/>
                <a:gd name="T61" fmla="*/ 0 h 841"/>
                <a:gd name="T62" fmla="*/ 1 w 607"/>
                <a:gd name="T63" fmla="*/ 0 h 841"/>
                <a:gd name="T64" fmla="*/ 1 w 607"/>
                <a:gd name="T65" fmla="*/ 0 h 841"/>
                <a:gd name="T66" fmla="*/ 1 w 607"/>
                <a:gd name="T67" fmla="*/ 0 h 841"/>
                <a:gd name="T68" fmla="*/ 1 w 607"/>
                <a:gd name="T69" fmla="*/ 0 h 841"/>
                <a:gd name="T70" fmla="*/ 1 w 607"/>
                <a:gd name="T71" fmla="*/ 0 h 841"/>
                <a:gd name="T72" fmla="*/ 1 w 607"/>
                <a:gd name="T73" fmla="*/ 0 h 841"/>
                <a:gd name="T74" fmla="*/ 1 w 607"/>
                <a:gd name="T75" fmla="*/ 0 h 841"/>
                <a:gd name="T76" fmla="*/ 1 w 607"/>
                <a:gd name="T77" fmla="*/ 0 h 841"/>
                <a:gd name="T78" fmla="*/ 1 w 607"/>
                <a:gd name="T79" fmla="*/ 0 h 841"/>
                <a:gd name="T80" fmla="*/ 1 w 607"/>
                <a:gd name="T81" fmla="*/ 0 h 841"/>
                <a:gd name="T82" fmla="*/ 1 w 607"/>
                <a:gd name="T83" fmla="*/ 0 h 841"/>
                <a:gd name="T84" fmla="*/ 1 w 607"/>
                <a:gd name="T85" fmla="*/ 0 h 841"/>
                <a:gd name="T86" fmla="*/ 1 w 607"/>
                <a:gd name="T87" fmla="*/ 0 h 841"/>
                <a:gd name="T88" fmla="*/ 1 w 607"/>
                <a:gd name="T89" fmla="*/ 0 h 841"/>
                <a:gd name="T90" fmla="*/ 1 w 607"/>
                <a:gd name="T91" fmla="*/ 0 h 841"/>
                <a:gd name="T92" fmla="*/ 1 w 607"/>
                <a:gd name="T93" fmla="*/ 0 h 841"/>
                <a:gd name="T94" fmla="*/ 1 w 607"/>
                <a:gd name="T95" fmla="*/ 0 h 841"/>
                <a:gd name="T96" fmla="*/ 1 w 607"/>
                <a:gd name="T97" fmla="*/ 0 h 841"/>
                <a:gd name="T98" fmla="*/ 1 w 607"/>
                <a:gd name="T99" fmla="*/ 0 h 841"/>
                <a:gd name="T100" fmla="*/ 1 w 607"/>
                <a:gd name="T101" fmla="*/ 0 h 841"/>
                <a:gd name="T102" fmla="*/ 1 w 607"/>
                <a:gd name="T103" fmla="*/ 0 h 84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607"/>
                <a:gd name="T157" fmla="*/ 0 h 841"/>
                <a:gd name="T158" fmla="*/ 607 w 607"/>
                <a:gd name="T159" fmla="*/ 841 h 84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607" h="841">
                  <a:moveTo>
                    <a:pt x="0" y="379"/>
                  </a:moveTo>
                  <a:lnTo>
                    <a:pt x="15" y="383"/>
                  </a:lnTo>
                  <a:lnTo>
                    <a:pt x="32" y="386"/>
                  </a:lnTo>
                  <a:lnTo>
                    <a:pt x="52" y="391"/>
                  </a:lnTo>
                  <a:lnTo>
                    <a:pt x="73" y="397"/>
                  </a:lnTo>
                  <a:lnTo>
                    <a:pt x="93" y="405"/>
                  </a:lnTo>
                  <a:lnTo>
                    <a:pt x="116" y="415"/>
                  </a:lnTo>
                  <a:lnTo>
                    <a:pt x="138" y="429"/>
                  </a:lnTo>
                  <a:lnTo>
                    <a:pt x="160" y="447"/>
                  </a:lnTo>
                  <a:lnTo>
                    <a:pt x="181" y="471"/>
                  </a:lnTo>
                  <a:lnTo>
                    <a:pt x="202" y="501"/>
                  </a:lnTo>
                  <a:lnTo>
                    <a:pt x="219" y="537"/>
                  </a:lnTo>
                  <a:lnTo>
                    <a:pt x="235" y="580"/>
                  </a:lnTo>
                  <a:lnTo>
                    <a:pt x="248" y="631"/>
                  </a:lnTo>
                  <a:lnTo>
                    <a:pt x="258" y="691"/>
                  </a:lnTo>
                  <a:lnTo>
                    <a:pt x="264" y="761"/>
                  </a:lnTo>
                  <a:lnTo>
                    <a:pt x="266" y="841"/>
                  </a:lnTo>
                  <a:lnTo>
                    <a:pt x="301" y="841"/>
                  </a:lnTo>
                  <a:lnTo>
                    <a:pt x="301" y="815"/>
                  </a:lnTo>
                  <a:lnTo>
                    <a:pt x="301" y="787"/>
                  </a:lnTo>
                  <a:lnTo>
                    <a:pt x="301" y="756"/>
                  </a:lnTo>
                  <a:lnTo>
                    <a:pt x="302" y="722"/>
                  </a:lnTo>
                  <a:lnTo>
                    <a:pt x="304" y="687"/>
                  </a:lnTo>
                  <a:lnTo>
                    <a:pt x="310" y="651"/>
                  </a:lnTo>
                  <a:lnTo>
                    <a:pt x="318" y="613"/>
                  </a:lnTo>
                  <a:lnTo>
                    <a:pt x="329" y="576"/>
                  </a:lnTo>
                  <a:lnTo>
                    <a:pt x="344" y="539"/>
                  </a:lnTo>
                  <a:lnTo>
                    <a:pt x="364" y="504"/>
                  </a:lnTo>
                  <a:lnTo>
                    <a:pt x="388" y="468"/>
                  </a:lnTo>
                  <a:lnTo>
                    <a:pt x="419" y="435"/>
                  </a:lnTo>
                  <a:lnTo>
                    <a:pt x="455" y="405"/>
                  </a:lnTo>
                  <a:lnTo>
                    <a:pt x="499" y="376"/>
                  </a:lnTo>
                  <a:lnTo>
                    <a:pt x="548" y="351"/>
                  </a:lnTo>
                  <a:lnTo>
                    <a:pt x="607" y="330"/>
                  </a:lnTo>
                  <a:lnTo>
                    <a:pt x="597" y="332"/>
                  </a:lnTo>
                  <a:lnTo>
                    <a:pt x="584" y="336"/>
                  </a:lnTo>
                  <a:lnTo>
                    <a:pt x="570" y="339"/>
                  </a:lnTo>
                  <a:lnTo>
                    <a:pt x="554" y="344"/>
                  </a:lnTo>
                  <a:lnTo>
                    <a:pt x="536" y="351"/>
                  </a:lnTo>
                  <a:lnTo>
                    <a:pt x="517" y="359"/>
                  </a:lnTo>
                  <a:lnTo>
                    <a:pt x="498" y="368"/>
                  </a:lnTo>
                  <a:lnTo>
                    <a:pt x="477" y="378"/>
                  </a:lnTo>
                  <a:lnTo>
                    <a:pt x="456" y="392"/>
                  </a:lnTo>
                  <a:lnTo>
                    <a:pt x="434" y="408"/>
                  </a:lnTo>
                  <a:lnTo>
                    <a:pt x="414" y="426"/>
                  </a:lnTo>
                  <a:lnTo>
                    <a:pt x="394" y="447"/>
                  </a:lnTo>
                  <a:lnTo>
                    <a:pt x="373" y="471"/>
                  </a:lnTo>
                  <a:lnTo>
                    <a:pt x="355" y="498"/>
                  </a:lnTo>
                  <a:lnTo>
                    <a:pt x="338" y="528"/>
                  </a:lnTo>
                  <a:lnTo>
                    <a:pt x="321" y="562"/>
                  </a:lnTo>
                  <a:lnTo>
                    <a:pt x="324" y="550"/>
                  </a:lnTo>
                  <a:lnTo>
                    <a:pt x="326" y="533"/>
                  </a:lnTo>
                  <a:lnTo>
                    <a:pt x="328" y="514"/>
                  </a:lnTo>
                  <a:lnTo>
                    <a:pt x="332" y="491"/>
                  </a:lnTo>
                  <a:lnTo>
                    <a:pt x="335" y="464"/>
                  </a:lnTo>
                  <a:lnTo>
                    <a:pt x="341" y="437"/>
                  </a:lnTo>
                  <a:lnTo>
                    <a:pt x="348" y="407"/>
                  </a:lnTo>
                  <a:lnTo>
                    <a:pt x="356" y="375"/>
                  </a:lnTo>
                  <a:lnTo>
                    <a:pt x="366" y="341"/>
                  </a:lnTo>
                  <a:lnTo>
                    <a:pt x="379" y="306"/>
                  </a:lnTo>
                  <a:lnTo>
                    <a:pt x="394" y="270"/>
                  </a:lnTo>
                  <a:lnTo>
                    <a:pt x="411" y="234"/>
                  </a:lnTo>
                  <a:lnTo>
                    <a:pt x="431" y="196"/>
                  </a:lnTo>
                  <a:lnTo>
                    <a:pt x="454" y="160"/>
                  </a:lnTo>
                  <a:lnTo>
                    <a:pt x="480" y="123"/>
                  </a:lnTo>
                  <a:lnTo>
                    <a:pt x="510" y="87"/>
                  </a:lnTo>
                  <a:lnTo>
                    <a:pt x="486" y="109"/>
                  </a:lnTo>
                  <a:lnTo>
                    <a:pt x="467" y="131"/>
                  </a:lnTo>
                  <a:lnTo>
                    <a:pt x="449" y="153"/>
                  </a:lnTo>
                  <a:lnTo>
                    <a:pt x="434" y="175"/>
                  </a:lnTo>
                  <a:lnTo>
                    <a:pt x="422" y="196"/>
                  </a:lnTo>
                  <a:lnTo>
                    <a:pt x="411" y="216"/>
                  </a:lnTo>
                  <a:lnTo>
                    <a:pt x="402" y="234"/>
                  </a:lnTo>
                  <a:lnTo>
                    <a:pt x="394" y="250"/>
                  </a:lnTo>
                  <a:lnTo>
                    <a:pt x="394" y="233"/>
                  </a:lnTo>
                  <a:lnTo>
                    <a:pt x="396" y="208"/>
                  </a:lnTo>
                  <a:lnTo>
                    <a:pt x="400" y="179"/>
                  </a:lnTo>
                  <a:lnTo>
                    <a:pt x="406" y="146"/>
                  </a:lnTo>
                  <a:lnTo>
                    <a:pt x="412" y="114"/>
                  </a:lnTo>
                  <a:lnTo>
                    <a:pt x="420" y="82"/>
                  </a:lnTo>
                  <a:lnTo>
                    <a:pt x="430" y="57"/>
                  </a:lnTo>
                  <a:lnTo>
                    <a:pt x="440" y="38"/>
                  </a:lnTo>
                  <a:lnTo>
                    <a:pt x="430" y="53"/>
                  </a:lnTo>
                  <a:lnTo>
                    <a:pt x="419" y="73"/>
                  </a:lnTo>
                  <a:lnTo>
                    <a:pt x="410" y="97"/>
                  </a:lnTo>
                  <a:lnTo>
                    <a:pt x="402" y="126"/>
                  </a:lnTo>
                  <a:lnTo>
                    <a:pt x="394" y="158"/>
                  </a:lnTo>
                  <a:lnTo>
                    <a:pt x="389" y="192"/>
                  </a:lnTo>
                  <a:lnTo>
                    <a:pt x="385" y="227"/>
                  </a:lnTo>
                  <a:lnTo>
                    <a:pt x="384" y="263"/>
                  </a:lnTo>
                  <a:lnTo>
                    <a:pt x="374" y="283"/>
                  </a:lnTo>
                  <a:lnTo>
                    <a:pt x="362" y="315"/>
                  </a:lnTo>
                  <a:lnTo>
                    <a:pt x="346" y="359"/>
                  </a:lnTo>
                  <a:lnTo>
                    <a:pt x="329" y="410"/>
                  </a:lnTo>
                  <a:lnTo>
                    <a:pt x="313" y="468"/>
                  </a:lnTo>
                  <a:lnTo>
                    <a:pt x="300" y="529"/>
                  </a:lnTo>
                  <a:lnTo>
                    <a:pt x="289" y="590"/>
                  </a:lnTo>
                  <a:lnTo>
                    <a:pt x="283" y="650"/>
                  </a:lnTo>
                  <a:lnTo>
                    <a:pt x="274" y="617"/>
                  </a:lnTo>
                  <a:lnTo>
                    <a:pt x="265" y="581"/>
                  </a:lnTo>
                  <a:lnTo>
                    <a:pt x="257" y="538"/>
                  </a:lnTo>
                  <a:lnTo>
                    <a:pt x="249" y="491"/>
                  </a:lnTo>
                  <a:lnTo>
                    <a:pt x="244" y="440"/>
                  </a:lnTo>
                  <a:lnTo>
                    <a:pt x="242" y="386"/>
                  </a:lnTo>
                  <a:lnTo>
                    <a:pt x="245" y="330"/>
                  </a:lnTo>
                  <a:lnTo>
                    <a:pt x="253" y="271"/>
                  </a:lnTo>
                  <a:lnTo>
                    <a:pt x="265" y="216"/>
                  </a:lnTo>
                  <a:lnTo>
                    <a:pt x="276" y="168"/>
                  </a:lnTo>
                  <a:lnTo>
                    <a:pt x="287" y="125"/>
                  </a:lnTo>
                  <a:lnTo>
                    <a:pt x="297" y="89"/>
                  </a:lnTo>
                  <a:lnTo>
                    <a:pt x="308" y="59"/>
                  </a:lnTo>
                  <a:lnTo>
                    <a:pt x="318" y="34"/>
                  </a:lnTo>
                  <a:lnTo>
                    <a:pt x="326" y="15"/>
                  </a:lnTo>
                  <a:lnTo>
                    <a:pt x="334" y="0"/>
                  </a:lnTo>
                  <a:lnTo>
                    <a:pt x="326" y="15"/>
                  </a:lnTo>
                  <a:lnTo>
                    <a:pt x="313" y="39"/>
                  </a:lnTo>
                  <a:lnTo>
                    <a:pt x="300" y="72"/>
                  </a:lnTo>
                  <a:lnTo>
                    <a:pt x="285" y="111"/>
                  </a:lnTo>
                  <a:lnTo>
                    <a:pt x="270" y="155"/>
                  </a:lnTo>
                  <a:lnTo>
                    <a:pt x="257" y="200"/>
                  </a:lnTo>
                  <a:lnTo>
                    <a:pt x="248" y="245"/>
                  </a:lnTo>
                  <a:lnTo>
                    <a:pt x="243" y="288"/>
                  </a:lnTo>
                  <a:lnTo>
                    <a:pt x="233" y="263"/>
                  </a:lnTo>
                  <a:lnTo>
                    <a:pt x="218" y="234"/>
                  </a:lnTo>
                  <a:lnTo>
                    <a:pt x="200" y="206"/>
                  </a:lnTo>
                  <a:lnTo>
                    <a:pt x="182" y="175"/>
                  </a:lnTo>
                  <a:lnTo>
                    <a:pt x="165" y="145"/>
                  </a:lnTo>
                  <a:lnTo>
                    <a:pt x="150" y="116"/>
                  </a:lnTo>
                  <a:lnTo>
                    <a:pt x="139" y="88"/>
                  </a:lnTo>
                  <a:lnTo>
                    <a:pt x="136" y="63"/>
                  </a:lnTo>
                  <a:lnTo>
                    <a:pt x="136" y="86"/>
                  </a:lnTo>
                  <a:lnTo>
                    <a:pt x="145" y="116"/>
                  </a:lnTo>
                  <a:lnTo>
                    <a:pt x="160" y="152"/>
                  </a:lnTo>
                  <a:lnTo>
                    <a:pt x="180" y="189"/>
                  </a:lnTo>
                  <a:lnTo>
                    <a:pt x="199" y="227"/>
                  </a:lnTo>
                  <a:lnTo>
                    <a:pt x="217" y="261"/>
                  </a:lnTo>
                  <a:lnTo>
                    <a:pt x="230" y="290"/>
                  </a:lnTo>
                  <a:lnTo>
                    <a:pt x="236" y="309"/>
                  </a:lnTo>
                  <a:lnTo>
                    <a:pt x="233" y="336"/>
                  </a:lnTo>
                  <a:lnTo>
                    <a:pt x="229" y="363"/>
                  </a:lnTo>
                  <a:lnTo>
                    <a:pt x="226" y="390"/>
                  </a:lnTo>
                  <a:lnTo>
                    <a:pt x="226" y="414"/>
                  </a:lnTo>
                  <a:lnTo>
                    <a:pt x="204" y="392"/>
                  </a:lnTo>
                  <a:lnTo>
                    <a:pt x="181" y="366"/>
                  </a:lnTo>
                  <a:lnTo>
                    <a:pt x="158" y="334"/>
                  </a:lnTo>
                  <a:lnTo>
                    <a:pt x="136" y="299"/>
                  </a:lnTo>
                  <a:lnTo>
                    <a:pt x="119" y="259"/>
                  </a:lnTo>
                  <a:lnTo>
                    <a:pt x="107" y="214"/>
                  </a:lnTo>
                  <a:lnTo>
                    <a:pt x="101" y="163"/>
                  </a:lnTo>
                  <a:lnTo>
                    <a:pt x="105" y="108"/>
                  </a:lnTo>
                  <a:lnTo>
                    <a:pt x="99" y="134"/>
                  </a:lnTo>
                  <a:lnTo>
                    <a:pt x="98" y="171"/>
                  </a:lnTo>
                  <a:lnTo>
                    <a:pt x="100" y="212"/>
                  </a:lnTo>
                  <a:lnTo>
                    <a:pt x="107" y="252"/>
                  </a:lnTo>
                  <a:lnTo>
                    <a:pt x="94" y="240"/>
                  </a:lnTo>
                  <a:lnTo>
                    <a:pt x="82" y="224"/>
                  </a:lnTo>
                  <a:lnTo>
                    <a:pt x="70" y="206"/>
                  </a:lnTo>
                  <a:lnTo>
                    <a:pt x="61" y="185"/>
                  </a:lnTo>
                  <a:lnTo>
                    <a:pt x="52" y="164"/>
                  </a:lnTo>
                  <a:lnTo>
                    <a:pt x="45" y="145"/>
                  </a:lnTo>
                  <a:lnTo>
                    <a:pt x="41" y="128"/>
                  </a:lnTo>
                  <a:lnTo>
                    <a:pt x="39" y="116"/>
                  </a:lnTo>
                  <a:lnTo>
                    <a:pt x="39" y="130"/>
                  </a:lnTo>
                  <a:lnTo>
                    <a:pt x="43" y="148"/>
                  </a:lnTo>
                  <a:lnTo>
                    <a:pt x="47" y="169"/>
                  </a:lnTo>
                  <a:lnTo>
                    <a:pt x="55" y="191"/>
                  </a:lnTo>
                  <a:lnTo>
                    <a:pt x="66" y="214"/>
                  </a:lnTo>
                  <a:lnTo>
                    <a:pt x="78" y="234"/>
                  </a:lnTo>
                  <a:lnTo>
                    <a:pt x="94" y="254"/>
                  </a:lnTo>
                  <a:lnTo>
                    <a:pt x="113" y="269"/>
                  </a:lnTo>
                  <a:lnTo>
                    <a:pt x="119" y="285"/>
                  </a:lnTo>
                  <a:lnTo>
                    <a:pt x="127" y="301"/>
                  </a:lnTo>
                  <a:lnTo>
                    <a:pt x="134" y="318"/>
                  </a:lnTo>
                  <a:lnTo>
                    <a:pt x="143" y="333"/>
                  </a:lnTo>
                  <a:lnTo>
                    <a:pt x="151" y="348"/>
                  </a:lnTo>
                  <a:lnTo>
                    <a:pt x="160" y="361"/>
                  </a:lnTo>
                  <a:lnTo>
                    <a:pt x="169" y="372"/>
                  </a:lnTo>
                  <a:lnTo>
                    <a:pt x="177" y="382"/>
                  </a:lnTo>
                  <a:lnTo>
                    <a:pt x="185" y="389"/>
                  </a:lnTo>
                  <a:lnTo>
                    <a:pt x="194" y="397"/>
                  </a:lnTo>
                  <a:lnTo>
                    <a:pt x="203" y="407"/>
                  </a:lnTo>
                  <a:lnTo>
                    <a:pt x="211" y="420"/>
                  </a:lnTo>
                  <a:lnTo>
                    <a:pt x="219" y="438"/>
                  </a:lnTo>
                  <a:lnTo>
                    <a:pt x="227" y="462"/>
                  </a:lnTo>
                  <a:lnTo>
                    <a:pt x="233" y="496"/>
                  </a:lnTo>
                  <a:lnTo>
                    <a:pt x="238" y="537"/>
                  </a:lnTo>
                  <a:lnTo>
                    <a:pt x="230" y="521"/>
                  </a:lnTo>
                  <a:lnTo>
                    <a:pt x="221" y="502"/>
                  </a:lnTo>
                  <a:lnTo>
                    <a:pt x="210" y="485"/>
                  </a:lnTo>
                  <a:lnTo>
                    <a:pt x="197" y="468"/>
                  </a:lnTo>
                  <a:lnTo>
                    <a:pt x="184" y="453"/>
                  </a:lnTo>
                  <a:lnTo>
                    <a:pt x="173" y="439"/>
                  </a:lnTo>
                  <a:lnTo>
                    <a:pt x="164" y="429"/>
                  </a:lnTo>
                  <a:lnTo>
                    <a:pt x="156" y="422"/>
                  </a:lnTo>
                  <a:lnTo>
                    <a:pt x="145" y="405"/>
                  </a:lnTo>
                  <a:lnTo>
                    <a:pt x="134" y="379"/>
                  </a:lnTo>
                  <a:lnTo>
                    <a:pt x="126" y="357"/>
                  </a:lnTo>
                  <a:lnTo>
                    <a:pt x="122" y="348"/>
                  </a:lnTo>
                  <a:lnTo>
                    <a:pt x="124" y="366"/>
                  </a:lnTo>
                  <a:lnTo>
                    <a:pt x="130" y="387"/>
                  </a:lnTo>
                  <a:lnTo>
                    <a:pt x="136" y="406"/>
                  </a:lnTo>
                  <a:lnTo>
                    <a:pt x="138" y="414"/>
                  </a:lnTo>
                  <a:lnTo>
                    <a:pt x="122" y="406"/>
                  </a:lnTo>
                  <a:lnTo>
                    <a:pt x="105" y="398"/>
                  </a:lnTo>
                  <a:lnTo>
                    <a:pt x="86" y="391"/>
                  </a:lnTo>
                  <a:lnTo>
                    <a:pt x="67" y="386"/>
                  </a:lnTo>
                  <a:lnTo>
                    <a:pt x="48" y="382"/>
                  </a:lnTo>
                  <a:lnTo>
                    <a:pt x="30" y="379"/>
                  </a:lnTo>
                  <a:lnTo>
                    <a:pt x="14" y="378"/>
                  </a:lnTo>
                  <a:lnTo>
                    <a:pt x="0" y="379"/>
                  </a:lnTo>
                  <a:close/>
                </a:path>
              </a:pathLst>
            </a:custGeom>
            <a:solidFill>
              <a:srgbClr val="0C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5" name="Freeform 62"/>
            <p:cNvSpPr/>
            <p:nvPr/>
          </p:nvSpPr>
          <p:spPr bwMode="auto">
            <a:xfrm>
              <a:off x="4812" y="1406"/>
              <a:ext cx="426" cy="307"/>
            </a:xfrm>
            <a:custGeom>
              <a:avLst/>
              <a:gdLst>
                <a:gd name="T0" fmla="*/ 0 w 854"/>
                <a:gd name="T1" fmla="*/ 1 h 614"/>
                <a:gd name="T2" fmla="*/ 0 w 854"/>
                <a:gd name="T3" fmla="*/ 1 h 614"/>
                <a:gd name="T4" fmla="*/ 0 w 854"/>
                <a:gd name="T5" fmla="*/ 1 h 614"/>
                <a:gd name="T6" fmla="*/ 0 w 854"/>
                <a:gd name="T7" fmla="*/ 1 h 614"/>
                <a:gd name="T8" fmla="*/ 0 w 854"/>
                <a:gd name="T9" fmla="*/ 1 h 614"/>
                <a:gd name="T10" fmla="*/ 0 w 854"/>
                <a:gd name="T11" fmla="*/ 1 h 614"/>
                <a:gd name="T12" fmla="*/ 0 w 854"/>
                <a:gd name="T13" fmla="*/ 1 h 614"/>
                <a:gd name="T14" fmla="*/ 0 w 854"/>
                <a:gd name="T15" fmla="*/ 1 h 614"/>
                <a:gd name="T16" fmla="*/ 0 w 854"/>
                <a:gd name="T17" fmla="*/ 1 h 614"/>
                <a:gd name="T18" fmla="*/ 0 w 854"/>
                <a:gd name="T19" fmla="*/ 1 h 614"/>
                <a:gd name="T20" fmla="*/ 0 w 854"/>
                <a:gd name="T21" fmla="*/ 1 h 614"/>
                <a:gd name="T22" fmla="*/ 0 w 854"/>
                <a:gd name="T23" fmla="*/ 1 h 614"/>
                <a:gd name="T24" fmla="*/ 0 w 854"/>
                <a:gd name="T25" fmla="*/ 1 h 614"/>
                <a:gd name="T26" fmla="*/ 0 w 854"/>
                <a:gd name="T27" fmla="*/ 1 h 614"/>
                <a:gd name="T28" fmla="*/ 0 w 854"/>
                <a:gd name="T29" fmla="*/ 1 h 614"/>
                <a:gd name="T30" fmla="*/ 0 w 854"/>
                <a:gd name="T31" fmla="*/ 1 h 614"/>
                <a:gd name="T32" fmla="*/ 0 w 854"/>
                <a:gd name="T33" fmla="*/ 1 h 614"/>
                <a:gd name="T34" fmla="*/ 0 w 854"/>
                <a:gd name="T35" fmla="*/ 1 h 614"/>
                <a:gd name="T36" fmla="*/ 0 w 854"/>
                <a:gd name="T37" fmla="*/ 1 h 614"/>
                <a:gd name="T38" fmla="*/ 0 w 854"/>
                <a:gd name="T39" fmla="*/ 1 h 614"/>
                <a:gd name="T40" fmla="*/ 0 w 854"/>
                <a:gd name="T41" fmla="*/ 1 h 614"/>
                <a:gd name="T42" fmla="*/ 0 w 854"/>
                <a:gd name="T43" fmla="*/ 1 h 614"/>
                <a:gd name="T44" fmla="*/ 0 w 854"/>
                <a:gd name="T45" fmla="*/ 1 h 614"/>
                <a:gd name="T46" fmla="*/ 0 w 854"/>
                <a:gd name="T47" fmla="*/ 1 h 614"/>
                <a:gd name="T48" fmla="*/ 0 w 854"/>
                <a:gd name="T49" fmla="*/ 1 h 614"/>
                <a:gd name="T50" fmla="*/ 0 w 854"/>
                <a:gd name="T51" fmla="*/ 1 h 614"/>
                <a:gd name="T52" fmla="*/ 0 w 854"/>
                <a:gd name="T53" fmla="*/ 1 h 614"/>
                <a:gd name="T54" fmla="*/ 0 w 854"/>
                <a:gd name="T55" fmla="*/ 1 h 614"/>
                <a:gd name="T56" fmla="*/ 0 w 854"/>
                <a:gd name="T57" fmla="*/ 1 h 614"/>
                <a:gd name="T58" fmla="*/ 0 w 854"/>
                <a:gd name="T59" fmla="*/ 1 h 614"/>
                <a:gd name="T60" fmla="*/ 0 w 854"/>
                <a:gd name="T61" fmla="*/ 1 h 614"/>
                <a:gd name="T62" fmla="*/ 0 w 854"/>
                <a:gd name="T63" fmla="*/ 1 h 614"/>
                <a:gd name="T64" fmla="*/ 0 w 854"/>
                <a:gd name="T65" fmla="*/ 1 h 614"/>
                <a:gd name="T66" fmla="*/ 0 w 854"/>
                <a:gd name="T67" fmla="*/ 1 h 614"/>
                <a:gd name="T68" fmla="*/ 0 w 854"/>
                <a:gd name="T69" fmla="*/ 1 h 614"/>
                <a:gd name="T70" fmla="*/ 0 w 854"/>
                <a:gd name="T71" fmla="*/ 1 h 614"/>
                <a:gd name="T72" fmla="*/ 0 w 854"/>
                <a:gd name="T73" fmla="*/ 1 h 614"/>
                <a:gd name="T74" fmla="*/ 0 w 854"/>
                <a:gd name="T75" fmla="*/ 1 h 614"/>
                <a:gd name="T76" fmla="*/ 0 w 854"/>
                <a:gd name="T77" fmla="*/ 1 h 614"/>
                <a:gd name="T78" fmla="*/ 0 w 854"/>
                <a:gd name="T79" fmla="*/ 1 h 614"/>
                <a:gd name="T80" fmla="*/ 0 w 854"/>
                <a:gd name="T81" fmla="*/ 1 h 614"/>
                <a:gd name="T82" fmla="*/ 0 w 854"/>
                <a:gd name="T83" fmla="*/ 1 h 614"/>
                <a:gd name="T84" fmla="*/ 0 w 854"/>
                <a:gd name="T85" fmla="*/ 1 h 614"/>
                <a:gd name="T86" fmla="*/ 0 w 854"/>
                <a:gd name="T87" fmla="*/ 1 h 614"/>
                <a:gd name="T88" fmla="*/ 0 w 854"/>
                <a:gd name="T89" fmla="*/ 1 h 614"/>
                <a:gd name="T90" fmla="*/ 0 w 854"/>
                <a:gd name="T91" fmla="*/ 1 h 614"/>
                <a:gd name="T92" fmla="*/ 0 w 854"/>
                <a:gd name="T93" fmla="*/ 1 h 614"/>
                <a:gd name="T94" fmla="*/ 0 w 854"/>
                <a:gd name="T95" fmla="*/ 0 h 614"/>
                <a:gd name="T96" fmla="*/ 0 w 854"/>
                <a:gd name="T97" fmla="*/ 1 h 614"/>
                <a:gd name="T98" fmla="*/ 0 w 854"/>
                <a:gd name="T99" fmla="*/ 1 h 614"/>
                <a:gd name="T100" fmla="*/ 0 w 854"/>
                <a:gd name="T101" fmla="*/ 1 h 61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854"/>
                <a:gd name="T154" fmla="*/ 0 h 614"/>
                <a:gd name="T155" fmla="*/ 854 w 854"/>
                <a:gd name="T156" fmla="*/ 614 h 61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854" h="614">
                  <a:moveTo>
                    <a:pt x="393" y="145"/>
                  </a:moveTo>
                  <a:lnTo>
                    <a:pt x="396" y="135"/>
                  </a:lnTo>
                  <a:lnTo>
                    <a:pt x="396" y="123"/>
                  </a:lnTo>
                  <a:lnTo>
                    <a:pt x="394" y="108"/>
                  </a:lnTo>
                  <a:lnTo>
                    <a:pt x="388" y="94"/>
                  </a:lnTo>
                  <a:lnTo>
                    <a:pt x="380" y="81"/>
                  </a:lnTo>
                  <a:lnTo>
                    <a:pt x="371" y="71"/>
                  </a:lnTo>
                  <a:lnTo>
                    <a:pt x="361" y="66"/>
                  </a:lnTo>
                  <a:lnTo>
                    <a:pt x="349" y="67"/>
                  </a:lnTo>
                  <a:lnTo>
                    <a:pt x="355" y="61"/>
                  </a:lnTo>
                  <a:lnTo>
                    <a:pt x="358" y="55"/>
                  </a:lnTo>
                  <a:lnTo>
                    <a:pt x="357" y="50"/>
                  </a:lnTo>
                  <a:lnTo>
                    <a:pt x="354" y="46"/>
                  </a:lnTo>
                  <a:lnTo>
                    <a:pt x="348" y="42"/>
                  </a:lnTo>
                  <a:lnTo>
                    <a:pt x="339" y="40"/>
                  </a:lnTo>
                  <a:lnTo>
                    <a:pt x="330" y="40"/>
                  </a:lnTo>
                  <a:lnTo>
                    <a:pt x="317" y="40"/>
                  </a:lnTo>
                  <a:lnTo>
                    <a:pt x="304" y="41"/>
                  </a:lnTo>
                  <a:lnTo>
                    <a:pt x="290" y="44"/>
                  </a:lnTo>
                  <a:lnTo>
                    <a:pt x="275" y="50"/>
                  </a:lnTo>
                  <a:lnTo>
                    <a:pt x="260" y="57"/>
                  </a:lnTo>
                  <a:lnTo>
                    <a:pt x="245" y="65"/>
                  </a:lnTo>
                  <a:lnTo>
                    <a:pt x="230" y="77"/>
                  </a:lnTo>
                  <a:lnTo>
                    <a:pt x="217" y="89"/>
                  </a:lnTo>
                  <a:lnTo>
                    <a:pt x="204" y="104"/>
                  </a:lnTo>
                  <a:lnTo>
                    <a:pt x="191" y="105"/>
                  </a:lnTo>
                  <a:lnTo>
                    <a:pt x="179" y="111"/>
                  </a:lnTo>
                  <a:lnTo>
                    <a:pt x="165" y="120"/>
                  </a:lnTo>
                  <a:lnTo>
                    <a:pt x="153" y="133"/>
                  </a:lnTo>
                  <a:lnTo>
                    <a:pt x="145" y="147"/>
                  </a:lnTo>
                  <a:lnTo>
                    <a:pt x="142" y="161"/>
                  </a:lnTo>
                  <a:lnTo>
                    <a:pt x="145" y="173"/>
                  </a:lnTo>
                  <a:lnTo>
                    <a:pt x="156" y="183"/>
                  </a:lnTo>
                  <a:lnTo>
                    <a:pt x="138" y="194"/>
                  </a:lnTo>
                  <a:lnTo>
                    <a:pt x="127" y="207"/>
                  </a:lnTo>
                  <a:lnTo>
                    <a:pt x="121" y="221"/>
                  </a:lnTo>
                  <a:lnTo>
                    <a:pt x="119" y="233"/>
                  </a:lnTo>
                  <a:lnTo>
                    <a:pt x="121" y="246"/>
                  </a:lnTo>
                  <a:lnTo>
                    <a:pt x="127" y="257"/>
                  </a:lnTo>
                  <a:lnTo>
                    <a:pt x="135" y="268"/>
                  </a:lnTo>
                  <a:lnTo>
                    <a:pt x="145" y="277"/>
                  </a:lnTo>
                  <a:lnTo>
                    <a:pt x="158" y="284"/>
                  </a:lnTo>
                  <a:lnTo>
                    <a:pt x="171" y="288"/>
                  </a:lnTo>
                  <a:lnTo>
                    <a:pt x="184" y="290"/>
                  </a:lnTo>
                  <a:lnTo>
                    <a:pt x="198" y="287"/>
                  </a:lnTo>
                  <a:lnTo>
                    <a:pt x="211" y="282"/>
                  </a:lnTo>
                  <a:lnTo>
                    <a:pt x="222" y="272"/>
                  </a:lnTo>
                  <a:lnTo>
                    <a:pt x="232" y="257"/>
                  </a:lnTo>
                  <a:lnTo>
                    <a:pt x="238" y="238"/>
                  </a:lnTo>
                  <a:lnTo>
                    <a:pt x="245" y="248"/>
                  </a:lnTo>
                  <a:lnTo>
                    <a:pt x="256" y="255"/>
                  </a:lnTo>
                  <a:lnTo>
                    <a:pt x="270" y="258"/>
                  </a:lnTo>
                  <a:lnTo>
                    <a:pt x="285" y="257"/>
                  </a:lnTo>
                  <a:lnTo>
                    <a:pt x="300" y="253"/>
                  </a:lnTo>
                  <a:lnTo>
                    <a:pt x="312" y="244"/>
                  </a:lnTo>
                  <a:lnTo>
                    <a:pt x="324" y="231"/>
                  </a:lnTo>
                  <a:lnTo>
                    <a:pt x="332" y="215"/>
                  </a:lnTo>
                  <a:lnTo>
                    <a:pt x="338" y="227"/>
                  </a:lnTo>
                  <a:lnTo>
                    <a:pt x="344" y="237"/>
                  </a:lnTo>
                  <a:lnTo>
                    <a:pt x="350" y="244"/>
                  </a:lnTo>
                  <a:lnTo>
                    <a:pt x="353" y="246"/>
                  </a:lnTo>
                  <a:lnTo>
                    <a:pt x="336" y="260"/>
                  </a:lnTo>
                  <a:lnTo>
                    <a:pt x="327" y="278"/>
                  </a:lnTo>
                  <a:lnTo>
                    <a:pt x="323" y="296"/>
                  </a:lnTo>
                  <a:lnTo>
                    <a:pt x="324" y="310"/>
                  </a:lnTo>
                  <a:lnTo>
                    <a:pt x="315" y="308"/>
                  </a:lnTo>
                  <a:lnTo>
                    <a:pt x="301" y="307"/>
                  </a:lnTo>
                  <a:lnTo>
                    <a:pt x="282" y="309"/>
                  </a:lnTo>
                  <a:lnTo>
                    <a:pt x="262" y="313"/>
                  </a:lnTo>
                  <a:lnTo>
                    <a:pt x="240" y="318"/>
                  </a:lnTo>
                  <a:lnTo>
                    <a:pt x="220" y="328"/>
                  </a:lnTo>
                  <a:lnTo>
                    <a:pt x="202" y="338"/>
                  </a:lnTo>
                  <a:lnTo>
                    <a:pt x="189" y="351"/>
                  </a:lnTo>
                  <a:lnTo>
                    <a:pt x="185" y="337"/>
                  </a:lnTo>
                  <a:lnTo>
                    <a:pt x="172" y="325"/>
                  </a:lnTo>
                  <a:lnTo>
                    <a:pt x="150" y="317"/>
                  </a:lnTo>
                  <a:lnTo>
                    <a:pt x="123" y="314"/>
                  </a:lnTo>
                  <a:lnTo>
                    <a:pt x="93" y="316"/>
                  </a:lnTo>
                  <a:lnTo>
                    <a:pt x="65" y="326"/>
                  </a:lnTo>
                  <a:lnTo>
                    <a:pt x="38" y="345"/>
                  </a:lnTo>
                  <a:lnTo>
                    <a:pt x="17" y="374"/>
                  </a:lnTo>
                  <a:lnTo>
                    <a:pt x="9" y="392"/>
                  </a:lnTo>
                  <a:lnTo>
                    <a:pt x="5" y="412"/>
                  </a:lnTo>
                  <a:lnTo>
                    <a:pt x="1" y="432"/>
                  </a:lnTo>
                  <a:lnTo>
                    <a:pt x="0" y="453"/>
                  </a:lnTo>
                  <a:lnTo>
                    <a:pt x="2" y="474"/>
                  </a:lnTo>
                  <a:lnTo>
                    <a:pt x="7" y="493"/>
                  </a:lnTo>
                  <a:lnTo>
                    <a:pt x="15" y="512"/>
                  </a:lnTo>
                  <a:lnTo>
                    <a:pt x="25" y="528"/>
                  </a:lnTo>
                  <a:lnTo>
                    <a:pt x="38" y="540"/>
                  </a:lnTo>
                  <a:lnTo>
                    <a:pt x="54" y="551"/>
                  </a:lnTo>
                  <a:lnTo>
                    <a:pt x="74" y="558"/>
                  </a:lnTo>
                  <a:lnTo>
                    <a:pt x="97" y="559"/>
                  </a:lnTo>
                  <a:lnTo>
                    <a:pt x="122" y="555"/>
                  </a:lnTo>
                  <a:lnTo>
                    <a:pt x="152" y="547"/>
                  </a:lnTo>
                  <a:lnTo>
                    <a:pt x="184" y="531"/>
                  </a:lnTo>
                  <a:lnTo>
                    <a:pt x="221" y="509"/>
                  </a:lnTo>
                  <a:lnTo>
                    <a:pt x="241" y="517"/>
                  </a:lnTo>
                  <a:lnTo>
                    <a:pt x="263" y="520"/>
                  </a:lnTo>
                  <a:lnTo>
                    <a:pt x="285" y="517"/>
                  </a:lnTo>
                  <a:lnTo>
                    <a:pt x="306" y="513"/>
                  </a:lnTo>
                  <a:lnTo>
                    <a:pt x="326" y="505"/>
                  </a:lnTo>
                  <a:lnTo>
                    <a:pt x="343" y="494"/>
                  </a:lnTo>
                  <a:lnTo>
                    <a:pt x="357" y="483"/>
                  </a:lnTo>
                  <a:lnTo>
                    <a:pt x="364" y="471"/>
                  </a:lnTo>
                  <a:lnTo>
                    <a:pt x="369" y="483"/>
                  </a:lnTo>
                  <a:lnTo>
                    <a:pt x="378" y="490"/>
                  </a:lnTo>
                  <a:lnTo>
                    <a:pt x="392" y="493"/>
                  </a:lnTo>
                  <a:lnTo>
                    <a:pt x="407" y="492"/>
                  </a:lnTo>
                  <a:lnTo>
                    <a:pt x="424" y="489"/>
                  </a:lnTo>
                  <a:lnTo>
                    <a:pt x="439" y="482"/>
                  </a:lnTo>
                  <a:lnTo>
                    <a:pt x="453" y="471"/>
                  </a:lnTo>
                  <a:lnTo>
                    <a:pt x="463" y="459"/>
                  </a:lnTo>
                  <a:lnTo>
                    <a:pt x="459" y="478"/>
                  </a:lnTo>
                  <a:lnTo>
                    <a:pt x="452" y="501"/>
                  </a:lnTo>
                  <a:lnTo>
                    <a:pt x="448" y="527"/>
                  </a:lnTo>
                  <a:lnTo>
                    <a:pt x="448" y="551"/>
                  </a:lnTo>
                  <a:lnTo>
                    <a:pt x="456" y="574"/>
                  </a:lnTo>
                  <a:lnTo>
                    <a:pt x="472" y="593"/>
                  </a:lnTo>
                  <a:lnTo>
                    <a:pt x="502" y="607"/>
                  </a:lnTo>
                  <a:lnTo>
                    <a:pt x="546" y="614"/>
                  </a:lnTo>
                  <a:lnTo>
                    <a:pt x="593" y="614"/>
                  </a:lnTo>
                  <a:lnTo>
                    <a:pt x="629" y="612"/>
                  </a:lnTo>
                  <a:lnTo>
                    <a:pt x="657" y="606"/>
                  </a:lnTo>
                  <a:lnTo>
                    <a:pt x="676" y="597"/>
                  </a:lnTo>
                  <a:lnTo>
                    <a:pt x="690" y="588"/>
                  </a:lnTo>
                  <a:lnTo>
                    <a:pt x="697" y="576"/>
                  </a:lnTo>
                  <a:lnTo>
                    <a:pt x="702" y="563"/>
                  </a:lnTo>
                  <a:lnTo>
                    <a:pt x="704" y="550"/>
                  </a:lnTo>
                  <a:lnTo>
                    <a:pt x="702" y="531"/>
                  </a:lnTo>
                  <a:lnTo>
                    <a:pt x="692" y="513"/>
                  </a:lnTo>
                  <a:lnTo>
                    <a:pt x="677" y="494"/>
                  </a:lnTo>
                  <a:lnTo>
                    <a:pt x="659" y="481"/>
                  </a:lnTo>
                  <a:lnTo>
                    <a:pt x="637" y="469"/>
                  </a:lnTo>
                  <a:lnTo>
                    <a:pt x="615" y="463"/>
                  </a:lnTo>
                  <a:lnTo>
                    <a:pt x="594" y="464"/>
                  </a:lnTo>
                  <a:lnTo>
                    <a:pt x="576" y="474"/>
                  </a:lnTo>
                  <a:lnTo>
                    <a:pt x="586" y="467"/>
                  </a:lnTo>
                  <a:lnTo>
                    <a:pt x="604" y="460"/>
                  </a:lnTo>
                  <a:lnTo>
                    <a:pt x="626" y="456"/>
                  </a:lnTo>
                  <a:lnTo>
                    <a:pt x="649" y="455"/>
                  </a:lnTo>
                  <a:lnTo>
                    <a:pt x="673" y="459"/>
                  </a:lnTo>
                  <a:lnTo>
                    <a:pt x="695" y="469"/>
                  </a:lnTo>
                  <a:lnTo>
                    <a:pt x="712" y="486"/>
                  </a:lnTo>
                  <a:lnTo>
                    <a:pt x="722" y="512"/>
                  </a:lnTo>
                  <a:lnTo>
                    <a:pt x="735" y="516"/>
                  </a:lnTo>
                  <a:lnTo>
                    <a:pt x="751" y="515"/>
                  </a:lnTo>
                  <a:lnTo>
                    <a:pt x="770" y="508"/>
                  </a:lnTo>
                  <a:lnTo>
                    <a:pt x="788" y="498"/>
                  </a:lnTo>
                  <a:lnTo>
                    <a:pt x="803" y="484"/>
                  </a:lnTo>
                  <a:lnTo>
                    <a:pt x="813" y="468"/>
                  </a:lnTo>
                  <a:lnTo>
                    <a:pt x="817" y="451"/>
                  </a:lnTo>
                  <a:lnTo>
                    <a:pt x="812" y="433"/>
                  </a:lnTo>
                  <a:lnTo>
                    <a:pt x="828" y="428"/>
                  </a:lnTo>
                  <a:lnTo>
                    <a:pt x="841" y="408"/>
                  </a:lnTo>
                  <a:lnTo>
                    <a:pt x="850" y="382"/>
                  </a:lnTo>
                  <a:lnTo>
                    <a:pt x="854" y="351"/>
                  </a:lnTo>
                  <a:lnTo>
                    <a:pt x="849" y="322"/>
                  </a:lnTo>
                  <a:lnTo>
                    <a:pt x="836" y="300"/>
                  </a:lnTo>
                  <a:lnTo>
                    <a:pt x="812" y="291"/>
                  </a:lnTo>
                  <a:lnTo>
                    <a:pt x="778" y="300"/>
                  </a:lnTo>
                  <a:lnTo>
                    <a:pt x="773" y="285"/>
                  </a:lnTo>
                  <a:lnTo>
                    <a:pt x="762" y="275"/>
                  </a:lnTo>
                  <a:lnTo>
                    <a:pt x="743" y="269"/>
                  </a:lnTo>
                  <a:lnTo>
                    <a:pt x="722" y="268"/>
                  </a:lnTo>
                  <a:lnTo>
                    <a:pt x="700" y="272"/>
                  </a:lnTo>
                  <a:lnTo>
                    <a:pt x="682" y="283"/>
                  </a:lnTo>
                  <a:lnTo>
                    <a:pt x="668" y="299"/>
                  </a:lnTo>
                  <a:lnTo>
                    <a:pt x="661" y="323"/>
                  </a:lnTo>
                  <a:lnTo>
                    <a:pt x="657" y="316"/>
                  </a:lnTo>
                  <a:lnTo>
                    <a:pt x="649" y="309"/>
                  </a:lnTo>
                  <a:lnTo>
                    <a:pt x="637" y="303"/>
                  </a:lnTo>
                  <a:lnTo>
                    <a:pt x="624" y="299"/>
                  </a:lnTo>
                  <a:lnTo>
                    <a:pt x="609" y="294"/>
                  </a:lnTo>
                  <a:lnTo>
                    <a:pt x="593" y="292"/>
                  </a:lnTo>
                  <a:lnTo>
                    <a:pt x="576" y="291"/>
                  </a:lnTo>
                  <a:lnTo>
                    <a:pt x="559" y="290"/>
                  </a:lnTo>
                  <a:lnTo>
                    <a:pt x="541" y="291"/>
                  </a:lnTo>
                  <a:lnTo>
                    <a:pt x="524" y="294"/>
                  </a:lnTo>
                  <a:lnTo>
                    <a:pt x="508" y="298"/>
                  </a:lnTo>
                  <a:lnTo>
                    <a:pt x="494" y="303"/>
                  </a:lnTo>
                  <a:lnTo>
                    <a:pt x="482" y="311"/>
                  </a:lnTo>
                  <a:lnTo>
                    <a:pt x="471" y="321"/>
                  </a:lnTo>
                  <a:lnTo>
                    <a:pt x="464" y="332"/>
                  </a:lnTo>
                  <a:lnTo>
                    <a:pt x="460" y="346"/>
                  </a:lnTo>
                  <a:lnTo>
                    <a:pt x="454" y="330"/>
                  </a:lnTo>
                  <a:lnTo>
                    <a:pt x="454" y="315"/>
                  </a:lnTo>
                  <a:lnTo>
                    <a:pt x="459" y="301"/>
                  </a:lnTo>
                  <a:lnTo>
                    <a:pt x="467" y="290"/>
                  </a:lnTo>
                  <a:lnTo>
                    <a:pt x="477" y="282"/>
                  </a:lnTo>
                  <a:lnTo>
                    <a:pt x="487" y="276"/>
                  </a:lnTo>
                  <a:lnTo>
                    <a:pt x="499" y="273"/>
                  </a:lnTo>
                  <a:lnTo>
                    <a:pt x="510" y="276"/>
                  </a:lnTo>
                  <a:lnTo>
                    <a:pt x="515" y="260"/>
                  </a:lnTo>
                  <a:lnTo>
                    <a:pt x="527" y="245"/>
                  </a:lnTo>
                  <a:lnTo>
                    <a:pt x="543" y="231"/>
                  </a:lnTo>
                  <a:lnTo>
                    <a:pt x="563" y="221"/>
                  </a:lnTo>
                  <a:lnTo>
                    <a:pt x="588" y="215"/>
                  </a:lnTo>
                  <a:lnTo>
                    <a:pt x="614" y="215"/>
                  </a:lnTo>
                  <a:lnTo>
                    <a:pt x="642" y="224"/>
                  </a:lnTo>
                  <a:lnTo>
                    <a:pt x="669" y="242"/>
                  </a:lnTo>
                  <a:lnTo>
                    <a:pt x="691" y="252"/>
                  </a:lnTo>
                  <a:lnTo>
                    <a:pt x="718" y="249"/>
                  </a:lnTo>
                  <a:lnTo>
                    <a:pt x="743" y="238"/>
                  </a:lnTo>
                  <a:lnTo>
                    <a:pt x="765" y="222"/>
                  </a:lnTo>
                  <a:lnTo>
                    <a:pt x="779" y="203"/>
                  </a:lnTo>
                  <a:lnTo>
                    <a:pt x="783" y="185"/>
                  </a:lnTo>
                  <a:lnTo>
                    <a:pt x="774" y="172"/>
                  </a:lnTo>
                  <a:lnTo>
                    <a:pt x="747" y="165"/>
                  </a:lnTo>
                  <a:lnTo>
                    <a:pt x="753" y="160"/>
                  </a:lnTo>
                  <a:lnTo>
                    <a:pt x="758" y="154"/>
                  </a:lnTo>
                  <a:lnTo>
                    <a:pt x="762" y="147"/>
                  </a:lnTo>
                  <a:lnTo>
                    <a:pt x="762" y="140"/>
                  </a:lnTo>
                  <a:lnTo>
                    <a:pt x="760" y="133"/>
                  </a:lnTo>
                  <a:lnTo>
                    <a:pt x="757" y="127"/>
                  </a:lnTo>
                  <a:lnTo>
                    <a:pt x="751" y="120"/>
                  </a:lnTo>
                  <a:lnTo>
                    <a:pt x="743" y="116"/>
                  </a:lnTo>
                  <a:lnTo>
                    <a:pt x="733" y="111"/>
                  </a:lnTo>
                  <a:lnTo>
                    <a:pt x="720" y="109"/>
                  </a:lnTo>
                  <a:lnTo>
                    <a:pt x="706" y="108"/>
                  </a:lnTo>
                  <a:lnTo>
                    <a:pt x="689" y="108"/>
                  </a:lnTo>
                  <a:lnTo>
                    <a:pt x="671" y="110"/>
                  </a:lnTo>
                  <a:lnTo>
                    <a:pt x="650" y="115"/>
                  </a:lnTo>
                  <a:lnTo>
                    <a:pt x="627" y="122"/>
                  </a:lnTo>
                  <a:lnTo>
                    <a:pt x="601" y="132"/>
                  </a:lnTo>
                  <a:lnTo>
                    <a:pt x="623" y="119"/>
                  </a:lnTo>
                  <a:lnTo>
                    <a:pt x="642" y="101"/>
                  </a:lnTo>
                  <a:lnTo>
                    <a:pt x="654" y="81"/>
                  </a:lnTo>
                  <a:lnTo>
                    <a:pt x="659" y="62"/>
                  </a:lnTo>
                  <a:lnTo>
                    <a:pt x="656" y="47"/>
                  </a:lnTo>
                  <a:lnTo>
                    <a:pt x="642" y="39"/>
                  </a:lnTo>
                  <a:lnTo>
                    <a:pt x="618" y="40"/>
                  </a:lnTo>
                  <a:lnTo>
                    <a:pt x="581" y="55"/>
                  </a:lnTo>
                  <a:lnTo>
                    <a:pt x="594" y="40"/>
                  </a:lnTo>
                  <a:lnTo>
                    <a:pt x="600" y="28"/>
                  </a:lnTo>
                  <a:lnTo>
                    <a:pt x="598" y="18"/>
                  </a:lnTo>
                  <a:lnTo>
                    <a:pt x="589" y="10"/>
                  </a:lnTo>
                  <a:lnTo>
                    <a:pt x="575" y="4"/>
                  </a:lnTo>
                  <a:lnTo>
                    <a:pt x="558" y="1"/>
                  </a:lnTo>
                  <a:lnTo>
                    <a:pt x="537" y="0"/>
                  </a:lnTo>
                  <a:lnTo>
                    <a:pt x="514" y="1"/>
                  </a:lnTo>
                  <a:lnTo>
                    <a:pt x="491" y="4"/>
                  </a:lnTo>
                  <a:lnTo>
                    <a:pt x="469" y="10"/>
                  </a:lnTo>
                  <a:lnTo>
                    <a:pt x="449" y="18"/>
                  </a:lnTo>
                  <a:lnTo>
                    <a:pt x="432" y="28"/>
                  </a:lnTo>
                  <a:lnTo>
                    <a:pt x="419" y="41"/>
                  </a:lnTo>
                  <a:lnTo>
                    <a:pt x="412" y="57"/>
                  </a:lnTo>
                  <a:lnTo>
                    <a:pt x="412" y="74"/>
                  </a:lnTo>
                  <a:lnTo>
                    <a:pt x="421" y="95"/>
                  </a:lnTo>
                  <a:lnTo>
                    <a:pt x="423" y="101"/>
                  </a:lnTo>
                  <a:lnTo>
                    <a:pt x="423" y="108"/>
                  </a:lnTo>
                  <a:lnTo>
                    <a:pt x="421" y="115"/>
                  </a:lnTo>
                  <a:lnTo>
                    <a:pt x="417" y="122"/>
                  </a:lnTo>
                  <a:lnTo>
                    <a:pt x="411" y="128"/>
                  </a:lnTo>
                  <a:lnTo>
                    <a:pt x="406" y="135"/>
                  </a:lnTo>
                  <a:lnTo>
                    <a:pt x="399" y="140"/>
                  </a:lnTo>
                  <a:lnTo>
                    <a:pt x="393" y="145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6" name="Freeform 63"/>
            <p:cNvSpPr/>
            <p:nvPr/>
          </p:nvSpPr>
          <p:spPr bwMode="auto">
            <a:xfrm>
              <a:off x="3033" y="1505"/>
              <a:ext cx="1125" cy="308"/>
            </a:xfrm>
            <a:custGeom>
              <a:avLst/>
              <a:gdLst>
                <a:gd name="T0" fmla="*/ 0 w 2252"/>
                <a:gd name="T1" fmla="*/ 1 h 615"/>
                <a:gd name="T2" fmla="*/ 0 w 2252"/>
                <a:gd name="T3" fmla="*/ 1 h 615"/>
                <a:gd name="T4" fmla="*/ 0 w 2252"/>
                <a:gd name="T5" fmla="*/ 1 h 615"/>
                <a:gd name="T6" fmla="*/ 0 w 2252"/>
                <a:gd name="T7" fmla="*/ 1 h 615"/>
                <a:gd name="T8" fmla="*/ 0 w 2252"/>
                <a:gd name="T9" fmla="*/ 1 h 615"/>
                <a:gd name="T10" fmla="*/ 0 w 2252"/>
                <a:gd name="T11" fmla="*/ 1 h 615"/>
                <a:gd name="T12" fmla="*/ 0 w 2252"/>
                <a:gd name="T13" fmla="*/ 1 h 615"/>
                <a:gd name="T14" fmla="*/ 0 w 2252"/>
                <a:gd name="T15" fmla="*/ 0 h 615"/>
                <a:gd name="T16" fmla="*/ 0 w 2252"/>
                <a:gd name="T17" fmla="*/ 1 h 615"/>
                <a:gd name="T18" fmla="*/ 0 w 2252"/>
                <a:gd name="T19" fmla="*/ 1 h 615"/>
                <a:gd name="T20" fmla="*/ 0 w 2252"/>
                <a:gd name="T21" fmla="*/ 1 h 615"/>
                <a:gd name="T22" fmla="*/ 0 w 2252"/>
                <a:gd name="T23" fmla="*/ 1 h 615"/>
                <a:gd name="T24" fmla="*/ 0 w 2252"/>
                <a:gd name="T25" fmla="*/ 1 h 615"/>
                <a:gd name="T26" fmla="*/ 0 w 2252"/>
                <a:gd name="T27" fmla="*/ 1 h 615"/>
                <a:gd name="T28" fmla="*/ 0 w 2252"/>
                <a:gd name="T29" fmla="*/ 1 h 615"/>
                <a:gd name="T30" fmla="*/ 0 w 2252"/>
                <a:gd name="T31" fmla="*/ 1 h 615"/>
                <a:gd name="T32" fmla="*/ 0 w 2252"/>
                <a:gd name="T33" fmla="*/ 1 h 615"/>
                <a:gd name="T34" fmla="*/ 0 w 2252"/>
                <a:gd name="T35" fmla="*/ 1 h 615"/>
                <a:gd name="T36" fmla="*/ 0 w 2252"/>
                <a:gd name="T37" fmla="*/ 1 h 615"/>
                <a:gd name="T38" fmla="*/ 0 w 2252"/>
                <a:gd name="T39" fmla="*/ 1 h 615"/>
                <a:gd name="T40" fmla="*/ 0 w 2252"/>
                <a:gd name="T41" fmla="*/ 1 h 615"/>
                <a:gd name="T42" fmla="*/ 0 w 2252"/>
                <a:gd name="T43" fmla="*/ 1 h 615"/>
                <a:gd name="T44" fmla="*/ 0 w 2252"/>
                <a:gd name="T45" fmla="*/ 1 h 615"/>
                <a:gd name="T46" fmla="*/ 0 w 2252"/>
                <a:gd name="T47" fmla="*/ 1 h 615"/>
                <a:gd name="T48" fmla="*/ 0 w 2252"/>
                <a:gd name="T49" fmla="*/ 1 h 615"/>
                <a:gd name="T50" fmla="*/ 0 w 2252"/>
                <a:gd name="T51" fmla="*/ 1 h 615"/>
                <a:gd name="T52" fmla="*/ 0 w 2252"/>
                <a:gd name="T53" fmla="*/ 1 h 615"/>
                <a:gd name="T54" fmla="*/ 0 w 2252"/>
                <a:gd name="T55" fmla="*/ 1 h 615"/>
                <a:gd name="T56" fmla="*/ 0 w 2252"/>
                <a:gd name="T57" fmla="*/ 1 h 615"/>
                <a:gd name="T58" fmla="*/ 0 w 2252"/>
                <a:gd name="T59" fmla="*/ 1 h 615"/>
                <a:gd name="T60" fmla="*/ 0 w 2252"/>
                <a:gd name="T61" fmla="*/ 1 h 615"/>
                <a:gd name="T62" fmla="*/ 0 w 2252"/>
                <a:gd name="T63" fmla="*/ 1 h 615"/>
                <a:gd name="T64" fmla="*/ 0 w 2252"/>
                <a:gd name="T65" fmla="*/ 1 h 615"/>
                <a:gd name="T66" fmla="*/ 0 w 2252"/>
                <a:gd name="T67" fmla="*/ 1 h 615"/>
                <a:gd name="T68" fmla="*/ 0 w 2252"/>
                <a:gd name="T69" fmla="*/ 1 h 615"/>
                <a:gd name="T70" fmla="*/ 0 w 2252"/>
                <a:gd name="T71" fmla="*/ 1 h 615"/>
                <a:gd name="T72" fmla="*/ 0 w 2252"/>
                <a:gd name="T73" fmla="*/ 1 h 615"/>
                <a:gd name="T74" fmla="*/ 0 w 2252"/>
                <a:gd name="T75" fmla="*/ 1 h 61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252"/>
                <a:gd name="T115" fmla="*/ 0 h 615"/>
                <a:gd name="T116" fmla="*/ 2252 w 2252"/>
                <a:gd name="T117" fmla="*/ 615 h 615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252" h="615">
                  <a:moveTo>
                    <a:pt x="0" y="615"/>
                  </a:moveTo>
                  <a:lnTo>
                    <a:pt x="2252" y="615"/>
                  </a:lnTo>
                  <a:lnTo>
                    <a:pt x="2252" y="138"/>
                  </a:lnTo>
                  <a:lnTo>
                    <a:pt x="2248" y="134"/>
                  </a:lnTo>
                  <a:lnTo>
                    <a:pt x="2238" y="123"/>
                  </a:lnTo>
                  <a:lnTo>
                    <a:pt x="2223" y="109"/>
                  </a:lnTo>
                  <a:lnTo>
                    <a:pt x="2207" y="92"/>
                  </a:lnTo>
                  <a:lnTo>
                    <a:pt x="2190" y="74"/>
                  </a:lnTo>
                  <a:lnTo>
                    <a:pt x="2176" y="61"/>
                  </a:lnTo>
                  <a:lnTo>
                    <a:pt x="2165" y="50"/>
                  </a:lnTo>
                  <a:lnTo>
                    <a:pt x="2162" y="48"/>
                  </a:lnTo>
                  <a:lnTo>
                    <a:pt x="2162" y="42"/>
                  </a:lnTo>
                  <a:lnTo>
                    <a:pt x="2162" y="25"/>
                  </a:lnTo>
                  <a:lnTo>
                    <a:pt x="2162" y="8"/>
                  </a:lnTo>
                  <a:lnTo>
                    <a:pt x="2162" y="0"/>
                  </a:lnTo>
                  <a:lnTo>
                    <a:pt x="2132" y="0"/>
                  </a:lnTo>
                  <a:lnTo>
                    <a:pt x="2132" y="33"/>
                  </a:lnTo>
                  <a:lnTo>
                    <a:pt x="1944" y="33"/>
                  </a:lnTo>
                  <a:lnTo>
                    <a:pt x="1858" y="120"/>
                  </a:lnTo>
                  <a:lnTo>
                    <a:pt x="1882" y="120"/>
                  </a:lnTo>
                  <a:lnTo>
                    <a:pt x="1882" y="214"/>
                  </a:lnTo>
                  <a:lnTo>
                    <a:pt x="1772" y="214"/>
                  </a:lnTo>
                  <a:lnTo>
                    <a:pt x="1772" y="132"/>
                  </a:lnTo>
                  <a:lnTo>
                    <a:pt x="1821" y="132"/>
                  </a:lnTo>
                  <a:lnTo>
                    <a:pt x="1776" y="63"/>
                  </a:lnTo>
                  <a:lnTo>
                    <a:pt x="1581" y="63"/>
                  </a:lnTo>
                  <a:lnTo>
                    <a:pt x="1581" y="39"/>
                  </a:lnTo>
                  <a:lnTo>
                    <a:pt x="1542" y="39"/>
                  </a:lnTo>
                  <a:lnTo>
                    <a:pt x="1542" y="63"/>
                  </a:lnTo>
                  <a:lnTo>
                    <a:pt x="1512" y="63"/>
                  </a:lnTo>
                  <a:lnTo>
                    <a:pt x="1454" y="204"/>
                  </a:lnTo>
                  <a:lnTo>
                    <a:pt x="1214" y="204"/>
                  </a:lnTo>
                  <a:lnTo>
                    <a:pt x="1208" y="147"/>
                  </a:lnTo>
                  <a:lnTo>
                    <a:pt x="1196" y="103"/>
                  </a:lnTo>
                  <a:lnTo>
                    <a:pt x="1180" y="72"/>
                  </a:lnTo>
                  <a:lnTo>
                    <a:pt x="1162" y="55"/>
                  </a:lnTo>
                  <a:lnTo>
                    <a:pt x="1141" y="51"/>
                  </a:lnTo>
                  <a:lnTo>
                    <a:pt x="1120" y="64"/>
                  </a:lnTo>
                  <a:lnTo>
                    <a:pt x="1099" y="92"/>
                  </a:lnTo>
                  <a:lnTo>
                    <a:pt x="1082" y="137"/>
                  </a:lnTo>
                  <a:lnTo>
                    <a:pt x="1012" y="0"/>
                  </a:lnTo>
                  <a:lnTo>
                    <a:pt x="909" y="126"/>
                  </a:lnTo>
                  <a:lnTo>
                    <a:pt x="824" y="5"/>
                  </a:lnTo>
                  <a:lnTo>
                    <a:pt x="728" y="123"/>
                  </a:lnTo>
                  <a:lnTo>
                    <a:pt x="566" y="123"/>
                  </a:lnTo>
                  <a:lnTo>
                    <a:pt x="566" y="204"/>
                  </a:lnTo>
                  <a:lnTo>
                    <a:pt x="538" y="208"/>
                  </a:lnTo>
                  <a:lnTo>
                    <a:pt x="537" y="176"/>
                  </a:lnTo>
                  <a:lnTo>
                    <a:pt x="534" y="141"/>
                  </a:lnTo>
                  <a:lnTo>
                    <a:pt x="529" y="110"/>
                  </a:lnTo>
                  <a:lnTo>
                    <a:pt x="522" y="83"/>
                  </a:lnTo>
                  <a:lnTo>
                    <a:pt x="514" y="64"/>
                  </a:lnTo>
                  <a:lnTo>
                    <a:pt x="505" y="56"/>
                  </a:lnTo>
                  <a:lnTo>
                    <a:pt x="496" y="63"/>
                  </a:lnTo>
                  <a:lnTo>
                    <a:pt x="485" y="88"/>
                  </a:lnTo>
                  <a:lnTo>
                    <a:pt x="481" y="71"/>
                  </a:lnTo>
                  <a:lnTo>
                    <a:pt x="474" y="57"/>
                  </a:lnTo>
                  <a:lnTo>
                    <a:pt x="466" y="49"/>
                  </a:lnTo>
                  <a:lnTo>
                    <a:pt x="455" y="47"/>
                  </a:lnTo>
                  <a:lnTo>
                    <a:pt x="446" y="51"/>
                  </a:lnTo>
                  <a:lnTo>
                    <a:pt x="437" y="65"/>
                  </a:lnTo>
                  <a:lnTo>
                    <a:pt x="430" y="88"/>
                  </a:lnTo>
                  <a:lnTo>
                    <a:pt x="427" y="123"/>
                  </a:lnTo>
                  <a:lnTo>
                    <a:pt x="415" y="119"/>
                  </a:lnTo>
                  <a:lnTo>
                    <a:pt x="405" y="132"/>
                  </a:lnTo>
                  <a:lnTo>
                    <a:pt x="399" y="163"/>
                  </a:lnTo>
                  <a:lnTo>
                    <a:pt x="397" y="208"/>
                  </a:lnTo>
                  <a:lnTo>
                    <a:pt x="363" y="208"/>
                  </a:lnTo>
                  <a:lnTo>
                    <a:pt x="363" y="153"/>
                  </a:lnTo>
                  <a:lnTo>
                    <a:pt x="317" y="107"/>
                  </a:lnTo>
                  <a:lnTo>
                    <a:pt x="180" y="107"/>
                  </a:lnTo>
                  <a:lnTo>
                    <a:pt x="128" y="55"/>
                  </a:lnTo>
                  <a:lnTo>
                    <a:pt x="74" y="135"/>
                  </a:lnTo>
                  <a:lnTo>
                    <a:pt x="74" y="216"/>
                  </a:lnTo>
                  <a:lnTo>
                    <a:pt x="2" y="216"/>
                  </a:lnTo>
                  <a:lnTo>
                    <a:pt x="0" y="615"/>
                  </a:lnTo>
                  <a:close/>
                </a:path>
              </a:pathLst>
            </a:custGeom>
            <a:solidFill>
              <a:srgbClr val="D8C6A5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7" name="Freeform 64"/>
            <p:cNvSpPr/>
            <p:nvPr/>
          </p:nvSpPr>
          <p:spPr bwMode="auto">
            <a:xfrm>
              <a:off x="3058" y="1494"/>
              <a:ext cx="176" cy="319"/>
            </a:xfrm>
            <a:custGeom>
              <a:avLst/>
              <a:gdLst>
                <a:gd name="T0" fmla="*/ 1 w 351"/>
                <a:gd name="T1" fmla="*/ 1 h 638"/>
                <a:gd name="T2" fmla="*/ 1 w 351"/>
                <a:gd name="T3" fmla="*/ 1 h 638"/>
                <a:gd name="T4" fmla="*/ 1 w 351"/>
                <a:gd name="T5" fmla="*/ 1 h 638"/>
                <a:gd name="T6" fmla="*/ 1 w 351"/>
                <a:gd name="T7" fmla="*/ 1 h 638"/>
                <a:gd name="T8" fmla="*/ 1 w 351"/>
                <a:gd name="T9" fmla="*/ 1 h 638"/>
                <a:gd name="T10" fmla="*/ 1 w 351"/>
                <a:gd name="T11" fmla="*/ 1 h 638"/>
                <a:gd name="T12" fmla="*/ 1 w 351"/>
                <a:gd name="T13" fmla="*/ 1 h 638"/>
                <a:gd name="T14" fmla="*/ 1 w 351"/>
                <a:gd name="T15" fmla="*/ 1 h 638"/>
                <a:gd name="T16" fmla="*/ 1 w 351"/>
                <a:gd name="T17" fmla="*/ 1 h 638"/>
                <a:gd name="T18" fmla="*/ 1 w 351"/>
                <a:gd name="T19" fmla="*/ 1 h 638"/>
                <a:gd name="T20" fmla="*/ 1 w 351"/>
                <a:gd name="T21" fmla="*/ 1 h 638"/>
                <a:gd name="T22" fmla="*/ 1 w 351"/>
                <a:gd name="T23" fmla="*/ 1 h 638"/>
                <a:gd name="T24" fmla="*/ 1 w 351"/>
                <a:gd name="T25" fmla="*/ 1 h 638"/>
                <a:gd name="T26" fmla="*/ 1 w 351"/>
                <a:gd name="T27" fmla="*/ 1 h 638"/>
                <a:gd name="T28" fmla="*/ 1 w 351"/>
                <a:gd name="T29" fmla="*/ 1 h 638"/>
                <a:gd name="T30" fmla="*/ 0 w 351"/>
                <a:gd name="T31" fmla="*/ 1 h 638"/>
                <a:gd name="T32" fmla="*/ 1 w 351"/>
                <a:gd name="T33" fmla="*/ 1 h 638"/>
                <a:gd name="T34" fmla="*/ 1 w 351"/>
                <a:gd name="T35" fmla="*/ 1 h 638"/>
                <a:gd name="T36" fmla="*/ 1 w 351"/>
                <a:gd name="T37" fmla="*/ 1 h 638"/>
                <a:gd name="T38" fmla="*/ 1 w 351"/>
                <a:gd name="T39" fmla="*/ 1 h 638"/>
                <a:gd name="T40" fmla="*/ 1 w 351"/>
                <a:gd name="T41" fmla="*/ 1 h 638"/>
                <a:gd name="T42" fmla="*/ 1 w 351"/>
                <a:gd name="T43" fmla="*/ 1 h 638"/>
                <a:gd name="T44" fmla="*/ 1 w 351"/>
                <a:gd name="T45" fmla="*/ 1 h 638"/>
                <a:gd name="T46" fmla="*/ 1 w 351"/>
                <a:gd name="T47" fmla="*/ 1 h 638"/>
                <a:gd name="T48" fmla="*/ 1 w 351"/>
                <a:gd name="T49" fmla="*/ 1 h 638"/>
                <a:gd name="T50" fmla="*/ 1 w 351"/>
                <a:gd name="T51" fmla="*/ 1 h 638"/>
                <a:gd name="T52" fmla="*/ 1 w 351"/>
                <a:gd name="T53" fmla="*/ 1 h 638"/>
                <a:gd name="T54" fmla="*/ 1 w 351"/>
                <a:gd name="T55" fmla="*/ 1 h 638"/>
                <a:gd name="T56" fmla="*/ 1 w 351"/>
                <a:gd name="T57" fmla="*/ 1 h 638"/>
                <a:gd name="T58" fmla="*/ 1 w 351"/>
                <a:gd name="T59" fmla="*/ 1 h 638"/>
                <a:gd name="T60" fmla="*/ 1 w 351"/>
                <a:gd name="T61" fmla="*/ 1 h 638"/>
                <a:gd name="T62" fmla="*/ 1 w 351"/>
                <a:gd name="T63" fmla="*/ 1 h 638"/>
                <a:gd name="T64" fmla="*/ 1 w 351"/>
                <a:gd name="T65" fmla="*/ 1 h 638"/>
                <a:gd name="T66" fmla="*/ 1 w 351"/>
                <a:gd name="T67" fmla="*/ 1 h 638"/>
                <a:gd name="T68" fmla="*/ 1 w 351"/>
                <a:gd name="T69" fmla="*/ 1 h 638"/>
                <a:gd name="T70" fmla="*/ 1 w 351"/>
                <a:gd name="T71" fmla="*/ 1 h 638"/>
                <a:gd name="T72" fmla="*/ 1 w 351"/>
                <a:gd name="T73" fmla="*/ 1 h 638"/>
                <a:gd name="T74" fmla="*/ 1 w 351"/>
                <a:gd name="T75" fmla="*/ 1 h 638"/>
                <a:gd name="T76" fmla="*/ 1 w 351"/>
                <a:gd name="T77" fmla="*/ 1 h 638"/>
                <a:gd name="T78" fmla="*/ 1 w 351"/>
                <a:gd name="T79" fmla="*/ 1 h 638"/>
                <a:gd name="T80" fmla="*/ 1 w 351"/>
                <a:gd name="T81" fmla="*/ 1 h 638"/>
                <a:gd name="T82" fmla="*/ 1 w 351"/>
                <a:gd name="T83" fmla="*/ 1 h 638"/>
                <a:gd name="T84" fmla="*/ 1 w 351"/>
                <a:gd name="T85" fmla="*/ 1 h 638"/>
                <a:gd name="T86" fmla="*/ 1 w 351"/>
                <a:gd name="T87" fmla="*/ 1 h 638"/>
                <a:gd name="T88" fmla="*/ 1 w 351"/>
                <a:gd name="T89" fmla="*/ 1 h 638"/>
                <a:gd name="T90" fmla="*/ 1 w 351"/>
                <a:gd name="T91" fmla="*/ 1 h 638"/>
                <a:gd name="T92" fmla="*/ 1 w 351"/>
                <a:gd name="T93" fmla="*/ 1 h 638"/>
                <a:gd name="T94" fmla="*/ 1 w 351"/>
                <a:gd name="T95" fmla="*/ 1 h 638"/>
                <a:gd name="T96" fmla="*/ 1 w 351"/>
                <a:gd name="T97" fmla="*/ 1 h 638"/>
                <a:gd name="T98" fmla="*/ 1 w 351"/>
                <a:gd name="T99" fmla="*/ 1 h 638"/>
                <a:gd name="T100" fmla="*/ 1 w 351"/>
                <a:gd name="T101" fmla="*/ 1 h 638"/>
                <a:gd name="T102" fmla="*/ 1 w 351"/>
                <a:gd name="T103" fmla="*/ 1 h 63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51"/>
                <a:gd name="T157" fmla="*/ 0 h 638"/>
                <a:gd name="T158" fmla="*/ 351 w 351"/>
                <a:gd name="T159" fmla="*/ 638 h 63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51" h="638">
                  <a:moveTo>
                    <a:pt x="166" y="0"/>
                  </a:moveTo>
                  <a:lnTo>
                    <a:pt x="150" y="4"/>
                  </a:lnTo>
                  <a:lnTo>
                    <a:pt x="134" y="22"/>
                  </a:lnTo>
                  <a:lnTo>
                    <a:pt x="119" y="48"/>
                  </a:lnTo>
                  <a:lnTo>
                    <a:pt x="106" y="81"/>
                  </a:lnTo>
                  <a:lnTo>
                    <a:pt x="95" y="118"/>
                  </a:lnTo>
                  <a:lnTo>
                    <a:pt x="86" y="154"/>
                  </a:lnTo>
                  <a:lnTo>
                    <a:pt x="82" y="186"/>
                  </a:lnTo>
                  <a:lnTo>
                    <a:pt x="81" y="211"/>
                  </a:lnTo>
                  <a:lnTo>
                    <a:pt x="74" y="192"/>
                  </a:lnTo>
                  <a:lnTo>
                    <a:pt x="69" y="168"/>
                  </a:lnTo>
                  <a:lnTo>
                    <a:pt x="65" y="148"/>
                  </a:lnTo>
                  <a:lnTo>
                    <a:pt x="63" y="140"/>
                  </a:lnTo>
                  <a:lnTo>
                    <a:pt x="46" y="188"/>
                  </a:lnTo>
                  <a:lnTo>
                    <a:pt x="35" y="230"/>
                  </a:lnTo>
                  <a:lnTo>
                    <a:pt x="30" y="267"/>
                  </a:lnTo>
                  <a:lnTo>
                    <a:pt x="29" y="298"/>
                  </a:lnTo>
                  <a:lnTo>
                    <a:pt x="31" y="323"/>
                  </a:lnTo>
                  <a:lnTo>
                    <a:pt x="38" y="343"/>
                  </a:lnTo>
                  <a:lnTo>
                    <a:pt x="46" y="359"/>
                  </a:lnTo>
                  <a:lnTo>
                    <a:pt x="55" y="369"/>
                  </a:lnTo>
                  <a:lnTo>
                    <a:pt x="45" y="362"/>
                  </a:lnTo>
                  <a:lnTo>
                    <a:pt x="36" y="356"/>
                  </a:lnTo>
                  <a:lnTo>
                    <a:pt x="28" y="351"/>
                  </a:lnTo>
                  <a:lnTo>
                    <a:pt x="21" y="345"/>
                  </a:lnTo>
                  <a:lnTo>
                    <a:pt x="15" y="341"/>
                  </a:lnTo>
                  <a:lnTo>
                    <a:pt x="12" y="338"/>
                  </a:lnTo>
                  <a:lnTo>
                    <a:pt x="9" y="336"/>
                  </a:lnTo>
                  <a:lnTo>
                    <a:pt x="8" y="334"/>
                  </a:lnTo>
                  <a:lnTo>
                    <a:pt x="5" y="367"/>
                  </a:lnTo>
                  <a:lnTo>
                    <a:pt x="1" y="407"/>
                  </a:lnTo>
                  <a:lnTo>
                    <a:pt x="0" y="453"/>
                  </a:lnTo>
                  <a:lnTo>
                    <a:pt x="1" y="499"/>
                  </a:lnTo>
                  <a:lnTo>
                    <a:pt x="7" y="545"/>
                  </a:lnTo>
                  <a:lnTo>
                    <a:pt x="18" y="585"/>
                  </a:lnTo>
                  <a:lnTo>
                    <a:pt x="37" y="618"/>
                  </a:lnTo>
                  <a:lnTo>
                    <a:pt x="65" y="638"/>
                  </a:lnTo>
                  <a:lnTo>
                    <a:pt x="71" y="638"/>
                  </a:lnTo>
                  <a:lnTo>
                    <a:pt x="83" y="638"/>
                  </a:lnTo>
                  <a:lnTo>
                    <a:pt x="97" y="638"/>
                  </a:lnTo>
                  <a:lnTo>
                    <a:pt x="114" y="638"/>
                  </a:lnTo>
                  <a:lnTo>
                    <a:pt x="133" y="638"/>
                  </a:lnTo>
                  <a:lnTo>
                    <a:pt x="152" y="638"/>
                  </a:lnTo>
                  <a:lnTo>
                    <a:pt x="173" y="638"/>
                  </a:lnTo>
                  <a:lnTo>
                    <a:pt x="194" y="638"/>
                  </a:lnTo>
                  <a:lnTo>
                    <a:pt x="214" y="638"/>
                  </a:lnTo>
                  <a:lnTo>
                    <a:pt x="234" y="638"/>
                  </a:lnTo>
                  <a:lnTo>
                    <a:pt x="252" y="638"/>
                  </a:lnTo>
                  <a:lnTo>
                    <a:pt x="268" y="638"/>
                  </a:lnTo>
                  <a:lnTo>
                    <a:pt x="282" y="638"/>
                  </a:lnTo>
                  <a:lnTo>
                    <a:pt x="293" y="638"/>
                  </a:lnTo>
                  <a:lnTo>
                    <a:pt x="300" y="638"/>
                  </a:lnTo>
                  <a:lnTo>
                    <a:pt x="302" y="638"/>
                  </a:lnTo>
                  <a:lnTo>
                    <a:pt x="315" y="621"/>
                  </a:lnTo>
                  <a:lnTo>
                    <a:pt x="326" y="594"/>
                  </a:lnTo>
                  <a:lnTo>
                    <a:pt x="336" y="562"/>
                  </a:lnTo>
                  <a:lnTo>
                    <a:pt x="345" y="527"/>
                  </a:lnTo>
                  <a:lnTo>
                    <a:pt x="349" y="491"/>
                  </a:lnTo>
                  <a:lnTo>
                    <a:pt x="351" y="456"/>
                  </a:lnTo>
                  <a:lnTo>
                    <a:pt x="350" y="427"/>
                  </a:lnTo>
                  <a:lnTo>
                    <a:pt x="345" y="402"/>
                  </a:lnTo>
                  <a:lnTo>
                    <a:pt x="342" y="416"/>
                  </a:lnTo>
                  <a:lnTo>
                    <a:pt x="338" y="430"/>
                  </a:lnTo>
                  <a:lnTo>
                    <a:pt x="332" y="441"/>
                  </a:lnTo>
                  <a:lnTo>
                    <a:pt x="326" y="453"/>
                  </a:lnTo>
                  <a:lnTo>
                    <a:pt x="319" y="462"/>
                  </a:lnTo>
                  <a:lnTo>
                    <a:pt x="313" y="469"/>
                  </a:lnTo>
                  <a:lnTo>
                    <a:pt x="308" y="476"/>
                  </a:lnTo>
                  <a:lnTo>
                    <a:pt x="302" y="479"/>
                  </a:lnTo>
                  <a:lnTo>
                    <a:pt x="309" y="464"/>
                  </a:lnTo>
                  <a:lnTo>
                    <a:pt x="317" y="441"/>
                  </a:lnTo>
                  <a:lnTo>
                    <a:pt x="323" y="413"/>
                  </a:lnTo>
                  <a:lnTo>
                    <a:pt x="327" y="379"/>
                  </a:lnTo>
                  <a:lnTo>
                    <a:pt x="328" y="341"/>
                  </a:lnTo>
                  <a:lnTo>
                    <a:pt x="324" y="300"/>
                  </a:lnTo>
                  <a:lnTo>
                    <a:pt x="312" y="256"/>
                  </a:lnTo>
                  <a:lnTo>
                    <a:pt x="293" y="211"/>
                  </a:lnTo>
                  <a:lnTo>
                    <a:pt x="293" y="222"/>
                  </a:lnTo>
                  <a:lnTo>
                    <a:pt x="289" y="234"/>
                  </a:lnTo>
                  <a:lnTo>
                    <a:pt x="285" y="246"/>
                  </a:lnTo>
                  <a:lnTo>
                    <a:pt x="278" y="257"/>
                  </a:lnTo>
                  <a:lnTo>
                    <a:pt x="271" y="268"/>
                  </a:lnTo>
                  <a:lnTo>
                    <a:pt x="265" y="276"/>
                  </a:lnTo>
                  <a:lnTo>
                    <a:pt x="260" y="282"/>
                  </a:lnTo>
                  <a:lnTo>
                    <a:pt x="259" y="284"/>
                  </a:lnTo>
                  <a:lnTo>
                    <a:pt x="262" y="267"/>
                  </a:lnTo>
                  <a:lnTo>
                    <a:pt x="263" y="240"/>
                  </a:lnTo>
                  <a:lnTo>
                    <a:pt x="263" y="208"/>
                  </a:lnTo>
                  <a:lnTo>
                    <a:pt x="262" y="172"/>
                  </a:lnTo>
                  <a:lnTo>
                    <a:pt x="257" y="137"/>
                  </a:lnTo>
                  <a:lnTo>
                    <a:pt x="249" y="102"/>
                  </a:lnTo>
                  <a:lnTo>
                    <a:pt x="239" y="72"/>
                  </a:lnTo>
                  <a:lnTo>
                    <a:pt x="225" y="50"/>
                  </a:lnTo>
                  <a:lnTo>
                    <a:pt x="225" y="73"/>
                  </a:lnTo>
                  <a:lnTo>
                    <a:pt x="220" y="94"/>
                  </a:lnTo>
                  <a:lnTo>
                    <a:pt x="214" y="109"/>
                  </a:lnTo>
                  <a:lnTo>
                    <a:pt x="212" y="115"/>
                  </a:lnTo>
                  <a:lnTo>
                    <a:pt x="210" y="99"/>
                  </a:lnTo>
                  <a:lnTo>
                    <a:pt x="205" y="80"/>
                  </a:lnTo>
                  <a:lnTo>
                    <a:pt x="197" y="61"/>
                  </a:lnTo>
                  <a:lnTo>
                    <a:pt x="189" y="42"/>
                  </a:lnTo>
                  <a:lnTo>
                    <a:pt x="181" y="26"/>
                  </a:lnTo>
                  <a:lnTo>
                    <a:pt x="173" y="12"/>
                  </a:lnTo>
                  <a:lnTo>
                    <a:pt x="168" y="3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8" name="Freeform 65"/>
            <p:cNvSpPr/>
            <p:nvPr/>
          </p:nvSpPr>
          <p:spPr bwMode="auto">
            <a:xfrm>
              <a:off x="3127" y="1589"/>
              <a:ext cx="379" cy="224"/>
            </a:xfrm>
            <a:custGeom>
              <a:avLst/>
              <a:gdLst>
                <a:gd name="T0" fmla="*/ 0 w 758"/>
                <a:gd name="T1" fmla="*/ 0 h 449"/>
                <a:gd name="T2" fmla="*/ 1 w 758"/>
                <a:gd name="T3" fmla="*/ 0 h 449"/>
                <a:gd name="T4" fmla="*/ 1 w 758"/>
                <a:gd name="T5" fmla="*/ 0 h 449"/>
                <a:gd name="T6" fmla="*/ 1 w 758"/>
                <a:gd name="T7" fmla="*/ 0 h 449"/>
                <a:gd name="T8" fmla="*/ 1 w 758"/>
                <a:gd name="T9" fmla="*/ 0 h 449"/>
                <a:gd name="T10" fmla="*/ 0 w 758"/>
                <a:gd name="T11" fmla="*/ 0 h 449"/>
                <a:gd name="T12" fmla="*/ 0 w 758"/>
                <a:gd name="T13" fmla="*/ 0 h 4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58"/>
                <a:gd name="T22" fmla="*/ 0 h 449"/>
                <a:gd name="T23" fmla="*/ 758 w 758"/>
                <a:gd name="T24" fmla="*/ 449 h 44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58" h="449">
                  <a:moveTo>
                    <a:pt x="0" y="228"/>
                  </a:moveTo>
                  <a:lnTo>
                    <a:pt x="150" y="0"/>
                  </a:lnTo>
                  <a:lnTo>
                    <a:pt x="299" y="228"/>
                  </a:lnTo>
                  <a:lnTo>
                    <a:pt x="758" y="228"/>
                  </a:lnTo>
                  <a:lnTo>
                    <a:pt x="758" y="449"/>
                  </a:lnTo>
                  <a:lnTo>
                    <a:pt x="0" y="449"/>
                  </a:lnTo>
                  <a:lnTo>
                    <a:pt x="0" y="228"/>
                  </a:lnTo>
                  <a:close/>
                </a:path>
              </a:pathLst>
            </a:custGeom>
            <a:solidFill>
              <a:srgbClr val="B266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9" name="Freeform 66"/>
            <p:cNvSpPr/>
            <p:nvPr/>
          </p:nvSpPr>
          <p:spPr bwMode="auto">
            <a:xfrm>
              <a:off x="3124" y="1570"/>
              <a:ext cx="386" cy="133"/>
            </a:xfrm>
            <a:custGeom>
              <a:avLst/>
              <a:gdLst>
                <a:gd name="T0" fmla="*/ 1 w 770"/>
                <a:gd name="T1" fmla="*/ 1 h 264"/>
                <a:gd name="T2" fmla="*/ 1 w 770"/>
                <a:gd name="T3" fmla="*/ 1 h 264"/>
                <a:gd name="T4" fmla="*/ 1 w 770"/>
                <a:gd name="T5" fmla="*/ 1 h 264"/>
                <a:gd name="T6" fmla="*/ 1 w 770"/>
                <a:gd name="T7" fmla="*/ 1 h 264"/>
                <a:gd name="T8" fmla="*/ 0 w 770"/>
                <a:gd name="T9" fmla="*/ 1 h 264"/>
                <a:gd name="T10" fmla="*/ 1 w 770"/>
                <a:gd name="T11" fmla="*/ 0 h 264"/>
                <a:gd name="T12" fmla="*/ 1 w 770"/>
                <a:gd name="T13" fmla="*/ 1 h 264"/>
                <a:gd name="T14" fmla="*/ 1 w 770"/>
                <a:gd name="T15" fmla="*/ 1 h 264"/>
                <a:gd name="T16" fmla="*/ 1 w 770"/>
                <a:gd name="T17" fmla="*/ 1 h 2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70"/>
                <a:gd name="T28" fmla="*/ 0 h 264"/>
                <a:gd name="T29" fmla="*/ 770 w 770"/>
                <a:gd name="T30" fmla="*/ 264 h 2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70" h="264">
                  <a:moveTo>
                    <a:pt x="763" y="264"/>
                  </a:moveTo>
                  <a:lnTo>
                    <a:pt x="304" y="264"/>
                  </a:lnTo>
                  <a:lnTo>
                    <a:pt x="155" y="36"/>
                  </a:lnTo>
                  <a:lnTo>
                    <a:pt x="5" y="264"/>
                  </a:lnTo>
                  <a:lnTo>
                    <a:pt x="0" y="237"/>
                  </a:lnTo>
                  <a:lnTo>
                    <a:pt x="155" y="0"/>
                  </a:lnTo>
                  <a:lnTo>
                    <a:pt x="309" y="237"/>
                  </a:lnTo>
                  <a:lnTo>
                    <a:pt x="770" y="237"/>
                  </a:lnTo>
                  <a:lnTo>
                    <a:pt x="763" y="26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0" name="Rectangle 67"/>
            <p:cNvSpPr>
              <a:spLocks noChangeArrowheads="1"/>
            </p:cNvSpPr>
            <p:nvPr/>
          </p:nvSpPr>
          <p:spPr bwMode="auto">
            <a:xfrm>
              <a:off x="3138" y="1711"/>
              <a:ext cx="134" cy="10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1" name="Freeform 68"/>
            <p:cNvSpPr/>
            <p:nvPr/>
          </p:nvSpPr>
          <p:spPr bwMode="auto">
            <a:xfrm>
              <a:off x="3202" y="1570"/>
              <a:ext cx="308" cy="119"/>
            </a:xfrm>
            <a:custGeom>
              <a:avLst/>
              <a:gdLst>
                <a:gd name="T0" fmla="*/ 0 w 615"/>
                <a:gd name="T1" fmla="*/ 0 h 237"/>
                <a:gd name="T2" fmla="*/ 1 w 615"/>
                <a:gd name="T3" fmla="*/ 1 h 237"/>
                <a:gd name="T4" fmla="*/ 1 w 615"/>
                <a:gd name="T5" fmla="*/ 1 h 237"/>
                <a:gd name="T6" fmla="*/ 1 w 615"/>
                <a:gd name="T7" fmla="*/ 0 h 237"/>
                <a:gd name="T8" fmla="*/ 0 w 615"/>
                <a:gd name="T9" fmla="*/ 0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5"/>
                <a:gd name="T16" fmla="*/ 0 h 237"/>
                <a:gd name="T17" fmla="*/ 615 w 615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5" h="237">
                  <a:moveTo>
                    <a:pt x="0" y="0"/>
                  </a:moveTo>
                  <a:lnTo>
                    <a:pt x="154" y="237"/>
                  </a:lnTo>
                  <a:lnTo>
                    <a:pt x="615" y="237"/>
                  </a:lnTo>
                  <a:lnTo>
                    <a:pt x="4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2" name="Rectangle 69"/>
            <p:cNvSpPr>
              <a:spLocks noChangeArrowheads="1"/>
            </p:cNvSpPr>
            <p:nvPr/>
          </p:nvSpPr>
          <p:spPr bwMode="auto">
            <a:xfrm>
              <a:off x="3147" y="1719"/>
              <a:ext cx="114" cy="94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3" name="Rectangle 70"/>
            <p:cNvSpPr>
              <a:spLocks noChangeArrowheads="1"/>
            </p:cNvSpPr>
            <p:nvPr/>
          </p:nvSpPr>
          <p:spPr bwMode="auto">
            <a:xfrm>
              <a:off x="3032" y="1813"/>
              <a:ext cx="1126" cy="221"/>
            </a:xfrm>
            <a:prstGeom prst="rect">
              <a:avLst/>
            </a:prstGeom>
            <a:solidFill>
              <a:srgbClr val="33BF0C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4" name="Freeform 71"/>
            <p:cNvSpPr/>
            <p:nvPr/>
          </p:nvSpPr>
          <p:spPr bwMode="auto">
            <a:xfrm>
              <a:off x="3485" y="1432"/>
              <a:ext cx="435" cy="205"/>
            </a:xfrm>
            <a:custGeom>
              <a:avLst/>
              <a:gdLst>
                <a:gd name="T0" fmla="*/ 0 w 871"/>
                <a:gd name="T1" fmla="*/ 1 h 409"/>
                <a:gd name="T2" fmla="*/ 0 w 871"/>
                <a:gd name="T3" fmla="*/ 1 h 409"/>
                <a:gd name="T4" fmla="*/ 0 w 871"/>
                <a:gd name="T5" fmla="*/ 1 h 409"/>
                <a:gd name="T6" fmla="*/ 0 w 871"/>
                <a:gd name="T7" fmla="*/ 1 h 409"/>
                <a:gd name="T8" fmla="*/ 0 w 871"/>
                <a:gd name="T9" fmla="*/ 1 h 409"/>
                <a:gd name="T10" fmla="*/ 0 w 871"/>
                <a:gd name="T11" fmla="*/ 1 h 409"/>
                <a:gd name="T12" fmla="*/ 0 w 871"/>
                <a:gd name="T13" fmla="*/ 0 h 409"/>
                <a:gd name="T14" fmla="*/ 0 w 871"/>
                <a:gd name="T15" fmla="*/ 0 h 409"/>
                <a:gd name="T16" fmla="*/ 0 w 871"/>
                <a:gd name="T17" fmla="*/ 1 h 4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71"/>
                <a:gd name="T28" fmla="*/ 0 h 409"/>
                <a:gd name="T29" fmla="*/ 871 w 871"/>
                <a:gd name="T30" fmla="*/ 409 h 40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71" h="409">
                  <a:moveTo>
                    <a:pt x="380" y="73"/>
                  </a:moveTo>
                  <a:lnTo>
                    <a:pt x="871" y="73"/>
                  </a:lnTo>
                  <a:lnTo>
                    <a:pt x="652" y="409"/>
                  </a:lnTo>
                  <a:lnTo>
                    <a:pt x="0" y="409"/>
                  </a:lnTo>
                  <a:lnTo>
                    <a:pt x="220" y="73"/>
                  </a:lnTo>
                  <a:lnTo>
                    <a:pt x="306" y="73"/>
                  </a:lnTo>
                  <a:lnTo>
                    <a:pt x="306" y="0"/>
                  </a:lnTo>
                  <a:lnTo>
                    <a:pt x="380" y="0"/>
                  </a:lnTo>
                  <a:lnTo>
                    <a:pt x="380" y="73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5" name="Freeform 72"/>
            <p:cNvSpPr/>
            <p:nvPr/>
          </p:nvSpPr>
          <p:spPr bwMode="auto">
            <a:xfrm>
              <a:off x="3489" y="1495"/>
              <a:ext cx="537" cy="318"/>
            </a:xfrm>
            <a:custGeom>
              <a:avLst/>
              <a:gdLst>
                <a:gd name="T0" fmla="*/ 1 w 1073"/>
                <a:gd name="T1" fmla="*/ 1 h 636"/>
                <a:gd name="T2" fmla="*/ 1 w 1073"/>
                <a:gd name="T3" fmla="*/ 0 h 636"/>
                <a:gd name="T4" fmla="*/ 1 w 1073"/>
                <a:gd name="T5" fmla="*/ 1 h 636"/>
                <a:gd name="T6" fmla="*/ 0 w 1073"/>
                <a:gd name="T7" fmla="*/ 1 h 636"/>
                <a:gd name="T8" fmla="*/ 0 w 1073"/>
                <a:gd name="T9" fmla="*/ 1 h 636"/>
                <a:gd name="T10" fmla="*/ 1 w 1073"/>
                <a:gd name="T11" fmla="*/ 1 h 636"/>
                <a:gd name="T12" fmla="*/ 1 w 1073"/>
                <a:gd name="T13" fmla="*/ 1 h 6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73"/>
                <a:gd name="T22" fmla="*/ 0 h 636"/>
                <a:gd name="T23" fmla="*/ 1073 w 1073"/>
                <a:gd name="T24" fmla="*/ 636 h 6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73" h="636">
                  <a:moveTo>
                    <a:pt x="1073" y="323"/>
                  </a:moveTo>
                  <a:lnTo>
                    <a:pt x="862" y="0"/>
                  </a:lnTo>
                  <a:lnTo>
                    <a:pt x="651" y="323"/>
                  </a:lnTo>
                  <a:lnTo>
                    <a:pt x="0" y="323"/>
                  </a:lnTo>
                  <a:lnTo>
                    <a:pt x="0" y="636"/>
                  </a:lnTo>
                  <a:lnTo>
                    <a:pt x="1073" y="636"/>
                  </a:lnTo>
                  <a:lnTo>
                    <a:pt x="1073" y="323"/>
                  </a:lnTo>
                  <a:close/>
                </a:path>
              </a:pathLst>
            </a:custGeom>
            <a:solidFill>
              <a:srgbClr val="B266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6" name="Rectangle 73"/>
            <p:cNvSpPr>
              <a:spLocks noChangeArrowheads="1"/>
            </p:cNvSpPr>
            <p:nvPr/>
          </p:nvSpPr>
          <p:spPr bwMode="auto">
            <a:xfrm>
              <a:off x="3498" y="1668"/>
              <a:ext cx="312" cy="139"/>
            </a:xfrm>
            <a:prstGeom prst="rect">
              <a:avLst/>
            </a:prstGeom>
            <a:solidFill>
              <a:srgbClr val="D8B272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7" name="Freeform 74"/>
            <p:cNvSpPr/>
            <p:nvPr/>
          </p:nvSpPr>
          <p:spPr bwMode="auto">
            <a:xfrm>
              <a:off x="3937" y="1757"/>
              <a:ext cx="174" cy="56"/>
            </a:xfrm>
            <a:custGeom>
              <a:avLst/>
              <a:gdLst>
                <a:gd name="T0" fmla="*/ 1 w 348"/>
                <a:gd name="T1" fmla="*/ 0 h 113"/>
                <a:gd name="T2" fmla="*/ 1 w 348"/>
                <a:gd name="T3" fmla="*/ 0 h 113"/>
                <a:gd name="T4" fmla="*/ 0 w 348"/>
                <a:gd name="T5" fmla="*/ 0 h 113"/>
                <a:gd name="T6" fmla="*/ 0 w 348"/>
                <a:gd name="T7" fmla="*/ 0 h 113"/>
                <a:gd name="T8" fmla="*/ 1 w 348"/>
                <a:gd name="T9" fmla="*/ 0 h 113"/>
                <a:gd name="T10" fmla="*/ 1 w 348"/>
                <a:gd name="T11" fmla="*/ 0 h 113"/>
                <a:gd name="T12" fmla="*/ 1 w 348"/>
                <a:gd name="T13" fmla="*/ 0 h 1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8"/>
                <a:gd name="T22" fmla="*/ 0 h 113"/>
                <a:gd name="T23" fmla="*/ 348 w 348"/>
                <a:gd name="T24" fmla="*/ 113 h 1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8" h="113">
                  <a:moveTo>
                    <a:pt x="303" y="55"/>
                  </a:moveTo>
                  <a:lnTo>
                    <a:pt x="303" y="0"/>
                  </a:lnTo>
                  <a:lnTo>
                    <a:pt x="0" y="0"/>
                  </a:lnTo>
                  <a:lnTo>
                    <a:pt x="0" y="113"/>
                  </a:lnTo>
                  <a:lnTo>
                    <a:pt x="348" y="113"/>
                  </a:lnTo>
                  <a:lnTo>
                    <a:pt x="348" y="55"/>
                  </a:lnTo>
                  <a:lnTo>
                    <a:pt x="303" y="55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8" name="Rectangle 75"/>
            <p:cNvSpPr>
              <a:spLocks noChangeArrowheads="1"/>
            </p:cNvSpPr>
            <p:nvPr/>
          </p:nvSpPr>
          <p:spPr bwMode="auto">
            <a:xfrm>
              <a:off x="3937" y="1665"/>
              <a:ext cx="74" cy="91"/>
            </a:xfrm>
            <a:prstGeom prst="rect">
              <a:avLst/>
            </a:prstGeom>
            <a:solidFill>
              <a:srgbClr val="C1841E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9" name="Rectangle 76"/>
            <p:cNvSpPr>
              <a:spLocks noChangeArrowheads="1"/>
            </p:cNvSpPr>
            <p:nvPr/>
          </p:nvSpPr>
          <p:spPr bwMode="auto">
            <a:xfrm>
              <a:off x="3646" y="1683"/>
              <a:ext cx="134" cy="104"/>
            </a:xfrm>
            <a:prstGeom prst="rect">
              <a:avLst/>
            </a:prstGeom>
            <a:solidFill>
              <a:srgbClr val="C1841E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" name="Rectangle 77"/>
            <p:cNvSpPr>
              <a:spLocks noChangeArrowheads="1"/>
            </p:cNvSpPr>
            <p:nvPr/>
          </p:nvSpPr>
          <p:spPr bwMode="auto">
            <a:xfrm>
              <a:off x="3952" y="1675"/>
              <a:ext cx="45" cy="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1" name="Freeform 78"/>
            <p:cNvSpPr/>
            <p:nvPr/>
          </p:nvSpPr>
          <p:spPr bwMode="auto">
            <a:xfrm>
              <a:off x="3485" y="1469"/>
              <a:ext cx="545" cy="188"/>
            </a:xfrm>
            <a:custGeom>
              <a:avLst/>
              <a:gdLst>
                <a:gd name="T0" fmla="*/ 0 w 1091"/>
                <a:gd name="T1" fmla="*/ 1 h 375"/>
                <a:gd name="T2" fmla="*/ 0 w 1091"/>
                <a:gd name="T3" fmla="*/ 1 h 375"/>
                <a:gd name="T4" fmla="*/ 0 w 1091"/>
                <a:gd name="T5" fmla="*/ 1 h 375"/>
                <a:gd name="T6" fmla="*/ 0 w 1091"/>
                <a:gd name="T7" fmla="*/ 1 h 375"/>
                <a:gd name="T8" fmla="*/ 0 w 1091"/>
                <a:gd name="T9" fmla="*/ 1 h 375"/>
                <a:gd name="T10" fmla="*/ 0 w 1091"/>
                <a:gd name="T11" fmla="*/ 0 h 375"/>
                <a:gd name="T12" fmla="*/ 0 w 1091"/>
                <a:gd name="T13" fmla="*/ 1 h 375"/>
                <a:gd name="T14" fmla="*/ 0 w 1091"/>
                <a:gd name="T15" fmla="*/ 1 h 375"/>
                <a:gd name="T16" fmla="*/ 0 w 1091"/>
                <a:gd name="T17" fmla="*/ 1 h 3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91"/>
                <a:gd name="T28" fmla="*/ 0 h 375"/>
                <a:gd name="T29" fmla="*/ 1091 w 1091"/>
                <a:gd name="T30" fmla="*/ 375 h 37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91" h="375">
                  <a:moveTo>
                    <a:pt x="9" y="375"/>
                  </a:moveTo>
                  <a:lnTo>
                    <a:pt x="660" y="375"/>
                  </a:lnTo>
                  <a:lnTo>
                    <a:pt x="871" y="52"/>
                  </a:lnTo>
                  <a:lnTo>
                    <a:pt x="1082" y="375"/>
                  </a:lnTo>
                  <a:lnTo>
                    <a:pt x="1091" y="336"/>
                  </a:lnTo>
                  <a:lnTo>
                    <a:pt x="871" y="0"/>
                  </a:lnTo>
                  <a:lnTo>
                    <a:pt x="652" y="336"/>
                  </a:lnTo>
                  <a:lnTo>
                    <a:pt x="0" y="336"/>
                  </a:lnTo>
                  <a:lnTo>
                    <a:pt x="9" y="3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2" name="Rectangle 79"/>
            <p:cNvSpPr>
              <a:spLocks noChangeArrowheads="1"/>
            </p:cNvSpPr>
            <p:nvPr/>
          </p:nvSpPr>
          <p:spPr bwMode="auto">
            <a:xfrm>
              <a:off x="3684" y="1689"/>
              <a:ext cx="58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3" name="Rectangle 80"/>
            <p:cNvSpPr>
              <a:spLocks noChangeArrowheads="1"/>
            </p:cNvSpPr>
            <p:nvPr/>
          </p:nvSpPr>
          <p:spPr bwMode="auto">
            <a:xfrm>
              <a:off x="3653" y="1689"/>
              <a:ext cx="24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4" name="Rectangle 81"/>
            <p:cNvSpPr>
              <a:spLocks noChangeArrowheads="1"/>
            </p:cNvSpPr>
            <p:nvPr/>
          </p:nvSpPr>
          <p:spPr bwMode="auto">
            <a:xfrm>
              <a:off x="3750" y="1689"/>
              <a:ext cx="23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5" name="Rectangle 82"/>
            <p:cNvSpPr>
              <a:spLocks noChangeArrowheads="1"/>
            </p:cNvSpPr>
            <p:nvPr/>
          </p:nvSpPr>
          <p:spPr bwMode="auto">
            <a:xfrm>
              <a:off x="3857" y="1689"/>
              <a:ext cx="37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6" name="Rectangle 83"/>
            <p:cNvSpPr>
              <a:spLocks noChangeArrowheads="1"/>
            </p:cNvSpPr>
            <p:nvPr/>
          </p:nvSpPr>
          <p:spPr bwMode="auto">
            <a:xfrm>
              <a:off x="3833" y="1689"/>
              <a:ext cx="17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7" name="Rectangle 84"/>
            <p:cNvSpPr>
              <a:spLocks noChangeArrowheads="1"/>
            </p:cNvSpPr>
            <p:nvPr/>
          </p:nvSpPr>
          <p:spPr bwMode="auto">
            <a:xfrm>
              <a:off x="3902" y="1689"/>
              <a:ext cx="17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8" name="Freeform 85"/>
            <p:cNvSpPr/>
            <p:nvPr/>
          </p:nvSpPr>
          <p:spPr bwMode="auto">
            <a:xfrm>
              <a:off x="3888" y="1565"/>
              <a:ext cx="27" cy="20"/>
            </a:xfrm>
            <a:custGeom>
              <a:avLst/>
              <a:gdLst>
                <a:gd name="T0" fmla="*/ 0 w 55"/>
                <a:gd name="T1" fmla="*/ 0 h 42"/>
                <a:gd name="T2" fmla="*/ 0 w 55"/>
                <a:gd name="T3" fmla="*/ 0 h 42"/>
                <a:gd name="T4" fmla="*/ 0 w 55"/>
                <a:gd name="T5" fmla="*/ 0 h 42"/>
                <a:gd name="T6" fmla="*/ 0 w 55"/>
                <a:gd name="T7" fmla="*/ 0 h 42"/>
                <a:gd name="T8" fmla="*/ 0 w 55"/>
                <a:gd name="T9" fmla="*/ 0 h 42"/>
                <a:gd name="T10" fmla="*/ 0 w 55"/>
                <a:gd name="T11" fmla="*/ 0 h 42"/>
                <a:gd name="T12" fmla="*/ 0 w 55"/>
                <a:gd name="T13" fmla="*/ 0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5"/>
                <a:gd name="T22" fmla="*/ 0 h 42"/>
                <a:gd name="T23" fmla="*/ 55 w 55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5" h="42">
                  <a:moveTo>
                    <a:pt x="21" y="0"/>
                  </a:moveTo>
                  <a:lnTo>
                    <a:pt x="13" y="8"/>
                  </a:lnTo>
                  <a:lnTo>
                    <a:pt x="7" y="19"/>
                  </a:lnTo>
                  <a:lnTo>
                    <a:pt x="2" y="30"/>
                  </a:lnTo>
                  <a:lnTo>
                    <a:pt x="0" y="42"/>
                  </a:lnTo>
                  <a:lnTo>
                    <a:pt x="55" y="4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9" name="Freeform 86"/>
            <p:cNvSpPr/>
            <p:nvPr/>
          </p:nvSpPr>
          <p:spPr bwMode="auto">
            <a:xfrm>
              <a:off x="3925" y="1565"/>
              <a:ext cx="28" cy="20"/>
            </a:xfrm>
            <a:custGeom>
              <a:avLst/>
              <a:gdLst>
                <a:gd name="T0" fmla="*/ 1 w 55"/>
                <a:gd name="T1" fmla="*/ 0 h 42"/>
                <a:gd name="T2" fmla="*/ 1 w 55"/>
                <a:gd name="T3" fmla="*/ 0 h 42"/>
                <a:gd name="T4" fmla="*/ 1 w 55"/>
                <a:gd name="T5" fmla="*/ 0 h 42"/>
                <a:gd name="T6" fmla="*/ 1 w 55"/>
                <a:gd name="T7" fmla="*/ 0 h 42"/>
                <a:gd name="T8" fmla="*/ 1 w 55"/>
                <a:gd name="T9" fmla="*/ 0 h 42"/>
                <a:gd name="T10" fmla="*/ 0 w 55"/>
                <a:gd name="T11" fmla="*/ 0 h 42"/>
                <a:gd name="T12" fmla="*/ 1 w 55"/>
                <a:gd name="T13" fmla="*/ 0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5"/>
                <a:gd name="T22" fmla="*/ 0 h 42"/>
                <a:gd name="T23" fmla="*/ 55 w 55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5" h="42">
                  <a:moveTo>
                    <a:pt x="33" y="0"/>
                  </a:moveTo>
                  <a:lnTo>
                    <a:pt x="41" y="8"/>
                  </a:lnTo>
                  <a:lnTo>
                    <a:pt x="48" y="19"/>
                  </a:lnTo>
                  <a:lnTo>
                    <a:pt x="53" y="30"/>
                  </a:lnTo>
                  <a:lnTo>
                    <a:pt x="55" y="42"/>
                  </a:lnTo>
                  <a:lnTo>
                    <a:pt x="0" y="4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0" name="Freeform 87"/>
            <p:cNvSpPr/>
            <p:nvPr/>
          </p:nvSpPr>
          <p:spPr bwMode="auto">
            <a:xfrm>
              <a:off x="3904" y="1554"/>
              <a:ext cx="32" cy="29"/>
            </a:xfrm>
            <a:custGeom>
              <a:avLst/>
              <a:gdLst>
                <a:gd name="T0" fmla="*/ 0 w 66"/>
                <a:gd name="T1" fmla="*/ 1 h 53"/>
                <a:gd name="T2" fmla="*/ 0 w 66"/>
                <a:gd name="T3" fmla="*/ 1 h 53"/>
                <a:gd name="T4" fmla="*/ 0 w 66"/>
                <a:gd name="T5" fmla="*/ 1 h 53"/>
                <a:gd name="T6" fmla="*/ 0 w 66"/>
                <a:gd name="T7" fmla="*/ 1 h 53"/>
                <a:gd name="T8" fmla="*/ 0 w 66"/>
                <a:gd name="T9" fmla="*/ 1 h 53"/>
                <a:gd name="T10" fmla="*/ 0 w 66"/>
                <a:gd name="T11" fmla="*/ 0 h 53"/>
                <a:gd name="T12" fmla="*/ 0 w 66"/>
                <a:gd name="T13" fmla="*/ 1 h 53"/>
                <a:gd name="T14" fmla="*/ 0 w 66"/>
                <a:gd name="T15" fmla="*/ 1 h 53"/>
                <a:gd name="T16" fmla="*/ 0 w 66"/>
                <a:gd name="T17" fmla="*/ 1 h 53"/>
                <a:gd name="T18" fmla="*/ 0 w 66"/>
                <a:gd name="T19" fmla="*/ 1 h 53"/>
                <a:gd name="T20" fmla="*/ 0 w 66"/>
                <a:gd name="T21" fmla="*/ 1 h 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6"/>
                <a:gd name="T34" fmla="*/ 0 h 53"/>
                <a:gd name="T35" fmla="*/ 66 w 66"/>
                <a:gd name="T36" fmla="*/ 53 h 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6" h="53">
                  <a:moveTo>
                    <a:pt x="33" y="53"/>
                  </a:moveTo>
                  <a:lnTo>
                    <a:pt x="66" y="12"/>
                  </a:lnTo>
                  <a:lnTo>
                    <a:pt x="59" y="7"/>
                  </a:lnTo>
                  <a:lnTo>
                    <a:pt x="52" y="4"/>
                  </a:lnTo>
                  <a:lnTo>
                    <a:pt x="43" y="2"/>
                  </a:lnTo>
                  <a:lnTo>
                    <a:pt x="34" y="0"/>
                  </a:lnTo>
                  <a:lnTo>
                    <a:pt x="25" y="2"/>
                  </a:lnTo>
                  <a:lnTo>
                    <a:pt x="15" y="4"/>
                  </a:lnTo>
                  <a:lnTo>
                    <a:pt x="7" y="7"/>
                  </a:lnTo>
                  <a:lnTo>
                    <a:pt x="0" y="12"/>
                  </a:lnTo>
                  <a:lnTo>
                    <a:pt x="33" y="5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1" name="Freeform 88"/>
            <p:cNvSpPr/>
            <p:nvPr/>
          </p:nvSpPr>
          <p:spPr bwMode="auto">
            <a:xfrm>
              <a:off x="3924" y="1578"/>
              <a:ext cx="174" cy="87"/>
            </a:xfrm>
            <a:custGeom>
              <a:avLst/>
              <a:gdLst>
                <a:gd name="T0" fmla="*/ 1 w 348"/>
                <a:gd name="T1" fmla="*/ 1 h 174"/>
                <a:gd name="T2" fmla="*/ 1 w 348"/>
                <a:gd name="T3" fmla="*/ 0 h 174"/>
                <a:gd name="T4" fmla="*/ 1 w 348"/>
                <a:gd name="T5" fmla="*/ 0 h 174"/>
                <a:gd name="T6" fmla="*/ 1 w 348"/>
                <a:gd name="T7" fmla="*/ 1 h 174"/>
                <a:gd name="T8" fmla="*/ 1 w 348"/>
                <a:gd name="T9" fmla="*/ 1 h 174"/>
                <a:gd name="T10" fmla="*/ 1 w 348"/>
                <a:gd name="T11" fmla="*/ 0 h 174"/>
                <a:gd name="T12" fmla="*/ 1 w 348"/>
                <a:gd name="T13" fmla="*/ 1 h 174"/>
                <a:gd name="T14" fmla="*/ 1 w 348"/>
                <a:gd name="T15" fmla="*/ 1 h 174"/>
                <a:gd name="T16" fmla="*/ 1 w 348"/>
                <a:gd name="T17" fmla="*/ 1 h 174"/>
                <a:gd name="T18" fmla="*/ 1 w 348"/>
                <a:gd name="T19" fmla="*/ 1 h 174"/>
                <a:gd name="T20" fmla="*/ 1 w 348"/>
                <a:gd name="T21" fmla="*/ 1 h 174"/>
                <a:gd name="T22" fmla="*/ 0 w 348"/>
                <a:gd name="T23" fmla="*/ 1 h 174"/>
                <a:gd name="T24" fmla="*/ 1 w 348"/>
                <a:gd name="T25" fmla="*/ 1 h 17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48"/>
                <a:gd name="T40" fmla="*/ 0 h 174"/>
                <a:gd name="T41" fmla="*/ 348 w 348"/>
                <a:gd name="T42" fmla="*/ 174 h 17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48" h="174">
                  <a:moveTo>
                    <a:pt x="1" y="136"/>
                  </a:moveTo>
                  <a:lnTo>
                    <a:pt x="88" y="0"/>
                  </a:lnTo>
                  <a:lnTo>
                    <a:pt x="122" y="0"/>
                  </a:lnTo>
                  <a:lnTo>
                    <a:pt x="35" y="136"/>
                  </a:lnTo>
                  <a:lnTo>
                    <a:pt x="171" y="136"/>
                  </a:lnTo>
                  <a:lnTo>
                    <a:pt x="259" y="0"/>
                  </a:lnTo>
                  <a:lnTo>
                    <a:pt x="348" y="136"/>
                  </a:lnTo>
                  <a:lnTo>
                    <a:pt x="340" y="174"/>
                  </a:lnTo>
                  <a:lnTo>
                    <a:pt x="259" y="50"/>
                  </a:lnTo>
                  <a:lnTo>
                    <a:pt x="179" y="174"/>
                  </a:lnTo>
                  <a:lnTo>
                    <a:pt x="9" y="174"/>
                  </a:lnTo>
                  <a:lnTo>
                    <a:pt x="0" y="136"/>
                  </a:lnTo>
                  <a:lnTo>
                    <a:pt x="1" y="1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2" name="Rectangle 89"/>
            <p:cNvSpPr>
              <a:spLocks noChangeArrowheads="1"/>
            </p:cNvSpPr>
            <p:nvPr/>
          </p:nvSpPr>
          <p:spPr bwMode="auto">
            <a:xfrm>
              <a:off x="4038" y="1789"/>
              <a:ext cx="69" cy="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3" name="Rectangle 90"/>
            <p:cNvSpPr>
              <a:spLocks noChangeArrowheads="1"/>
            </p:cNvSpPr>
            <p:nvPr/>
          </p:nvSpPr>
          <p:spPr bwMode="auto">
            <a:xfrm>
              <a:off x="4015" y="1762"/>
              <a:ext cx="69" cy="2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" name="Freeform 91"/>
            <p:cNvSpPr/>
            <p:nvPr/>
          </p:nvSpPr>
          <p:spPr bwMode="auto">
            <a:xfrm>
              <a:off x="4014" y="1604"/>
              <a:ext cx="80" cy="61"/>
            </a:xfrm>
            <a:custGeom>
              <a:avLst/>
              <a:gdLst>
                <a:gd name="T0" fmla="*/ 0 w 161"/>
                <a:gd name="T1" fmla="*/ 0 h 124"/>
                <a:gd name="T2" fmla="*/ 0 w 161"/>
                <a:gd name="T3" fmla="*/ 0 h 124"/>
                <a:gd name="T4" fmla="*/ 0 w 161"/>
                <a:gd name="T5" fmla="*/ 0 h 124"/>
                <a:gd name="T6" fmla="*/ 0 w 161"/>
                <a:gd name="T7" fmla="*/ 0 h 1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1"/>
                <a:gd name="T13" fmla="*/ 0 h 124"/>
                <a:gd name="T14" fmla="*/ 161 w 161"/>
                <a:gd name="T15" fmla="*/ 124 h 1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1" h="124">
                  <a:moveTo>
                    <a:pt x="161" y="124"/>
                  </a:moveTo>
                  <a:lnTo>
                    <a:pt x="80" y="0"/>
                  </a:lnTo>
                  <a:lnTo>
                    <a:pt x="0" y="124"/>
                  </a:lnTo>
                  <a:lnTo>
                    <a:pt x="161" y="124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" name="Rectangle 92"/>
            <p:cNvSpPr>
              <a:spLocks noChangeArrowheads="1"/>
            </p:cNvSpPr>
            <p:nvPr/>
          </p:nvSpPr>
          <p:spPr bwMode="auto">
            <a:xfrm>
              <a:off x="4076" y="1665"/>
              <a:ext cx="9" cy="91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" name="Freeform 93"/>
            <p:cNvSpPr/>
            <p:nvPr/>
          </p:nvSpPr>
          <p:spPr bwMode="auto">
            <a:xfrm>
              <a:off x="3942" y="1578"/>
              <a:ext cx="111" cy="68"/>
            </a:xfrm>
            <a:custGeom>
              <a:avLst/>
              <a:gdLst>
                <a:gd name="T0" fmla="*/ 0 w 224"/>
                <a:gd name="T1" fmla="*/ 0 h 136"/>
                <a:gd name="T2" fmla="*/ 0 w 224"/>
                <a:gd name="T3" fmla="*/ 1 h 136"/>
                <a:gd name="T4" fmla="*/ 0 w 224"/>
                <a:gd name="T5" fmla="*/ 1 h 136"/>
                <a:gd name="T6" fmla="*/ 0 w 224"/>
                <a:gd name="T7" fmla="*/ 0 h 136"/>
                <a:gd name="T8" fmla="*/ 0 w 224"/>
                <a:gd name="T9" fmla="*/ 0 h 1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136"/>
                <a:gd name="T17" fmla="*/ 224 w 224"/>
                <a:gd name="T18" fmla="*/ 136 h 1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136">
                  <a:moveTo>
                    <a:pt x="87" y="0"/>
                  </a:moveTo>
                  <a:lnTo>
                    <a:pt x="0" y="136"/>
                  </a:lnTo>
                  <a:lnTo>
                    <a:pt x="136" y="136"/>
                  </a:lnTo>
                  <a:lnTo>
                    <a:pt x="224" y="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" name="Rectangle 94"/>
            <p:cNvSpPr>
              <a:spLocks noChangeArrowheads="1"/>
            </p:cNvSpPr>
            <p:nvPr/>
          </p:nvSpPr>
          <p:spPr bwMode="auto">
            <a:xfrm>
              <a:off x="4011" y="1665"/>
              <a:ext cx="15" cy="91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" name="Rectangle 95"/>
            <p:cNvSpPr>
              <a:spLocks noChangeArrowheads="1"/>
            </p:cNvSpPr>
            <p:nvPr/>
          </p:nvSpPr>
          <p:spPr bwMode="auto">
            <a:xfrm>
              <a:off x="3937" y="1665"/>
              <a:ext cx="15" cy="91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9" name="Freeform 96"/>
            <p:cNvSpPr/>
            <p:nvPr/>
          </p:nvSpPr>
          <p:spPr bwMode="auto">
            <a:xfrm>
              <a:off x="2830" y="1813"/>
              <a:ext cx="442" cy="221"/>
            </a:xfrm>
            <a:custGeom>
              <a:avLst/>
              <a:gdLst>
                <a:gd name="T0" fmla="*/ 1 w 882"/>
                <a:gd name="T1" fmla="*/ 1 h 442"/>
                <a:gd name="T2" fmla="*/ 1 w 882"/>
                <a:gd name="T3" fmla="*/ 1 h 442"/>
                <a:gd name="T4" fmla="*/ 1 w 882"/>
                <a:gd name="T5" fmla="*/ 1 h 442"/>
                <a:gd name="T6" fmla="*/ 1 w 882"/>
                <a:gd name="T7" fmla="*/ 1 h 442"/>
                <a:gd name="T8" fmla="*/ 1 w 882"/>
                <a:gd name="T9" fmla="*/ 1 h 442"/>
                <a:gd name="T10" fmla="*/ 1 w 882"/>
                <a:gd name="T11" fmla="*/ 1 h 442"/>
                <a:gd name="T12" fmla="*/ 1 w 882"/>
                <a:gd name="T13" fmla="*/ 1 h 442"/>
                <a:gd name="T14" fmla="*/ 1 w 882"/>
                <a:gd name="T15" fmla="*/ 1 h 442"/>
                <a:gd name="T16" fmla="*/ 1 w 882"/>
                <a:gd name="T17" fmla="*/ 1 h 442"/>
                <a:gd name="T18" fmla="*/ 1 w 882"/>
                <a:gd name="T19" fmla="*/ 1 h 442"/>
                <a:gd name="T20" fmla="*/ 1 w 882"/>
                <a:gd name="T21" fmla="*/ 1 h 442"/>
                <a:gd name="T22" fmla="*/ 1 w 882"/>
                <a:gd name="T23" fmla="*/ 1 h 442"/>
                <a:gd name="T24" fmla="*/ 1 w 882"/>
                <a:gd name="T25" fmla="*/ 1 h 442"/>
                <a:gd name="T26" fmla="*/ 1 w 882"/>
                <a:gd name="T27" fmla="*/ 1 h 442"/>
                <a:gd name="T28" fmla="*/ 1 w 882"/>
                <a:gd name="T29" fmla="*/ 1 h 442"/>
                <a:gd name="T30" fmla="*/ 1 w 882"/>
                <a:gd name="T31" fmla="*/ 1 h 442"/>
                <a:gd name="T32" fmla="*/ 0 w 882"/>
                <a:gd name="T33" fmla="*/ 1 h 442"/>
                <a:gd name="T34" fmla="*/ 1 w 882"/>
                <a:gd name="T35" fmla="*/ 1 h 442"/>
                <a:gd name="T36" fmla="*/ 1 w 882"/>
                <a:gd name="T37" fmla="*/ 1 h 442"/>
                <a:gd name="T38" fmla="*/ 1 w 882"/>
                <a:gd name="T39" fmla="*/ 1 h 442"/>
                <a:gd name="T40" fmla="*/ 1 w 882"/>
                <a:gd name="T41" fmla="*/ 1 h 442"/>
                <a:gd name="T42" fmla="*/ 1 w 882"/>
                <a:gd name="T43" fmla="*/ 1 h 442"/>
                <a:gd name="T44" fmla="*/ 1 w 882"/>
                <a:gd name="T45" fmla="*/ 1 h 442"/>
                <a:gd name="T46" fmla="*/ 1 w 882"/>
                <a:gd name="T47" fmla="*/ 1 h 442"/>
                <a:gd name="T48" fmla="*/ 1 w 882"/>
                <a:gd name="T49" fmla="*/ 1 h 442"/>
                <a:gd name="T50" fmla="*/ 1 w 882"/>
                <a:gd name="T51" fmla="*/ 1 h 442"/>
                <a:gd name="T52" fmla="*/ 1 w 882"/>
                <a:gd name="T53" fmla="*/ 1 h 442"/>
                <a:gd name="T54" fmla="*/ 1 w 882"/>
                <a:gd name="T55" fmla="*/ 1 h 442"/>
                <a:gd name="T56" fmla="*/ 1 w 882"/>
                <a:gd name="T57" fmla="*/ 1 h 442"/>
                <a:gd name="T58" fmla="*/ 1 w 882"/>
                <a:gd name="T59" fmla="*/ 1 h 442"/>
                <a:gd name="T60" fmla="*/ 1 w 882"/>
                <a:gd name="T61" fmla="*/ 1 h 442"/>
                <a:gd name="T62" fmla="*/ 1 w 882"/>
                <a:gd name="T63" fmla="*/ 1 h 442"/>
                <a:gd name="T64" fmla="*/ 1 w 882"/>
                <a:gd name="T65" fmla="*/ 1 h 442"/>
                <a:gd name="T66" fmla="*/ 1 w 882"/>
                <a:gd name="T67" fmla="*/ 1 h 442"/>
                <a:gd name="T68" fmla="*/ 1 w 882"/>
                <a:gd name="T69" fmla="*/ 1 h 442"/>
                <a:gd name="T70" fmla="*/ 1 w 882"/>
                <a:gd name="T71" fmla="*/ 1 h 442"/>
                <a:gd name="T72" fmla="*/ 1 w 882"/>
                <a:gd name="T73" fmla="*/ 1 h 442"/>
                <a:gd name="T74" fmla="*/ 1 w 882"/>
                <a:gd name="T75" fmla="*/ 1 h 442"/>
                <a:gd name="T76" fmla="*/ 1 w 882"/>
                <a:gd name="T77" fmla="*/ 1 h 442"/>
                <a:gd name="T78" fmla="*/ 1 w 882"/>
                <a:gd name="T79" fmla="*/ 1 h 442"/>
                <a:gd name="T80" fmla="*/ 1 w 882"/>
                <a:gd name="T81" fmla="*/ 1 h 442"/>
                <a:gd name="T82" fmla="*/ 1 w 882"/>
                <a:gd name="T83" fmla="*/ 1 h 442"/>
                <a:gd name="T84" fmla="*/ 1 w 882"/>
                <a:gd name="T85" fmla="*/ 1 h 442"/>
                <a:gd name="T86" fmla="*/ 1 w 882"/>
                <a:gd name="T87" fmla="*/ 1 h 442"/>
                <a:gd name="T88" fmla="*/ 1 w 882"/>
                <a:gd name="T89" fmla="*/ 1 h 442"/>
                <a:gd name="T90" fmla="*/ 1 w 882"/>
                <a:gd name="T91" fmla="*/ 1 h 442"/>
                <a:gd name="T92" fmla="*/ 1 w 882"/>
                <a:gd name="T93" fmla="*/ 1 h 442"/>
                <a:gd name="T94" fmla="*/ 1 w 882"/>
                <a:gd name="T95" fmla="*/ 1 h 442"/>
                <a:gd name="T96" fmla="*/ 1 w 882"/>
                <a:gd name="T97" fmla="*/ 0 h 4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82"/>
                <a:gd name="T148" fmla="*/ 0 h 442"/>
                <a:gd name="T149" fmla="*/ 882 w 882"/>
                <a:gd name="T150" fmla="*/ 442 h 44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82" h="442">
                  <a:moveTo>
                    <a:pt x="632" y="0"/>
                  </a:moveTo>
                  <a:lnTo>
                    <a:pt x="646" y="4"/>
                  </a:lnTo>
                  <a:lnTo>
                    <a:pt x="665" y="12"/>
                  </a:lnTo>
                  <a:lnTo>
                    <a:pt x="683" y="23"/>
                  </a:lnTo>
                  <a:lnTo>
                    <a:pt x="699" y="37"/>
                  </a:lnTo>
                  <a:lnTo>
                    <a:pt x="706" y="52"/>
                  </a:lnTo>
                  <a:lnTo>
                    <a:pt x="703" y="67"/>
                  </a:lnTo>
                  <a:lnTo>
                    <a:pt x="682" y="80"/>
                  </a:lnTo>
                  <a:lnTo>
                    <a:pt x="641" y="91"/>
                  </a:lnTo>
                  <a:lnTo>
                    <a:pt x="613" y="96"/>
                  </a:lnTo>
                  <a:lnTo>
                    <a:pt x="585" y="99"/>
                  </a:lnTo>
                  <a:lnTo>
                    <a:pt x="555" y="104"/>
                  </a:lnTo>
                  <a:lnTo>
                    <a:pt x="524" y="107"/>
                  </a:lnTo>
                  <a:lnTo>
                    <a:pt x="493" y="111"/>
                  </a:lnTo>
                  <a:lnTo>
                    <a:pt x="460" y="114"/>
                  </a:lnTo>
                  <a:lnTo>
                    <a:pt x="427" y="118"/>
                  </a:lnTo>
                  <a:lnTo>
                    <a:pt x="394" y="121"/>
                  </a:lnTo>
                  <a:lnTo>
                    <a:pt x="361" y="126"/>
                  </a:lnTo>
                  <a:lnTo>
                    <a:pt x="328" y="130"/>
                  </a:lnTo>
                  <a:lnTo>
                    <a:pt x="295" y="135"/>
                  </a:lnTo>
                  <a:lnTo>
                    <a:pt x="263" y="141"/>
                  </a:lnTo>
                  <a:lnTo>
                    <a:pt x="232" y="146"/>
                  </a:lnTo>
                  <a:lnTo>
                    <a:pt x="200" y="153"/>
                  </a:lnTo>
                  <a:lnTo>
                    <a:pt x="172" y="161"/>
                  </a:lnTo>
                  <a:lnTo>
                    <a:pt x="143" y="170"/>
                  </a:lnTo>
                  <a:lnTo>
                    <a:pt x="116" y="181"/>
                  </a:lnTo>
                  <a:lnTo>
                    <a:pt x="91" y="194"/>
                  </a:lnTo>
                  <a:lnTo>
                    <a:pt x="69" y="207"/>
                  </a:lnTo>
                  <a:lnTo>
                    <a:pt x="48" y="223"/>
                  </a:lnTo>
                  <a:lnTo>
                    <a:pt x="32" y="241"/>
                  </a:lnTo>
                  <a:lnTo>
                    <a:pt x="18" y="259"/>
                  </a:lnTo>
                  <a:lnTo>
                    <a:pt x="8" y="278"/>
                  </a:lnTo>
                  <a:lnTo>
                    <a:pt x="1" y="297"/>
                  </a:lnTo>
                  <a:lnTo>
                    <a:pt x="0" y="317"/>
                  </a:lnTo>
                  <a:lnTo>
                    <a:pt x="2" y="336"/>
                  </a:lnTo>
                  <a:lnTo>
                    <a:pt x="10" y="356"/>
                  </a:lnTo>
                  <a:lnTo>
                    <a:pt x="23" y="374"/>
                  </a:lnTo>
                  <a:lnTo>
                    <a:pt x="41" y="393"/>
                  </a:lnTo>
                  <a:lnTo>
                    <a:pt x="67" y="411"/>
                  </a:lnTo>
                  <a:lnTo>
                    <a:pt x="98" y="427"/>
                  </a:lnTo>
                  <a:lnTo>
                    <a:pt x="136" y="442"/>
                  </a:lnTo>
                  <a:lnTo>
                    <a:pt x="151" y="442"/>
                  </a:lnTo>
                  <a:lnTo>
                    <a:pt x="170" y="442"/>
                  </a:lnTo>
                  <a:lnTo>
                    <a:pt x="196" y="442"/>
                  </a:lnTo>
                  <a:lnTo>
                    <a:pt x="223" y="442"/>
                  </a:lnTo>
                  <a:lnTo>
                    <a:pt x="256" y="442"/>
                  </a:lnTo>
                  <a:lnTo>
                    <a:pt x="288" y="442"/>
                  </a:lnTo>
                  <a:lnTo>
                    <a:pt x="323" y="442"/>
                  </a:lnTo>
                  <a:lnTo>
                    <a:pt x="357" y="442"/>
                  </a:lnTo>
                  <a:lnTo>
                    <a:pt x="392" y="442"/>
                  </a:lnTo>
                  <a:lnTo>
                    <a:pt x="424" y="442"/>
                  </a:lnTo>
                  <a:lnTo>
                    <a:pt x="454" y="442"/>
                  </a:lnTo>
                  <a:lnTo>
                    <a:pt x="480" y="442"/>
                  </a:lnTo>
                  <a:lnTo>
                    <a:pt x="502" y="442"/>
                  </a:lnTo>
                  <a:lnTo>
                    <a:pt x="518" y="442"/>
                  </a:lnTo>
                  <a:lnTo>
                    <a:pt x="530" y="442"/>
                  </a:lnTo>
                  <a:lnTo>
                    <a:pt x="533" y="442"/>
                  </a:lnTo>
                  <a:lnTo>
                    <a:pt x="505" y="436"/>
                  </a:lnTo>
                  <a:lnTo>
                    <a:pt x="471" y="429"/>
                  </a:lnTo>
                  <a:lnTo>
                    <a:pt x="437" y="422"/>
                  </a:lnTo>
                  <a:lnTo>
                    <a:pt x="400" y="413"/>
                  </a:lnTo>
                  <a:lnTo>
                    <a:pt x="363" y="404"/>
                  </a:lnTo>
                  <a:lnTo>
                    <a:pt x="327" y="393"/>
                  </a:lnTo>
                  <a:lnTo>
                    <a:pt x="293" y="381"/>
                  </a:lnTo>
                  <a:lnTo>
                    <a:pt x="262" y="367"/>
                  </a:lnTo>
                  <a:lnTo>
                    <a:pt x="234" y="353"/>
                  </a:lnTo>
                  <a:lnTo>
                    <a:pt x="211" y="338"/>
                  </a:lnTo>
                  <a:lnTo>
                    <a:pt x="194" y="321"/>
                  </a:lnTo>
                  <a:lnTo>
                    <a:pt x="182" y="303"/>
                  </a:lnTo>
                  <a:lnTo>
                    <a:pt x="180" y="284"/>
                  </a:lnTo>
                  <a:lnTo>
                    <a:pt x="185" y="264"/>
                  </a:lnTo>
                  <a:lnTo>
                    <a:pt x="202" y="241"/>
                  </a:lnTo>
                  <a:lnTo>
                    <a:pt x="228" y="218"/>
                  </a:lnTo>
                  <a:lnTo>
                    <a:pt x="247" y="207"/>
                  </a:lnTo>
                  <a:lnTo>
                    <a:pt x="272" y="198"/>
                  </a:lnTo>
                  <a:lnTo>
                    <a:pt x="302" y="191"/>
                  </a:lnTo>
                  <a:lnTo>
                    <a:pt x="335" y="184"/>
                  </a:lnTo>
                  <a:lnTo>
                    <a:pt x="373" y="180"/>
                  </a:lnTo>
                  <a:lnTo>
                    <a:pt x="414" y="174"/>
                  </a:lnTo>
                  <a:lnTo>
                    <a:pt x="456" y="170"/>
                  </a:lnTo>
                  <a:lnTo>
                    <a:pt x="500" y="166"/>
                  </a:lnTo>
                  <a:lnTo>
                    <a:pt x="545" y="162"/>
                  </a:lnTo>
                  <a:lnTo>
                    <a:pt x="589" y="158"/>
                  </a:lnTo>
                  <a:lnTo>
                    <a:pt x="631" y="153"/>
                  </a:lnTo>
                  <a:lnTo>
                    <a:pt x="673" y="147"/>
                  </a:lnTo>
                  <a:lnTo>
                    <a:pt x="712" y="142"/>
                  </a:lnTo>
                  <a:lnTo>
                    <a:pt x="747" y="134"/>
                  </a:lnTo>
                  <a:lnTo>
                    <a:pt x="778" y="124"/>
                  </a:lnTo>
                  <a:lnTo>
                    <a:pt x="804" y="114"/>
                  </a:lnTo>
                  <a:lnTo>
                    <a:pt x="843" y="92"/>
                  </a:lnTo>
                  <a:lnTo>
                    <a:pt x="868" y="72"/>
                  </a:lnTo>
                  <a:lnTo>
                    <a:pt x="880" y="53"/>
                  </a:lnTo>
                  <a:lnTo>
                    <a:pt x="882" y="37"/>
                  </a:lnTo>
                  <a:lnTo>
                    <a:pt x="880" y="23"/>
                  </a:lnTo>
                  <a:lnTo>
                    <a:pt x="873" y="13"/>
                  </a:lnTo>
                  <a:lnTo>
                    <a:pt x="866" y="5"/>
                  </a:lnTo>
                  <a:lnTo>
                    <a:pt x="861" y="0"/>
                  </a:lnTo>
                  <a:lnTo>
                    <a:pt x="63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0" name="Freeform 97"/>
            <p:cNvSpPr/>
            <p:nvPr/>
          </p:nvSpPr>
          <p:spPr bwMode="auto">
            <a:xfrm>
              <a:off x="3389" y="1712"/>
              <a:ext cx="45" cy="170"/>
            </a:xfrm>
            <a:custGeom>
              <a:avLst/>
              <a:gdLst>
                <a:gd name="T0" fmla="*/ 0 w 91"/>
                <a:gd name="T1" fmla="*/ 1 h 338"/>
                <a:gd name="T2" fmla="*/ 0 w 91"/>
                <a:gd name="T3" fmla="*/ 1 h 338"/>
                <a:gd name="T4" fmla="*/ 0 w 91"/>
                <a:gd name="T5" fmla="*/ 1 h 338"/>
                <a:gd name="T6" fmla="*/ 0 w 91"/>
                <a:gd name="T7" fmla="*/ 1 h 338"/>
                <a:gd name="T8" fmla="*/ 0 w 91"/>
                <a:gd name="T9" fmla="*/ 1 h 338"/>
                <a:gd name="T10" fmla="*/ 0 w 91"/>
                <a:gd name="T11" fmla="*/ 1 h 338"/>
                <a:gd name="T12" fmla="*/ 0 w 91"/>
                <a:gd name="T13" fmla="*/ 1 h 338"/>
                <a:gd name="T14" fmla="*/ 0 w 91"/>
                <a:gd name="T15" fmla="*/ 0 h 338"/>
                <a:gd name="T16" fmla="*/ 0 w 91"/>
                <a:gd name="T17" fmla="*/ 1 h 338"/>
                <a:gd name="T18" fmla="*/ 0 w 91"/>
                <a:gd name="T19" fmla="*/ 1 h 338"/>
                <a:gd name="T20" fmla="*/ 0 w 91"/>
                <a:gd name="T21" fmla="*/ 1 h 338"/>
                <a:gd name="T22" fmla="*/ 0 w 91"/>
                <a:gd name="T23" fmla="*/ 1 h 338"/>
                <a:gd name="T24" fmla="*/ 0 w 91"/>
                <a:gd name="T25" fmla="*/ 1 h 338"/>
                <a:gd name="T26" fmla="*/ 0 w 91"/>
                <a:gd name="T27" fmla="*/ 1 h 338"/>
                <a:gd name="T28" fmla="*/ 0 w 91"/>
                <a:gd name="T29" fmla="*/ 1 h 338"/>
                <a:gd name="T30" fmla="*/ 0 w 91"/>
                <a:gd name="T31" fmla="*/ 1 h 338"/>
                <a:gd name="T32" fmla="*/ 0 w 91"/>
                <a:gd name="T33" fmla="*/ 1 h 3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1"/>
                <a:gd name="T52" fmla="*/ 0 h 338"/>
                <a:gd name="T53" fmla="*/ 91 w 91"/>
                <a:gd name="T54" fmla="*/ 338 h 3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1" h="338">
                  <a:moveTo>
                    <a:pt x="7" y="338"/>
                  </a:moveTo>
                  <a:lnTo>
                    <a:pt x="4" y="338"/>
                  </a:lnTo>
                  <a:lnTo>
                    <a:pt x="0" y="335"/>
                  </a:lnTo>
                  <a:lnTo>
                    <a:pt x="4" y="145"/>
                  </a:lnTo>
                  <a:lnTo>
                    <a:pt x="5" y="7"/>
                  </a:lnTo>
                  <a:lnTo>
                    <a:pt x="3" y="4"/>
                  </a:lnTo>
                  <a:lnTo>
                    <a:pt x="3" y="2"/>
                  </a:lnTo>
                  <a:lnTo>
                    <a:pt x="59" y="0"/>
                  </a:lnTo>
                  <a:lnTo>
                    <a:pt x="66" y="7"/>
                  </a:lnTo>
                  <a:lnTo>
                    <a:pt x="67" y="10"/>
                  </a:lnTo>
                  <a:lnTo>
                    <a:pt x="65" y="10"/>
                  </a:lnTo>
                  <a:lnTo>
                    <a:pt x="91" y="335"/>
                  </a:lnTo>
                  <a:lnTo>
                    <a:pt x="87" y="335"/>
                  </a:lnTo>
                  <a:lnTo>
                    <a:pt x="82" y="332"/>
                  </a:lnTo>
                  <a:lnTo>
                    <a:pt x="58" y="11"/>
                  </a:lnTo>
                  <a:lnTo>
                    <a:pt x="15" y="13"/>
                  </a:lnTo>
                  <a:lnTo>
                    <a:pt x="7" y="338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1" name="Freeform 98"/>
            <p:cNvSpPr/>
            <p:nvPr/>
          </p:nvSpPr>
          <p:spPr bwMode="auto">
            <a:xfrm>
              <a:off x="3394" y="1726"/>
              <a:ext cx="27" cy="5"/>
            </a:xfrm>
            <a:custGeom>
              <a:avLst/>
              <a:gdLst>
                <a:gd name="T0" fmla="*/ 1 w 51"/>
                <a:gd name="T1" fmla="*/ 0 h 10"/>
                <a:gd name="T2" fmla="*/ 1 w 51"/>
                <a:gd name="T3" fmla="*/ 1 h 10"/>
                <a:gd name="T4" fmla="*/ 0 w 51"/>
                <a:gd name="T5" fmla="*/ 1 h 10"/>
                <a:gd name="T6" fmla="*/ 1 w 51"/>
                <a:gd name="T7" fmla="*/ 1 h 10"/>
                <a:gd name="T8" fmla="*/ 1 w 51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10"/>
                <a:gd name="T17" fmla="*/ 51 w 51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10">
                  <a:moveTo>
                    <a:pt x="49" y="0"/>
                  </a:moveTo>
                  <a:lnTo>
                    <a:pt x="1" y="2"/>
                  </a:lnTo>
                  <a:lnTo>
                    <a:pt x="0" y="10"/>
                  </a:lnTo>
                  <a:lnTo>
                    <a:pt x="51" y="9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2" name="Freeform 99"/>
            <p:cNvSpPr/>
            <p:nvPr/>
          </p:nvSpPr>
          <p:spPr bwMode="auto">
            <a:xfrm>
              <a:off x="3394" y="1748"/>
              <a:ext cx="27" cy="4"/>
            </a:xfrm>
            <a:custGeom>
              <a:avLst/>
              <a:gdLst>
                <a:gd name="T0" fmla="*/ 1 w 53"/>
                <a:gd name="T1" fmla="*/ 0 h 9"/>
                <a:gd name="T2" fmla="*/ 1 w 53"/>
                <a:gd name="T3" fmla="*/ 0 h 9"/>
                <a:gd name="T4" fmla="*/ 0 w 53"/>
                <a:gd name="T5" fmla="*/ 0 h 9"/>
                <a:gd name="T6" fmla="*/ 1 w 53"/>
                <a:gd name="T7" fmla="*/ 0 h 9"/>
                <a:gd name="T8" fmla="*/ 1 w 53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9"/>
                <a:gd name="T17" fmla="*/ 53 w 5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9">
                  <a:moveTo>
                    <a:pt x="52" y="0"/>
                  </a:moveTo>
                  <a:lnTo>
                    <a:pt x="1" y="1"/>
                  </a:lnTo>
                  <a:lnTo>
                    <a:pt x="0" y="9"/>
                  </a:lnTo>
                  <a:lnTo>
                    <a:pt x="53" y="8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3" name="Freeform 100"/>
            <p:cNvSpPr/>
            <p:nvPr/>
          </p:nvSpPr>
          <p:spPr bwMode="auto">
            <a:xfrm>
              <a:off x="3394" y="1742"/>
              <a:ext cx="27" cy="3"/>
            </a:xfrm>
            <a:custGeom>
              <a:avLst/>
              <a:gdLst>
                <a:gd name="T0" fmla="*/ 1 w 53"/>
                <a:gd name="T1" fmla="*/ 0 h 4"/>
                <a:gd name="T2" fmla="*/ 1 w 53"/>
                <a:gd name="T3" fmla="*/ 1 h 4"/>
                <a:gd name="T4" fmla="*/ 0 w 53"/>
                <a:gd name="T5" fmla="*/ 2 h 4"/>
                <a:gd name="T6" fmla="*/ 1 w 53"/>
                <a:gd name="T7" fmla="*/ 2 h 4"/>
                <a:gd name="T8" fmla="*/ 1 w 53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4"/>
                <a:gd name="T17" fmla="*/ 53 w 53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4">
                  <a:moveTo>
                    <a:pt x="52" y="0"/>
                  </a:moveTo>
                  <a:lnTo>
                    <a:pt x="1" y="1"/>
                  </a:lnTo>
                  <a:lnTo>
                    <a:pt x="0" y="4"/>
                  </a:lnTo>
                  <a:lnTo>
                    <a:pt x="53" y="3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" name="Freeform 101"/>
            <p:cNvSpPr/>
            <p:nvPr/>
          </p:nvSpPr>
          <p:spPr bwMode="auto">
            <a:xfrm>
              <a:off x="3394" y="1772"/>
              <a:ext cx="29" cy="5"/>
            </a:xfrm>
            <a:custGeom>
              <a:avLst/>
              <a:gdLst>
                <a:gd name="T0" fmla="*/ 1 w 58"/>
                <a:gd name="T1" fmla="*/ 0 h 10"/>
                <a:gd name="T2" fmla="*/ 1 w 58"/>
                <a:gd name="T3" fmla="*/ 1 h 10"/>
                <a:gd name="T4" fmla="*/ 0 w 58"/>
                <a:gd name="T5" fmla="*/ 1 h 10"/>
                <a:gd name="T6" fmla="*/ 1 w 58"/>
                <a:gd name="T7" fmla="*/ 1 h 10"/>
                <a:gd name="T8" fmla="*/ 1 w 58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10"/>
                <a:gd name="T17" fmla="*/ 58 w 5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10">
                  <a:moveTo>
                    <a:pt x="57" y="0"/>
                  </a:moveTo>
                  <a:lnTo>
                    <a:pt x="1" y="2"/>
                  </a:lnTo>
                  <a:lnTo>
                    <a:pt x="0" y="10"/>
                  </a:lnTo>
                  <a:lnTo>
                    <a:pt x="58" y="8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" name="Freeform 102"/>
            <p:cNvSpPr/>
            <p:nvPr/>
          </p:nvSpPr>
          <p:spPr bwMode="auto">
            <a:xfrm>
              <a:off x="3394" y="1767"/>
              <a:ext cx="29" cy="2"/>
            </a:xfrm>
            <a:custGeom>
              <a:avLst/>
              <a:gdLst>
                <a:gd name="T0" fmla="*/ 1 w 57"/>
                <a:gd name="T1" fmla="*/ 0 h 6"/>
                <a:gd name="T2" fmla="*/ 1 w 57"/>
                <a:gd name="T3" fmla="*/ 1 h 6"/>
                <a:gd name="T4" fmla="*/ 0 w 57"/>
                <a:gd name="T5" fmla="*/ 1 h 6"/>
                <a:gd name="T6" fmla="*/ 1 w 57"/>
                <a:gd name="T7" fmla="*/ 1 h 6"/>
                <a:gd name="T8" fmla="*/ 1 w 57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"/>
                <a:gd name="T16" fmla="*/ 0 h 6"/>
                <a:gd name="T17" fmla="*/ 57 w 57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" h="6">
                  <a:moveTo>
                    <a:pt x="57" y="0"/>
                  </a:moveTo>
                  <a:lnTo>
                    <a:pt x="1" y="2"/>
                  </a:lnTo>
                  <a:lnTo>
                    <a:pt x="0" y="6"/>
                  </a:lnTo>
                  <a:lnTo>
                    <a:pt x="57" y="4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" name="Freeform 103"/>
            <p:cNvSpPr/>
            <p:nvPr/>
          </p:nvSpPr>
          <p:spPr bwMode="auto">
            <a:xfrm>
              <a:off x="2528" y="1473"/>
              <a:ext cx="304" cy="444"/>
            </a:xfrm>
            <a:custGeom>
              <a:avLst/>
              <a:gdLst>
                <a:gd name="T0" fmla="*/ 1 w 607"/>
                <a:gd name="T1" fmla="*/ 1 h 888"/>
                <a:gd name="T2" fmla="*/ 1 w 607"/>
                <a:gd name="T3" fmla="*/ 1 h 888"/>
                <a:gd name="T4" fmla="*/ 1 w 607"/>
                <a:gd name="T5" fmla="*/ 1 h 888"/>
                <a:gd name="T6" fmla="*/ 1 w 607"/>
                <a:gd name="T7" fmla="*/ 1 h 888"/>
                <a:gd name="T8" fmla="*/ 1 w 607"/>
                <a:gd name="T9" fmla="*/ 1 h 888"/>
                <a:gd name="T10" fmla="*/ 1 w 607"/>
                <a:gd name="T11" fmla="*/ 1 h 888"/>
                <a:gd name="T12" fmla="*/ 1 w 607"/>
                <a:gd name="T13" fmla="*/ 1 h 888"/>
                <a:gd name="T14" fmla="*/ 1 w 607"/>
                <a:gd name="T15" fmla="*/ 1 h 888"/>
                <a:gd name="T16" fmla="*/ 1 w 607"/>
                <a:gd name="T17" fmla="*/ 1 h 888"/>
                <a:gd name="T18" fmla="*/ 1 w 607"/>
                <a:gd name="T19" fmla="*/ 1 h 888"/>
                <a:gd name="T20" fmla="*/ 1 w 607"/>
                <a:gd name="T21" fmla="*/ 1 h 888"/>
                <a:gd name="T22" fmla="*/ 1 w 607"/>
                <a:gd name="T23" fmla="*/ 1 h 888"/>
                <a:gd name="T24" fmla="*/ 1 w 607"/>
                <a:gd name="T25" fmla="*/ 1 h 888"/>
                <a:gd name="T26" fmla="*/ 1 w 607"/>
                <a:gd name="T27" fmla="*/ 1 h 888"/>
                <a:gd name="T28" fmla="*/ 1 w 607"/>
                <a:gd name="T29" fmla="*/ 1 h 888"/>
                <a:gd name="T30" fmla="*/ 1 w 607"/>
                <a:gd name="T31" fmla="*/ 1 h 888"/>
                <a:gd name="T32" fmla="*/ 1 w 607"/>
                <a:gd name="T33" fmla="*/ 1 h 888"/>
                <a:gd name="T34" fmla="*/ 1 w 607"/>
                <a:gd name="T35" fmla="*/ 1 h 888"/>
                <a:gd name="T36" fmla="*/ 1 w 607"/>
                <a:gd name="T37" fmla="*/ 1 h 888"/>
                <a:gd name="T38" fmla="*/ 1 w 607"/>
                <a:gd name="T39" fmla="*/ 1 h 888"/>
                <a:gd name="T40" fmla="*/ 1 w 607"/>
                <a:gd name="T41" fmla="*/ 1 h 888"/>
                <a:gd name="T42" fmla="*/ 1 w 607"/>
                <a:gd name="T43" fmla="*/ 1 h 888"/>
                <a:gd name="T44" fmla="*/ 1 w 607"/>
                <a:gd name="T45" fmla="*/ 1 h 888"/>
                <a:gd name="T46" fmla="*/ 1 w 607"/>
                <a:gd name="T47" fmla="*/ 1 h 888"/>
                <a:gd name="T48" fmla="*/ 1 w 607"/>
                <a:gd name="T49" fmla="*/ 1 h 888"/>
                <a:gd name="T50" fmla="*/ 1 w 607"/>
                <a:gd name="T51" fmla="*/ 1 h 888"/>
                <a:gd name="T52" fmla="*/ 1 w 607"/>
                <a:gd name="T53" fmla="*/ 1 h 888"/>
                <a:gd name="T54" fmla="*/ 1 w 607"/>
                <a:gd name="T55" fmla="*/ 1 h 888"/>
                <a:gd name="T56" fmla="*/ 1 w 607"/>
                <a:gd name="T57" fmla="*/ 1 h 888"/>
                <a:gd name="T58" fmla="*/ 1 w 607"/>
                <a:gd name="T59" fmla="*/ 1 h 888"/>
                <a:gd name="T60" fmla="*/ 1 w 607"/>
                <a:gd name="T61" fmla="*/ 1 h 888"/>
                <a:gd name="T62" fmla="*/ 1 w 607"/>
                <a:gd name="T63" fmla="*/ 1 h 888"/>
                <a:gd name="T64" fmla="*/ 1 w 607"/>
                <a:gd name="T65" fmla="*/ 1 h 888"/>
                <a:gd name="T66" fmla="*/ 1 w 607"/>
                <a:gd name="T67" fmla="*/ 1 h 888"/>
                <a:gd name="T68" fmla="*/ 1 w 607"/>
                <a:gd name="T69" fmla="*/ 1 h 888"/>
                <a:gd name="T70" fmla="*/ 1 w 607"/>
                <a:gd name="T71" fmla="*/ 1 h 888"/>
                <a:gd name="T72" fmla="*/ 1 w 607"/>
                <a:gd name="T73" fmla="*/ 1 h 888"/>
                <a:gd name="T74" fmla="*/ 1 w 607"/>
                <a:gd name="T75" fmla="*/ 1 h 888"/>
                <a:gd name="T76" fmla="*/ 1 w 607"/>
                <a:gd name="T77" fmla="*/ 1 h 888"/>
                <a:gd name="T78" fmla="*/ 1 w 607"/>
                <a:gd name="T79" fmla="*/ 1 h 888"/>
                <a:gd name="T80" fmla="*/ 1 w 607"/>
                <a:gd name="T81" fmla="*/ 1 h 888"/>
                <a:gd name="T82" fmla="*/ 1 w 607"/>
                <a:gd name="T83" fmla="*/ 1 h 888"/>
                <a:gd name="T84" fmla="*/ 1 w 607"/>
                <a:gd name="T85" fmla="*/ 1 h 888"/>
                <a:gd name="T86" fmla="*/ 1 w 607"/>
                <a:gd name="T87" fmla="*/ 1 h 888"/>
                <a:gd name="T88" fmla="*/ 1 w 607"/>
                <a:gd name="T89" fmla="*/ 1 h 888"/>
                <a:gd name="T90" fmla="*/ 1 w 607"/>
                <a:gd name="T91" fmla="*/ 1 h 888"/>
                <a:gd name="T92" fmla="*/ 1 w 607"/>
                <a:gd name="T93" fmla="*/ 1 h 888"/>
                <a:gd name="T94" fmla="*/ 1 w 607"/>
                <a:gd name="T95" fmla="*/ 1 h 888"/>
                <a:gd name="T96" fmla="*/ 1 w 607"/>
                <a:gd name="T97" fmla="*/ 1 h 888"/>
                <a:gd name="T98" fmla="*/ 1 w 607"/>
                <a:gd name="T99" fmla="*/ 1 h 888"/>
                <a:gd name="T100" fmla="*/ 1 w 607"/>
                <a:gd name="T101" fmla="*/ 1 h 888"/>
                <a:gd name="T102" fmla="*/ 1 w 607"/>
                <a:gd name="T103" fmla="*/ 1 h 8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607"/>
                <a:gd name="T157" fmla="*/ 0 h 888"/>
                <a:gd name="T158" fmla="*/ 607 w 607"/>
                <a:gd name="T159" fmla="*/ 888 h 88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607" h="888">
                  <a:moveTo>
                    <a:pt x="607" y="380"/>
                  </a:moveTo>
                  <a:lnTo>
                    <a:pt x="592" y="383"/>
                  </a:lnTo>
                  <a:lnTo>
                    <a:pt x="575" y="388"/>
                  </a:lnTo>
                  <a:lnTo>
                    <a:pt x="555" y="391"/>
                  </a:lnTo>
                  <a:lnTo>
                    <a:pt x="535" y="398"/>
                  </a:lnTo>
                  <a:lnTo>
                    <a:pt x="514" y="406"/>
                  </a:lnTo>
                  <a:lnTo>
                    <a:pt x="492" y="418"/>
                  </a:lnTo>
                  <a:lnTo>
                    <a:pt x="469" y="434"/>
                  </a:lnTo>
                  <a:lnTo>
                    <a:pt x="447" y="455"/>
                  </a:lnTo>
                  <a:lnTo>
                    <a:pt x="426" y="480"/>
                  </a:lnTo>
                  <a:lnTo>
                    <a:pt x="407" y="513"/>
                  </a:lnTo>
                  <a:lnTo>
                    <a:pt x="390" y="553"/>
                  </a:lnTo>
                  <a:lnTo>
                    <a:pt x="373" y="601"/>
                  </a:lnTo>
                  <a:lnTo>
                    <a:pt x="361" y="657"/>
                  </a:lnTo>
                  <a:lnTo>
                    <a:pt x="350" y="724"/>
                  </a:lnTo>
                  <a:lnTo>
                    <a:pt x="345" y="800"/>
                  </a:lnTo>
                  <a:lnTo>
                    <a:pt x="342" y="888"/>
                  </a:lnTo>
                  <a:lnTo>
                    <a:pt x="308" y="888"/>
                  </a:lnTo>
                  <a:lnTo>
                    <a:pt x="308" y="855"/>
                  </a:lnTo>
                  <a:lnTo>
                    <a:pt x="308" y="818"/>
                  </a:lnTo>
                  <a:lnTo>
                    <a:pt x="308" y="781"/>
                  </a:lnTo>
                  <a:lnTo>
                    <a:pt x="307" y="742"/>
                  </a:lnTo>
                  <a:lnTo>
                    <a:pt x="303" y="703"/>
                  </a:lnTo>
                  <a:lnTo>
                    <a:pt x="299" y="663"/>
                  </a:lnTo>
                  <a:lnTo>
                    <a:pt x="290" y="623"/>
                  </a:lnTo>
                  <a:lnTo>
                    <a:pt x="279" y="582"/>
                  </a:lnTo>
                  <a:lnTo>
                    <a:pt x="264" y="543"/>
                  </a:lnTo>
                  <a:lnTo>
                    <a:pt x="243" y="506"/>
                  </a:lnTo>
                  <a:lnTo>
                    <a:pt x="219" y="471"/>
                  </a:lnTo>
                  <a:lnTo>
                    <a:pt x="189" y="436"/>
                  </a:lnTo>
                  <a:lnTo>
                    <a:pt x="152" y="405"/>
                  </a:lnTo>
                  <a:lnTo>
                    <a:pt x="108" y="376"/>
                  </a:lnTo>
                  <a:lnTo>
                    <a:pt x="59" y="351"/>
                  </a:lnTo>
                  <a:lnTo>
                    <a:pt x="0" y="330"/>
                  </a:lnTo>
                  <a:lnTo>
                    <a:pt x="11" y="333"/>
                  </a:lnTo>
                  <a:lnTo>
                    <a:pt x="23" y="336"/>
                  </a:lnTo>
                  <a:lnTo>
                    <a:pt x="37" y="340"/>
                  </a:lnTo>
                  <a:lnTo>
                    <a:pt x="54" y="344"/>
                  </a:lnTo>
                  <a:lnTo>
                    <a:pt x="72" y="351"/>
                  </a:lnTo>
                  <a:lnTo>
                    <a:pt x="91" y="359"/>
                  </a:lnTo>
                  <a:lnTo>
                    <a:pt x="111" y="368"/>
                  </a:lnTo>
                  <a:lnTo>
                    <a:pt x="131" y="379"/>
                  </a:lnTo>
                  <a:lnTo>
                    <a:pt x="152" y="393"/>
                  </a:lnTo>
                  <a:lnTo>
                    <a:pt x="173" y="409"/>
                  </a:lnTo>
                  <a:lnTo>
                    <a:pt x="194" y="427"/>
                  </a:lnTo>
                  <a:lnTo>
                    <a:pt x="214" y="448"/>
                  </a:lnTo>
                  <a:lnTo>
                    <a:pt x="234" y="472"/>
                  </a:lnTo>
                  <a:lnTo>
                    <a:pt x="254" y="498"/>
                  </a:lnTo>
                  <a:lnTo>
                    <a:pt x="271" y="528"/>
                  </a:lnTo>
                  <a:lnTo>
                    <a:pt x="287" y="563"/>
                  </a:lnTo>
                  <a:lnTo>
                    <a:pt x="285" y="550"/>
                  </a:lnTo>
                  <a:lnTo>
                    <a:pt x="282" y="534"/>
                  </a:lnTo>
                  <a:lnTo>
                    <a:pt x="280" y="515"/>
                  </a:lnTo>
                  <a:lnTo>
                    <a:pt x="277" y="492"/>
                  </a:lnTo>
                  <a:lnTo>
                    <a:pt x="272" y="465"/>
                  </a:lnTo>
                  <a:lnTo>
                    <a:pt x="266" y="437"/>
                  </a:lnTo>
                  <a:lnTo>
                    <a:pt x="261" y="408"/>
                  </a:lnTo>
                  <a:lnTo>
                    <a:pt x="251" y="375"/>
                  </a:lnTo>
                  <a:lnTo>
                    <a:pt x="241" y="342"/>
                  </a:lnTo>
                  <a:lnTo>
                    <a:pt x="229" y="306"/>
                  </a:lnTo>
                  <a:lnTo>
                    <a:pt x="214" y="271"/>
                  </a:lnTo>
                  <a:lnTo>
                    <a:pt x="197" y="235"/>
                  </a:lnTo>
                  <a:lnTo>
                    <a:pt x="176" y="197"/>
                  </a:lnTo>
                  <a:lnTo>
                    <a:pt x="153" y="160"/>
                  </a:lnTo>
                  <a:lnTo>
                    <a:pt x="127" y="123"/>
                  </a:lnTo>
                  <a:lnTo>
                    <a:pt x="97" y="88"/>
                  </a:lnTo>
                  <a:lnTo>
                    <a:pt x="121" y="110"/>
                  </a:lnTo>
                  <a:lnTo>
                    <a:pt x="141" y="131"/>
                  </a:lnTo>
                  <a:lnTo>
                    <a:pt x="158" y="153"/>
                  </a:lnTo>
                  <a:lnTo>
                    <a:pt x="173" y="175"/>
                  </a:lnTo>
                  <a:lnTo>
                    <a:pt x="186" y="197"/>
                  </a:lnTo>
                  <a:lnTo>
                    <a:pt x="196" y="217"/>
                  </a:lnTo>
                  <a:lnTo>
                    <a:pt x="206" y="235"/>
                  </a:lnTo>
                  <a:lnTo>
                    <a:pt x="214" y="251"/>
                  </a:lnTo>
                  <a:lnTo>
                    <a:pt x="214" y="234"/>
                  </a:lnTo>
                  <a:lnTo>
                    <a:pt x="212" y="208"/>
                  </a:lnTo>
                  <a:lnTo>
                    <a:pt x="209" y="180"/>
                  </a:lnTo>
                  <a:lnTo>
                    <a:pt x="203" y="146"/>
                  </a:lnTo>
                  <a:lnTo>
                    <a:pt x="196" y="114"/>
                  </a:lnTo>
                  <a:lnTo>
                    <a:pt x="188" y="83"/>
                  </a:lnTo>
                  <a:lnTo>
                    <a:pt x="178" y="58"/>
                  </a:lnTo>
                  <a:lnTo>
                    <a:pt x="167" y="38"/>
                  </a:lnTo>
                  <a:lnTo>
                    <a:pt x="179" y="53"/>
                  </a:lnTo>
                  <a:lnTo>
                    <a:pt x="189" y="74"/>
                  </a:lnTo>
                  <a:lnTo>
                    <a:pt x="198" y="98"/>
                  </a:lnTo>
                  <a:lnTo>
                    <a:pt x="206" y="127"/>
                  </a:lnTo>
                  <a:lnTo>
                    <a:pt x="213" y="159"/>
                  </a:lnTo>
                  <a:lnTo>
                    <a:pt x="219" y="192"/>
                  </a:lnTo>
                  <a:lnTo>
                    <a:pt x="222" y="228"/>
                  </a:lnTo>
                  <a:lnTo>
                    <a:pt x="225" y="264"/>
                  </a:lnTo>
                  <a:lnTo>
                    <a:pt x="234" y="283"/>
                  </a:lnTo>
                  <a:lnTo>
                    <a:pt x="247" y="315"/>
                  </a:lnTo>
                  <a:lnTo>
                    <a:pt x="263" y="359"/>
                  </a:lnTo>
                  <a:lnTo>
                    <a:pt x="279" y="411"/>
                  </a:lnTo>
                  <a:lnTo>
                    <a:pt x="295" y="469"/>
                  </a:lnTo>
                  <a:lnTo>
                    <a:pt x="309" y="529"/>
                  </a:lnTo>
                  <a:lnTo>
                    <a:pt x="319" y="590"/>
                  </a:lnTo>
                  <a:lnTo>
                    <a:pt x="325" y="650"/>
                  </a:lnTo>
                  <a:lnTo>
                    <a:pt x="333" y="618"/>
                  </a:lnTo>
                  <a:lnTo>
                    <a:pt x="342" y="581"/>
                  </a:lnTo>
                  <a:lnTo>
                    <a:pt x="352" y="539"/>
                  </a:lnTo>
                  <a:lnTo>
                    <a:pt x="358" y="492"/>
                  </a:lnTo>
                  <a:lnTo>
                    <a:pt x="364" y="441"/>
                  </a:lnTo>
                  <a:lnTo>
                    <a:pt x="365" y="387"/>
                  </a:lnTo>
                  <a:lnTo>
                    <a:pt x="363" y="330"/>
                  </a:lnTo>
                  <a:lnTo>
                    <a:pt x="355" y="272"/>
                  </a:lnTo>
                  <a:lnTo>
                    <a:pt x="343" y="217"/>
                  </a:lnTo>
                  <a:lnTo>
                    <a:pt x="332" y="168"/>
                  </a:lnTo>
                  <a:lnTo>
                    <a:pt x="322" y="126"/>
                  </a:lnTo>
                  <a:lnTo>
                    <a:pt x="310" y="90"/>
                  </a:lnTo>
                  <a:lnTo>
                    <a:pt x="300" y="60"/>
                  </a:lnTo>
                  <a:lnTo>
                    <a:pt x="290" y="35"/>
                  </a:lnTo>
                  <a:lnTo>
                    <a:pt x="282" y="15"/>
                  </a:lnTo>
                  <a:lnTo>
                    <a:pt x="274" y="0"/>
                  </a:lnTo>
                  <a:lnTo>
                    <a:pt x="282" y="15"/>
                  </a:lnTo>
                  <a:lnTo>
                    <a:pt x="294" y="39"/>
                  </a:lnTo>
                  <a:lnTo>
                    <a:pt x="309" y="73"/>
                  </a:lnTo>
                  <a:lnTo>
                    <a:pt x="324" y="112"/>
                  </a:lnTo>
                  <a:lnTo>
                    <a:pt x="338" y="156"/>
                  </a:lnTo>
                  <a:lnTo>
                    <a:pt x="350" y="200"/>
                  </a:lnTo>
                  <a:lnTo>
                    <a:pt x="360" y="245"/>
                  </a:lnTo>
                  <a:lnTo>
                    <a:pt x="365" y="289"/>
                  </a:lnTo>
                  <a:lnTo>
                    <a:pt x="376" y="264"/>
                  </a:lnTo>
                  <a:lnTo>
                    <a:pt x="390" y="236"/>
                  </a:lnTo>
                  <a:lnTo>
                    <a:pt x="408" y="206"/>
                  </a:lnTo>
                  <a:lnTo>
                    <a:pt x="426" y="176"/>
                  </a:lnTo>
                  <a:lnTo>
                    <a:pt x="444" y="145"/>
                  </a:lnTo>
                  <a:lnTo>
                    <a:pt x="459" y="116"/>
                  </a:lnTo>
                  <a:lnTo>
                    <a:pt x="468" y="89"/>
                  </a:lnTo>
                  <a:lnTo>
                    <a:pt x="471" y="64"/>
                  </a:lnTo>
                  <a:lnTo>
                    <a:pt x="471" y="87"/>
                  </a:lnTo>
                  <a:lnTo>
                    <a:pt x="462" y="116"/>
                  </a:lnTo>
                  <a:lnTo>
                    <a:pt x="447" y="152"/>
                  </a:lnTo>
                  <a:lnTo>
                    <a:pt x="429" y="190"/>
                  </a:lnTo>
                  <a:lnTo>
                    <a:pt x="409" y="228"/>
                  </a:lnTo>
                  <a:lnTo>
                    <a:pt x="391" y="261"/>
                  </a:lnTo>
                  <a:lnTo>
                    <a:pt x="377" y="290"/>
                  </a:lnTo>
                  <a:lnTo>
                    <a:pt x="371" y="310"/>
                  </a:lnTo>
                  <a:lnTo>
                    <a:pt x="375" y="336"/>
                  </a:lnTo>
                  <a:lnTo>
                    <a:pt x="378" y="364"/>
                  </a:lnTo>
                  <a:lnTo>
                    <a:pt x="381" y="390"/>
                  </a:lnTo>
                  <a:lnTo>
                    <a:pt x="383" y="414"/>
                  </a:lnTo>
                  <a:lnTo>
                    <a:pt x="405" y="393"/>
                  </a:lnTo>
                  <a:lnTo>
                    <a:pt x="428" y="366"/>
                  </a:lnTo>
                  <a:lnTo>
                    <a:pt x="451" y="335"/>
                  </a:lnTo>
                  <a:lnTo>
                    <a:pt x="471" y="299"/>
                  </a:lnTo>
                  <a:lnTo>
                    <a:pt x="489" y="259"/>
                  </a:lnTo>
                  <a:lnTo>
                    <a:pt x="501" y="214"/>
                  </a:lnTo>
                  <a:lnTo>
                    <a:pt x="507" y="164"/>
                  </a:lnTo>
                  <a:lnTo>
                    <a:pt x="504" y="108"/>
                  </a:lnTo>
                  <a:lnTo>
                    <a:pt x="509" y="135"/>
                  </a:lnTo>
                  <a:lnTo>
                    <a:pt x="512" y="172"/>
                  </a:lnTo>
                  <a:lnTo>
                    <a:pt x="508" y="213"/>
                  </a:lnTo>
                  <a:lnTo>
                    <a:pt x="501" y="253"/>
                  </a:lnTo>
                  <a:lnTo>
                    <a:pt x="514" y="242"/>
                  </a:lnTo>
                  <a:lnTo>
                    <a:pt x="525" y="226"/>
                  </a:lnTo>
                  <a:lnTo>
                    <a:pt x="537" y="206"/>
                  </a:lnTo>
                  <a:lnTo>
                    <a:pt x="547" y="185"/>
                  </a:lnTo>
                  <a:lnTo>
                    <a:pt x="555" y="165"/>
                  </a:lnTo>
                  <a:lnTo>
                    <a:pt x="562" y="145"/>
                  </a:lnTo>
                  <a:lnTo>
                    <a:pt x="567" y="129"/>
                  </a:lnTo>
                  <a:lnTo>
                    <a:pt x="569" y="116"/>
                  </a:lnTo>
                  <a:lnTo>
                    <a:pt x="569" y="130"/>
                  </a:lnTo>
                  <a:lnTo>
                    <a:pt x="566" y="149"/>
                  </a:lnTo>
                  <a:lnTo>
                    <a:pt x="561" y="169"/>
                  </a:lnTo>
                  <a:lnTo>
                    <a:pt x="553" y="191"/>
                  </a:lnTo>
                  <a:lnTo>
                    <a:pt x="543" y="214"/>
                  </a:lnTo>
                  <a:lnTo>
                    <a:pt x="529" y="235"/>
                  </a:lnTo>
                  <a:lnTo>
                    <a:pt x="513" y="255"/>
                  </a:lnTo>
                  <a:lnTo>
                    <a:pt x="494" y="269"/>
                  </a:lnTo>
                  <a:lnTo>
                    <a:pt x="489" y="286"/>
                  </a:lnTo>
                  <a:lnTo>
                    <a:pt x="482" y="302"/>
                  </a:lnTo>
                  <a:lnTo>
                    <a:pt x="474" y="319"/>
                  </a:lnTo>
                  <a:lnTo>
                    <a:pt x="466" y="334"/>
                  </a:lnTo>
                  <a:lnTo>
                    <a:pt x="456" y="349"/>
                  </a:lnTo>
                  <a:lnTo>
                    <a:pt x="448" y="362"/>
                  </a:lnTo>
                  <a:lnTo>
                    <a:pt x="439" y="373"/>
                  </a:lnTo>
                  <a:lnTo>
                    <a:pt x="431" y="382"/>
                  </a:lnTo>
                  <a:lnTo>
                    <a:pt x="423" y="390"/>
                  </a:lnTo>
                  <a:lnTo>
                    <a:pt x="415" y="398"/>
                  </a:lnTo>
                  <a:lnTo>
                    <a:pt x="406" y="408"/>
                  </a:lnTo>
                  <a:lnTo>
                    <a:pt x="398" y="421"/>
                  </a:lnTo>
                  <a:lnTo>
                    <a:pt x="390" y="439"/>
                  </a:lnTo>
                  <a:lnTo>
                    <a:pt x="381" y="464"/>
                  </a:lnTo>
                  <a:lnTo>
                    <a:pt x="376" y="496"/>
                  </a:lnTo>
                  <a:lnTo>
                    <a:pt x="370" y="538"/>
                  </a:lnTo>
                  <a:lnTo>
                    <a:pt x="377" y="521"/>
                  </a:lnTo>
                  <a:lnTo>
                    <a:pt x="387" y="503"/>
                  </a:lnTo>
                  <a:lnTo>
                    <a:pt x="399" y="486"/>
                  </a:lnTo>
                  <a:lnTo>
                    <a:pt x="411" y="469"/>
                  </a:lnTo>
                  <a:lnTo>
                    <a:pt x="423" y="454"/>
                  </a:lnTo>
                  <a:lnTo>
                    <a:pt x="434" y="440"/>
                  </a:lnTo>
                  <a:lnTo>
                    <a:pt x="445" y="429"/>
                  </a:lnTo>
                  <a:lnTo>
                    <a:pt x="453" y="422"/>
                  </a:lnTo>
                  <a:lnTo>
                    <a:pt x="463" y="405"/>
                  </a:lnTo>
                  <a:lnTo>
                    <a:pt x="475" y="380"/>
                  </a:lnTo>
                  <a:lnTo>
                    <a:pt x="483" y="358"/>
                  </a:lnTo>
                  <a:lnTo>
                    <a:pt x="486" y="349"/>
                  </a:lnTo>
                  <a:lnTo>
                    <a:pt x="484" y="366"/>
                  </a:lnTo>
                  <a:lnTo>
                    <a:pt x="478" y="388"/>
                  </a:lnTo>
                  <a:lnTo>
                    <a:pt x="471" y="406"/>
                  </a:lnTo>
                  <a:lnTo>
                    <a:pt x="469" y="414"/>
                  </a:lnTo>
                  <a:lnTo>
                    <a:pt x="485" y="406"/>
                  </a:lnTo>
                  <a:lnTo>
                    <a:pt x="502" y="398"/>
                  </a:lnTo>
                  <a:lnTo>
                    <a:pt x="522" y="391"/>
                  </a:lnTo>
                  <a:lnTo>
                    <a:pt x="540" y="387"/>
                  </a:lnTo>
                  <a:lnTo>
                    <a:pt x="560" y="383"/>
                  </a:lnTo>
                  <a:lnTo>
                    <a:pt x="577" y="380"/>
                  </a:lnTo>
                  <a:lnTo>
                    <a:pt x="593" y="380"/>
                  </a:lnTo>
                  <a:lnTo>
                    <a:pt x="607" y="380"/>
                  </a:lnTo>
                  <a:close/>
                </a:path>
              </a:pathLst>
            </a:custGeom>
            <a:solidFill>
              <a:srgbClr val="0C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7" name="Freeform 104"/>
            <p:cNvSpPr/>
            <p:nvPr/>
          </p:nvSpPr>
          <p:spPr bwMode="auto">
            <a:xfrm>
              <a:off x="2477" y="1412"/>
              <a:ext cx="408" cy="299"/>
            </a:xfrm>
            <a:custGeom>
              <a:avLst/>
              <a:gdLst>
                <a:gd name="T0" fmla="*/ 1 w 814"/>
                <a:gd name="T1" fmla="*/ 1 h 595"/>
                <a:gd name="T2" fmla="*/ 1 w 814"/>
                <a:gd name="T3" fmla="*/ 1 h 595"/>
                <a:gd name="T4" fmla="*/ 1 w 814"/>
                <a:gd name="T5" fmla="*/ 1 h 595"/>
                <a:gd name="T6" fmla="*/ 1 w 814"/>
                <a:gd name="T7" fmla="*/ 1 h 595"/>
                <a:gd name="T8" fmla="*/ 1 w 814"/>
                <a:gd name="T9" fmla="*/ 1 h 595"/>
                <a:gd name="T10" fmla="*/ 1 w 814"/>
                <a:gd name="T11" fmla="*/ 1 h 595"/>
                <a:gd name="T12" fmla="*/ 1 w 814"/>
                <a:gd name="T13" fmla="*/ 1 h 595"/>
                <a:gd name="T14" fmla="*/ 1 w 814"/>
                <a:gd name="T15" fmla="*/ 1 h 595"/>
                <a:gd name="T16" fmla="*/ 1 w 814"/>
                <a:gd name="T17" fmla="*/ 1 h 595"/>
                <a:gd name="T18" fmla="*/ 1 w 814"/>
                <a:gd name="T19" fmla="*/ 1 h 595"/>
                <a:gd name="T20" fmla="*/ 1 w 814"/>
                <a:gd name="T21" fmla="*/ 1 h 595"/>
                <a:gd name="T22" fmla="*/ 1 w 814"/>
                <a:gd name="T23" fmla="*/ 1 h 595"/>
                <a:gd name="T24" fmla="*/ 1 w 814"/>
                <a:gd name="T25" fmla="*/ 1 h 595"/>
                <a:gd name="T26" fmla="*/ 1 w 814"/>
                <a:gd name="T27" fmla="*/ 1 h 595"/>
                <a:gd name="T28" fmla="*/ 1 w 814"/>
                <a:gd name="T29" fmla="*/ 1 h 595"/>
                <a:gd name="T30" fmla="*/ 1 w 814"/>
                <a:gd name="T31" fmla="*/ 1 h 595"/>
                <a:gd name="T32" fmla="*/ 1 w 814"/>
                <a:gd name="T33" fmla="*/ 1 h 595"/>
                <a:gd name="T34" fmla="*/ 1 w 814"/>
                <a:gd name="T35" fmla="*/ 1 h 595"/>
                <a:gd name="T36" fmla="*/ 1 w 814"/>
                <a:gd name="T37" fmla="*/ 1 h 595"/>
                <a:gd name="T38" fmla="*/ 1 w 814"/>
                <a:gd name="T39" fmla="*/ 1 h 595"/>
                <a:gd name="T40" fmla="*/ 1 w 814"/>
                <a:gd name="T41" fmla="*/ 1 h 595"/>
                <a:gd name="T42" fmla="*/ 1 w 814"/>
                <a:gd name="T43" fmla="*/ 1 h 595"/>
                <a:gd name="T44" fmla="*/ 1 w 814"/>
                <a:gd name="T45" fmla="*/ 1 h 595"/>
                <a:gd name="T46" fmla="*/ 1 w 814"/>
                <a:gd name="T47" fmla="*/ 1 h 595"/>
                <a:gd name="T48" fmla="*/ 1 w 814"/>
                <a:gd name="T49" fmla="*/ 1 h 595"/>
                <a:gd name="T50" fmla="*/ 1 w 814"/>
                <a:gd name="T51" fmla="*/ 1 h 595"/>
                <a:gd name="T52" fmla="*/ 1 w 814"/>
                <a:gd name="T53" fmla="*/ 1 h 595"/>
                <a:gd name="T54" fmla="*/ 1 w 814"/>
                <a:gd name="T55" fmla="*/ 1 h 595"/>
                <a:gd name="T56" fmla="*/ 1 w 814"/>
                <a:gd name="T57" fmla="*/ 1 h 595"/>
                <a:gd name="T58" fmla="*/ 1 w 814"/>
                <a:gd name="T59" fmla="*/ 1 h 595"/>
                <a:gd name="T60" fmla="*/ 1 w 814"/>
                <a:gd name="T61" fmla="*/ 1 h 595"/>
                <a:gd name="T62" fmla="*/ 1 w 814"/>
                <a:gd name="T63" fmla="*/ 1 h 595"/>
                <a:gd name="T64" fmla="*/ 1 w 814"/>
                <a:gd name="T65" fmla="*/ 1 h 595"/>
                <a:gd name="T66" fmla="*/ 1 w 814"/>
                <a:gd name="T67" fmla="*/ 1 h 595"/>
                <a:gd name="T68" fmla="*/ 1 w 814"/>
                <a:gd name="T69" fmla="*/ 1 h 595"/>
                <a:gd name="T70" fmla="*/ 1 w 814"/>
                <a:gd name="T71" fmla="*/ 1 h 595"/>
                <a:gd name="T72" fmla="*/ 1 w 814"/>
                <a:gd name="T73" fmla="*/ 1 h 595"/>
                <a:gd name="T74" fmla="*/ 1 w 814"/>
                <a:gd name="T75" fmla="*/ 1 h 595"/>
                <a:gd name="T76" fmla="*/ 1 w 814"/>
                <a:gd name="T77" fmla="*/ 1 h 595"/>
                <a:gd name="T78" fmla="*/ 1 w 814"/>
                <a:gd name="T79" fmla="*/ 1 h 595"/>
                <a:gd name="T80" fmla="*/ 1 w 814"/>
                <a:gd name="T81" fmla="*/ 1 h 595"/>
                <a:gd name="T82" fmla="*/ 1 w 814"/>
                <a:gd name="T83" fmla="*/ 1 h 595"/>
                <a:gd name="T84" fmla="*/ 1 w 814"/>
                <a:gd name="T85" fmla="*/ 1 h 595"/>
                <a:gd name="T86" fmla="*/ 1 w 814"/>
                <a:gd name="T87" fmla="*/ 1 h 595"/>
                <a:gd name="T88" fmla="*/ 1 w 814"/>
                <a:gd name="T89" fmla="*/ 1 h 595"/>
                <a:gd name="T90" fmla="*/ 1 w 814"/>
                <a:gd name="T91" fmla="*/ 1 h 595"/>
                <a:gd name="T92" fmla="*/ 1 w 814"/>
                <a:gd name="T93" fmla="*/ 1 h 595"/>
                <a:gd name="T94" fmla="*/ 1 w 814"/>
                <a:gd name="T95" fmla="*/ 1 h 595"/>
                <a:gd name="T96" fmla="*/ 1 w 814"/>
                <a:gd name="T97" fmla="*/ 1 h 595"/>
                <a:gd name="T98" fmla="*/ 1 w 814"/>
                <a:gd name="T99" fmla="*/ 1 h 595"/>
                <a:gd name="T100" fmla="*/ 1 w 814"/>
                <a:gd name="T101" fmla="*/ 1 h 595"/>
                <a:gd name="T102" fmla="*/ 1 w 814"/>
                <a:gd name="T103" fmla="*/ 1 h 595"/>
                <a:gd name="T104" fmla="*/ 1 w 814"/>
                <a:gd name="T105" fmla="*/ 1 h 595"/>
                <a:gd name="T106" fmla="*/ 1 w 814"/>
                <a:gd name="T107" fmla="*/ 1 h 595"/>
                <a:gd name="T108" fmla="*/ 1 w 814"/>
                <a:gd name="T109" fmla="*/ 1 h 595"/>
                <a:gd name="T110" fmla="*/ 1 w 814"/>
                <a:gd name="T111" fmla="*/ 1 h 59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14"/>
                <a:gd name="T169" fmla="*/ 0 h 595"/>
                <a:gd name="T170" fmla="*/ 814 w 814"/>
                <a:gd name="T171" fmla="*/ 595 h 59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14" h="595">
                  <a:moveTo>
                    <a:pt x="507" y="99"/>
                  </a:moveTo>
                  <a:lnTo>
                    <a:pt x="514" y="74"/>
                  </a:lnTo>
                  <a:lnTo>
                    <a:pt x="510" y="51"/>
                  </a:lnTo>
                  <a:lnTo>
                    <a:pt x="497" y="31"/>
                  </a:lnTo>
                  <a:lnTo>
                    <a:pt x="479" y="15"/>
                  </a:lnTo>
                  <a:lnTo>
                    <a:pt x="455" y="5"/>
                  </a:lnTo>
                  <a:lnTo>
                    <a:pt x="427" y="0"/>
                  </a:lnTo>
                  <a:lnTo>
                    <a:pt x="398" y="3"/>
                  </a:lnTo>
                  <a:lnTo>
                    <a:pt x="371" y="14"/>
                  </a:lnTo>
                  <a:lnTo>
                    <a:pt x="345" y="31"/>
                  </a:lnTo>
                  <a:lnTo>
                    <a:pt x="325" y="51"/>
                  </a:lnTo>
                  <a:lnTo>
                    <a:pt x="309" y="73"/>
                  </a:lnTo>
                  <a:lnTo>
                    <a:pt x="298" y="95"/>
                  </a:lnTo>
                  <a:lnTo>
                    <a:pt x="292" y="119"/>
                  </a:lnTo>
                  <a:lnTo>
                    <a:pt x="292" y="142"/>
                  </a:lnTo>
                  <a:lnTo>
                    <a:pt x="298" y="165"/>
                  </a:lnTo>
                  <a:lnTo>
                    <a:pt x="311" y="188"/>
                  </a:lnTo>
                  <a:lnTo>
                    <a:pt x="302" y="188"/>
                  </a:lnTo>
                  <a:lnTo>
                    <a:pt x="295" y="190"/>
                  </a:lnTo>
                  <a:lnTo>
                    <a:pt x="288" y="191"/>
                  </a:lnTo>
                  <a:lnTo>
                    <a:pt x="282" y="195"/>
                  </a:lnTo>
                  <a:lnTo>
                    <a:pt x="277" y="199"/>
                  </a:lnTo>
                  <a:lnTo>
                    <a:pt x="273" y="204"/>
                  </a:lnTo>
                  <a:lnTo>
                    <a:pt x="270" y="211"/>
                  </a:lnTo>
                  <a:lnTo>
                    <a:pt x="268" y="218"/>
                  </a:lnTo>
                  <a:lnTo>
                    <a:pt x="264" y="204"/>
                  </a:lnTo>
                  <a:lnTo>
                    <a:pt x="261" y="191"/>
                  </a:lnTo>
                  <a:lnTo>
                    <a:pt x="258" y="182"/>
                  </a:lnTo>
                  <a:lnTo>
                    <a:pt x="251" y="175"/>
                  </a:lnTo>
                  <a:lnTo>
                    <a:pt x="269" y="167"/>
                  </a:lnTo>
                  <a:lnTo>
                    <a:pt x="277" y="149"/>
                  </a:lnTo>
                  <a:lnTo>
                    <a:pt x="279" y="126"/>
                  </a:lnTo>
                  <a:lnTo>
                    <a:pt x="270" y="102"/>
                  </a:lnTo>
                  <a:lnTo>
                    <a:pt x="253" y="83"/>
                  </a:lnTo>
                  <a:lnTo>
                    <a:pt x="229" y="73"/>
                  </a:lnTo>
                  <a:lnTo>
                    <a:pt x="197" y="76"/>
                  </a:lnTo>
                  <a:lnTo>
                    <a:pt x="158" y="99"/>
                  </a:lnTo>
                  <a:lnTo>
                    <a:pt x="123" y="131"/>
                  </a:lnTo>
                  <a:lnTo>
                    <a:pt x="103" y="160"/>
                  </a:lnTo>
                  <a:lnTo>
                    <a:pt x="97" y="186"/>
                  </a:lnTo>
                  <a:lnTo>
                    <a:pt x="100" y="206"/>
                  </a:lnTo>
                  <a:lnTo>
                    <a:pt x="112" y="223"/>
                  </a:lnTo>
                  <a:lnTo>
                    <a:pt x="128" y="237"/>
                  </a:lnTo>
                  <a:lnTo>
                    <a:pt x="147" y="245"/>
                  </a:lnTo>
                  <a:lnTo>
                    <a:pt x="167" y="248"/>
                  </a:lnTo>
                  <a:lnTo>
                    <a:pt x="158" y="263"/>
                  </a:lnTo>
                  <a:lnTo>
                    <a:pt x="151" y="280"/>
                  </a:lnTo>
                  <a:lnTo>
                    <a:pt x="146" y="301"/>
                  </a:lnTo>
                  <a:lnTo>
                    <a:pt x="145" y="320"/>
                  </a:lnTo>
                  <a:lnTo>
                    <a:pt x="133" y="271"/>
                  </a:lnTo>
                  <a:lnTo>
                    <a:pt x="115" y="241"/>
                  </a:lnTo>
                  <a:lnTo>
                    <a:pt x="93" y="227"/>
                  </a:lnTo>
                  <a:lnTo>
                    <a:pt x="71" y="228"/>
                  </a:lnTo>
                  <a:lnTo>
                    <a:pt x="53" y="241"/>
                  </a:lnTo>
                  <a:lnTo>
                    <a:pt x="40" y="265"/>
                  </a:lnTo>
                  <a:lnTo>
                    <a:pt x="37" y="297"/>
                  </a:lnTo>
                  <a:lnTo>
                    <a:pt x="47" y="336"/>
                  </a:lnTo>
                  <a:lnTo>
                    <a:pt x="34" y="326"/>
                  </a:lnTo>
                  <a:lnTo>
                    <a:pt x="20" y="325"/>
                  </a:lnTo>
                  <a:lnTo>
                    <a:pt x="8" y="334"/>
                  </a:lnTo>
                  <a:lnTo>
                    <a:pt x="0" y="349"/>
                  </a:lnTo>
                  <a:lnTo>
                    <a:pt x="0" y="372"/>
                  </a:lnTo>
                  <a:lnTo>
                    <a:pt x="11" y="398"/>
                  </a:lnTo>
                  <a:lnTo>
                    <a:pt x="35" y="429"/>
                  </a:lnTo>
                  <a:lnTo>
                    <a:pt x="77" y="464"/>
                  </a:lnTo>
                  <a:lnTo>
                    <a:pt x="71" y="465"/>
                  </a:lnTo>
                  <a:lnTo>
                    <a:pt x="67" y="470"/>
                  </a:lnTo>
                  <a:lnTo>
                    <a:pt x="62" y="477"/>
                  </a:lnTo>
                  <a:lnTo>
                    <a:pt x="59" y="486"/>
                  </a:lnTo>
                  <a:lnTo>
                    <a:pt x="57" y="496"/>
                  </a:lnTo>
                  <a:lnTo>
                    <a:pt x="57" y="509"/>
                  </a:lnTo>
                  <a:lnTo>
                    <a:pt x="61" y="520"/>
                  </a:lnTo>
                  <a:lnTo>
                    <a:pt x="67" y="533"/>
                  </a:lnTo>
                  <a:lnTo>
                    <a:pt x="76" y="546"/>
                  </a:lnTo>
                  <a:lnTo>
                    <a:pt x="88" y="557"/>
                  </a:lnTo>
                  <a:lnTo>
                    <a:pt x="106" y="567"/>
                  </a:lnTo>
                  <a:lnTo>
                    <a:pt x="128" y="577"/>
                  </a:lnTo>
                  <a:lnTo>
                    <a:pt x="154" y="584"/>
                  </a:lnTo>
                  <a:lnTo>
                    <a:pt x="186" y="588"/>
                  </a:lnTo>
                  <a:lnTo>
                    <a:pt x="224" y="589"/>
                  </a:lnTo>
                  <a:lnTo>
                    <a:pt x="268" y="587"/>
                  </a:lnTo>
                  <a:lnTo>
                    <a:pt x="304" y="582"/>
                  </a:lnTo>
                  <a:lnTo>
                    <a:pt x="330" y="577"/>
                  </a:lnTo>
                  <a:lnTo>
                    <a:pt x="349" y="567"/>
                  </a:lnTo>
                  <a:lnTo>
                    <a:pt x="362" y="558"/>
                  </a:lnTo>
                  <a:lnTo>
                    <a:pt x="367" y="547"/>
                  </a:lnTo>
                  <a:lnTo>
                    <a:pt x="370" y="534"/>
                  </a:lnTo>
                  <a:lnTo>
                    <a:pt x="367" y="520"/>
                  </a:lnTo>
                  <a:lnTo>
                    <a:pt x="362" y="507"/>
                  </a:lnTo>
                  <a:lnTo>
                    <a:pt x="375" y="509"/>
                  </a:lnTo>
                  <a:lnTo>
                    <a:pt x="391" y="509"/>
                  </a:lnTo>
                  <a:lnTo>
                    <a:pt x="408" y="508"/>
                  </a:lnTo>
                  <a:lnTo>
                    <a:pt x="425" y="503"/>
                  </a:lnTo>
                  <a:lnTo>
                    <a:pt x="441" y="496"/>
                  </a:lnTo>
                  <a:lnTo>
                    <a:pt x="457" y="486"/>
                  </a:lnTo>
                  <a:lnTo>
                    <a:pt x="470" y="473"/>
                  </a:lnTo>
                  <a:lnTo>
                    <a:pt x="481" y="456"/>
                  </a:lnTo>
                  <a:lnTo>
                    <a:pt x="478" y="467"/>
                  </a:lnTo>
                  <a:lnTo>
                    <a:pt x="476" y="478"/>
                  </a:lnTo>
                  <a:lnTo>
                    <a:pt x="476" y="486"/>
                  </a:lnTo>
                  <a:lnTo>
                    <a:pt x="478" y="493"/>
                  </a:lnTo>
                  <a:lnTo>
                    <a:pt x="482" y="500"/>
                  </a:lnTo>
                  <a:lnTo>
                    <a:pt x="488" y="504"/>
                  </a:lnTo>
                  <a:lnTo>
                    <a:pt x="496" y="510"/>
                  </a:lnTo>
                  <a:lnTo>
                    <a:pt x="507" y="515"/>
                  </a:lnTo>
                  <a:lnTo>
                    <a:pt x="495" y="528"/>
                  </a:lnTo>
                  <a:lnTo>
                    <a:pt x="489" y="541"/>
                  </a:lnTo>
                  <a:lnTo>
                    <a:pt x="492" y="555"/>
                  </a:lnTo>
                  <a:lnTo>
                    <a:pt x="499" y="566"/>
                  </a:lnTo>
                  <a:lnTo>
                    <a:pt x="511" y="578"/>
                  </a:lnTo>
                  <a:lnTo>
                    <a:pt x="527" y="586"/>
                  </a:lnTo>
                  <a:lnTo>
                    <a:pt x="546" y="593"/>
                  </a:lnTo>
                  <a:lnTo>
                    <a:pt x="567" y="595"/>
                  </a:lnTo>
                  <a:lnTo>
                    <a:pt x="600" y="594"/>
                  </a:lnTo>
                  <a:lnTo>
                    <a:pt x="631" y="589"/>
                  </a:lnTo>
                  <a:lnTo>
                    <a:pt x="662" y="580"/>
                  </a:lnTo>
                  <a:lnTo>
                    <a:pt x="691" y="567"/>
                  </a:lnTo>
                  <a:lnTo>
                    <a:pt x="716" y="553"/>
                  </a:lnTo>
                  <a:lnTo>
                    <a:pt x="741" y="534"/>
                  </a:lnTo>
                  <a:lnTo>
                    <a:pt x="762" y="516"/>
                  </a:lnTo>
                  <a:lnTo>
                    <a:pt x="780" y="495"/>
                  </a:lnTo>
                  <a:lnTo>
                    <a:pt x="795" y="474"/>
                  </a:lnTo>
                  <a:lnTo>
                    <a:pt x="805" y="454"/>
                  </a:lnTo>
                  <a:lnTo>
                    <a:pt x="812" y="434"/>
                  </a:lnTo>
                  <a:lnTo>
                    <a:pt x="814" y="416"/>
                  </a:lnTo>
                  <a:lnTo>
                    <a:pt x="811" y="400"/>
                  </a:lnTo>
                  <a:lnTo>
                    <a:pt x="803" y="385"/>
                  </a:lnTo>
                  <a:lnTo>
                    <a:pt x="790" y="374"/>
                  </a:lnTo>
                  <a:lnTo>
                    <a:pt x="771" y="366"/>
                  </a:lnTo>
                  <a:lnTo>
                    <a:pt x="782" y="350"/>
                  </a:lnTo>
                  <a:lnTo>
                    <a:pt x="787" y="328"/>
                  </a:lnTo>
                  <a:lnTo>
                    <a:pt x="785" y="303"/>
                  </a:lnTo>
                  <a:lnTo>
                    <a:pt x="780" y="279"/>
                  </a:lnTo>
                  <a:lnTo>
                    <a:pt x="768" y="259"/>
                  </a:lnTo>
                  <a:lnTo>
                    <a:pt x="754" y="245"/>
                  </a:lnTo>
                  <a:lnTo>
                    <a:pt x="736" y="242"/>
                  </a:lnTo>
                  <a:lnTo>
                    <a:pt x="715" y="252"/>
                  </a:lnTo>
                  <a:lnTo>
                    <a:pt x="708" y="243"/>
                  </a:lnTo>
                  <a:lnTo>
                    <a:pt x="703" y="235"/>
                  </a:lnTo>
                  <a:lnTo>
                    <a:pt x="694" y="228"/>
                  </a:lnTo>
                  <a:lnTo>
                    <a:pt x="688" y="223"/>
                  </a:lnTo>
                  <a:lnTo>
                    <a:pt x="678" y="220"/>
                  </a:lnTo>
                  <a:lnTo>
                    <a:pt x="669" y="219"/>
                  </a:lnTo>
                  <a:lnTo>
                    <a:pt x="659" y="221"/>
                  </a:lnTo>
                  <a:lnTo>
                    <a:pt x="647" y="226"/>
                  </a:lnTo>
                  <a:lnTo>
                    <a:pt x="675" y="210"/>
                  </a:lnTo>
                  <a:lnTo>
                    <a:pt x="692" y="192"/>
                  </a:lnTo>
                  <a:lnTo>
                    <a:pt x="700" y="174"/>
                  </a:lnTo>
                  <a:lnTo>
                    <a:pt x="700" y="158"/>
                  </a:lnTo>
                  <a:lnTo>
                    <a:pt x="692" y="144"/>
                  </a:lnTo>
                  <a:lnTo>
                    <a:pt x="679" y="135"/>
                  </a:lnTo>
                  <a:lnTo>
                    <a:pt x="661" y="133"/>
                  </a:lnTo>
                  <a:lnTo>
                    <a:pt x="638" y="137"/>
                  </a:lnTo>
                  <a:lnTo>
                    <a:pt x="651" y="128"/>
                  </a:lnTo>
                  <a:lnTo>
                    <a:pt x="658" y="118"/>
                  </a:lnTo>
                  <a:lnTo>
                    <a:pt x="661" y="106"/>
                  </a:lnTo>
                  <a:lnTo>
                    <a:pt x="660" y="95"/>
                  </a:lnTo>
                  <a:lnTo>
                    <a:pt x="655" y="84"/>
                  </a:lnTo>
                  <a:lnTo>
                    <a:pt x="648" y="75"/>
                  </a:lnTo>
                  <a:lnTo>
                    <a:pt x="638" y="67"/>
                  </a:lnTo>
                  <a:lnTo>
                    <a:pt x="625" y="60"/>
                  </a:lnTo>
                  <a:lnTo>
                    <a:pt x="612" y="57"/>
                  </a:lnTo>
                  <a:lnTo>
                    <a:pt x="597" y="55"/>
                  </a:lnTo>
                  <a:lnTo>
                    <a:pt x="582" y="58"/>
                  </a:lnTo>
                  <a:lnTo>
                    <a:pt x="565" y="64"/>
                  </a:lnTo>
                  <a:lnTo>
                    <a:pt x="550" y="75"/>
                  </a:lnTo>
                  <a:lnTo>
                    <a:pt x="535" y="90"/>
                  </a:lnTo>
                  <a:lnTo>
                    <a:pt x="523" y="111"/>
                  </a:lnTo>
                  <a:lnTo>
                    <a:pt x="511" y="137"/>
                  </a:lnTo>
                  <a:lnTo>
                    <a:pt x="507" y="99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8" name="Freeform 105"/>
            <p:cNvSpPr/>
            <p:nvPr/>
          </p:nvSpPr>
          <p:spPr bwMode="auto">
            <a:xfrm>
              <a:off x="2793" y="1789"/>
              <a:ext cx="80" cy="93"/>
            </a:xfrm>
            <a:custGeom>
              <a:avLst/>
              <a:gdLst>
                <a:gd name="T0" fmla="*/ 1 w 160"/>
                <a:gd name="T1" fmla="*/ 1 h 185"/>
                <a:gd name="T2" fmla="*/ 1 w 160"/>
                <a:gd name="T3" fmla="*/ 1 h 185"/>
                <a:gd name="T4" fmla="*/ 1 w 160"/>
                <a:gd name="T5" fmla="*/ 1 h 185"/>
                <a:gd name="T6" fmla="*/ 1 w 160"/>
                <a:gd name="T7" fmla="*/ 1 h 185"/>
                <a:gd name="T8" fmla="*/ 1 w 160"/>
                <a:gd name="T9" fmla="*/ 1 h 185"/>
                <a:gd name="T10" fmla="*/ 1 w 160"/>
                <a:gd name="T11" fmla="*/ 1 h 185"/>
                <a:gd name="T12" fmla="*/ 1 w 160"/>
                <a:gd name="T13" fmla="*/ 1 h 185"/>
                <a:gd name="T14" fmla="*/ 1 w 160"/>
                <a:gd name="T15" fmla="*/ 1 h 185"/>
                <a:gd name="T16" fmla="*/ 1 w 160"/>
                <a:gd name="T17" fmla="*/ 1 h 185"/>
                <a:gd name="T18" fmla="*/ 1 w 160"/>
                <a:gd name="T19" fmla="*/ 1 h 185"/>
                <a:gd name="T20" fmla="*/ 1 w 160"/>
                <a:gd name="T21" fmla="*/ 1 h 185"/>
                <a:gd name="T22" fmla="*/ 1 w 160"/>
                <a:gd name="T23" fmla="*/ 1 h 185"/>
                <a:gd name="T24" fmla="*/ 1 w 160"/>
                <a:gd name="T25" fmla="*/ 1 h 185"/>
                <a:gd name="T26" fmla="*/ 1 w 160"/>
                <a:gd name="T27" fmla="*/ 1 h 185"/>
                <a:gd name="T28" fmla="*/ 1 w 160"/>
                <a:gd name="T29" fmla="*/ 1 h 185"/>
                <a:gd name="T30" fmla="*/ 1 w 160"/>
                <a:gd name="T31" fmla="*/ 1 h 185"/>
                <a:gd name="T32" fmla="*/ 1 w 160"/>
                <a:gd name="T33" fmla="*/ 1 h 185"/>
                <a:gd name="T34" fmla="*/ 1 w 160"/>
                <a:gd name="T35" fmla="*/ 1 h 185"/>
                <a:gd name="T36" fmla="*/ 1 w 160"/>
                <a:gd name="T37" fmla="*/ 1 h 185"/>
                <a:gd name="T38" fmla="*/ 1 w 160"/>
                <a:gd name="T39" fmla="*/ 1 h 185"/>
                <a:gd name="T40" fmla="*/ 1 w 160"/>
                <a:gd name="T41" fmla="*/ 1 h 185"/>
                <a:gd name="T42" fmla="*/ 1 w 160"/>
                <a:gd name="T43" fmla="*/ 1 h 185"/>
                <a:gd name="T44" fmla="*/ 1 w 160"/>
                <a:gd name="T45" fmla="*/ 1 h 185"/>
                <a:gd name="T46" fmla="*/ 1 w 160"/>
                <a:gd name="T47" fmla="*/ 1 h 185"/>
                <a:gd name="T48" fmla="*/ 1 w 160"/>
                <a:gd name="T49" fmla="*/ 1 h 185"/>
                <a:gd name="T50" fmla="*/ 1 w 160"/>
                <a:gd name="T51" fmla="*/ 1 h 185"/>
                <a:gd name="T52" fmla="*/ 1 w 160"/>
                <a:gd name="T53" fmla="*/ 1 h 185"/>
                <a:gd name="T54" fmla="*/ 1 w 160"/>
                <a:gd name="T55" fmla="*/ 1 h 185"/>
                <a:gd name="T56" fmla="*/ 1 w 160"/>
                <a:gd name="T57" fmla="*/ 1 h 185"/>
                <a:gd name="T58" fmla="*/ 1 w 160"/>
                <a:gd name="T59" fmla="*/ 1 h 185"/>
                <a:gd name="T60" fmla="*/ 1 w 160"/>
                <a:gd name="T61" fmla="*/ 1 h 185"/>
                <a:gd name="T62" fmla="*/ 1 w 160"/>
                <a:gd name="T63" fmla="*/ 1 h 185"/>
                <a:gd name="T64" fmla="*/ 1 w 160"/>
                <a:gd name="T65" fmla="*/ 1 h 185"/>
                <a:gd name="T66" fmla="*/ 1 w 160"/>
                <a:gd name="T67" fmla="*/ 1 h 185"/>
                <a:gd name="T68" fmla="*/ 1 w 160"/>
                <a:gd name="T69" fmla="*/ 1 h 185"/>
                <a:gd name="T70" fmla="*/ 1 w 160"/>
                <a:gd name="T71" fmla="*/ 1 h 185"/>
                <a:gd name="T72" fmla="*/ 1 w 160"/>
                <a:gd name="T73" fmla="*/ 1 h 185"/>
                <a:gd name="T74" fmla="*/ 1 w 160"/>
                <a:gd name="T75" fmla="*/ 1 h 185"/>
                <a:gd name="T76" fmla="*/ 1 w 160"/>
                <a:gd name="T77" fmla="*/ 1 h 185"/>
                <a:gd name="T78" fmla="*/ 1 w 160"/>
                <a:gd name="T79" fmla="*/ 1 h 185"/>
                <a:gd name="T80" fmla="*/ 1 w 160"/>
                <a:gd name="T81" fmla="*/ 1 h 185"/>
                <a:gd name="T82" fmla="*/ 1 w 160"/>
                <a:gd name="T83" fmla="*/ 1 h 185"/>
                <a:gd name="T84" fmla="*/ 1 w 160"/>
                <a:gd name="T85" fmla="*/ 1 h 185"/>
                <a:gd name="T86" fmla="*/ 1 w 160"/>
                <a:gd name="T87" fmla="*/ 1 h 185"/>
                <a:gd name="T88" fmla="*/ 1 w 160"/>
                <a:gd name="T89" fmla="*/ 1 h 185"/>
                <a:gd name="T90" fmla="*/ 1 w 160"/>
                <a:gd name="T91" fmla="*/ 1 h 185"/>
                <a:gd name="T92" fmla="*/ 1 w 160"/>
                <a:gd name="T93" fmla="*/ 1 h 18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60"/>
                <a:gd name="T142" fmla="*/ 0 h 185"/>
                <a:gd name="T143" fmla="*/ 160 w 160"/>
                <a:gd name="T144" fmla="*/ 185 h 18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60" h="185">
                  <a:moveTo>
                    <a:pt x="88" y="183"/>
                  </a:moveTo>
                  <a:lnTo>
                    <a:pt x="87" y="176"/>
                  </a:lnTo>
                  <a:lnTo>
                    <a:pt x="82" y="167"/>
                  </a:lnTo>
                  <a:lnTo>
                    <a:pt x="76" y="159"/>
                  </a:lnTo>
                  <a:lnTo>
                    <a:pt x="67" y="151"/>
                  </a:lnTo>
                  <a:lnTo>
                    <a:pt x="55" y="144"/>
                  </a:lnTo>
                  <a:lnTo>
                    <a:pt x="40" y="140"/>
                  </a:lnTo>
                  <a:lnTo>
                    <a:pt x="22" y="139"/>
                  </a:lnTo>
                  <a:lnTo>
                    <a:pt x="1" y="143"/>
                  </a:lnTo>
                  <a:lnTo>
                    <a:pt x="5" y="135"/>
                  </a:lnTo>
                  <a:lnTo>
                    <a:pt x="9" y="126"/>
                  </a:lnTo>
                  <a:lnTo>
                    <a:pt x="17" y="120"/>
                  </a:lnTo>
                  <a:lnTo>
                    <a:pt x="27" y="116"/>
                  </a:lnTo>
                  <a:lnTo>
                    <a:pt x="38" y="116"/>
                  </a:lnTo>
                  <a:lnTo>
                    <a:pt x="51" y="122"/>
                  </a:lnTo>
                  <a:lnTo>
                    <a:pt x="65" y="132"/>
                  </a:lnTo>
                  <a:lnTo>
                    <a:pt x="80" y="149"/>
                  </a:lnTo>
                  <a:lnTo>
                    <a:pt x="77" y="141"/>
                  </a:lnTo>
                  <a:lnTo>
                    <a:pt x="75" y="131"/>
                  </a:lnTo>
                  <a:lnTo>
                    <a:pt x="69" y="120"/>
                  </a:lnTo>
                  <a:lnTo>
                    <a:pt x="62" y="109"/>
                  </a:lnTo>
                  <a:lnTo>
                    <a:pt x="52" y="100"/>
                  </a:lnTo>
                  <a:lnTo>
                    <a:pt x="38" y="93"/>
                  </a:lnTo>
                  <a:lnTo>
                    <a:pt x="21" y="91"/>
                  </a:lnTo>
                  <a:lnTo>
                    <a:pt x="0" y="94"/>
                  </a:lnTo>
                  <a:lnTo>
                    <a:pt x="2" y="85"/>
                  </a:lnTo>
                  <a:lnTo>
                    <a:pt x="8" y="77"/>
                  </a:lnTo>
                  <a:lnTo>
                    <a:pt x="19" y="71"/>
                  </a:lnTo>
                  <a:lnTo>
                    <a:pt x="30" y="69"/>
                  </a:lnTo>
                  <a:lnTo>
                    <a:pt x="43" y="71"/>
                  </a:lnTo>
                  <a:lnTo>
                    <a:pt x="55" y="80"/>
                  </a:lnTo>
                  <a:lnTo>
                    <a:pt x="68" y="97"/>
                  </a:lnTo>
                  <a:lnTo>
                    <a:pt x="78" y="123"/>
                  </a:lnTo>
                  <a:lnTo>
                    <a:pt x="76" y="108"/>
                  </a:lnTo>
                  <a:lnTo>
                    <a:pt x="73" y="91"/>
                  </a:lnTo>
                  <a:lnTo>
                    <a:pt x="67" y="75"/>
                  </a:lnTo>
                  <a:lnTo>
                    <a:pt x="60" y="59"/>
                  </a:lnTo>
                  <a:lnTo>
                    <a:pt x="51" y="45"/>
                  </a:lnTo>
                  <a:lnTo>
                    <a:pt x="38" y="33"/>
                  </a:lnTo>
                  <a:lnTo>
                    <a:pt x="24" y="25"/>
                  </a:lnTo>
                  <a:lnTo>
                    <a:pt x="7" y="22"/>
                  </a:lnTo>
                  <a:lnTo>
                    <a:pt x="15" y="16"/>
                  </a:lnTo>
                  <a:lnTo>
                    <a:pt x="24" y="13"/>
                  </a:lnTo>
                  <a:lnTo>
                    <a:pt x="34" y="13"/>
                  </a:lnTo>
                  <a:lnTo>
                    <a:pt x="44" y="16"/>
                  </a:lnTo>
                  <a:lnTo>
                    <a:pt x="54" y="25"/>
                  </a:lnTo>
                  <a:lnTo>
                    <a:pt x="65" y="39"/>
                  </a:lnTo>
                  <a:lnTo>
                    <a:pt x="75" y="61"/>
                  </a:lnTo>
                  <a:lnTo>
                    <a:pt x="84" y="91"/>
                  </a:lnTo>
                  <a:lnTo>
                    <a:pt x="84" y="67"/>
                  </a:lnTo>
                  <a:lnTo>
                    <a:pt x="80" y="41"/>
                  </a:lnTo>
                  <a:lnTo>
                    <a:pt x="73" y="18"/>
                  </a:lnTo>
                  <a:lnTo>
                    <a:pt x="60" y="0"/>
                  </a:lnTo>
                  <a:lnTo>
                    <a:pt x="72" y="3"/>
                  </a:lnTo>
                  <a:lnTo>
                    <a:pt x="82" y="10"/>
                  </a:lnTo>
                  <a:lnTo>
                    <a:pt x="90" y="21"/>
                  </a:lnTo>
                  <a:lnTo>
                    <a:pt x="97" y="33"/>
                  </a:lnTo>
                  <a:lnTo>
                    <a:pt x="100" y="48"/>
                  </a:lnTo>
                  <a:lnTo>
                    <a:pt x="103" y="64"/>
                  </a:lnTo>
                  <a:lnTo>
                    <a:pt x="103" y="83"/>
                  </a:lnTo>
                  <a:lnTo>
                    <a:pt x="99" y="102"/>
                  </a:lnTo>
                  <a:lnTo>
                    <a:pt x="103" y="90"/>
                  </a:lnTo>
                  <a:lnTo>
                    <a:pt x="107" y="77"/>
                  </a:lnTo>
                  <a:lnTo>
                    <a:pt x="112" y="64"/>
                  </a:lnTo>
                  <a:lnTo>
                    <a:pt x="119" y="55"/>
                  </a:lnTo>
                  <a:lnTo>
                    <a:pt x="127" y="47"/>
                  </a:lnTo>
                  <a:lnTo>
                    <a:pt x="136" y="42"/>
                  </a:lnTo>
                  <a:lnTo>
                    <a:pt x="148" y="42"/>
                  </a:lnTo>
                  <a:lnTo>
                    <a:pt x="160" y="46"/>
                  </a:lnTo>
                  <a:lnTo>
                    <a:pt x="150" y="53"/>
                  </a:lnTo>
                  <a:lnTo>
                    <a:pt x="138" y="61"/>
                  </a:lnTo>
                  <a:lnTo>
                    <a:pt x="128" y="70"/>
                  </a:lnTo>
                  <a:lnTo>
                    <a:pt x="119" y="82"/>
                  </a:lnTo>
                  <a:lnTo>
                    <a:pt x="111" y="95"/>
                  </a:lnTo>
                  <a:lnTo>
                    <a:pt x="104" y="111"/>
                  </a:lnTo>
                  <a:lnTo>
                    <a:pt x="99" y="129"/>
                  </a:lnTo>
                  <a:lnTo>
                    <a:pt x="97" y="149"/>
                  </a:lnTo>
                  <a:lnTo>
                    <a:pt x="99" y="139"/>
                  </a:lnTo>
                  <a:lnTo>
                    <a:pt x="105" y="128"/>
                  </a:lnTo>
                  <a:lnTo>
                    <a:pt x="111" y="116"/>
                  </a:lnTo>
                  <a:lnTo>
                    <a:pt x="119" y="106"/>
                  </a:lnTo>
                  <a:lnTo>
                    <a:pt x="128" y="98"/>
                  </a:lnTo>
                  <a:lnTo>
                    <a:pt x="137" y="93"/>
                  </a:lnTo>
                  <a:lnTo>
                    <a:pt x="148" y="94"/>
                  </a:lnTo>
                  <a:lnTo>
                    <a:pt x="157" y="101"/>
                  </a:lnTo>
                  <a:lnTo>
                    <a:pt x="151" y="102"/>
                  </a:lnTo>
                  <a:lnTo>
                    <a:pt x="143" y="107"/>
                  </a:lnTo>
                  <a:lnTo>
                    <a:pt x="134" y="115"/>
                  </a:lnTo>
                  <a:lnTo>
                    <a:pt x="125" y="125"/>
                  </a:lnTo>
                  <a:lnTo>
                    <a:pt x="116" y="137"/>
                  </a:lnTo>
                  <a:lnTo>
                    <a:pt x="110" y="152"/>
                  </a:lnTo>
                  <a:lnTo>
                    <a:pt x="106" y="168"/>
                  </a:lnTo>
                  <a:lnTo>
                    <a:pt x="105" y="185"/>
                  </a:lnTo>
                  <a:lnTo>
                    <a:pt x="88" y="183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9" name="Freeform 106"/>
            <p:cNvSpPr/>
            <p:nvPr/>
          </p:nvSpPr>
          <p:spPr bwMode="auto">
            <a:xfrm>
              <a:off x="2659" y="1825"/>
              <a:ext cx="47" cy="50"/>
            </a:xfrm>
            <a:custGeom>
              <a:avLst/>
              <a:gdLst>
                <a:gd name="T0" fmla="*/ 1 w 94"/>
                <a:gd name="T1" fmla="*/ 1 h 99"/>
                <a:gd name="T2" fmla="*/ 1 w 94"/>
                <a:gd name="T3" fmla="*/ 1 h 99"/>
                <a:gd name="T4" fmla="*/ 1 w 94"/>
                <a:gd name="T5" fmla="*/ 1 h 99"/>
                <a:gd name="T6" fmla="*/ 1 w 94"/>
                <a:gd name="T7" fmla="*/ 1 h 99"/>
                <a:gd name="T8" fmla="*/ 1 w 94"/>
                <a:gd name="T9" fmla="*/ 1 h 99"/>
                <a:gd name="T10" fmla="*/ 1 w 94"/>
                <a:gd name="T11" fmla="*/ 1 h 99"/>
                <a:gd name="T12" fmla="*/ 1 w 94"/>
                <a:gd name="T13" fmla="*/ 1 h 99"/>
                <a:gd name="T14" fmla="*/ 1 w 94"/>
                <a:gd name="T15" fmla="*/ 1 h 99"/>
                <a:gd name="T16" fmla="*/ 1 w 94"/>
                <a:gd name="T17" fmla="*/ 1 h 99"/>
                <a:gd name="T18" fmla="*/ 1 w 94"/>
                <a:gd name="T19" fmla="*/ 1 h 99"/>
                <a:gd name="T20" fmla="*/ 1 w 94"/>
                <a:gd name="T21" fmla="*/ 1 h 99"/>
                <a:gd name="T22" fmla="*/ 1 w 94"/>
                <a:gd name="T23" fmla="*/ 1 h 99"/>
                <a:gd name="T24" fmla="*/ 1 w 94"/>
                <a:gd name="T25" fmla="*/ 1 h 99"/>
                <a:gd name="T26" fmla="*/ 1 w 94"/>
                <a:gd name="T27" fmla="*/ 1 h 99"/>
                <a:gd name="T28" fmla="*/ 1 w 94"/>
                <a:gd name="T29" fmla="*/ 1 h 99"/>
                <a:gd name="T30" fmla="*/ 0 w 94"/>
                <a:gd name="T31" fmla="*/ 1 h 99"/>
                <a:gd name="T32" fmla="*/ 1 w 94"/>
                <a:gd name="T33" fmla="*/ 1 h 99"/>
                <a:gd name="T34" fmla="*/ 1 w 94"/>
                <a:gd name="T35" fmla="*/ 1 h 99"/>
                <a:gd name="T36" fmla="*/ 1 w 94"/>
                <a:gd name="T37" fmla="*/ 1 h 99"/>
                <a:gd name="T38" fmla="*/ 1 w 94"/>
                <a:gd name="T39" fmla="*/ 0 h 99"/>
                <a:gd name="T40" fmla="*/ 1 w 94"/>
                <a:gd name="T41" fmla="*/ 0 h 99"/>
                <a:gd name="T42" fmla="*/ 1 w 94"/>
                <a:gd name="T43" fmla="*/ 1 h 99"/>
                <a:gd name="T44" fmla="*/ 1 w 94"/>
                <a:gd name="T45" fmla="*/ 1 h 99"/>
                <a:gd name="T46" fmla="*/ 1 w 94"/>
                <a:gd name="T47" fmla="*/ 1 h 99"/>
                <a:gd name="T48" fmla="*/ 1 w 94"/>
                <a:gd name="T49" fmla="*/ 1 h 99"/>
                <a:gd name="T50" fmla="*/ 1 w 94"/>
                <a:gd name="T51" fmla="*/ 1 h 99"/>
                <a:gd name="T52" fmla="*/ 1 w 94"/>
                <a:gd name="T53" fmla="*/ 1 h 99"/>
                <a:gd name="T54" fmla="*/ 1 w 94"/>
                <a:gd name="T55" fmla="*/ 1 h 99"/>
                <a:gd name="T56" fmla="*/ 1 w 94"/>
                <a:gd name="T57" fmla="*/ 1 h 99"/>
                <a:gd name="T58" fmla="*/ 1 w 94"/>
                <a:gd name="T59" fmla="*/ 1 h 99"/>
                <a:gd name="T60" fmla="*/ 1 w 94"/>
                <a:gd name="T61" fmla="*/ 1 h 99"/>
                <a:gd name="T62" fmla="*/ 1 w 94"/>
                <a:gd name="T63" fmla="*/ 1 h 9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94"/>
                <a:gd name="T97" fmla="*/ 0 h 99"/>
                <a:gd name="T98" fmla="*/ 94 w 94"/>
                <a:gd name="T99" fmla="*/ 99 h 9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94" h="99">
                  <a:moveTo>
                    <a:pt x="64" y="99"/>
                  </a:moveTo>
                  <a:lnTo>
                    <a:pt x="55" y="82"/>
                  </a:lnTo>
                  <a:lnTo>
                    <a:pt x="66" y="72"/>
                  </a:lnTo>
                  <a:lnTo>
                    <a:pt x="76" y="60"/>
                  </a:lnTo>
                  <a:lnTo>
                    <a:pt x="79" y="48"/>
                  </a:lnTo>
                  <a:lnTo>
                    <a:pt x="77" y="34"/>
                  </a:lnTo>
                  <a:lnTo>
                    <a:pt x="72" y="28"/>
                  </a:lnTo>
                  <a:lnTo>
                    <a:pt x="66" y="23"/>
                  </a:lnTo>
                  <a:lnTo>
                    <a:pt x="58" y="21"/>
                  </a:lnTo>
                  <a:lnTo>
                    <a:pt x="49" y="19"/>
                  </a:lnTo>
                  <a:lnTo>
                    <a:pt x="40" y="19"/>
                  </a:lnTo>
                  <a:lnTo>
                    <a:pt x="31" y="19"/>
                  </a:lnTo>
                  <a:lnTo>
                    <a:pt x="22" y="20"/>
                  </a:lnTo>
                  <a:lnTo>
                    <a:pt x="13" y="21"/>
                  </a:lnTo>
                  <a:lnTo>
                    <a:pt x="4" y="20"/>
                  </a:lnTo>
                  <a:lnTo>
                    <a:pt x="0" y="15"/>
                  </a:lnTo>
                  <a:lnTo>
                    <a:pt x="1" y="8"/>
                  </a:lnTo>
                  <a:lnTo>
                    <a:pt x="9" y="4"/>
                  </a:lnTo>
                  <a:lnTo>
                    <a:pt x="17" y="2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54" y="2"/>
                  </a:lnTo>
                  <a:lnTo>
                    <a:pt x="66" y="5"/>
                  </a:lnTo>
                  <a:lnTo>
                    <a:pt x="78" y="11"/>
                  </a:lnTo>
                  <a:lnTo>
                    <a:pt x="87" y="20"/>
                  </a:lnTo>
                  <a:lnTo>
                    <a:pt x="93" y="33"/>
                  </a:lnTo>
                  <a:lnTo>
                    <a:pt x="94" y="56"/>
                  </a:lnTo>
                  <a:lnTo>
                    <a:pt x="87" y="72"/>
                  </a:lnTo>
                  <a:lnTo>
                    <a:pt x="79" y="80"/>
                  </a:lnTo>
                  <a:lnTo>
                    <a:pt x="76" y="83"/>
                  </a:lnTo>
                  <a:lnTo>
                    <a:pt x="79" y="95"/>
                  </a:lnTo>
                  <a:lnTo>
                    <a:pt x="64" y="99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10" name="图片 209"/>
          <p:cNvPicPr>
            <a:picLocks noChangeAspect="1"/>
          </p:cNvPicPr>
          <p:nvPr/>
        </p:nvPicPr>
        <p:blipFill rotWithShape="1">
          <a:blip r:embed="rId5" cstate="print"/>
          <a:srcRect l="7432" t="32152" r="17707"/>
          <a:stretch>
            <a:fillRect/>
          </a:stretch>
        </p:blipFill>
        <p:spPr>
          <a:xfrm>
            <a:off x="8172400" y="86596"/>
            <a:ext cx="774145" cy="534092"/>
          </a:xfrm>
          <a:prstGeom prst="ellipse">
            <a:avLst/>
          </a:prstGeom>
        </p:spPr>
      </p:pic>
      <p:sp>
        <p:nvSpPr>
          <p:cNvPr id="2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1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0" y="0"/>
            <a:ext cx="9144000" cy="35401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0" y="354013"/>
            <a:ext cx="9144000" cy="4603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0" y="6524625"/>
            <a:ext cx="9144000" cy="1809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/>
          <a:srcRect l="7432" t="32152" r="17707"/>
          <a:stretch>
            <a:fillRect/>
          </a:stretch>
        </p:blipFill>
        <p:spPr>
          <a:xfrm>
            <a:off x="8172400" y="86596"/>
            <a:ext cx="774145" cy="534092"/>
          </a:xfrm>
          <a:prstGeom prst="ellipse">
            <a:avLst/>
          </a:prstGeom>
        </p:spPr>
      </p:pic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 hasCustomPrompt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单击图标添加表格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3011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25" y="-69850"/>
            <a:ext cx="1225550" cy="1373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2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0650" y="260350"/>
            <a:ext cx="1112838" cy="407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0" y="6308725"/>
            <a:ext cx="9144000" cy="18891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平行四边形 13"/>
          <p:cNvSpPr>
            <a:spLocks noChangeArrowheads="1"/>
          </p:cNvSpPr>
          <p:nvPr/>
        </p:nvSpPr>
        <p:spPr bwMode="auto">
          <a:xfrm>
            <a:off x="1009650" y="1384300"/>
            <a:ext cx="4381500" cy="584200"/>
          </a:xfrm>
          <a:prstGeom prst="parallelogram">
            <a:avLst>
              <a:gd name="adj" fmla="val 24996"/>
            </a:avLst>
          </a:prstGeom>
          <a:solidFill>
            <a:srgbClr val="B4D422"/>
          </a:solidFill>
          <a:ln>
            <a:noFill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7"/>
          <p:cNvSpPr>
            <a:spLocks noChangeArrowheads="1"/>
          </p:cNvSpPr>
          <p:nvPr/>
        </p:nvSpPr>
        <p:spPr bwMode="auto">
          <a:xfrm>
            <a:off x="1338263" y="2212975"/>
            <a:ext cx="6694488" cy="1584325"/>
          </a:xfrm>
          <a:prstGeom prst="roundRect">
            <a:avLst>
              <a:gd name="adj" fmla="val 16667"/>
            </a:avLst>
          </a:prstGeom>
          <a:noFill/>
          <a:ln w="38100" algn="ctr">
            <a:solidFill>
              <a:srgbClr val="B4D422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1143000" y="1384300"/>
            <a:ext cx="4038600" cy="584200"/>
          </a:xfrm>
        </p:spPr>
        <p:txBody>
          <a:bodyPr/>
          <a:lstStyle>
            <a:lvl1pPr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1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3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0" y="354013"/>
            <a:ext cx="9144000" cy="4603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0" y="6524625"/>
            <a:ext cx="9144000" cy="1809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/>
          <a:srcRect l="7432" t="32152" r="17707"/>
          <a:stretch>
            <a:fillRect/>
          </a:stretch>
        </p:blipFill>
        <p:spPr>
          <a:xfrm>
            <a:off x="8172400" y="86596"/>
            <a:ext cx="774145" cy="534092"/>
          </a:xfrm>
          <a:prstGeom prst="ellipse">
            <a:avLst/>
          </a:prstGeom>
        </p:spPr>
      </p:pic>
      <p:sp>
        <p:nvSpPr>
          <p:cNvPr id="1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43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25" y="-69850"/>
            <a:ext cx="1225550" cy="1373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0650" y="260350"/>
            <a:ext cx="1112838" cy="407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0" y="6308725"/>
            <a:ext cx="9144000" cy="18891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平行四边形 13"/>
          <p:cNvSpPr>
            <a:spLocks noChangeArrowheads="1"/>
          </p:cNvSpPr>
          <p:nvPr/>
        </p:nvSpPr>
        <p:spPr bwMode="auto">
          <a:xfrm>
            <a:off x="1009650" y="1384300"/>
            <a:ext cx="4381500" cy="584200"/>
          </a:xfrm>
          <a:prstGeom prst="parallelogram">
            <a:avLst>
              <a:gd name="adj" fmla="val 24996"/>
            </a:avLst>
          </a:prstGeom>
          <a:solidFill>
            <a:srgbClr val="B4D422"/>
          </a:solidFill>
          <a:ln>
            <a:noFill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7"/>
          <p:cNvSpPr>
            <a:spLocks noChangeArrowheads="1"/>
          </p:cNvSpPr>
          <p:nvPr/>
        </p:nvSpPr>
        <p:spPr bwMode="auto">
          <a:xfrm>
            <a:off x="1338263" y="2212975"/>
            <a:ext cx="6694488" cy="1584325"/>
          </a:xfrm>
          <a:prstGeom prst="roundRect">
            <a:avLst>
              <a:gd name="adj" fmla="val 16667"/>
            </a:avLst>
          </a:prstGeom>
          <a:noFill/>
          <a:ln w="38100" algn="ctr">
            <a:solidFill>
              <a:srgbClr val="B4D422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1143000" y="1384300"/>
            <a:ext cx="4038600" cy="584200"/>
          </a:xfrm>
        </p:spPr>
        <p:txBody>
          <a:bodyPr/>
          <a:lstStyle>
            <a:lvl1pPr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1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3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0" y="354013"/>
            <a:ext cx="9144000" cy="4603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0" y="6524625"/>
            <a:ext cx="9144000" cy="1809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5060" name="Group 8"/>
          <p:cNvGrpSpPr/>
          <p:nvPr/>
        </p:nvGrpSpPr>
        <p:grpSpPr>
          <a:xfrm>
            <a:off x="-4762" y="5300663"/>
            <a:ext cx="7854950" cy="1222375"/>
            <a:chOff x="2474" y="1406"/>
            <a:chExt cx="2792" cy="628"/>
          </a:xfrm>
        </p:grpSpPr>
        <p:sp>
          <p:nvSpPr>
            <p:cNvPr id="10" name="Freeform 9"/>
            <p:cNvSpPr/>
            <p:nvPr/>
          </p:nvSpPr>
          <p:spPr bwMode="auto">
            <a:xfrm>
              <a:off x="2474" y="1513"/>
              <a:ext cx="559" cy="300"/>
            </a:xfrm>
            <a:custGeom>
              <a:avLst/>
              <a:gdLst>
                <a:gd name="T0" fmla="*/ 0 w 1119"/>
                <a:gd name="T1" fmla="*/ 1 h 600"/>
                <a:gd name="T2" fmla="*/ 0 w 1119"/>
                <a:gd name="T3" fmla="*/ 1 h 600"/>
                <a:gd name="T4" fmla="*/ 0 w 1119"/>
                <a:gd name="T5" fmla="*/ 1 h 600"/>
                <a:gd name="T6" fmla="*/ 0 w 1119"/>
                <a:gd name="T7" fmla="*/ 1 h 600"/>
                <a:gd name="T8" fmla="*/ 0 w 1119"/>
                <a:gd name="T9" fmla="*/ 1 h 600"/>
                <a:gd name="T10" fmla="*/ 0 w 1119"/>
                <a:gd name="T11" fmla="*/ 1 h 600"/>
                <a:gd name="T12" fmla="*/ 0 w 1119"/>
                <a:gd name="T13" fmla="*/ 1 h 600"/>
                <a:gd name="T14" fmla="*/ 0 w 1119"/>
                <a:gd name="T15" fmla="*/ 1 h 600"/>
                <a:gd name="T16" fmla="*/ 0 w 1119"/>
                <a:gd name="T17" fmla="*/ 1 h 600"/>
                <a:gd name="T18" fmla="*/ 0 w 1119"/>
                <a:gd name="T19" fmla="*/ 1 h 600"/>
                <a:gd name="T20" fmla="*/ 0 w 1119"/>
                <a:gd name="T21" fmla="*/ 1 h 600"/>
                <a:gd name="T22" fmla="*/ 0 w 1119"/>
                <a:gd name="T23" fmla="*/ 1 h 600"/>
                <a:gd name="T24" fmla="*/ 0 w 1119"/>
                <a:gd name="T25" fmla="*/ 1 h 600"/>
                <a:gd name="T26" fmla="*/ 0 w 1119"/>
                <a:gd name="T27" fmla="*/ 1 h 600"/>
                <a:gd name="T28" fmla="*/ 0 w 1119"/>
                <a:gd name="T29" fmla="*/ 1 h 600"/>
                <a:gd name="T30" fmla="*/ 0 w 1119"/>
                <a:gd name="T31" fmla="*/ 1 h 600"/>
                <a:gd name="T32" fmla="*/ 0 w 1119"/>
                <a:gd name="T33" fmla="*/ 1 h 600"/>
                <a:gd name="T34" fmla="*/ 0 w 1119"/>
                <a:gd name="T35" fmla="*/ 1 h 600"/>
                <a:gd name="T36" fmla="*/ 0 w 1119"/>
                <a:gd name="T37" fmla="*/ 1 h 600"/>
                <a:gd name="T38" fmla="*/ 0 w 1119"/>
                <a:gd name="T39" fmla="*/ 1 h 600"/>
                <a:gd name="T40" fmla="*/ 0 w 1119"/>
                <a:gd name="T41" fmla="*/ 1 h 600"/>
                <a:gd name="T42" fmla="*/ 0 w 1119"/>
                <a:gd name="T43" fmla="*/ 1 h 600"/>
                <a:gd name="T44" fmla="*/ 0 w 1119"/>
                <a:gd name="T45" fmla="*/ 1 h 600"/>
                <a:gd name="T46" fmla="*/ 0 w 1119"/>
                <a:gd name="T47" fmla="*/ 1 h 600"/>
                <a:gd name="T48" fmla="*/ 0 w 1119"/>
                <a:gd name="T49" fmla="*/ 1 h 600"/>
                <a:gd name="T50" fmla="*/ 0 w 1119"/>
                <a:gd name="T51" fmla="*/ 1 h 600"/>
                <a:gd name="T52" fmla="*/ 0 w 1119"/>
                <a:gd name="T53" fmla="*/ 1 h 600"/>
                <a:gd name="T54" fmla="*/ 0 w 1119"/>
                <a:gd name="T55" fmla="*/ 1 h 600"/>
                <a:gd name="T56" fmla="*/ 0 w 1119"/>
                <a:gd name="T57" fmla="*/ 1 h 600"/>
                <a:gd name="T58" fmla="*/ 0 w 1119"/>
                <a:gd name="T59" fmla="*/ 1 h 600"/>
                <a:gd name="T60" fmla="*/ 0 w 1119"/>
                <a:gd name="T61" fmla="*/ 1 h 600"/>
                <a:gd name="T62" fmla="*/ 0 w 1119"/>
                <a:gd name="T63" fmla="*/ 1 h 600"/>
                <a:gd name="T64" fmla="*/ 0 w 1119"/>
                <a:gd name="T65" fmla="*/ 1 h 600"/>
                <a:gd name="T66" fmla="*/ 0 w 1119"/>
                <a:gd name="T67" fmla="*/ 1 h 600"/>
                <a:gd name="T68" fmla="*/ 0 w 1119"/>
                <a:gd name="T69" fmla="*/ 1 h 600"/>
                <a:gd name="T70" fmla="*/ 0 w 1119"/>
                <a:gd name="T71" fmla="*/ 1 h 600"/>
                <a:gd name="T72" fmla="*/ 0 w 1119"/>
                <a:gd name="T73" fmla="*/ 1 h 600"/>
                <a:gd name="T74" fmla="*/ 0 w 1119"/>
                <a:gd name="T75" fmla="*/ 1 h 600"/>
                <a:gd name="T76" fmla="*/ 0 w 1119"/>
                <a:gd name="T77" fmla="*/ 1 h 600"/>
                <a:gd name="T78" fmla="*/ 0 w 1119"/>
                <a:gd name="T79" fmla="*/ 1 h 600"/>
                <a:gd name="T80" fmla="*/ 0 w 1119"/>
                <a:gd name="T81" fmla="*/ 1 h 600"/>
                <a:gd name="T82" fmla="*/ 0 w 1119"/>
                <a:gd name="T83" fmla="*/ 1 h 600"/>
                <a:gd name="T84" fmla="*/ 0 w 1119"/>
                <a:gd name="T85" fmla="*/ 1 h 600"/>
                <a:gd name="T86" fmla="*/ 0 w 1119"/>
                <a:gd name="T87" fmla="*/ 1 h 600"/>
                <a:gd name="T88" fmla="*/ 0 w 1119"/>
                <a:gd name="T89" fmla="*/ 1 h 600"/>
                <a:gd name="T90" fmla="*/ 0 w 1119"/>
                <a:gd name="T91" fmla="*/ 1 h 600"/>
                <a:gd name="T92" fmla="*/ 0 w 1119"/>
                <a:gd name="T93" fmla="*/ 0 h 600"/>
                <a:gd name="T94" fmla="*/ 0 w 1119"/>
                <a:gd name="T95" fmla="*/ 1 h 600"/>
                <a:gd name="T96" fmla="*/ 0 w 1119"/>
                <a:gd name="T97" fmla="*/ 1 h 600"/>
                <a:gd name="T98" fmla="*/ 0 w 1119"/>
                <a:gd name="T99" fmla="*/ 1 h 600"/>
                <a:gd name="T100" fmla="*/ 0 w 1119"/>
                <a:gd name="T101" fmla="*/ 1 h 6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119"/>
                <a:gd name="T154" fmla="*/ 0 h 600"/>
                <a:gd name="T155" fmla="*/ 1119 w 1119"/>
                <a:gd name="T156" fmla="*/ 600 h 6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119" h="600">
                  <a:moveTo>
                    <a:pt x="1119" y="59"/>
                  </a:moveTo>
                  <a:lnTo>
                    <a:pt x="957" y="59"/>
                  </a:lnTo>
                  <a:lnTo>
                    <a:pt x="957" y="147"/>
                  </a:lnTo>
                  <a:lnTo>
                    <a:pt x="918" y="186"/>
                  </a:lnTo>
                  <a:lnTo>
                    <a:pt x="870" y="186"/>
                  </a:lnTo>
                  <a:lnTo>
                    <a:pt x="870" y="93"/>
                  </a:lnTo>
                  <a:lnTo>
                    <a:pt x="737" y="93"/>
                  </a:lnTo>
                  <a:lnTo>
                    <a:pt x="737" y="204"/>
                  </a:lnTo>
                  <a:lnTo>
                    <a:pt x="689" y="204"/>
                  </a:lnTo>
                  <a:lnTo>
                    <a:pt x="685" y="166"/>
                  </a:lnTo>
                  <a:lnTo>
                    <a:pt x="678" y="135"/>
                  </a:lnTo>
                  <a:lnTo>
                    <a:pt x="667" y="108"/>
                  </a:lnTo>
                  <a:lnTo>
                    <a:pt x="653" y="85"/>
                  </a:lnTo>
                  <a:lnTo>
                    <a:pt x="639" y="66"/>
                  </a:lnTo>
                  <a:lnTo>
                    <a:pt x="627" y="51"/>
                  </a:lnTo>
                  <a:lnTo>
                    <a:pt x="615" y="38"/>
                  </a:lnTo>
                  <a:lnTo>
                    <a:pt x="607" y="27"/>
                  </a:lnTo>
                  <a:lnTo>
                    <a:pt x="599" y="40"/>
                  </a:lnTo>
                  <a:lnTo>
                    <a:pt x="590" y="55"/>
                  </a:lnTo>
                  <a:lnTo>
                    <a:pt x="580" y="73"/>
                  </a:lnTo>
                  <a:lnTo>
                    <a:pt x="571" y="93"/>
                  </a:lnTo>
                  <a:lnTo>
                    <a:pt x="563" y="111"/>
                  </a:lnTo>
                  <a:lnTo>
                    <a:pt x="556" y="130"/>
                  </a:lnTo>
                  <a:lnTo>
                    <a:pt x="551" y="145"/>
                  </a:lnTo>
                  <a:lnTo>
                    <a:pt x="547" y="156"/>
                  </a:lnTo>
                  <a:lnTo>
                    <a:pt x="541" y="142"/>
                  </a:lnTo>
                  <a:lnTo>
                    <a:pt x="536" y="126"/>
                  </a:lnTo>
                  <a:lnTo>
                    <a:pt x="529" y="109"/>
                  </a:lnTo>
                  <a:lnTo>
                    <a:pt x="521" y="92"/>
                  </a:lnTo>
                  <a:lnTo>
                    <a:pt x="514" y="76"/>
                  </a:lnTo>
                  <a:lnTo>
                    <a:pt x="506" y="61"/>
                  </a:lnTo>
                  <a:lnTo>
                    <a:pt x="499" y="48"/>
                  </a:lnTo>
                  <a:lnTo>
                    <a:pt x="493" y="39"/>
                  </a:lnTo>
                  <a:lnTo>
                    <a:pt x="483" y="55"/>
                  </a:lnTo>
                  <a:lnTo>
                    <a:pt x="472" y="76"/>
                  </a:lnTo>
                  <a:lnTo>
                    <a:pt x="462" y="100"/>
                  </a:lnTo>
                  <a:lnTo>
                    <a:pt x="453" y="127"/>
                  </a:lnTo>
                  <a:lnTo>
                    <a:pt x="445" y="155"/>
                  </a:lnTo>
                  <a:lnTo>
                    <a:pt x="439" y="184"/>
                  </a:lnTo>
                  <a:lnTo>
                    <a:pt x="434" y="212"/>
                  </a:lnTo>
                  <a:lnTo>
                    <a:pt x="432" y="240"/>
                  </a:lnTo>
                  <a:lnTo>
                    <a:pt x="351" y="240"/>
                  </a:lnTo>
                  <a:lnTo>
                    <a:pt x="351" y="186"/>
                  </a:lnTo>
                  <a:lnTo>
                    <a:pt x="375" y="186"/>
                  </a:lnTo>
                  <a:lnTo>
                    <a:pt x="318" y="87"/>
                  </a:lnTo>
                  <a:lnTo>
                    <a:pt x="150" y="87"/>
                  </a:lnTo>
                  <a:lnTo>
                    <a:pt x="104" y="0"/>
                  </a:lnTo>
                  <a:lnTo>
                    <a:pt x="0" y="229"/>
                  </a:lnTo>
                  <a:lnTo>
                    <a:pt x="0" y="600"/>
                  </a:lnTo>
                  <a:lnTo>
                    <a:pt x="1119" y="600"/>
                  </a:lnTo>
                  <a:lnTo>
                    <a:pt x="1119" y="59"/>
                  </a:lnTo>
                  <a:close/>
                </a:path>
              </a:pathLst>
            </a:custGeom>
            <a:solidFill>
              <a:srgbClr val="D8C6A5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2474" y="1795"/>
              <a:ext cx="558" cy="221"/>
            </a:xfrm>
            <a:prstGeom prst="rect">
              <a:avLst/>
            </a:prstGeom>
            <a:solidFill>
              <a:srgbClr val="33BF0C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4159" y="1502"/>
              <a:ext cx="1107" cy="311"/>
            </a:xfrm>
            <a:custGeom>
              <a:avLst/>
              <a:gdLst>
                <a:gd name="T0" fmla="*/ 1 w 2214"/>
                <a:gd name="T1" fmla="*/ 1 h 621"/>
                <a:gd name="T2" fmla="*/ 1 w 2214"/>
                <a:gd name="T3" fmla="*/ 1 h 621"/>
                <a:gd name="T4" fmla="*/ 1 w 2214"/>
                <a:gd name="T5" fmla="*/ 1 h 621"/>
                <a:gd name="T6" fmla="*/ 1 w 2214"/>
                <a:gd name="T7" fmla="*/ 1 h 621"/>
                <a:gd name="T8" fmla="*/ 1 w 2214"/>
                <a:gd name="T9" fmla="*/ 1 h 621"/>
                <a:gd name="T10" fmla="*/ 1 w 2214"/>
                <a:gd name="T11" fmla="*/ 1 h 621"/>
                <a:gd name="T12" fmla="*/ 1 w 2214"/>
                <a:gd name="T13" fmla="*/ 1 h 621"/>
                <a:gd name="T14" fmla="*/ 1 w 2214"/>
                <a:gd name="T15" fmla="*/ 1 h 621"/>
                <a:gd name="T16" fmla="*/ 1 w 2214"/>
                <a:gd name="T17" fmla="*/ 1 h 621"/>
                <a:gd name="T18" fmla="*/ 1 w 2214"/>
                <a:gd name="T19" fmla="*/ 1 h 621"/>
                <a:gd name="T20" fmla="*/ 1 w 2214"/>
                <a:gd name="T21" fmla="*/ 1 h 621"/>
                <a:gd name="T22" fmla="*/ 1 w 2214"/>
                <a:gd name="T23" fmla="*/ 1 h 621"/>
                <a:gd name="T24" fmla="*/ 1 w 2214"/>
                <a:gd name="T25" fmla="*/ 1 h 621"/>
                <a:gd name="T26" fmla="*/ 1 w 2214"/>
                <a:gd name="T27" fmla="*/ 1 h 621"/>
                <a:gd name="T28" fmla="*/ 1 w 2214"/>
                <a:gd name="T29" fmla="*/ 1 h 621"/>
                <a:gd name="T30" fmla="*/ 1 w 2214"/>
                <a:gd name="T31" fmla="*/ 1 h 621"/>
                <a:gd name="T32" fmla="*/ 1 w 2214"/>
                <a:gd name="T33" fmla="*/ 1 h 621"/>
                <a:gd name="T34" fmla="*/ 1 w 2214"/>
                <a:gd name="T35" fmla="*/ 1 h 621"/>
                <a:gd name="T36" fmla="*/ 1 w 2214"/>
                <a:gd name="T37" fmla="*/ 1 h 621"/>
                <a:gd name="T38" fmla="*/ 1 w 2214"/>
                <a:gd name="T39" fmla="*/ 1 h 621"/>
                <a:gd name="T40" fmla="*/ 1 w 2214"/>
                <a:gd name="T41" fmla="*/ 1 h 621"/>
                <a:gd name="T42" fmla="*/ 1 w 2214"/>
                <a:gd name="T43" fmla="*/ 1 h 621"/>
                <a:gd name="T44" fmla="*/ 1 w 2214"/>
                <a:gd name="T45" fmla="*/ 1 h 621"/>
                <a:gd name="T46" fmla="*/ 1 w 2214"/>
                <a:gd name="T47" fmla="*/ 1 h 621"/>
                <a:gd name="T48" fmla="*/ 1 w 2214"/>
                <a:gd name="T49" fmla="*/ 1 h 621"/>
                <a:gd name="T50" fmla="*/ 1 w 2214"/>
                <a:gd name="T51" fmla="*/ 1 h 621"/>
                <a:gd name="T52" fmla="*/ 1 w 2214"/>
                <a:gd name="T53" fmla="*/ 1 h 621"/>
                <a:gd name="T54" fmla="*/ 1 w 2214"/>
                <a:gd name="T55" fmla="*/ 1 h 621"/>
                <a:gd name="T56" fmla="*/ 1 w 2214"/>
                <a:gd name="T57" fmla="*/ 1 h 621"/>
                <a:gd name="T58" fmla="*/ 1 w 2214"/>
                <a:gd name="T59" fmla="*/ 1 h 621"/>
                <a:gd name="T60" fmla="*/ 1 w 2214"/>
                <a:gd name="T61" fmla="*/ 1 h 621"/>
                <a:gd name="T62" fmla="*/ 1 w 2214"/>
                <a:gd name="T63" fmla="*/ 1 h 621"/>
                <a:gd name="T64" fmla="*/ 1 w 2214"/>
                <a:gd name="T65" fmla="*/ 1 h 621"/>
                <a:gd name="T66" fmla="*/ 1 w 2214"/>
                <a:gd name="T67" fmla="*/ 1 h 621"/>
                <a:gd name="T68" fmla="*/ 1 w 2214"/>
                <a:gd name="T69" fmla="*/ 1 h 621"/>
                <a:gd name="T70" fmla="*/ 1 w 2214"/>
                <a:gd name="T71" fmla="*/ 1 h 621"/>
                <a:gd name="T72" fmla="*/ 1 w 2214"/>
                <a:gd name="T73" fmla="*/ 1 h 621"/>
                <a:gd name="T74" fmla="*/ 1 w 2214"/>
                <a:gd name="T75" fmla="*/ 1 h 621"/>
                <a:gd name="T76" fmla="*/ 1 w 2214"/>
                <a:gd name="T77" fmla="*/ 1 h 621"/>
                <a:gd name="T78" fmla="*/ 1 w 2214"/>
                <a:gd name="T79" fmla="*/ 1 h 621"/>
                <a:gd name="T80" fmla="*/ 1 w 2214"/>
                <a:gd name="T81" fmla="*/ 1 h 621"/>
                <a:gd name="T82" fmla="*/ 1 w 2214"/>
                <a:gd name="T83" fmla="*/ 1 h 621"/>
                <a:gd name="T84" fmla="*/ 1 w 2214"/>
                <a:gd name="T85" fmla="*/ 1 h 621"/>
                <a:gd name="T86" fmla="*/ 1 w 2214"/>
                <a:gd name="T87" fmla="*/ 1 h 621"/>
                <a:gd name="T88" fmla="*/ 1 w 2214"/>
                <a:gd name="T89" fmla="*/ 1 h 621"/>
                <a:gd name="T90" fmla="*/ 1 w 2214"/>
                <a:gd name="T91" fmla="*/ 1 h 621"/>
                <a:gd name="T92" fmla="*/ 1 w 2214"/>
                <a:gd name="T93" fmla="*/ 1 h 621"/>
                <a:gd name="T94" fmla="*/ 1 w 2214"/>
                <a:gd name="T95" fmla="*/ 1 h 621"/>
                <a:gd name="T96" fmla="*/ 1 w 2214"/>
                <a:gd name="T97" fmla="*/ 0 h 621"/>
                <a:gd name="T98" fmla="*/ 1 w 2214"/>
                <a:gd name="T99" fmla="*/ 1 h 621"/>
                <a:gd name="T100" fmla="*/ 1 w 2214"/>
                <a:gd name="T101" fmla="*/ 1 h 621"/>
                <a:gd name="T102" fmla="*/ 0 w 2214"/>
                <a:gd name="T103" fmla="*/ 1 h 621"/>
                <a:gd name="T104" fmla="*/ 1 w 2214"/>
                <a:gd name="T105" fmla="*/ 1 h 6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214"/>
                <a:gd name="T160" fmla="*/ 0 h 621"/>
                <a:gd name="T161" fmla="*/ 2214 w 2214"/>
                <a:gd name="T162" fmla="*/ 621 h 6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214" h="621">
                  <a:moveTo>
                    <a:pt x="2214" y="147"/>
                  </a:moveTo>
                  <a:lnTo>
                    <a:pt x="2214" y="147"/>
                  </a:lnTo>
                  <a:lnTo>
                    <a:pt x="2163" y="75"/>
                  </a:lnTo>
                  <a:lnTo>
                    <a:pt x="2087" y="190"/>
                  </a:lnTo>
                  <a:lnTo>
                    <a:pt x="2087" y="108"/>
                  </a:lnTo>
                  <a:lnTo>
                    <a:pt x="2024" y="65"/>
                  </a:lnTo>
                  <a:lnTo>
                    <a:pt x="1977" y="117"/>
                  </a:lnTo>
                  <a:lnTo>
                    <a:pt x="1977" y="168"/>
                  </a:lnTo>
                  <a:lnTo>
                    <a:pt x="1955" y="168"/>
                  </a:lnTo>
                  <a:lnTo>
                    <a:pt x="1955" y="120"/>
                  </a:lnTo>
                  <a:lnTo>
                    <a:pt x="1885" y="49"/>
                  </a:lnTo>
                  <a:lnTo>
                    <a:pt x="1882" y="49"/>
                  </a:lnTo>
                  <a:lnTo>
                    <a:pt x="1874" y="49"/>
                  </a:lnTo>
                  <a:lnTo>
                    <a:pt x="1861" y="49"/>
                  </a:lnTo>
                  <a:lnTo>
                    <a:pt x="1846" y="49"/>
                  </a:lnTo>
                  <a:lnTo>
                    <a:pt x="1828" y="49"/>
                  </a:lnTo>
                  <a:lnTo>
                    <a:pt x="1806" y="49"/>
                  </a:lnTo>
                  <a:lnTo>
                    <a:pt x="1784" y="49"/>
                  </a:lnTo>
                  <a:lnTo>
                    <a:pt x="1761" y="49"/>
                  </a:lnTo>
                  <a:lnTo>
                    <a:pt x="1738" y="49"/>
                  </a:lnTo>
                  <a:lnTo>
                    <a:pt x="1716" y="49"/>
                  </a:lnTo>
                  <a:lnTo>
                    <a:pt x="1694" y="49"/>
                  </a:lnTo>
                  <a:lnTo>
                    <a:pt x="1676" y="49"/>
                  </a:lnTo>
                  <a:lnTo>
                    <a:pt x="1660" y="49"/>
                  </a:lnTo>
                  <a:lnTo>
                    <a:pt x="1647" y="49"/>
                  </a:lnTo>
                  <a:lnTo>
                    <a:pt x="1639" y="49"/>
                  </a:lnTo>
                  <a:lnTo>
                    <a:pt x="1636" y="49"/>
                  </a:lnTo>
                  <a:lnTo>
                    <a:pt x="1631" y="53"/>
                  </a:lnTo>
                  <a:lnTo>
                    <a:pt x="1621" y="63"/>
                  </a:lnTo>
                  <a:lnTo>
                    <a:pt x="1607" y="76"/>
                  </a:lnTo>
                  <a:lnTo>
                    <a:pt x="1592" y="92"/>
                  </a:lnTo>
                  <a:lnTo>
                    <a:pt x="1577" y="108"/>
                  </a:lnTo>
                  <a:lnTo>
                    <a:pt x="1563" y="121"/>
                  </a:lnTo>
                  <a:lnTo>
                    <a:pt x="1554" y="131"/>
                  </a:lnTo>
                  <a:lnTo>
                    <a:pt x="1550" y="135"/>
                  </a:lnTo>
                  <a:lnTo>
                    <a:pt x="1587" y="135"/>
                  </a:lnTo>
                  <a:lnTo>
                    <a:pt x="1587" y="205"/>
                  </a:lnTo>
                  <a:lnTo>
                    <a:pt x="1515" y="205"/>
                  </a:lnTo>
                  <a:lnTo>
                    <a:pt x="1515" y="178"/>
                  </a:lnTo>
                  <a:lnTo>
                    <a:pt x="1515" y="121"/>
                  </a:lnTo>
                  <a:lnTo>
                    <a:pt x="1515" y="63"/>
                  </a:lnTo>
                  <a:lnTo>
                    <a:pt x="1515" y="39"/>
                  </a:lnTo>
                  <a:lnTo>
                    <a:pt x="1512" y="39"/>
                  </a:lnTo>
                  <a:lnTo>
                    <a:pt x="1505" y="40"/>
                  </a:lnTo>
                  <a:lnTo>
                    <a:pt x="1495" y="40"/>
                  </a:lnTo>
                  <a:lnTo>
                    <a:pt x="1481" y="40"/>
                  </a:lnTo>
                  <a:lnTo>
                    <a:pt x="1466" y="40"/>
                  </a:lnTo>
                  <a:lnTo>
                    <a:pt x="1448" y="40"/>
                  </a:lnTo>
                  <a:lnTo>
                    <a:pt x="1429" y="40"/>
                  </a:lnTo>
                  <a:lnTo>
                    <a:pt x="1410" y="40"/>
                  </a:lnTo>
                  <a:lnTo>
                    <a:pt x="1389" y="40"/>
                  </a:lnTo>
                  <a:lnTo>
                    <a:pt x="1371" y="40"/>
                  </a:lnTo>
                  <a:lnTo>
                    <a:pt x="1352" y="39"/>
                  </a:lnTo>
                  <a:lnTo>
                    <a:pt x="1337" y="39"/>
                  </a:lnTo>
                  <a:lnTo>
                    <a:pt x="1323" y="39"/>
                  </a:lnTo>
                  <a:lnTo>
                    <a:pt x="1313" y="39"/>
                  </a:lnTo>
                  <a:lnTo>
                    <a:pt x="1306" y="39"/>
                  </a:lnTo>
                  <a:lnTo>
                    <a:pt x="1304" y="39"/>
                  </a:lnTo>
                  <a:lnTo>
                    <a:pt x="1304" y="84"/>
                  </a:lnTo>
                  <a:lnTo>
                    <a:pt x="1063" y="84"/>
                  </a:lnTo>
                  <a:lnTo>
                    <a:pt x="1063" y="123"/>
                  </a:lnTo>
                  <a:lnTo>
                    <a:pt x="1049" y="124"/>
                  </a:lnTo>
                  <a:lnTo>
                    <a:pt x="1035" y="129"/>
                  </a:lnTo>
                  <a:lnTo>
                    <a:pt x="1020" y="137"/>
                  </a:lnTo>
                  <a:lnTo>
                    <a:pt x="1008" y="147"/>
                  </a:lnTo>
                  <a:lnTo>
                    <a:pt x="996" y="159"/>
                  </a:lnTo>
                  <a:lnTo>
                    <a:pt x="987" y="174"/>
                  </a:lnTo>
                  <a:lnTo>
                    <a:pt x="981" y="190"/>
                  </a:lnTo>
                  <a:lnTo>
                    <a:pt x="979" y="207"/>
                  </a:lnTo>
                  <a:lnTo>
                    <a:pt x="955" y="207"/>
                  </a:lnTo>
                  <a:lnTo>
                    <a:pt x="952" y="176"/>
                  </a:lnTo>
                  <a:lnTo>
                    <a:pt x="944" y="153"/>
                  </a:lnTo>
                  <a:lnTo>
                    <a:pt x="934" y="138"/>
                  </a:lnTo>
                  <a:lnTo>
                    <a:pt x="921" y="132"/>
                  </a:lnTo>
                  <a:lnTo>
                    <a:pt x="909" y="137"/>
                  </a:lnTo>
                  <a:lnTo>
                    <a:pt x="898" y="149"/>
                  </a:lnTo>
                  <a:lnTo>
                    <a:pt x="890" y="174"/>
                  </a:lnTo>
                  <a:lnTo>
                    <a:pt x="888" y="207"/>
                  </a:lnTo>
                  <a:lnTo>
                    <a:pt x="822" y="207"/>
                  </a:lnTo>
                  <a:lnTo>
                    <a:pt x="822" y="11"/>
                  </a:lnTo>
                  <a:lnTo>
                    <a:pt x="783" y="11"/>
                  </a:lnTo>
                  <a:lnTo>
                    <a:pt x="783" y="75"/>
                  </a:lnTo>
                  <a:lnTo>
                    <a:pt x="567" y="75"/>
                  </a:lnTo>
                  <a:lnTo>
                    <a:pt x="524" y="9"/>
                  </a:lnTo>
                  <a:lnTo>
                    <a:pt x="481" y="75"/>
                  </a:lnTo>
                  <a:lnTo>
                    <a:pt x="237" y="75"/>
                  </a:lnTo>
                  <a:lnTo>
                    <a:pt x="237" y="156"/>
                  </a:lnTo>
                  <a:lnTo>
                    <a:pt x="175" y="156"/>
                  </a:lnTo>
                  <a:lnTo>
                    <a:pt x="169" y="149"/>
                  </a:lnTo>
                  <a:lnTo>
                    <a:pt x="162" y="139"/>
                  </a:lnTo>
                  <a:lnTo>
                    <a:pt x="155" y="129"/>
                  </a:lnTo>
                  <a:lnTo>
                    <a:pt x="147" y="117"/>
                  </a:lnTo>
                  <a:lnTo>
                    <a:pt x="140" y="107"/>
                  </a:lnTo>
                  <a:lnTo>
                    <a:pt x="134" y="98"/>
                  </a:lnTo>
                  <a:lnTo>
                    <a:pt x="130" y="92"/>
                  </a:lnTo>
                  <a:lnTo>
                    <a:pt x="129" y="90"/>
                  </a:lnTo>
                  <a:lnTo>
                    <a:pt x="151" y="93"/>
                  </a:lnTo>
                  <a:lnTo>
                    <a:pt x="84" y="0"/>
                  </a:lnTo>
                  <a:lnTo>
                    <a:pt x="26" y="87"/>
                  </a:lnTo>
                  <a:lnTo>
                    <a:pt x="45" y="87"/>
                  </a:lnTo>
                  <a:lnTo>
                    <a:pt x="11" y="151"/>
                  </a:lnTo>
                  <a:lnTo>
                    <a:pt x="33" y="156"/>
                  </a:lnTo>
                  <a:lnTo>
                    <a:pt x="0" y="192"/>
                  </a:lnTo>
                  <a:lnTo>
                    <a:pt x="0" y="621"/>
                  </a:lnTo>
                  <a:lnTo>
                    <a:pt x="2214" y="621"/>
                  </a:lnTo>
                  <a:lnTo>
                    <a:pt x="2214" y="147"/>
                  </a:lnTo>
                  <a:close/>
                </a:path>
              </a:pathLst>
            </a:custGeom>
            <a:solidFill>
              <a:srgbClr val="D8C6A5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158" y="1813"/>
              <a:ext cx="1108" cy="221"/>
            </a:xfrm>
            <a:prstGeom prst="rect">
              <a:avLst/>
            </a:prstGeom>
            <a:solidFill>
              <a:srgbClr val="33BF0C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4158" y="1681"/>
              <a:ext cx="24" cy="132"/>
            </a:xfrm>
            <a:custGeom>
              <a:avLst/>
              <a:gdLst>
                <a:gd name="T0" fmla="*/ 0 w 50"/>
                <a:gd name="T1" fmla="*/ 0 h 263"/>
                <a:gd name="T2" fmla="*/ 0 w 50"/>
                <a:gd name="T3" fmla="*/ 1 h 263"/>
                <a:gd name="T4" fmla="*/ 0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0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4194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4232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5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4158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4158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4881" y="1681"/>
              <a:ext cx="24" cy="132"/>
            </a:xfrm>
            <a:custGeom>
              <a:avLst/>
              <a:gdLst>
                <a:gd name="T0" fmla="*/ 0 w 50"/>
                <a:gd name="T1" fmla="*/ 0 h 263"/>
                <a:gd name="T2" fmla="*/ 0 w 50"/>
                <a:gd name="T3" fmla="*/ 1 h 263"/>
                <a:gd name="T4" fmla="*/ 0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0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4917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4955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21"/>
            <p:cNvSpPr/>
            <p:nvPr/>
          </p:nvSpPr>
          <p:spPr bwMode="auto">
            <a:xfrm>
              <a:off x="4993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5031" y="1681"/>
              <a:ext cx="25" cy="144"/>
            </a:xfrm>
            <a:custGeom>
              <a:avLst/>
              <a:gdLst>
                <a:gd name="T0" fmla="*/ 1 w 49"/>
                <a:gd name="T1" fmla="*/ 0 h 286"/>
                <a:gd name="T2" fmla="*/ 1 w 49"/>
                <a:gd name="T3" fmla="*/ 1 h 286"/>
                <a:gd name="T4" fmla="*/ 1 w 49"/>
                <a:gd name="T5" fmla="*/ 1 h 286"/>
                <a:gd name="T6" fmla="*/ 0 w 49"/>
                <a:gd name="T7" fmla="*/ 1 h 286"/>
                <a:gd name="T8" fmla="*/ 0 w 49"/>
                <a:gd name="T9" fmla="*/ 1 h 286"/>
                <a:gd name="T10" fmla="*/ 1 w 49"/>
                <a:gd name="T11" fmla="*/ 0 h 2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86"/>
                <a:gd name="T20" fmla="*/ 49 w 49"/>
                <a:gd name="T21" fmla="*/ 286 h 2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86">
                  <a:moveTo>
                    <a:pt x="25" y="0"/>
                  </a:moveTo>
                  <a:lnTo>
                    <a:pt x="49" y="57"/>
                  </a:lnTo>
                  <a:lnTo>
                    <a:pt x="49" y="286"/>
                  </a:lnTo>
                  <a:lnTo>
                    <a:pt x="0" y="272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5069" y="1689"/>
              <a:ext cx="25" cy="148"/>
            </a:xfrm>
            <a:custGeom>
              <a:avLst/>
              <a:gdLst>
                <a:gd name="T0" fmla="*/ 1 w 50"/>
                <a:gd name="T1" fmla="*/ 0 h 295"/>
                <a:gd name="T2" fmla="*/ 1 w 50"/>
                <a:gd name="T3" fmla="*/ 1 h 295"/>
                <a:gd name="T4" fmla="*/ 1 w 50"/>
                <a:gd name="T5" fmla="*/ 1 h 295"/>
                <a:gd name="T6" fmla="*/ 0 w 50"/>
                <a:gd name="T7" fmla="*/ 1 h 295"/>
                <a:gd name="T8" fmla="*/ 0 w 50"/>
                <a:gd name="T9" fmla="*/ 1 h 295"/>
                <a:gd name="T10" fmla="*/ 1 w 50"/>
                <a:gd name="T11" fmla="*/ 0 h 2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95"/>
                <a:gd name="T20" fmla="*/ 50 w 50"/>
                <a:gd name="T21" fmla="*/ 295 h 29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95">
                  <a:moveTo>
                    <a:pt x="25" y="0"/>
                  </a:moveTo>
                  <a:lnTo>
                    <a:pt x="50" y="56"/>
                  </a:lnTo>
                  <a:lnTo>
                    <a:pt x="50" y="295"/>
                  </a:lnTo>
                  <a:lnTo>
                    <a:pt x="0" y="276"/>
                  </a:lnTo>
                  <a:lnTo>
                    <a:pt x="0" y="5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Freeform 24"/>
            <p:cNvSpPr/>
            <p:nvPr/>
          </p:nvSpPr>
          <p:spPr bwMode="auto">
            <a:xfrm>
              <a:off x="5108" y="1697"/>
              <a:ext cx="24" cy="156"/>
            </a:xfrm>
            <a:custGeom>
              <a:avLst/>
              <a:gdLst>
                <a:gd name="T0" fmla="*/ 0 w 49"/>
                <a:gd name="T1" fmla="*/ 0 h 313"/>
                <a:gd name="T2" fmla="*/ 0 w 49"/>
                <a:gd name="T3" fmla="*/ 0 h 313"/>
                <a:gd name="T4" fmla="*/ 0 w 49"/>
                <a:gd name="T5" fmla="*/ 0 h 313"/>
                <a:gd name="T6" fmla="*/ 0 w 49"/>
                <a:gd name="T7" fmla="*/ 0 h 313"/>
                <a:gd name="T8" fmla="*/ 0 w 49"/>
                <a:gd name="T9" fmla="*/ 0 h 313"/>
                <a:gd name="T10" fmla="*/ 0 w 49"/>
                <a:gd name="T11" fmla="*/ 0 h 3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313"/>
                <a:gd name="T20" fmla="*/ 49 w 49"/>
                <a:gd name="T21" fmla="*/ 313 h 3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313">
                  <a:moveTo>
                    <a:pt x="24" y="0"/>
                  </a:moveTo>
                  <a:lnTo>
                    <a:pt x="49" y="57"/>
                  </a:lnTo>
                  <a:lnTo>
                    <a:pt x="49" y="313"/>
                  </a:lnTo>
                  <a:lnTo>
                    <a:pt x="0" y="290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Freeform 25"/>
            <p:cNvSpPr/>
            <p:nvPr/>
          </p:nvSpPr>
          <p:spPr bwMode="auto">
            <a:xfrm>
              <a:off x="5146" y="1707"/>
              <a:ext cx="24" cy="169"/>
            </a:xfrm>
            <a:custGeom>
              <a:avLst/>
              <a:gdLst>
                <a:gd name="T0" fmla="*/ 0 w 50"/>
                <a:gd name="T1" fmla="*/ 0 h 340"/>
                <a:gd name="T2" fmla="*/ 0 w 50"/>
                <a:gd name="T3" fmla="*/ 0 h 340"/>
                <a:gd name="T4" fmla="*/ 0 w 50"/>
                <a:gd name="T5" fmla="*/ 0 h 340"/>
                <a:gd name="T6" fmla="*/ 0 w 50"/>
                <a:gd name="T7" fmla="*/ 0 h 340"/>
                <a:gd name="T8" fmla="*/ 0 w 50"/>
                <a:gd name="T9" fmla="*/ 0 h 340"/>
                <a:gd name="T10" fmla="*/ 0 w 50"/>
                <a:gd name="T11" fmla="*/ 0 h 3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340"/>
                <a:gd name="T20" fmla="*/ 50 w 50"/>
                <a:gd name="T21" fmla="*/ 340 h 34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340">
                  <a:moveTo>
                    <a:pt x="24" y="0"/>
                  </a:moveTo>
                  <a:lnTo>
                    <a:pt x="50" y="58"/>
                  </a:lnTo>
                  <a:lnTo>
                    <a:pt x="50" y="340"/>
                  </a:lnTo>
                  <a:lnTo>
                    <a:pt x="0" y="309"/>
                  </a:lnTo>
                  <a:lnTo>
                    <a:pt x="0" y="5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5184" y="1722"/>
              <a:ext cx="24" cy="188"/>
            </a:xfrm>
            <a:custGeom>
              <a:avLst/>
              <a:gdLst>
                <a:gd name="T0" fmla="*/ 0 w 50"/>
                <a:gd name="T1" fmla="*/ 0 h 373"/>
                <a:gd name="T2" fmla="*/ 0 w 50"/>
                <a:gd name="T3" fmla="*/ 0 h 373"/>
                <a:gd name="T4" fmla="*/ 0 w 50"/>
                <a:gd name="T5" fmla="*/ 0 h 373"/>
                <a:gd name="T6" fmla="*/ 0 w 50"/>
                <a:gd name="T7" fmla="*/ 0 h 373"/>
                <a:gd name="T8" fmla="*/ 0 w 50"/>
                <a:gd name="T9" fmla="*/ 0 h 373"/>
                <a:gd name="T10" fmla="*/ 0 w 50"/>
                <a:gd name="T11" fmla="*/ 0 h 3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373"/>
                <a:gd name="T20" fmla="*/ 50 w 50"/>
                <a:gd name="T21" fmla="*/ 373 h 3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373">
                  <a:moveTo>
                    <a:pt x="24" y="0"/>
                  </a:moveTo>
                  <a:lnTo>
                    <a:pt x="50" y="58"/>
                  </a:lnTo>
                  <a:lnTo>
                    <a:pt x="50" y="373"/>
                  </a:lnTo>
                  <a:lnTo>
                    <a:pt x="0" y="326"/>
                  </a:lnTo>
                  <a:lnTo>
                    <a:pt x="0" y="5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5222" y="1739"/>
              <a:ext cx="24" cy="216"/>
            </a:xfrm>
            <a:custGeom>
              <a:avLst/>
              <a:gdLst>
                <a:gd name="T0" fmla="*/ 0 w 50"/>
                <a:gd name="T1" fmla="*/ 0 h 430"/>
                <a:gd name="T2" fmla="*/ 0 w 50"/>
                <a:gd name="T3" fmla="*/ 1 h 430"/>
                <a:gd name="T4" fmla="*/ 0 w 50"/>
                <a:gd name="T5" fmla="*/ 1 h 430"/>
                <a:gd name="T6" fmla="*/ 0 w 50"/>
                <a:gd name="T7" fmla="*/ 1 h 430"/>
                <a:gd name="T8" fmla="*/ 0 w 50"/>
                <a:gd name="T9" fmla="*/ 1 h 430"/>
                <a:gd name="T10" fmla="*/ 0 w 50"/>
                <a:gd name="T11" fmla="*/ 0 h 4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430"/>
                <a:gd name="T20" fmla="*/ 50 w 50"/>
                <a:gd name="T21" fmla="*/ 430 h 4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430">
                  <a:moveTo>
                    <a:pt x="26" y="0"/>
                  </a:moveTo>
                  <a:lnTo>
                    <a:pt x="50" y="56"/>
                  </a:lnTo>
                  <a:lnTo>
                    <a:pt x="50" y="430"/>
                  </a:lnTo>
                  <a:lnTo>
                    <a:pt x="0" y="368"/>
                  </a:lnTo>
                  <a:lnTo>
                    <a:pt x="0" y="5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5260" y="1776"/>
              <a:ext cx="6" cy="213"/>
            </a:xfrm>
            <a:custGeom>
              <a:avLst/>
              <a:gdLst>
                <a:gd name="T0" fmla="*/ 0 w 13"/>
                <a:gd name="T1" fmla="*/ 0 h 427"/>
                <a:gd name="T2" fmla="*/ 0 w 13"/>
                <a:gd name="T3" fmla="*/ 0 h 427"/>
                <a:gd name="T4" fmla="*/ 0 w 13"/>
                <a:gd name="T5" fmla="*/ 0 h 427"/>
                <a:gd name="T6" fmla="*/ 0 w 13"/>
                <a:gd name="T7" fmla="*/ 0 h 427"/>
                <a:gd name="T8" fmla="*/ 0 w 13"/>
                <a:gd name="T9" fmla="*/ 0 h 4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427"/>
                <a:gd name="T17" fmla="*/ 13 w 13"/>
                <a:gd name="T18" fmla="*/ 427 h 4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427">
                  <a:moveTo>
                    <a:pt x="13" y="0"/>
                  </a:moveTo>
                  <a:lnTo>
                    <a:pt x="13" y="427"/>
                  </a:lnTo>
                  <a:lnTo>
                    <a:pt x="0" y="396"/>
                  </a:lnTo>
                  <a:lnTo>
                    <a:pt x="0" y="29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4868" y="1716"/>
              <a:ext cx="398" cy="105"/>
            </a:xfrm>
            <a:custGeom>
              <a:avLst/>
              <a:gdLst>
                <a:gd name="T0" fmla="*/ 1 w 796"/>
                <a:gd name="T1" fmla="*/ 1 h 208"/>
                <a:gd name="T2" fmla="*/ 1 w 796"/>
                <a:gd name="T3" fmla="*/ 1 h 208"/>
                <a:gd name="T4" fmla="*/ 1 w 796"/>
                <a:gd name="T5" fmla="*/ 1 h 208"/>
                <a:gd name="T6" fmla="*/ 1 w 796"/>
                <a:gd name="T7" fmla="*/ 1 h 208"/>
                <a:gd name="T8" fmla="*/ 1 w 796"/>
                <a:gd name="T9" fmla="*/ 1 h 208"/>
                <a:gd name="T10" fmla="*/ 1 w 796"/>
                <a:gd name="T11" fmla="*/ 1 h 208"/>
                <a:gd name="T12" fmla="*/ 1 w 796"/>
                <a:gd name="T13" fmla="*/ 1 h 208"/>
                <a:gd name="T14" fmla="*/ 1 w 796"/>
                <a:gd name="T15" fmla="*/ 1 h 208"/>
                <a:gd name="T16" fmla="*/ 1 w 796"/>
                <a:gd name="T17" fmla="*/ 1 h 208"/>
                <a:gd name="T18" fmla="*/ 1 w 796"/>
                <a:gd name="T19" fmla="*/ 1 h 208"/>
                <a:gd name="T20" fmla="*/ 1 w 796"/>
                <a:gd name="T21" fmla="*/ 1 h 208"/>
                <a:gd name="T22" fmla="*/ 1 w 796"/>
                <a:gd name="T23" fmla="*/ 1 h 208"/>
                <a:gd name="T24" fmla="*/ 1 w 796"/>
                <a:gd name="T25" fmla="*/ 1 h 208"/>
                <a:gd name="T26" fmla="*/ 1 w 796"/>
                <a:gd name="T27" fmla="*/ 1 h 208"/>
                <a:gd name="T28" fmla="*/ 1 w 796"/>
                <a:gd name="T29" fmla="*/ 1 h 208"/>
                <a:gd name="T30" fmla="*/ 1 w 796"/>
                <a:gd name="T31" fmla="*/ 1 h 208"/>
                <a:gd name="T32" fmla="*/ 1 w 796"/>
                <a:gd name="T33" fmla="*/ 1 h 208"/>
                <a:gd name="T34" fmla="*/ 1 w 796"/>
                <a:gd name="T35" fmla="*/ 1 h 208"/>
                <a:gd name="T36" fmla="*/ 1 w 796"/>
                <a:gd name="T37" fmla="*/ 1 h 208"/>
                <a:gd name="T38" fmla="*/ 1 w 796"/>
                <a:gd name="T39" fmla="*/ 1 h 208"/>
                <a:gd name="T40" fmla="*/ 1 w 796"/>
                <a:gd name="T41" fmla="*/ 1 h 208"/>
                <a:gd name="T42" fmla="*/ 1 w 796"/>
                <a:gd name="T43" fmla="*/ 1 h 208"/>
                <a:gd name="T44" fmla="*/ 1 w 796"/>
                <a:gd name="T45" fmla="*/ 1 h 208"/>
                <a:gd name="T46" fmla="*/ 1 w 796"/>
                <a:gd name="T47" fmla="*/ 1 h 208"/>
                <a:gd name="T48" fmla="*/ 1 w 796"/>
                <a:gd name="T49" fmla="*/ 0 h 208"/>
                <a:gd name="T50" fmla="*/ 1 w 796"/>
                <a:gd name="T51" fmla="*/ 0 h 208"/>
                <a:gd name="T52" fmla="*/ 1 w 796"/>
                <a:gd name="T53" fmla="*/ 0 h 208"/>
                <a:gd name="T54" fmla="*/ 1 w 796"/>
                <a:gd name="T55" fmla="*/ 0 h 208"/>
                <a:gd name="T56" fmla="*/ 1 w 796"/>
                <a:gd name="T57" fmla="*/ 0 h 208"/>
                <a:gd name="T58" fmla="*/ 1 w 796"/>
                <a:gd name="T59" fmla="*/ 0 h 208"/>
                <a:gd name="T60" fmla="*/ 1 w 796"/>
                <a:gd name="T61" fmla="*/ 0 h 208"/>
                <a:gd name="T62" fmla="*/ 1 w 796"/>
                <a:gd name="T63" fmla="*/ 0 h 208"/>
                <a:gd name="T64" fmla="*/ 0 w 796"/>
                <a:gd name="T65" fmla="*/ 0 h 20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96"/>
                <a:gd name="T100" fmla="*/ 0 h 208"/>
                <a:gd name="T101" fmla="*/ 796 w 796"/>
                <a:gd name="T102" fmla="*/ 208 h 20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96" h="208">
                  <a:moveTo>
                    <a:pt x="0" y="29"/>
                  </a:moveTo>
                  <a:lnTo>
                    <a:pt x="6" y="29"/>
                  </a:lnTo>
                  <a:lnTo>
                    <a:pt x="16" y="29"/>
                  </a:lnTo>
                  <a:lnTo>
                    <a:pt x="29" y="29"/>
                  </a:lnTo>
                  <a:lnTo>
                    <a:pt x="45" y="29"/>
                  </a:lnTo>
                  <a:lnTo>
                    <a:pt x="63" y="29"/>
                  </a:lnTo>
                  <a:lnTo>
                    <a:pt x="83" y="29"/>
                  </a:lnTo>
                  <a:lnTo>
                    <a:pt x="105" y="29"/>
                  </a:lnTo>
                  <a:lnTo>
                    <a:pt x="127" y="29"/>
                  </a:lnTo>
                  <a:lnTo>
                    <a:pt x="147" y="29"/>
                  </a:lnTo>
                  <a:lnTo>
                    <a:pt x="169" y="29"/>
                  </a:lnTo>
                  <a:lnTo>
                    <a:pt x="189" y="29"/>
                  </a:lnTo>
                  <a:lnTo>
                    <a:pt x="207" y="29"/>
                  </a:lnTo>
                  <a:lnTo>
                    <a:pt x="223" y="29"/>
                  </a:lnTo>
                  <a:lnTo>
                    <a:pt x="236" y="29"/>
                  </a:lnTo>
                  <a:lnTo>
                    <a:pt x="246" y="29"/>
                  </a:lnTo>
                  <a:lnTo>
                    <a:pt x="252" y="29"/>
                  </a:lnTo>
                  <a:lnTo>
                    <a:pt x="259" y="29"/>
                  </a:lnTo>
                  <a:lnTo>
                    <a:pt x="274" y="30"/>
                  </a:lnTo>
                  <a:lnTo>
                    <a:pt x="294" y="32"/>
                  </a:lnTo>
                  <a:lnTo>
                    <a:pt x="319" y="36"/>
                  </a:lnTo>
                  <a:lnTo>
                    <a:pt x="349" y="40"/>
                  </a:lnTo>
                  <a:lnTo>
                    <a:pt x="384" y="46"/>
                  </a:lnTo>
                  <a:lnTo>
                    <a:pt x="420" y="53"/>
                  </a:lnTo>
                  <a:lnTo>
                    <a:pt x="461" y="62"/>
                  </a:lnTo>
                  <a:lnTo>
                    <a:pt x="503" y="72"/>
                  </a:lnTo>
                  <a:lnTo>
                    <a:pt x="546" y="85"/>
                  </a:lnTo>
                  <a:lnTo>
                    <a:pt x="590" y="100"/>
                  </a:lnTo>
                  <a:lnTo>
                    <a:pt x="635" y="116"/>
                  </a:lnTo>
                  <a:lnTo>
                    <a:pt x="677" y="136"/>
                  </a:lnTo>
                  <a:lnTo>
                    <a:pt x="719" y="158"/>
                  </a:lnTo>
                  <a:lnTo>
                    <a:pt x="759" y="182"/>
                  </a:lnTo>
                  <a:lnTo>
                    <a:pt x="796" y="208"/>
                  </a:lnTo>
                  <a:lnTo>
                    <a:pt x="796" y="161"/>
                  </a:lnTo>
                  <a:lnTo>
                    <a:pt x="759" y="135"/>
                  </a:lnTo>
                  <a:lnTo>
                    <a:pt x="719" y="112"/>
                  </a:lnTo>
                  <a:lnTo>
                    <a:pt x="677" y="91"/>
                  </a:lnTo>
                  <a:lnTo>
                    <a:pt x="634" y="74"/>
                  </a:lnTo>
                  <a:lnTo>
                    <a:pt x="590" y="57"/>
                  </a:lnTo>
                  <a:lnTo>
                    <a:pt x="546" y="45"/>
                  </a:lnTo>
                  <a:lnTo>
                    <a:pt x="502" y="33"/>
                  </a:lnTo>
                  <a:lnTo>
                    <a:pt x="461" y="25"/>
                  </a:lnTo>
                  <a:lnTo>
                    <a:pt x="420" y="17"/>
                  </a:lnTo>
                  <a:lnTo>
                    <a:pt x="384" y="11"/>
                  </a:lnTo>
                  <a:lnTo>
                    <a:pt x="349" y="7"/>
                  </a:lnTo>
                  <a:lnTo>
                    <a:pt x="319" y="5"/>
                  </a:lnTo>
                  <a:lnTo>
                    <a:pt x="294" y="2"/>
                  </a:lnTo>
                  <a:lnTo>
                    <a:pt x="274" y="1"/>
                  </a:lnTo>
                  <a:lnTo>
                    <a:pt x="259" y="0"/>
                  </a:lnTo>
                  <a:lnTo>
                    <a:pt x="252" y="0"/>
                  </a:lnTo>
                  <a:lnTo>
                    <a:pt x="246" y="0"/>
                  </a:lnTo>
                  <a:lnTo>
                    <a:pt x="236" y="0"/>
                  </a:lnTo>
                  <a:lnTo>
                    <a:pt x="223" y="0"/>
                  </a:lnTo>
                  <a:lnTo>
                    <a:pt x="207" y="0"/>
                  </a:lnTo>
                  <a:lnTo>
                    <a:pt x="189" y="0"/>
                  </a:lnTo>
                  <a:lnTo>
                    <a:pt x="169" y="0"/>
                  </a:lnTo>
                  <a:lnTo>
                    <a:pt x="147" y="0"/>
                  </a:lnTo>
                  <a:lnTo>
                    <a:pt x="127" y="0"/>
                  </a:lnTo>
                  <a:lnTo>
                    <a:pt x="105" y="0"/>
                  </a:lnTo>
                  <a:lnTo>
                    <a:pt x="83" y="0"/>
                  </a:lnTo>
                  <a:lnTo>
                    <a:pt x="63" y="0"/>
                  </a:lnTo>
                  <a:lnTo>
                    <a:pt x="45" y="0"/>
                  </a:lnTo>
                  <a:lnTo>
                    <a:pt x="29" y="0"/>
                  </a:lnTo>
                  <a:lnTo>
                    <a:pt x="16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Freeform 30"/>
            <p:cNvSpPr/>
            <p:nvPr/>
          </p:nvSpPr>
          <p:spPr bwMode="auto">
            <a:xfrm>
              <a:off x="4868" y="1780"/>
              <a:ext cx="398" cy="153"/>
            </a:xfrm>
            <a:custGeom>
              <a:avLst/>
              <a:gdLst>
                <a:gd name="T0" fmla="*/ 1 w 796"/>
                <a:gd name="T1" fmla="*/ 1 h 307"/>
                <a:gd name="T2" fmla="*/ 1 w 796"/>
                <a:gd name="T3" fmla="*/ 1 h 307"/>
                <a:gd name="T4" fmla="*/ 1 w 796"/>
                <a:gd name="T5" fmla="*/ 1 h 307"/>
                <a:gd name="T6" fmla="*/ 1 w 796"/>
                <a:gd name="T7" fmla="*/ 1 h 307"/>
                <a:gd name="T8" fmla="*/ 1 w 796"/>
                <a:gd name="T9" fmla="*/ 1 h 307"/>
                <a:gd name="T10" fmla="*/ 1 w 796"/>
                <a:gd name="T11" fmla="*/ 1 h 307"/>
                <a:gd name="T12" fmla="*/ 1 w 796"/>
                <a:gd name="T13" fmla="*/ 1 h 307"/>
                <a:gd name="T14" fmla="*/ 1 w 796"/>
                <a:gd name="T15" fmla="*/ 1 h 307"/>
                <a:gd name="T16" fmla="*/ 1 w 796"/>
                <a:gd name="T17" fmla="*/ 1 h 307"/>
                <a:gd name="T18" fmla="*/ 1 w 796"/>
                <a:gd name="T19" fmla="*/ 1 h 307"/>
                <a:gd name="T20" fmla="*/ 1 w 796"/>
                <a:gd name="T21" fmla="*/ 1 h 307"/>
                <a:gd name="T22" fmla="*/ 1 w 796"/>
                <a:gd name="T23" fmla="*/ 1 h 307"/>
                <a:gd name="T24" fmla="*/ 1 w 796"/>
                <a:gd name="T25" fmla="*/ 1 h 307"/>
                <a:gd name="T26" fmla="*/ 1 w 796"/>
                <a:gd name="T27" fmla="*/ 1 h 307"/>
                <a:gd name="T28" fmla="*/ 1 w 796"/>
                <a:gd name="T29" fmla="*/ 1 h 307"/>
                <a:gd name="T30" fmla="*/ 1 w 796"/>
                <a:gd name="T31" fmla="*/ 1 h 307"/>
                <a:gd name="T32" fmla="*/ 1 w 796"/>
                <a:gd name="T33" fmla="*/ 1 h 307"/>
                <a:gd name="T34" fmla="*/ 1 w 796"/>
                <a:gd name="T35" fmla="*/ 1 h 307"/>
                <a:gd name="T36" fmla="*/ 1 w 796"/>
                <a:gd name="T37" fmla="*/ 1 h 307"/>
                <a:gd name="T38" fmla="*/ 1 w 796"/>
                <a:gd name="T39" fmla="*/ 1 h 307"/>
                <a:gd name="T40" fmla="*/ 1 w 796"/>
                <a:gd name="T41" fmla="*/ 1 h 307"/>
                <a:gd name="T42" fmla="*/ 1 w 796"/>
                <a:gd name="T43" fmla="*/ 1 h 307"/>
                <a:gd name="T44" fmla="*/ 1 w 796"/>
                <a:gd name="T45" fmla="*/ 1 h 307"/>
                <a:gd name="T46" fmla="*/ 1 w 796"/>
                <a:gd name="T47" fmla="*/ 1 h 307"/>
                <a:gd name="T48" fmla="*/ 1 w 796"/>
                <a:gd name="T49" fmla="*/ 0 h 307"/>
                <a:gd name="T50" fmla="*/ 1 w 796"/>
                <a:gd name="T51" fmla="*/ 0 h 307"/>
                <a:gd name="T52" fmla="*/ 1 w 796"/>
                <a:gd name="T53" fmla="*/ 0 h 307"/>
                <a:gd name="T54" fmla="*/ 1 w 796"/>
                <a:gd name="T55" fmla="*/ 0 h 307"/>
                <a:gd name="T56" fmla="*/ 1 w 796"/>
                <a:gd name="T57" fmla="*/ 0 h 307"/>
                <a:gd name="T58" fmla="*/ 1 w 796"/>
                <a:gd name="T59" fmla="*/ 0 h 307"/>
                <a:gd name="T60" fmla="*/ 1 w 796"/>
                <a:gd name="T61" fmla="*/ 0 h 307"/>
                <a:gd name="T62" fmla="*/ 1 w 796"/>
                <a:gd name="T63" fmla="*/ 0 h 307"/>
                <a:gd name="T64" fmla="*/ 0 w 796"/>
                <a:gd name="T65" fmla="*/ 0 h 30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96"/>
                <a:gd name="T100" fmla="*/ 0 h 307"/>
                <a:gd name="T101" fmla="*/ 796 w 796"/>
                <a:gd name="T102" fmla="*/ 307 h 30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96" h="307">
                  <a:moveTo>
                    <a:pt x="0" y="32"/>
                  </a:moveTo>
                  <a:lnTo>
                    <a:pt x="6" y="32"/>
                  </a:lnTo>
                  <a:lnTo>
                    <a:pt x="16" y="32"/>
                  </a:lnTo>
                  <a:lnTo>
                    <a:pt x="29" y="32"/>
                  </a:lnTo>
                  <a:lnTo>
                    <a:pt x="45" y="32"/>
                  </a:lnTo>
                  <a:lnTo>
                    <a:pt x="63" y="32"/>
                  </a:lnTo>
                  <a:lnTo>
                    <a:pt x="83" y="32"/>
                  </a:lnTo>
                  <a:lnTo>
                    <a:pt x="105" y="32"/>
                  </a:lnTo>
                  <a:lnTo>
                    <a:pt x="127" y="32"/>
                  </a:lnTo>
                  <a:lnTo>
                    <a:pt x="147" y="32"/>
                  </a:lnTo>
                  <a:lnTo>
                    <a:pt x="169" y="32"/>
                  </a:lnTo>
                  <a:lnTo>
                    <a:pt x="189" y="32"/>
                  </a:lnTo>
                  <a:lnTo>
                    <a:pt x="207" y="32"/>
                  </a:lnTo>
                  <a:lnTo>
                    <a:pt x="223" y="32"/>
                  </a:lnTo>
                  <a:lnTo>
                    <a:pt x="236" y="32"/>
                  </a:lnTo>
                  <a:lnTo>
                    <a:pt x="246" y="32"/>
                  </a:lnTo>
                  <a:lnTo>
                    <a:pt x="252" y="32"/>
                  </a:lnTo>
                  <a:lnTo>
                    <a:pt x="299" y="33"/>
                  </a:lnTo>
                  <a:lnTo>
                    <a:pt x="346" y="39"/>
                  </a:lnTo>
                  <a:lnTo>
                    <a:pt x="390" y="46"/>
                  </a:lnTo>
                  <a:lnTo>
                    <a:pt x="433" y="56"/>
                  </a:lnTo>
                  <a:lnTo>
                    <a:pt x="473" y="69"/>
                  </a:lnTo>
                  <a:lnTo>
                    <a:pt x="514" y="85"/>
                  </a:lnTo>
                  <a:lnTo>
                    <a:pt x="551" y="101"/>
                  </a:lnTo>
                  <a:lnTo>
                    <a:pt x="586" y="120"/>
                  </a:lnTo>
                  <a:lnTo>
                    <a:pt x="620" y="140"/>
                  </a:lnTo>
                  <a:lnTo>
                    <a:pt x="652" y="162"/>
                  </a:lnTo>
                  <a:lnTo>
                    <a:pt x="681" y="185"/>
                  </a:lnTo>
                  <a:lnTo>
                    <a:pt x="708" y="209"/>
                  </a:lnTo>
                  <a:lnTo>
                    <a:pt x="734" y="233"/>
                  </a:lnTo>
                  <a:lnTo>
                    <a:pt x="757" y="257"/>
                  </a:lnTo>
                  <a:lnTo>
                    <a:pt x="778" y="283"/>
                  </a:lnTo>
                  <a:lnTo>
                    <a:pt x="796" y="307"/>
                  </a:lnTo>
                  <a:lnTo>
                    <a:pt x="796" y="255"/>
                  </a:lnTo>
                  <a:lnTo>
                    <a:pt x="778" y="231"/>
                  </a:lnTo>
                  <a:lnTo>
                    <a:pt x="757" y="208"/>
                  </a:lnTo>
                  <a:lnTo>
                    <a:pt x="734" y="184"/>
                  </a:lnTo>
                  <a:lnTo>
                    <a:pt x="708" y="161"/>
                  </a:lnTo>
                  <a:lnTo>
                    <a:pt x="681" y="139"/>
                  </a:lnTo>
                  <a:lnTo>
                    <a:pt x="652" y="118"/>
                  </a:lnTo>
                  <a:lnTo>
                    <a:pt x="620" y="99"/>
                  </a:lnTo>
                  <a:lnTo>
                    <a:pt x="586" y="79"/>
                  </a:lnTo>
                  <a:lnTo>
                    <a:pt x="551" y="62"/>
                  </a:lnTo>
                  <a:lnTo>
                    <a:pt x="514" y="47"/>
                  </a:lnTo>
                  <a:lnTo>
                    <a:pt x="473" y="33"/>
                  </a:lnTo>
                  <a:lnTo>
                    <a:pt x="433" y="21"/>
                  </a:lnTo>
                  <a:lnTo>
                    <a:pt x="390" y="12"/>
                  </a:lnTo>
                  <a:lnTo>
                    <a:pt x="346" y="5"/>
                  </a:lnTo>
                  <a:lnTo>
                    <a:pt x="299" y="1"/>
                  </a:lnTo>
                  <a:lnTo>
                    <a:pt x="252" y="0"/>
                  </a:lnTo>
                  <a:lnTo>
                    <a:pt x="246" y="0"/>
                  </a:lnTo>
                  <a:lnTo>
                    <a:pt x="236" y="0"/>
                  </a:lnTo>
                  <a:lnTo>
                    <a:pt x="223" y="0"/>
                  </a:lnTo>
                  <a:lnTo>
                    <a:pt x="207" y="0"/>
                  </a:lnTo>
                  <a:lnTo>
                    <a:pt x="189" y="0"/>
                  </a:lnTo>
                  <a:lnTo>
                    <a:pt x="169" y="0"/>
                  </a:lnTo>
                  <a:lnTo>
                    <a:pt x="147" y="0"/>
                  </a:lnTo>
                  <a:lnTo>
                    <a:pt x="127" y="0"/>
                  </a:lnTo>
                  <a:lnTo>
                    <a:pt x="105" y="0"/>
                  </a:lnTo>
                  <a:lnTo>
                    <a:pt x="83" y="0"/>
                  </a:lnTo>
                  <a:lnTo>
                    <a:pt x="63" y="0"/>
                  </a:lnTo>
                  <a:lnTo>
                    <a:pt x="45" y="0"/>
                  </a:lnTo>
                  <a:lnTo>
                    <a:pt x="29" y="0"/>
                  </a:lnTo>
                  <a:lnTo>
                    <a:pt x="16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Freeform 31"/>
            <p:cNvSpPr/>
            <p:nvPr/>
          </p:nvSpPr>
          <p:spPr bwMode="auto">
            <a:xfrm>
              <a:off x="4264" y="1681"/>
              <a:ext cx="24" cy="132"/>
            </a:xfrm>
            <a:custGeom>
              <a:avLst/>
              <a:gdLst>
                <a:gd name="T0" fmla="*/ 0 w 50"/>
                <a:gd name="T1" fmla="*/ 0 h 263"/>
                <a:gd name="T2" fmla="*/ 0 w 50"/>
                <a:gd name="T3" fmla="*/ 1 h 263"/>
                <a:gd name="T4" fmla="*/ 0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0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Freeform 32"/>
            <p:cNvSpPr/>
            <p:nvPr/>
          </p:nvSpPr>
          <p:spPr bwMode="auto">
            <a:xfrm>
              <a:off x="4300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4338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Rectangle 34"/>
            <p:cNvSpPr>
              <a:spLocks noChangeArrowheads="1"/>
            </p:cNvSpPr>
            <p:nvPr/>
          </p:nvSpPr>
          <p:spPr bwMode="auto">
            <a:xfrm>
              <a:off x="4264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Rectangle 35"/>
            <p:cNvSpPr>
              <a:spLocks noChangeArrowheads="1"/>
            </p:cNvSpPr>
            <p:nvPr/>
          </p:nvSpPr>
          <p:spPr bwMode="auto">
            <a:xfrm>
              <a:off x="4264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36"/>
            <p:cNvSpPr/>
            <p:nvPr/>
          </p:nvSpPr>
          <p:spPr bwMode="auto">
            <a:xfrm>
              <a:off x="4370" y="1681"/>
              <a:ext cx="24" cy="132"/>
            </a:xfrm>
            <a:custGeom>
              <a:avLst/>
              <a:gdLst>
                <a:gd name="T0" fmla="*/ 0 w 50"/>
                <a:gd name="T1" fmla="*/ 0 h 263"/>
                <a:gd name="T2" fmla="*/ 0 w 50"/>
                <a:gd name="T3" fmla="*/ 1 h 263"/>
                <a:gd name="T4" fmla="*/ 0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0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5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4405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Freeform 38"/>
            <p:cNvSpPr/>
            <p:nvPr/>
          </p:nvSpPr>
          <p:spPr bwMode="auto">
            <a:xfrm>
              <a:off x="4444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Rectangle 39"/>
            <p:cNvSpPr>
              <a:spLocks noChangeArrowheads="1"/>
            </p:cNvSpPr>
            <p:nvPr/>
          </p:nvSpPr>
          <p:spPr bwMode="auto">
            <a:xfrm>
              <a:off x="4370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Rectangle 40"/>
            <p:cNvSpPr>
              <a:spLocks noChangeArrowheads="1"/>
            </p:cNvSpPr>
            <p:nvPr/>
          </p:nvSpPr>
          <p:spPr bwMode="auto">
            <a:xfrm>
              <a:off x="4370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Freeform 41"/>
            <p:cNvSpPr/>
            <p:nvPr/>
          </p:nvSpPr>
          <p:spPr bwMode="auto">
            <a:xfrm>
              <a:off x="4476" y="1681"/>
              <a:ext cx="24" cy="132"/>
            </a:xfrm>
            <a:custGeom>
              <a:avLst/>
              <a:gdLst>
                <a:gd name="T0" fmla="*/ 0 w 49"/>
                <a:gd name="T1" fmla="*/ 0 h 263"/>
                <a:gd name="T2" fmla="*/ 0 w 49"/>
                <a:gd name="T3" fmla="*/ 1 h 263"/>
                <a:gd name="T4" fmla="*/ 0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0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Freeform 42"/>
            <p:cNvSpPr/>
            <p:nvPr/>
          </p:nvSpPr>
          <p:spPr bwMode="auto">
            <a:xfrm>
              <a:off x="4511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Freeform 43"/>
            <p:cNvSpPr/>
            <p:nvPr/>
          </p:nvSpPr>
          <p:spPr bwMode="auto">
            <a:xfrm>
              <a:off x="4549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Rectangle 44"/>
            <p:cNvSpPr>
              <a:spLocks noChangeArrowheads="1"/>
            </p:cNvSpPr>
            <p:nvPr/>
          </p:nvSpPr>
          <p:spPr bwMode="auto">
            <a:xfrm>
              <a:off x="4476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Rectangle 45"/>
            <p:cNvSpPr>
              <a:spLocks noChangeArrowheads="1"/>
            </p:cNvSpPr>
            <p:nvPr/>
          </p:nvSpPr>
          <p:spPr bwMode="auto">
            <a:xfrm>
              <a:off x="4476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Freeform 46"/>
            <p:cNvSpPr/>
            <p:nvPr/>
          </p:nvSpPr>
          <p:spPr bwMode="auto">
            <a:xfrm>
              <a:off x="4581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47"/>
            <p:cNvSpPr/>
            <p:nvPr/>
          </p:nvSpPr>
          <p:spPr bwMode="auto">
            <a:xfrm>
              <a:off x="4617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Freeform 48"/>
            <p:cNvSpPr/>
            <p:nvPr/>
          </p:nvSpPr>
          <p:spPr bwMode="auto">
            <a:xfrm>
              <a:off x="4655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Rectangle 49"/>
            <p:cNvSpPr>
              <a:spLocks noChangeArrowheads="1"/>
            </p:cNvSpPr>
            <p:nvPr/>
          </p:nvSpPr>
          <p:spPr bwMode="auto">
            <a:xfrm>
              <a:off x="4581" y="1716"/>
              <a:ext cx="108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Rectangle 50"/>
            <p:cNvSpPr>
              <a:spLocks noChangeArrowheads="1"/>
            </p:cNvSpPr>
            <p:nvPr/>
          </p:nvSpPr>
          <p:spPr bwMode="auto">
            <a:xfrm>
              <a:off x="4581" y="1780"/>
              <a:ext cx="108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Freeform 51"/>
            <p:cNvSpPr/>
            <p:nvPr/>
          </p:nvSpPr>
          <p:spPr bwMode="auto">
            <a:xfrm>
              <a:off x="4687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Freeform 52"/>
            <p:cNvSpPr/>
            <p:nvPr/>
          </p:nvSpPr>
          <p:spPr bwMode="auto">
            <a:xfrm>
              <a:off x="4723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Freeform 53"/>
            <p:cNvSpPr/>
            <p:nvPr/>
          </p:nvSpPr>
          <p:spPr bwMode="auto">
            <a:xfrm>
              <a:off x="4761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Rectangle 54"/>
            <p:cNvSpPr>
              <a:spLocks noChangeArrowheads="1"/>
            </p:cNvSpPr>
            <p:nvPr/>
          </p:nvSpPr>
          <p:spPr bwMode="auto">
            <a:xfrm>
              <a:off x="4687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Rectangle 55"/>
            <p:cNvSpPr>
              <a:spLocks noChangeArrowheads="1"/>
            </p:cNvSpPr>
            <p:nvPr/>
          </p:nvSpPr>
          <p:spPr bwMode="auto">
            <a:xfrm>
              <a:off x="4687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Freeform 56"/>
            <p:cNvSpPr/>
            <p:nvPr/>
          </p:nvSpPr>
          <p:spPr bwMode="auto">
            <a:xfrm>
              <a:off x="4793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57"/>
            <p:cNvSpPr/>
            <p:nvPr/>
          </p:nvSpPr>
          <p:spPr bwMode="auto">
            <a:xfrm>
              <a:off x="4829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Freeform 58"/>
            <p:cNvSpPr/>
            <p:nvPr/>
          </p:nvSpPr>
          <p:spPr bwMode="auto">
            <a:xfrm>
              <a:off x="4867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Rectangle 59"/>
            <p:cNvSpPr>
              <a:spLocks noChangeArrowheads="1"/>
            </p:cNvSpPr>
            <p:nvPr/>
          </p:nvSpPr>
          <p:spPr bwMode="auto">
            <a:xfrm>
              <a:off x="4793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Rectangle 60"/>
            <p:cNvSpPr>
              <a:spLocks noChangeArrowheads="1"/>
            </p:cNvSpPr>
            <p:nvPr/>
          </p:nvSpPr>
          <p:spPr bwMode="auto">
            <a:xfrm>
              <a:off x="4793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Freeform 61"/>
            <p:cNvSpPr/>
            <p:nvPr/>
          </p:nvSpPr>
          <p:spPr bwMode="auto">
            <a:xfrm>
              <a:off x="4898" y="1471"/>
              <a:ext cx="304" cy="420"/>
            </a:xfrm>
            <a:custGeom>
              <a:avLst/>
              <a:gdLst>
                <a:gd name="T0" fmla="*/ 1 w 607"/>
                <a:gd name="T1" fmla="*/ 0 h 841"/>
                <a:gd name="T2" fmla="*/ 1 w 607"/>
                <a:gd name="T3" fmla="*/ 0 h 841"/>
                <a:gd name="T4" fmla="*/ 1 w 607"/>
                <a:gd name="T5" fmla="*/ 0 h 841"/>
                <a:gd name="T6" fmla="*/ 1 w 607"/>
                <a:gd name="T7" fmla="*/ 0 h 841"/>
                <a:gd name="T8" fmla="*/ 1 w 607"/>
                <a:gd name="T9" fmla="*/ 0 h 841"/>
                <a:gd name="T10" fmla="*/ 1 w 607"/>
                <a:gd name="T11" fmla="*/ 0 h 841"/>
                <a:gd name="T12" fmla="*/ 1 w 607"/>
                <a:gd name="T13" fmla="*/ 0 h 841"/>
                <a:gd name="T14" fmla="*/ 1 w 607"/>
                <a:gd name="T15" fmla="*/ 0 h 841"/>
                <a:gd name="T16" fmla="*/ 1 w 607"/>
                <a:gd name="T17" fmla="*/ 0 h 841"/>
                <a:gd name="T18" fmla="*/ 1 w 607"/>
                <a:gd name="T19" fmla="*/ 0 h 841"/>
                <a:gd name="T20" fmla="*/ 1 w 607"/>
                <a:gd name="T21" fmla="*/ 0 h 841"/>
                <a:gd name="T22" fmla="*/ 1 w 607"/>
                <a:gd name="T23" fmla="*/ 0 h 841"/>
                <a:gd name="T24" fmla="*/ 1 w 607"/>
                <a:gd name="T25" fmla="*/ 0 h 841"/>
                <a:gd name="T26" fmla="*/ 1 w 607"/>
                <a:gd name="T27" fmla="*/ 0 h 841"/>
                <a:gd name="T28" fmla="*/ 1 w 607"/>
                <a:gd name="T29" fmla="*/ 0 h 841"/>
                <a:gd name="T30" fmla="*/ 1 w 607"/>
                <a:gd name="T31" fmla="*/ 0 h 841"/>
                <a:gd name="T32" fmla="*/ 1 w 607"/>
                <a:gd name="T33" fmla="*/ 0 h 841"/>
                <a:gd name="T34" fmla="*/ 1 w 607"/>
                <a:gd name="T35" fmla="*/ 0 h 841"/>
                <a:gd name="T36" fmla="*/ 1 w 607"/>
                <a:gd name="T37" fmla="*/ 0 h 841"/>
                <a:gd name="T38" fmla="*/ 1 w 607"/>
                <a:gd name="T39" fmla="*/ 0 h 841"/>
                <a:gd name="T40" fmla="*/ 1 w 607"/>
                <a:gd name="T41" fmla="*/ 0 h 841"/>
                <a:gd name="T42" fmla="*/ 1 w 607"/>
                <a:gd name="T43" fmla="*/ 0 h 841"/>
                <a:gd name="T44" fmla="*/ 1 w 607"/>
                <a:gd name="T45" fmla="*/ 0 h 841"/>
                <a:gd name="T46" fmla="*/ 1 w 607"/>
                <a:gd name="T47" fmla="*/ 0 h 841"/>
                <a:gd name="T48" fmla="*/ 1 w 607"/>
                <a:gd name="T49" fmla="*/ 0 h 841"/>
                <a:gd name="T50" fmla="*/ 1 w 607"/>
                <a:gd name="T51" fmla="*/ 0 h 841"/>
                <a:gd name="T52" fmla="*/ 1 w 607"/>
                <a:gd name="T53" fmla="*/ 0 h 841"/>
                <a:gd name="T54" fmla="*/ 1 w 607"/>
                <a:gd name="T55" fmla="*/ 0 h 841"/>
                <a:gd name="T56" fmla="*/ 1 w 607"/>
                <a:gd name="T57" fmla="*/ 0 h 841"/>
                <a:gd name="T58" fmla="*/ 1 w 607"/>
                <a:gd name="T59" fmla="*/ 0 h 841"/>
                <a:gd name="T60" fmla="*/ 1 w 607"/>
                <a:gd name="T61" fmla="*/ 0 h 841"/>
                <a:gd name="T62" fmla="*/ 1 w 607"/>
                <a:gd name="T63" fmla="*/ 0 h 841"/>
                <a:gd name="T64" fmla="*/ 1 w 607"/>
                <a:gd name="T65" fmla="*/ 0 h 841"/>
                <a:gd name="T66" fmla="*/ 1 w 607"/>
                <a:gd name="T67" fmla="*/ 0 h 841"/>
                <a:gd name="T68" fmla="*/ 1 w 607"/>
                <a:gd name="T69" fmla="*/ 0 h 841"/>
                <a:gd name="T70" fmla="*/ 1 w 607"/>
                <a:gd name="T71" fmla="*/ 0 h 841"/>
                <a:gd name="T72" fmla="*/ 1 w 607"/>
                <a:gd name="T73" fmla="*/ 0 h 841"/>
                <a:gd name="T74" fmla="*/ 1 w 607"/>
                <a:gd name="T75" fmla="*/ 0 h 841"/>
                <a:gd name="T76" fmla="*/ 1 w 607"/>
                <a:gd name="T77" fmla="*/ 0 h 841"/>
                <a:gd name="T78" fmla="*/ 1 w 607"/>
                <a:gd name="T79" fmla="*/ 0 h 841"/>
                <a:gd name="T80" fmla="*/ 1 w 607"/>
                <a:gd name="T81" fmla="*/ 0 h 841"/>
                <a:gd name="T82" fmla="*/ 1 w 607"/>
                <a:gd name="T83" fmla="*/ 0 h 841"/>
                <a:gd name="T84" fmla="*/ 1 w 607"/>
                <a:gd name="T85" fmla="*/ 0 h 841"/>
                <a:gd name="T86" fmla="*/ 1 w 607"/>
                <a:gd name="T87" fmla="*/ 0 h 841"/>
                <a:gd name="T88" fmla="*/ 1 w 607"/>
                <a:gd name="T89" fmla="*/ 0 h 841"/>
                <a:gd name="T90" fmla="*/ 1 w 607"/>
                <a:gd name="T91" fmla="*/ 0 h 841"/>
                <a:gd name="T92" fmla="*/ 1 w 607"/>
                <a:gd name="T93" fmla="*/ 0 h 841"/>
                <a:gd name="T94" fmla="*/ 1 w 607"/>
                <a:gd name="T95" fmla="*/ 0 h 841"/>
                <a:gd name="T96" fmla="*/ 1 w 607"/>
                <a:gd name="T97" fmla="*/ 0 h 841"/>
                <a:gd name="T98" fmla="*/ 1 w 607"/>
                <a:gd name="T99" fmla="*/ 0 h 841"/>
                <a:gd name="T100" fmla="*/ 1 w 607"/>
                <a:gd name="T101" fmla="*/ 0 h 841"/>
                <a:gd name="T102" fmla="*/ 1 w 607"/>
                <a:gd name="T103" fmla="*/ 0 h 84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607"/>
                <a:gd name="T157" fmla="*/ 0 h 841"/>
                <a:gd name="T158" fmla="*/ 607 w 607"/>
                <a:gd name="T159" fmla="*/ 841 h 84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607" h="841">
                  <a:moveTo>
                    <a:pt x="0" y="379"/>
                  </a:moveTo>
                  <a:lnTo>
                    <a:pt x="15" y="383"/>
                  </a:lnTo>
                  <a:lnTo>
                    <a:pt x="32" y="386"/>
                  </a:lnTo>
                  <a:lnTo>
                    <a:pt x="52" y="391"/>
                  </a:lnTo>
                  <a:lnTo>
                    <a:pt x="73" y="397"/>
                  </a:lnTo>
                  <a:lnTo>
                    <a:pt x="93" y="405"/>
                  </a:lnTo>
                  <a:lnTo>
                    <a:pt x="116" y="415"/>
                  </a:lnTo>
                  <a:lnTo>
                    <a:pt x="138" y="429"/>
                  </a:lnTo>
                  <a:lnTo>
                    <a:pt x="160" y="447"/>
                  </a:lnTo>
                  <a:lnTo>
                    <a:pt x="181" y="471"/>
                  </a:lnTo>
                  <a:lnTo>
                    <a:pt x="202" y="501"/>
                  </a:lnTo>
                  <a:lnTo>
                    <a:pt x="219" y="537"/>
                  </a:lnTo>
                  <a:lnTo>
                    <a:pt x="235" y="580"/>
                  </a:lnTo>
                  <a:lnTo>
                    <a:pt x="248" y="631"/>
                  </a:lnTo>
                  <a:lnTo>
                    <a:pt x="258" y="691"/>
                  </a:lnTo>
                  <a:lnTo>
                    <a:pt x="264" y="761"/>
                  </a:lnTo>
                  <a:lnTo>
                    <a:pt x="266" y="841"/>
                  </a:lnTo>
                  <a:lnTo>
                    <a:pt x="301" y="841"/>
                  </a:lnTo>
                  <a:lnTo>
                    <a:pt x="301" y="815"/>
                  </a:lnTo>
                  <a:lnTo>
                    <a:pt x="301" y="787"/>
                  </a:lnTo>
                  <a:lnTo>
                    <a:pt x="301" y="756"/>
                  </a:lnTo>
                  <a:lnTo>
                    <a:pt x="302" y="722"/>
                  </a:lnTo>
                  <a:lnTo>
                    <a:pt x="304" y="687"/>
                  </a:lnTo>
                  <a:lnTo>
                    <a:pt x="310" y="651"/>
                  </a:lnTo>
                  <a:lnTo>
                    <a:pt x="318" y="613"/>
                  </a:lnTo>
                  <a:lnTo>
                    <a:pt x="329" y="576"/>
                  </a:lnTo>
                  <a:lnTo>
                    <a:pt x="344" y="539"/>
                  </a:lnTo>
                  <a:lnTo>
                    <a:pt x="364" y="504"/>
                  </a:lnTo>
                  <a:lnTo>
                    <a:pt x="388" y="468"/>
                  </a:lnTo>
                  <a:lnTo>
                    <a:pt x="419" y="435"/>
                  </a:lnTo>
                  <a:lnTo>
                    <a:pt x="455" y="405"/>
                  </a:lnTo>
                  <a:lnTo>
                    <a:pt x="499" y="376"/>
                  </a:lnTo>
                  <a:lnTo>
                    <a:pt x="548" y="351"/>
                  </a:lnTo>
                  <a:lnTo>
                    <a:pt x="607" y="330"/>
                  </a:lnTo>
                  <a:lnTo>
                    <a:pt x="597" y="332"/>
                  </a:lnTo>
                  <a:lnTo>
                    <a:pt x="584" y="336"/>
                  </a:lnTo>
                  <a:lnTo>
                    <a:pt x="570" y="339"/>
                  </a:lnTo>
                  <a:lnTo>
                    <a:pt x="554" y="344"/>
                  </a:lnTo>
                  <a:lnTo>
                    <a:pt x="536" y="351"/>
                  </a:lnTo>
                  <a:lnTo>
                    <a:pt x="517" y="359"/>
                  </a:lnTo>
                  <a:lnTo>
                    <a:pt x="498" y="368"/>
                  </a:lnTo>
                  <a:lnTo>
                    <a:pt x="477" y="378"/>
                  </a:lnTo>
                  <a:lnTo>
                    <a:pt x="456" y="392"/>
                  </a:lnTo>
                  <a:lnTo>
                    <a:pt x="434" y="408"/>
                  </a:lnTo>
                  <a:lnTo>
                    <a:pt x="414" y="426"/>
                  </a:lnTo>
                  <a:lnTo>
                    <a:pt x="394" y="447"/>
                  </a:lnTo>
                  <a:lnTo>
                    <a:pt x="373" y="471"/>
                  </a:lnTo>
                  <a:lnTo>
                    <a:pt x="355" y="498"/>
                  </a:lnTo>
                  <a:lnTo>
                    <a:pt x="338" y="528"/>
                  </a:lnTo>
                  <a:lnTo>
                    <a:pt x="321" y="562"/>
                  </a:lnTo>
                  <a:lnTo>
                    <a:pt x="324" y="550"/>
                  </a:lnTo>
                  <a:lnTo>
                    <a:pt x="326" y="533"/>
                  </a:lnTo>
                  <a:lnTo>
                    <a:pt x="328" y="514"/>
                  </a:lnTo>
                  <a:lnTo>
                    <a:pt x="332" y="491"/>
                  </a:lnTo>
                  <a:lnTo>
                    <a:pt x="335" y="464"/>
                  </a:lnTo>
                  <a:lnTo>
                    <a:pt x="341" y="437"/>
                  </a:lnTo>
                  <a:lnTo>
                    <a:pt x="348" y="407"/>
                  </a:lnTo>
                  <a:lnTo>
                    <a:pt x="356" y="375"/>
                  </a:lnTo>
                  <a:lnTo>
                    <a:pt x="366" y="341"/>
                  </a:lnTo>
                  <a:lnTo>
                    <a:pt x="379" y="306"/>
                  </a:lnTo>
                  <a:lnTo>
                    <a:pt x="394" y="270"/>
                  </a:lnTo>
                  <a:lnTo>
                    <a:pt x="411" y="234"/>
                  </a:lnTo>
                  <a:lnTo>
                    <a:pt x="431" y="196"/>
                  </a:lnTo>
                  <a:lnTo>
                    <a:pt x="454" y="160"/>
                  </a:lnTo>
                  <a:lnTo>
                    <a:pt x="480" y="123"/>
                  </a:lnTo>
                  <a:lnTo>
                    <a:pt x="510" y="87"/>
                  </a:lnTo>
                  <a:lnTo>
                    <a:pt x="486" y="109"/>
                  </a:lnTo>
                  <a:lnTo>
                    <a:pt x="467" y="131"/>
                  </a:lnTo>
                  <a:lnTo>
                    <a:pt x="449" y="153"/>
                  </a:lnTo>
                  <a:lnTo>
                    <a:pt x="434" y="175"/>
                  </a:lnTo>
                  <a:lnTo>
                    <a:pt x="422" y="196"/>
                  </a:lnTo>
                  <a:lnTo>
                    <a:pt x="411" y="216"/>
                  </a:lnTo>
                  <a:lnTo>
                    <a:pt x="402" y="234"/>
                  </a:lnTo>
                  <a:lnTo>
                    <a:pt x="394" y="250"/>
                  </a:lnTo>
                  <a:lnTo>
                    <a:pt x="394" y="233"/>
                  </a:lnTo>
                  <a:lnTo>
                    <a:pt x="396" y="208"/>
                  </a:lnTo>
                  <a:lnTo>
                    <a:pt x="400" y="179"/>
                  </a:lnTo>
                  <a:lnTo>
                    <a:pt x="406" y="146"/>
                  </a:lnTo>
                  <a:lnTo>
                    <a:pt x="412" y="114"/>
                  </a:lnTo>
                  <a:lnTo>
                    <a:pt x="420" y="82"/>
                  </a:lnTo>
                  <a:lnTo>
                    <a:pt x="430" y="57"/>
                  </a:lnTo>
                  <a:lnTo>
                    <a:pt x="440" y="38"/>
                  </a:lnTo>
                  <a:lnTo>
                    <a:pt x="430" y="53"/>
                  </a:lnTo>
                  <a:lnTo>
                    <a:pt x="419" y="73"/>
                  </a:lnTo>
                  <a:lnTo>
                    <a:pt x="410" y="97"/>
                  </a:lnTo>
                  <a:lnTo>
                    <a:pt x="402" y="126"/>
                  </a:lnTo>
                  <a:lnTo>
                    <a:pt x="394" y="158"/>
                  </a:lnTo>
                  <a:lnTo>
                    <a:pt x="389" y="192"/>
                  </a:lnTo>
                  <a:lnTo>
                    <a:pt x="385" y="227"/>
                  </a:lnTo>
                  <a:lnTo>
                    <a:pt x="384" y="263"/>
                  </a:lnTo>
                  <a:lnTo>
                    <a:pt x="374" y="283"/>
                  </a:lnTo>
                  <a:lnTo>
                    <a:pt x="362" y="315"/>
                  </a:lnTo>
                  <a:lnTo>
                    <a:pt x="346" y="359"/>
                  </a:lnTo>
                  <a:lnTo>
                    <a:pt x="329" y="410"/>
                  </a:lnTo>
                  <a:lnTo>
                    <a:pt x="313" y="468"/>
                  </a:lnTo>
                  <a:lnTo>
                    <a:pt x="300" y="529"/>
                  </a:lnTo>
                  <a:lnTo>
                    <a:pt x="289" y="590"/>
                  </a:lnTo>
                  <a:lnTo>
                    <a:pt x="283" y="650"/>
                  </a:lnTo>
                  <a:lnTo>
                    <a:pt x="274" y="617"/>
                  </a:lnTo>
                  <a:lnTo>
                    <a:pt x="265" y="581"/>
                  </a:lnTo>
                  <a:lnTo>
                    <a:pt x="257" y="538"/>
                  </a:lnTo>
                  <a:lnTo>
                    <a:pt x="249" y="491"/>
                  </a:lnTo>
                  <a:lnTo>
                    <a:pt x="244" y="440"/>
                  </a:lnTo>
                  <a:lnTo>
                    <a:pt x="242" y="386"/>
                  </a:lnTo>
                  <a:lnTo>
                    <a:pt x="245" y="330"/>
                  </a:lnTo>
                  <a:lnTo>
                    <a:pt x="253" y="271"/>
                  </a:lnTo>
                  <a:lnTo>
                    <a:pt x="265" y="216"/>
                  </a:lnTo>
                  <a:lnTo>
                    <a:pt x="276" y="168"/>
                  </a:lnTo>
                  <a:lnTo>
                    <a:pt x="287" y="125"/>
                  </a:lnTo>
                  <a:lnTo>
                    <a:pt x="297" y="89"/>
                  </a:lnTo>
                  <a:lnTo>
                    <a:pt x="308" y="59"/>
                  </a:lnTo>
                  <a:lnTo>
                    <a:pt x="318" y="34"/>
                  </a:lnTo>
                  <a:lnTo>
                    <a:pt x="326" y="15"/>
                  </a:lnTo>
                  <a:lnTo>
                    <a:pt x="334" y="0"/>
                  </a:lnTo>
                  <a:lnTo>
                    <a:pt x="326" y="15"/>
                  </a:lnTo>
                  <a:lnTo>
                    <a:pt x="313" y="39"/>
                  </a:lnTo>
                  <a:lnTo>
                    <a:pt x="300" y="72"/>
                  </a:lnTo>
                  <a:lnTo>
                    <a:pt x="285" y="111"/>
                  </a:lnTo>
                  <a:lnTo>
                    <a:pt x="270" y="155"/>
                  </a:lnTo>
                  <a:lnTo>
                    <a:pt x="257" y="200"/>
                  </a:lnTo>
                  <a:lnTo>
                    <a:pt x="248" y="245"/>
                  </a:lnTo>
                  <a:lnTo>
                    <a:pt x="243" y="288"/>
                  </a:lnTo>
                  <a:lnTo>
                    <a:pt x="233" y="263"/>
                  </a:lnTo>
                  <a:lnTo>
                    <a:pt x="218" y="234"/>
                  </a:lnTo>
                  <a:lnTo>
                    <a:pt x="200" y="206"/>
                  </a:lnTo>
                  <a:lnTo>
                    <a:pt x="182" y="175"/>
                  </a:lnTo>
                  <a:lnTo>
                    <a:pt x="165" y="145"/>
                  </a:lnTo>
                  <a:lnTo>
                    <a:pt x="150" y="116"/>
                  </a:lnTo>
                  <a:lnTo>
                    <a:pt x="139" y="88"/>
                  </a:lnTo>
                  <a:lnTo>
                    <a:pt x="136" y="63"/>
                  </a:lnTo>
                  <a:lnTo>
                    <a:pt x="136" y="86"/>
                  </a:lnTo>
                  <a:lnTo>
                    <a:pt x="145" y="116"/>
                  </a:lnTo>
                  <a:lnTo>
                    <a:pt x="160" y="152"/>
                  </a:lnTo>
                  <a:lnTo>
                    <a:pt x="180" y="189"/>
                  </a:lnTo>
                  <a:lnTo>
                    <a:pt x="199" y="227"/>
                  </a:lnTo>
                  <a:lnTo>
                    <a:pt x="217" y="261"/>
                  </a:lnTo>
                  <a:lnTo>
                    <a:pt x="230" y="290"/>
                  </a:lnTo>
                  <a:lnTo>
                    <a:pt x="236" y="309"/>
                  </a:lnTo>
                  <a:lnTo>
                    <a:pt x="233" y="336"/>
                  </a:lnTo>
                  <a:lnTo>
                    <a:pt x="229" y="363"/>
                  </a:lnTo>
                  <a:lnTo>
                    <a:pt x="226" y="390"/>
                  </a:lnTo>
                  <a:lnTo>
                    <a:pt x="226" y="414"/>
                  </a:lnTo>
                  <a:lnTo>
                    <a:pt x="204" y="392"/>
                  </a:lnTo>
                  <a:lnTo>
                    <a:pt x="181" y="366"/>
                  </a:lnTo>
                  <a:lnTo>
                    <a:pt x="158" y="334"/>
                  </a:lnTo>
                  <a:lnTo>
                    <a:pt x="136" y="299"/>
                  </a:lnTo>
                  <a:lnTo>
                    <a:pt x="119" y="259"/>
                  </a:lnTo>
                  <a:lnTo>
                    <a:pt x="107" y="214"/>
                  </a:lnTo>
                  <a:lnTo>
                    <a:pt x="101" y="163"/>
                  </a:lnTo>
                  <a:lnTo>
                    <a:pt x="105" y="108"/>
                  </a:lnTo>
                  <a:lnTo>
                    <a:pt x="99" y="134"/>
                  </a:lnTo>
                  <a:lnTo>
                    <a:pt x="98" y="171"/>
                  </a:lnTo>
                  <a:lnTo>
                    <a:pt x="100" y="212"/>
                  </a:lnTo>
                  <a:lnTo>
                    <a:pt x="107" y="252"/>
                  </a:lnTo>
                  <a:lnTo>
                    <a:pt x="94" y="240"/>
                  </a:lnTo>
                  <a:lnTo>
                    <a:pt x="82" y="224"/>
                  </a:lnTo>
                  <a:lnTo>
                    <a:pt x="70" y="206"/>
                  </a:lnTo>
                  <a:lnTo>
                    <a:pt x="61" y="185"/>
                  </a:lnTo>
                  <a:lnTo>
                    <a:pt x="52" y="164"/>
                  </a:lnTo>
                  <a:lnTo>
                    <a:pt x="45" y="145"/>
                  </a:lnTo>
                  <a:lnTo>
                    <a:pt x="41" y="128"/>
                  </a:lnTo>
                  <a:lnTo>
                    <a:pt x="39" y="116"/>
                  </a:lnTo>
                  <a:lnTo>
                    <a:pt x="39" y="130"/>
                  </a:lnTo>
                  <a:lnTo>
                    <a:pt x="43" y="148"/>
                  </a:lnTo>
                  <a:lnTo>
                    <a:pt x="47" y="169"/>
                  </a:lnTo>
                  <a:lnTo>
                    <a:pt x="55" y="191"/>
                  </a:lnTo>
                  <a:lnTo>
                    <a:pt x="66" y="214"/>
                  </a:lnTo>
                  <a:lnTo>
                    <a:pt x="78" y="234"/>
                  </a:lnTo>
                  <a:lnTo>
                    <a:pt x="94" y="254"/>
                  </a:lnTo>
                  <a:lnTo>
                    <a:pt x="113" y="269"/>
                  </a:lnTo>
                  <a:lnTo>
                    <a:pt x="119" y="285"/>
                  </a:lnTo>
                  <a:lnTo>
                    <a:pt x="127" y="301"/>
                  </a:lnTo>
                  <a:lnTo>
                    <a:pt x="134" y="318"/>
                  </a:lnTo>
                  <a:lnTo>
                    <a:pt x="143" y="333"/>
                  </a:lnTo>
                  <a:lnTo>
                    <a:pt x="151" y="348"/>
                  </a:lnTo>
                  <a:lnTo>
                    <a:pt x="160" y="361"/>
                  </a:lnTo>
                  <a:lnTo>
                    <a:pt x="169" y="372"/>
                  </a:lnTo>
                  <a:lnTo>
                    <a:pt x="177" y="382"/>
                  </a:lnTo>
                  <a:lnTo>
                    <a:pt x="185" y="389"/>
                  </a:lnTo>
                  <a:lnTo>
                    <a:pt x="194" y="397"/>
                  </a:lnTo>
                  <a:lnTo>
                    <a:pt x="203" y="407"/>
                  </a:lnTo>
                  <a:lnTo>
                    <a:pt x="211" y="420"/>
                  </a:lnTo>
                  <a:lnTo>
                    <a:pt x="219" y="438"/>
                  </a:lnTo>
                  <a:lnTo>
                    <a:pt x="227" y="462"/>
                  </a:lnTo>
                  <a:lnTo>
                    <a:pt x="233" y="496"/>
                  </a:lnTo>
                  <a:lnTo>
                    <a:pt x="238" y="537"/>
                  </a:lnTo>
                  <a:lnTo>
                    <a:pt x="230" y="521"/>
                  </a:lnTo>
                  <a:lnTo>
                    <a:pt x="221" y="502"/>
                  </a:lnTo>
                  <a:lnTo>
                    <a:pt x="210" y="485"/>
                  </a:lnTo>
                  <a:lnTo>
                    <a:pt x="197" y="468"/>
                  </a:lnTo>
                  <a:lnTo>
                    <a:pt x="184" y="453"/>
                  </a:lnTo>
                  <a:lnTo>
                    <a:pt x="173" y="439"/>
                  </a:lnTo>
                  <a:lnTo>
                    <a:pt x="164" y="429"/>
                  </a:lnTo>
                  <a:lnTo>
                    <a:pt x="156" y="422"/>
                  </a:lnTo>
                  <a:lnTo>
                    <a:pt x="145" y="405"/>
                  </a:lnTo>
                  <a:lnTo>
                    <a:pt x="134" y="379"/>
                  </a:lnTo>
                  <a:lnTo>
                    <a:pt x="126" y="357"/>
                  </a:lnTo>
                  <a:lnTo>
                    <a:pt x="122" y="348"/>
                  </a:lnTo>
                  <a:lnTo>
                    <a:pt x="124" y="366"/>
                  </a:lnTo>
                  <a:lnTo>
                    <a:pt x="130" y="387"/>
                  </a:lnTo>
                  <a:lnTo>
                    <a:pt x="136" y="406"/>
                  </a:lnTo>
                  <a:lnTo>
                    <a:pt x="138" y="414"/>
                  </a:lnTo>
                  <a:lnTo>
                    <a:pt x="122" y="406"/>
                  </a:lnTo>
                  <a:lnTo>
                    <a:pt x="105" y="398"/>
                  </a:lnTo>
                  <a:lnTo>
                    <a:pt x="86" y="391"/>
                  </a:lnTo>
                  <a:lnTo>
                    <a:pt x="67" y="386"/>
                  </a:lnTo>
                  <a:lnTo>
                    <a:pt x="48" y="382"/>
                  </a:lnTo>
                  <a:lnTo>
                    <a:pt x="30" y="379"/>
                  </a:lnTo>
                  <a:lnTo>
                    <a:pt x="14" y="378"/>
                  </a:lnTo>
                  <a:lnTo>
                    <a:pt x="0" y="379"/>
                  </a:lnTo>
                  <a:close/>
                </a:path>
              </a:pathLst>
            </a:custGeom>
            <a:solidFill>
              <a:srgbClr val="0C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Freeform 62"/>
            <p:cNvSpPr/>
            <p:nvPr/>
          </p:nvSpPr>
          <p:spPr bwMode="auto">
            <a:xfrm>
              <a:off x="4812" y="1406"/>
              <a:ext cx="426" cy="307"/>
            </a:xfrm>
            <a:custGeom>
              <a:avLst/>
              <a:gdLst>
                <a:gd name="T0" fmla="*/ 0 w 854"/>
                <a:gd name="T1" fmla="*/ 1 h 614"/>
                <a:gd name="T2" fmla="*/ 0 w 854"/>
                <a:gd name="T3" fmla="*/ 1 h 614"/>
                <a:gd name="T4" fmla="*/ 0 w 854"/>
                <a:gd name="T5" fmla="*/ 1 h 614"/>
                <a:gd name="T6" fmla="*/ 0 w 854"/>
                <a:gd name="T7" fmla="*/ 1 h 614"/>
                <a:gd name="T8" fmla="*/ 0 w 854"/>
                <a:gd name="T9" fmla="*/ 1 h 614"/>
                <a:gd name="T10" fmla="*/ 0 w 854"/>
                <a:gd name="T11" fmla="*/ 1 h 614"/>
                <a:gd name="T12" fmla="*/ 0 w 854"/>
                <a:gd name="T13" fmla="*/ 1 h 614"/>
                <a:gd name="T14" fmla="*/ 0 w 854"/>
                <a:gd name="T15" fmla="*/ 1 h 614"/>
                <a:gd name="T16" fmla="*/ 0 w 854"/>
                <a:gd name="T17" fmla="*/ 1 h 614"/>
                <a:gd name="T18" fmla="*/ 0 w 854"/>
                <a:gd name="T19" fmla="*/ 1 h 614"/>
                <a:gd name="T20" fmla="*/ 0 w 854"/>
                <a:gd name="T21" fmla="*/ 1 h 614"/>
                <a:gd name="T22" fmla="*/ 0 w 854"/>
                <a:gd name="T23" fmla="*/ 1 h 614"/>
                <a:gd name="T24" fmla="*/ 0 w 854"/>
                <a:gd name="T25" fmla="*/ 1 h 614"/>
                <a:gd name="T26" fmla="*/ 0 w 854"/>
                <a:gd name="T27" fmla="*/ 1 h 614"/>
                <a:gd name="T28" fmla="*/ 0 w 854"/>
                <a:gd name="T29" fmla="*/ 1 h 614"/>
                <a:gd name="T30" fmla="*/ 0 w 854"/>
                <a:gd name="T31" fmla="*/ 1 h 614"/>
                <a:gd name="T32" fmla="*/ 0 w 854"/>
                <a:gd name="T33" fmla="*/ 1 h 614"/>
                <a:gd name="T34" fmla="*/ 0 w 854"/>
                <a:gd name="T35" fmla="*/ 1 h 614"/>
                <a:gd name="T36" fmla="*/ 0 w 854"/>
                <a:gd name="T37" fmla="*/ 1 h 614"/>
                <a:gd name="T38" fmla="*/ 0 w 854"/>
                <a:gd name="T39" fmla="*/ 1 h 614"/>
                <a:gd name="T40" fmla="*/ 0 w 854"/>
                <a:gd name="T41" fmla="*/ 1 h 614"/>
                <a:gd name="T42" fmla="*/ 0 w 854"/>
                <a:gd name="T43" fmla="*/ 1 h 614"/>
                <a:gd name="T44" fmla="*/ 0 w 854"/>
                <a:gd name="T45" fmla="*/ 1 h 614"/>
                <a:gd name="T46" fmla="*/ 0 w 854"/>
                <a:gd name="T47" fmla="*/ 1 h 614"/>
                <a:gd name="T48" fmla="*/ 0 w 854"/>
                <a:gd name="T49" fmla="*/ 1 h 614"/>
                <a:gd name="T50" fmla="*/ 0 w 854"/>
                <a:gd name="T51" fmla="*/ 1 h 614"/>
                <a:gd name="T52" fmla="*/ 0 w 854"/>
                <a:gd name="T53" fmla="*/ 1 h 614"/>
                <a:gd name="T54" fmla="*/ 0 w 854"/>
                <a:gd name="T55" fmla="*/ 1 h 614"/>
                <a:gd name="T56" fmla="*/ 0 w 854"/>
                <a:gd name="T57" fmla="*/ 1 h 614"/>
                <a:gd name="T58" fmla="*/ 0 w 854"/>
                <a:gd name="T59" fmla="*/ 1 h 614"/>
                <a:gd name="T60" fmla="*/ 0 w 854"/>
                <a:gd name="T61" fmla="*/ 1 h 614"/>
                <a:gd name="T62" fmla="*/ 0 w 854"/>
                <a:gd name="T63" fmla="*/ 1 h 614"/>
                <a:gd name="T64" fmla="*/ 0 w 854"/>
                <a:gd name="T65" fmla="*/ 1 h 614"/>
                <a:gd name="T66" fmla="*/ 0 w 854"/>
                <a:gd name="T67" fmla="*/ 1 h 614"/>
                <a:gd name="T68" fmla="*/ 0 w 854"/>
                <a:gd name="T69" fmla="*/ 1 h 614"/>
                <a:gd name="T70" fmla="*/ 0 w 854"/>
                <a:gd name="T71" fmla="*/ 1 h 614"/>
                <a:gd name="T72" fmla="*/ 0 w 854"/>
                <a:gd name="T73" fmla="*/ 1 h 614"/>
                <a:gd name="T74" fmla="*/ 0 w 854"/>
                <a:gd name="T75" fmla="*/ 1 h 614"/>
                <a:gd name="T76" fmla="*/ 0 w 854"/>
                <a:gd name="T77" fmla="*/ 1 h 614"/>
                <a:gd name="T78" fmla="*/ 0 w 854"/>
                <a:gd name="T79" fmla="*/ 1 h 614"/>
                <a:gd name="T80" fmla="*/ 0 w 854"/>
                <a:gd name="T81" fmla="*/ 1 h 614"/>
                <a:gd name="T82" fmla="*/ 0 w 854"/>
                <a:gd name="T83" fmla="*/ 1 h 614"/>
                <a:gd name="T84" fmla="*/ 0 w 854"/>
                <a:gd name="T85" fmla="*/ 1 h 614"/>
                <a:gd name="T86" fmla="*/ 0 w 854"/>
                <a:gd name="T87" fmla="*/ 1 h 614"/>
                <a:gd name="T88" fmla="*/ 0 w 854"/>
                <a:gd name="T89" fmla="*/ 1 h 614"/>
                <a:gd name="T90" fmla="*/ 0 w 854"/>
                <a:gd name="T91" fmla="*/ 1 h 614"/>
                <a:gd name="T92" fmla="*/ 0 w 854"/>
                <a:gd name="T93" fmla="*/ 1 h 614"/>
                <a:gd name="T94" fmla="*/ 0 w 854"/>
                <a:gd name="T95" fmla="*/ 0 h 614"/>
                <a:gd name="T96" fmla="*/ 0 w 854"/>
                <a:gd name="T97" fmla="*/ 1 h 614"/>
                <a:gd name="T98" fmla="*/ 0 w 854"/>
                <a:gd name="T99" fmla="*/ 1 h 614"/>
                <a:gd name="T100" fmla="*/ 0 w 854"/>
                <a:gd name="T101" fmla="*/ 1 h 61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854"/>
                <a:gd name="T154" fmla="*/ 0 h 614"/>
                <a:gd name="T155" fmla="*/ 854 w 854"/>
                <a:gd name="T156" fmla="*/ 614 h 61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854" h="614">
                  <a:moveTo>
                    <a:pt x="393" y="145"/>
                  </a:moveTo>
                  <a:lnTo>
                    <a:pt x="396" y="135"/>
                  </a:lnTo>
                  <a:lnTo>
                    <a:pt x="396" y="123"/>
                  </a:lnTo>
                  <a:lnTo>
                    <a:pt x="394" y="108"/>
                  </a:lnTo>
                  <a:lnTo>
                    <a:pt x="388" y="94"/>
                  </a:lnTo>
                  <a:lnTo>
                    <a:pt x="380" y="81"/>
                  </a:lnTo>
                  <a:lnTo>
                    <a:pt x="371" y="71"/>
                  </a:lnTo>
                  <a:lnTo>
                    <a:pt x="361" y="66"/>
                  </a:lnTo>
                  <a:lnTo>
                    <a:pt x="349" y="67"/>
                  </a:lnTo>
                  <a:lnTo>
                    <a:pt x="355" y="61"/>
                  </a:lnTo>
                  <a:lnTo>
                    <a:pt x="358" y="55"/>
                  </a:lnTo>
                  <a:lnTo>
                    <a:pt x="357" y="50"/>
                  </a:lnTo>
                  <a:lnTo>
                    <a:pt x="354" y="46"/>
                  </a:lnTo>
                  <a:lnTo>
                    <a:pt x="348" y="42"/>
                  </a:lnTo>
                  <a:lnTo>
                    <a:pt x="339" y="40"/>
                  </a:lnTo>
                  <a:lnTo>
                    <a:pt x="330" y="40"/>
                  </a:lnTo>
                  <a:lnTo>
                    <a:pt x="317" y="40"/>
                  </a:lnTo>
                  <a:lnTo>
                    <a:pt x="304" y="41"/>
                  </a:lnTo>
                  <a:lnTo>
                    <a:pt x="290" y="44"/>
                  </a:lnTo>
                  <a:lnTo>
                    <a:pt x="275" y="50"/>
                  </a:lnTo>
                  <a:lnTo>
                    <a:pt x="260" y="57"/>
                  </a:lnTo>
                  <a:lnTo>
                    <a:pt x="245" y="65"/>
                  </a:lnTo>
                  <a:lnTo>
                    <a:pt x="230" y="77"/>
                  </a:lnTo>
                  <a:lnTo>
                    <a:pt x="217" y="89"/>
                  </a:lnTo>
                  <a:lnTo>
                    <a:pt x="204" y="104"/>
                  </a:lnTo>
                  <a:lnTo>
                    <a:pt x="191" y="105"/>
                  </a:lnTo>
                  <a:lnTo>
                    <a:pt x="179" y="111"/>
                  </a:lnTo>
                  <a:lnTo>
                    <a:pt x="165" y="120"/>
                  </a:lnTo>
                  <a:lnTo>
                    <a:pt x="153" y="133"/>
                  </a:lnTo>
                  <a:lnTo>
                    <a:pt x="145" y="147"/>
                  </a:lnTo>
                  <a:lnTo>
                    <a:pt x="142" y="161"/>
                  </a:lnTo>
                  <a:lnTo>
                    <a:pt x="145" y="173"/>
                  </a:lnTo>
                  <a:lnTo>
                    <a:pt x="156" y="183"/>
                  </a:lnTo>
                  <a:lnTo>
                    <a:pt x="138" y="194"/>
                  </a:lnTo>
                  <a:lnTo>
                    <a:pt x="127" y="207"/>
                  </a:lnTo>
                  <a:lnTo>
                    <a:pt x="121" y="221"/>
                  </a:lnTo>
                  <a:lnTo>
                    <a:pt x="119" y="233"/>
                  </a:lnTo>
                  <a:lnTo>
                    <a:pt x="121" y="246"/>
                  </a:lnTo>
                  <a:lnTo>
                    <a:pt x="127" y="257"/>
                  </a:lnTo>
                  <a:lnTo>
                    <a:pt x="135" y="268"/>
                  </a:lnTo>
                  <a:lnTo>
                    <a:pt x="145" y="277"/>
                  </a:lnTo>
                  <a:lnTo>
                    <a:pt x="158" y="284"/>
                  </a:lnTo>
                  <a:lnTo>
                    <a:pt x="171" y="288"/>
                  </a:lnTo>
                  <a:lnTo>
                    <a:pt x="184" y="290"/>
                  </a:lnTo>
                  <a:lnTo>
                    <a:pt x="198" y="287"/>
                  </a:lnTo>
                  <a:lnTo>
                    <a:pt x="211" y="282"/>
                  </a:lnTo>
                  <a:lnTo>
                    <a:pt x="222" y="272"/>
                  </a:lnTo>
                  <a:lnTo>
                    <a:pt x="232" y="257"/>
                  </a:lnTo>
                  <a:lnTo>
                    <a:pt x="238" y="238"/>
                  </a:lnTo>
                  <a:lnTo>
                    <a:pt x="245" y="248"/>
                  </a:lnTo>
                  <a:lnTo>
                    <a:pt x="256" y="255"/>
                  </a:lnTo>
                  <a:lnTo>
                    <a:pt x="270" y="258"/>
                  </a:lnTo>
                  <a:lnTo>
                    <a:pt x="285" y="257"/>
                  </a:lnTo>
                  <a:lnTo>
                    <a:pt x="300" y="253"/>
                  </a:lnTo>
                  <a:lnTo>
                    <a:pt x="312" y="244"/>
                  </a:lnTo>
                  <a:lnTo>
                    <a:pt x="324" y="231"/>
                  </a:lnTo>
                  <a:lnTo>
                    <a:pt x="332" y="215"/>
                  </a:lnTo>
                  <a:lnTo>
                    <a:pt x="338" y="227"/>
                  </a:lnTo>
                  <a:lnTo>
                    <a:pt x="344" y="237"/>
                  </a:lnTo>
                  <a:lnTo>
                    <a:pt x="350" y="244"/>
                  </a:lnTo>
                  <a:lnTo>
                    <a:pt x="353" y="246"/>
                  </a:lnTo>
                  <a:lnTo>
                    <a:pt x="336" y="260"/>
                  </a:lnTo>
                  <a:lnTo>
                    <a:pt x="327" y="278"/>
                  </a:lnTo>
                  <a:lnTo>
                    <a:pt x="323" y="296"/>
                  </a:lnTo>
                  <a:lnTo>
                    <a:pt x="324" y="310"/>
                  </a:lnTo>
                  <a:lnTo>
                    <a:pt x="315" y="308"/>
                  </a:lnTo>
                  <a:lnTo>
                    <a:pt x="301" y="307"/>
                  </a:lnTo>
                  <a:lnTo>
                    <a:pt x="282" y="309"/>
                  </a:lnTo>
                  <a:lnTo>
                    <a:pt x="262" y="313"/>
                  </a:lnTo>
                  <a:lnTo>
                    <a:pt x="240" y="318"/>
                  </a:lnTo>
                  <a:lnTo>
                    <a:pt x="220" y="328"/>
                  </a:lnTo>
                  <a:lnTo>
                    <a:pt x="202" y="338"/>
                  </a:lnTo>
                  <a:lnTo>
                    <a:pt x="189" y="351"/>
                  </a:lnTo>
                  <a:lnTo>
                    <a:pt x="185" y="337"/>
                  </a:lnTo>
                  <a:lnTo>
                    <a:pt x="172" y="325"/>
                  </a:lnTo>
                  <a:lnTo>
                    <a:pt x="150" y="317"/>
                  </a:lnTo>
                  <a:lnTo>
                    <a:pt x="123" y="314"/>
                  </a:lnTo>
                  <a:lnTo>
                    <a:pt x="93" y="316"/>
                  </a:lnTo>
                  <a:lnTo>
                    <a:pt x="65" y="326"/>
                  </a:lnTo>
                  <a:lnTo>
                    <a:pt x="38" y="345"/>
                  </a:lnTo>
                  <a:lnTo>
                    <a:pt x="17" y="374"/>
                  </a:lnTo>
                  <a:lnTo>
                    <a:pt x="9" y="392"/>
                  </a:lnTo>
                  <a:lnTo>
                    <a:pt x="5" y="412"/>
                  </a:lnTo>
                  <a:lnTo>
                    <a:pt x="1" y="432"/>
                  </a:lnTo>
                  <a:lnTo>
                    <a:pt x="0" y="453"/>
                  </a:lnTo>
                  <a:lnTo>
                    <a:pt x="2" y="474"/>
                  </a:lnTo>
                  <a:lnTo>
                    <a:pt x="7" y="493"/>
                  </a:lnTo>
                  <a:lnTo>
                    <a:pt x="15" y="512"/>
                  </a:lnTo>
                  <a:lnTo>
                    <a:pt x="25" y="528"/>
                  </a:lnTo>
                  <a:lnTo>
                    <a:pt x="38" y="540"/>
                  </a:lnTo>
                  <a:lnTo>
                    <a:pt x="54" y="551"/>
                  </a:lnTo>
                  <a:lnTo>
                    <a:pt x="74" y="558"/>
                  </a:lnTo>
                  <a:lnTo>
                    <a:pt x="97" y="559"/>
                  </a:lnTo>
                  <a:lnTo>
                    <a:pt x="122" y="555"/>
                  </a:lnTo>
                  <a:lnTo>
                    <a:pt x="152" y="547"/>
                  </a:lnTo>
                  <a:lnTo>
                    <a:pt x="184" y="531"/>
                  </a:lnTo>
                  <a:lnTo>
                    <a:pt x="221" y="509"/>
                  </a:lnTo>
                  <a:lnTo>
                    <a:pt x="241" y="517"/>
                  </a:lnTo>
                  <a:lnTo>
                    <a:pt x="263" y="520"/>
                  </a:lnTo>
                  <a:lnTo>
                    <a:pt x="285" y="517"/>
                  </a:lnTo>
                  <a:lnTo>
                    <a:pt x="306" y="513"/>
                  </a:lnTo>
                  <a:lnTo>
                    <a:pt x="326" y="505"/>
                  </a:lnTo>
                  <a:lnTo>
                    <a:pt x="343" y="494"/>
                  </a:lnTo>
                  <a:lnTo>
                    <a:pt x="357" y="483"/>
                  </a:lnTo>
                  <a:lnTo>
                    <a:pt x="364" y="471"/>
                  </a:lnTo>
                  <a:lnTo>
                    <a:pt x="369" y="483"/>
                  </a:lnTo>
                  <a:lnTo>
                    <a:pt x="378" y="490"/>
                  </a:lnTo>
                  <a:lnTo>
                    <a:pt x="392" y="493"/>
                  </a:lnTo>
                  <a:lnTo>
                    <a:pt x="407" y="492"/>
                  </a:lnTo>
                  <a:lnTo>
                    <a:pt x="424" y="489"/>
                  </a:lnTo>
                  <a:lnTo>
                    <a:pt x="439" y="482"/>
                  </a:lnTo>
                  <a:lnTo>
                    <a:pt x="453" y="471"/>
                  </a:lnTo>
                  <a:lnTo>
                    <a:pt x="463" y="459"/>
                  </a:lnTo>
                  <a:lnTo>
                    <a:pt x="459" y="478"/>
                  </a:lnTo>
                  <a:lnTo>
                    <a:pt x="452" y="501"/>
                  </a:lnTo>
                  <a:lnTo>
                    <a:pt x="448" y="527"/>
                  </a:lnTo>
                  <a:lnTo>
                    <a:pt x="448" y="551"/>
                  </a:lnTo>
                  <a:lnTo>
                    <a:pt x="456" y="574"/>
                  </a:lnTo>
                  <a:lnTo>
                    <a:pt x="472" y="593"/>
                  </a:lnTo>
                  <a:lnTo>
                    <a:pt x="502" y="607"/>
                  </a:lnTo>
                  <a:lnTo>
                    <a:pt x="546" y="614"/>
                  </a:lnTo>
                  <a:lnTo>
                    <a:pt x="593" y="614"/>
                  </a:lnTo>
                  <a:lnTo>
                    <a:pt x="629" y="612"/>
                  </a:lnTo>
                  <a:lnTo>
                    <a:pt x="657" y="606"/>
                  </a:lnTo>
                  <a:lnTo>
                    <a:pt x="676" y="597"/>
                  </a:lnTo>
                  <a:lnTo>
                    <a:pt x="690" y="588"/>
                  </a:lnTo>
                  <a:lnTo>
                    <a:pt x="697" y="576"/>
                  </a:lnTo>
                  <a:lnTo>
                    <a:pt x="702" y="563"/>
                  </a:lnTo>
                  <a:lnTo>
                    <a:pt x="704" y="550"/>
                  </a:lnTo>
                  <a:lnTo>
                    <a:pt x="702" y="531"/>
                  </a:lnTo>
                  <a:lnTo>
                    <a:pt x="692" y="513"/>
                  </a:lnTo>
                  <a:lnTo>
                    <a:pt x="677" y="494"/>
                  </a:lnTo>
                  <a:lnTo>
                    <a:pt x="659" y="481"/>
                  </a:lnTo>
                  <a:lnTo>
                    <a:pt x="637" y="469"/>
                  </a:lnTo>
                  <a:lnTo>
                    <a:pt x="615" y="463"/>
                  </a:lnTo>
                  <a:lnTo>
                    <a:pt x="594" y="464"/>
                  </a:lnTo>
                  <a:lnTo>
                    <a:pt x="576" y="474"/>
                  </a:lnTo>
                  <a:lnTo>
                    <a:pt x="586" y="467"/>
                  </a:lnTo>
                  <a:lnTo>
                    <a:pt x="604" y="460"/>
                  </a:lnTo>
                  <a:lnTo>
                    <a:pt x="626" y="456"/>
                  </a:lnTo>
                  <a:lnTo>
                    <a:pt x="649" y="455"/>
                  </a:lnTo>
                  <a:lnTo>
                    <a:pt x="673" y="459"/>
                  </a:lnTo>
                  <a:lnTo>
                    <a:pt x="695" y="469"/>
                  </a:lnTo>
                  <a:lnTo>
                    <a:pt x="712" y="486"/>
                  </a:lnTo>
                  <a:lnTo>
                    <a:pt x="722" y="512"/>
                  </a:lnTo>
                  <a:lnTo>
                    <a:pt x="735" y="516"/>
                  </a:lnTo>
                  <a:lnTo>
                    <a:pt x="751" y="515"/>
                  </a:lnTo>
                  <a:lnTo>
                    <a:pt x="770" y="508"/>
                  </a:lnTo>
                  <a:lnTo>
                    <a:pt x="788" y="498"/>
                  </a:lnTo>
                  <a:lnTo>
                    <a:pt x="803" y="484"/>
                  </a:lnTo>
                  <a:lnTo>
                    <a:pt x="813" y="468"/>
                  </a:lnTo>
                  <a:lnTo>
                    <a:pt x="817" y="451"/>
                  </a:lnTo>
                  <a:lnTo>
                    <a:pt x="812" y="433"/>
                  </a:lnTo>
                  <a:lnTo>
                    <a:pt x="828" y="428"/>
                  </a:lnTo>
                  <a:lnTo>
                    <a:pt x="841" y="408"/>
                  </a:lnTo>
                  <a:lnTo>
                    <a:pt x="850" y="382"/>
                  </a:lnTo>
                  <a:lnTo>
                    <a:pt x="854" y="351"/>
                  </a:lnTo>
                  <a:lnTo>
                    <a:pt x="849" y="322"/>
                  </a:lnTo>
                  <a:lnTo>
                    <a:pt x="836" y="300"/>
                  </a:lnTo>
                  <a:lnTo>
                    <a:pt x="812" y="291"/>
                  </a:lnTo>
                  <a:lnTo>
                    <a:pt x="778" y="300"/>
                  </a:lnTo>
                  <a:lnTo>
                    <a:pt x="773" y="285"/>
                  </a:lnTo>
                  <a:lnTo>
                    <a:pt x="762" y="275"/>
                  </a:lnTo>
                  <a:lnTo>
                    <a:pt x="743" y="269"/>
                  </a:lnTo>
                  <a:lnTo>
                    <a:pt x="722" y="268"/>
                  </a:lnTo>
                  <a:lnTo>
                    <a:pt x="700" y="272"/>
                  </a:lnTo>
                  <a:lnTo>
                    <a:pt x="682" y="283"/>
                  </a:lnTo>
                  <a:lnTo>
                    <a:pt x="668" y="299"/>
                  </a:lnTo>
                  <a:lnTo>
                    <a:pt x="661" y="323"/>
                  </a:lnTo>
                  <a:lnTo>
                    <a:pt x="657" y="316"/>
                  </a:lnTo>
                  <a:lnTo>
                    <a:pt x="649" y="309"/>
                  </a:lnTo>
                  <a:lnTo>
                    <a:pt x="637" y="303"/>
                  </a:lnTo>
                  <a:lnTo>
                    <a:pt x="624" y="299"/>
                  </a:lnTo>
                  <a:lnTo>
                    <a:pt x="609" y="294"/>
                  </a:lnTo>
                  <a:lnTo>
                    <a:pt x="593" y="292"/>
                  </a:lnTo>
                  <a:lnTo>
                    <a:pt x="576" y="291"/>
                  </a:lnTo>
                  <a:lnTo>
                    <a:pt x="559" y="290"/>
                  </a:lnTo>
                  <a:lnTo>
                    <a:pt x="541" y="291"/>
                  </a:lnTo>
                  <a:lnTo>
                    <a:pt x="524" y="294"/>
                  </a:lnTo>
                  <a:lnTo>
                    <a:pt x="508" y="298"/>
                  </a:lnTo>
                  <a:lnTo>
                    <a:pt x="494" y="303"/>
                  </a:lnTo>
                  <a:lnTo>
                    <a:pt x="482" y="311"/>
                  </a:lnTo>
                  <a:lnTo>
                    <a:pt x="471" y="321"/>
                  </a:lnTo>
                  <a:lnTo>
                    <a:pt x="464" y="332"/>
                  </a:lnTo>
                  <a:lnTo>
                    <a:pt x="460" y="346"/>
                  </a:lnTo>
                  <a:lnTo>
                    <a:pt x="454" y="330"/>
                  </a:lnTo>
                  <a:lnTo>
                    <a:pt x="454" y="315"/>
                  </a:lnTo>
                  <a:lnTo>
                    <a:pt x="459" y="301"/>
                  </a:lnTo>
                  <a:lnTo>
                    <a:pt x="467" y="290"/>
                  </a:lnTo>
                  <a:lnTo>
                    <a:pt x="477" y="282"/>
                  </a:lnTo>
                  <a:lnTo>
                    <a:pt x="487" y="276"/>
                  </a:lnTo>
                  <a:lnTo>
                    <a:pt x="499" y="273"/>
                  </a:lnTo>
                  <a:lnTo>
                    <a:pt x="510" y="276"/>
                  </a:lnTo>
                  <a:lnTo>
                    <a:pt x="515" y="260"/>
                  </a:lnTo>
                  <a:lnTo>
                    <a:pt x="527" y="245"/>
                  </a:lnTo>
                  <a:lnTo>
                    <a:pt x="543" y="231"/>
                  </a:lnTo>
                  <a:lnTo>
                    <a:pt x="563" y="221"/>
                  </a:lnTo>
                  <a:lnTo>
                    <a:pt x="588" y="215"/>
                  </a:lnTo>
                  <a:lnTo>
                    <a:pt x="614" y="215"/>
                  </a:lnTo>
                  <a:lnTo>
                    <a:pt x="642" y="224"/>
                  </a:lnTo>
                  <a:lnTo>
                    <a:pt x="669" y="242"/>
                  </a:lnTo>
                  <a:lnTo>
                    <a:pt x="691" y="252"/>
                  </a:lnTo>
                  <a:lnTo>
                    <a:pt x="718" y="249"/>
                  </a:lnTo>
                  <a:lnTo>
                    <a:pt x="743" y="238"/>
                  </a:lnTo>
                  <a:lnTo>
                    <a:pt x="765" y="222"/>
                  </a:lnTo>
                  <a:lnTo>
                    <a:pt x="779" y="203"/>
                  </a:lnTo>
                  <a:lnTo>
                    <a:pt x="783" y="185"/>
                  </a:lnTo>
                  <a:lnTo>
                    <a:pt x="774" y="172"/>
                  </a:lnTo>
                  <a:lnTo>
                    <a:pt x="747" y="165"/>
                  </a:lnTo>
                  <a:lnTo>
                    <a:pt x="753" y="160"/>
                  </a:lnTo>
                  <a:lnTo>
                    <a:pt x="758" y="154"/>
                  </a:lnTo>
                  <a:lnTo>
                    <a:pt x="762" y="147"/>
                  </a:lnTo>
                  <a:lnTo>
                    <a:pt x="762" y="140"/>
                  </a:lnTo>
                  <a:lnTo>
                    <a:pt x="760" y="133"/>
                  </a:lnTo>
                  <a:lnTo>
                    <a:pt x="757" y="127"/>
                  </a:lnTo>
                  <a:lnTo>
                    <a:pt x="751" y="120"/>
                  </a:lnTo>
                  <a:lnTo>
                    <a:pt x="743" y="116"/>
                  </a:lnTo>
                  <a:lnTo>
                    <a:pt x="733" y="111"/>
                  </a:lnTo>
                  <a:lnTo>
                    <a:pt x="720" y="109"/>
                  </a:lnTo>
                  <a:lnTo>
                    <a:pt x="706" y="108"/>
                  </a:lnTo>
                  <a:lnTo>
                    <a:pt x="689" y="108"/>
                  </a:lnTo>
                  <a:lnTo>
                    <a:pt x="671" y="110"/>
                  </a:lnTo>
                  <a:lnTo>
                    <a:pt x="650" y="115"/>
                  </a:lnTo>
                  <a:lnTo>
                    <a:pt x="627" y="122"/>
                  </a:lnTo>
                  <a:lnTo>
                    <a:pt x="601" y="132"/>
                  </a:lnTo>
                  <a:lnTo>
                    <a:pt x="623" y="119"/>
                  </a:lnTo>
                  <a:lnTo>
                    <a:pt x="642" y="101"/>
                  </a:lnTo>
                  <a:lnTo>
                    <a:pt x="654" y="81"/>
                  </a:lnTo>
                  <a:lnTo>
                    <a:pt x="659" y="62"/>
                  </a:lnTo>
                  <a:lnTo>
                    <a:pt x="656" y="47"/>
                  </a:lnTo>
                  <a:lnTo>
                    <a:pt x="642" y="39"/>
                  </a:lnTo>
                  <a:lnTo>
                    <a:pt x="618" y="40"/>
                  </a:lnTo>
                  <a:lnTo>
                    <a:pt x="581" y="55"/>
                  </a:lnTo>
                  <a:lnTo>
                    <a:pt x="594" y="40"/>
                  </a:lnTo>
                  <a:lnTo>
                    <a:pt x="600" y="28"/>
                  </a:lnTo>
                  <a:lnTo>
                    <a:pt x="598" y="18"/>
                  </a:lnTo>
                  <a:lnTo>
                    <a:pt x="589" y="10"/>
                  </a:lnTo>
                  <a:lnTo>
                    <a:pt x="575" y="4"/>
                  </a:lnTo>
                  <a:lnTo>
                    <a:pt x="558" y="1"/>
                  </a:lnTo>
                  <a:lnTo>
                    <a:pt x="537" y="0"/>
                  </a:lnTo>
                  <a:lnTo>
                    <a:pt x="514" y="1"/>
                  </a:lnTo>
                  <a:lnTo>
                    <a:pt x="491" y="4"/>
                  </a:lnTo>
                  <a:lnTo>
                    <a:pt x="469" y="10"/>
                  </a:lnTo>
                  <a:lnTo>
                    <a:pt x="449" y="18"/>
                  </a:lnTo>
                  <a:lnTo>
                    <a:pt x="432" y="28"/>
                  </a:lnTo>
                  <a:lnTo>
                    <a:pt x="419" y="41"/>
                  </a:lnTo>
                  <a:lnTo>
                    <a:pt x="412" y="57"/>
                  </a:lnTo>
                  <a:lnTo>
                    <a:pt x="412" y="74"/>
                  </a:lnTo>
                  <a:lnTo>
                    <a:pt x="421" y="95"/>
                  </a:lnTo>
                  <a:lnTo>
                    <a:pt x="423" y="101"/>
                  </a:lnTo>
                  <a:lnTo>
                    <a:pt x="423" y="108"/>
                  </a:lnTo>
                  <a:lnTo>
                    <a:pt x="421" y="115"/>
                  </a:lnTo>
                  <a:lnTo>
                    <a:pt x="417" y="122"/>
                  </a:lnTo>
                  <a:lnTo>
                    <a:pt x="411" y="128"/>
                  </a:lnTo>
                  <a:lnTo>
                    <a:pt x="406" y="135"/>
                  </a:lnTo>
                  <a:lnTo>
                    <a:pt x="399" y="140"/>
                  </a:lnTo>
                  <a:lnTo>
                    <a:pt x="393" y="145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Freeform 63"/>
            <p:cNvSpPr/>
            <p:nvPr/>
          </p:nvSpPr>
          <p:spPr bwMode="auto">
            <a:xfrm>
              <a:off x="3033" y="1505"/>
              <a:ext cx="1125" cy="308"/>
            </a:xfrm>
            <a:custGeom>
              <a:avLst/>
              <a:gdLst>
                <a:gd name="T0" fmla="*/ 0 w 2252"/>
                <a:gd name="T1" fmla="*/ 1 h 615"/>
                <a:gd name="T2" fmla="*/ 0 w 2252"/>
                <a:gd name="T3" fmla="*/ 1 h 615"/>
                <a:gd name="T4" fmla="*/ 0 w 2252"/>
                <a:gd name="T5" fmla="*/ 1 h 615"/>
                <a:gd name="T6" fmla="*/ 0 w 2252"/>
                <a:gd name="T7" fmla="*/ 1 h 615"/>
                <a:gd name="T8" fmla="*/ 0 w 2252"/>
                <a:gd name="T9" fmla="*/ 1 h 615"/>
                <a:gd name="T10" fmla="*/ 0 w 2252"/>
                <a:gd name="T11" fmla="*/ 1 h 615"/>
                <a:gd name="T12" fmla="*/ 0 w 2252"/>
                <a:gd name="T13" fmla="*/ 1 h 615"/>
                <a:gd name="T14" fmla="*/ 0 w 2252"/>
                <a:gd name="T15" fmla="*/ 0 h 615"/>
                <a:gd name="T16" fmla="*/ 0 w 2252"/>
                <a:gd name="T17" fmla="*/ 1 h 615"/>
                <a:gd name="T18" fmla="*/ 0 w 2252"/>
                <a:gd name="T19" fmla="*/ 1 h 615"/>
                <a:gd name="T20" fmla="*/ 0 w 2252"/>
                <a:gd name="T21" fmla="*/ 1 h 615"/>
                <a:gd name="T22" fmla="*/ 0 w 2252"/>
                <a:gd name="T23" fmla="*/ 1 h 615"/>
                <a:gd name="T24" fmla="*/ 0 w 2252"/>
                <a:gd name="T25" fmla="*/ 1 h 615"/>
                <a:gd name="T26" fmla="*/ 0 w 2252"/>
                <a:gd name="T27" fmla="*/ 1 h 615"/>
                <a:gd name="T28" fmla="*/ 0 w 2252"/>
                <a:gd name="T29" fmla="*/ 1 h 615"/>
                <a:gd name="T30" fmla="*/ 0 w 2252"/>
                <a:gd name="T31" fmla="*/ 1 h 615"/>
                <a:gd name="T32" fmla="*/ 0 w 2252"/>
                <a:gd name="T33" fmla="*/ 1 h 615"/>
                <a:gd name="T34" fmla="*/ 0 w 2252"/>
                <a:gd name="T35" fmla="*/ 1 h 615"/>
                <a:gd name="T36" fmla="*/ 0 w 2252"/>
                <a:gd name="T37" fmla="*/ 1 h 615"/>
                <a:gd name="T38" fmla="*/ 0 w 2252"/>
                <a:gd name="T39" fmla="*/ 1 h 615"/>
                <a:gd name="T40" fmla="*/ 0 w 2252"/>
                <a:gd name="T41" fmla="*/ 1 h 615"/>
                <a:gd name="T42" fmla="*/ 0 w 2252"/>
                <a:gd name="T43" fmla="*/ 1 h 615"/>
                <a:gd name="T44" fmla="*/ 0 w 2252"/>
                <a:gd name="T45" fmla="*/ 1 h 615"/>
                <a:gd name="T46" fmla="*/ 0 w 2252"/>
                <a:gd name="T47" fmla="*/ 1 h 615"/>
                <a:gd name="T48" fmla="*/ 0 w 2252"/>
                <a:gd name="T49" fmla="*/ 1 h 615"/>
                <a:gd name="T50" fmla="*/ 0 w 2252"/>
                <a:gd name="T51" fmla="*/ 1 h 615"/>
                <a:gd name="T52" fmla="*/ 0 w 2252"/>
                <a:gd name="T53" fmla="*/ 1 h 615"/>
                <a:gd name="T54" fmla="*/ 0 w 2252"/>
                <a:gd name="T55" fmla="*/ 1 h 615"/>
                <a:gd name="T56" fmla="*/ 0 w 2252"/>
                <a:gd name="T57" fmla="*/ 1 h 615"/>
                <a:gd name="T58" fmla="*/ 0 w 2252"/>
                <a:gd name="T59" fmla="*/ 1 h 615"/>
                <a:gd name="T60" fmla="*/ 0 w 2252"/>
                <a:gd name="T61" fmla="*/ 1 h 615"/>
                <a:gd name="T62" fmla="*/ 0 w 2252"/>
                <a:gd name="T63" fmla="*/ 1 h 615"/>
                <a:gd name="T64" fmla="*/ 0 w 2252"/>
                <a:gd name="T65" fmla="*/ 1 h 615"/>
                <a:gd name="T66" fmla="*/ 0 w 2252"/>
                <a:gd name="T67" fmla="*/ 1 h 615"/>
                <a:gd name="T68" fmla="*/ 0 w 2252"/>
                <a:gd name="T69" fmla="*/ 1 h 615"/>
                <a:gd name="T70" fmla="*/ 0 w 2252"/>
                <a:gd name="T71" fmla="*/ 1 h 615"/>
                <a:gd name="T72" fmla="*/ 0 w 2252"/>
                <a:gd name="T73" fmla="*/ 1 h 615"/>
                <a:gd name="T74" fmla="*/ 0 w 2252"/>
                <a:gd name="T75" fmla="*/ 1 h 61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252"/>
                <a:gd name="T115" fmla="*/ 0 h 615"/>
                <a:gd name="T116" fmla="*/ 2252 w 2252"/>
                <a:gd name="T117" fmla="*/ 615 h 615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252" h="615">
                  <a:moveTo>
                    <a:pt x="0" y="615"/>
                  </a:moveTo>
                  <a:lnTo>
                    <a:pt x="2252" y="615"/>
                  </a:lnTo>
                  <a:lnTo>
                    <a:pt x="2252" y="138"/>
                  </a:lnTo>
                  <a:lnTo>
                    <a:pt x="2248" y="134"/>
                  </a:lnTo>
                  <a:lnTo>
                    <a:pt x="2238" y="123"/>
                  </a:lnTo>
                  <a:lnTo>
                    <a:pt x="2223" y="109"/>
                  </a:lnTo>
                  <a:lnTo>
                    <a:pt x="2207" y="92"/>
                  </a:lnTo>
                  <a:lnTo>
                    <a:pt x="2190" y="74"/>
                  </a:lnTo>
                  <a:lnTo>
                    <a:pt x="2176" y="61"/>
                  </a:lnTo>
                  <a:lnTo>
                    <a:pt x="2165" y="50"/>
                  </a:lnTo>
                  <a:lnTo>
                    <a:pt x="2162" y="48"/>
                  </a:lnTo>
                  <a:lnTo>
                    <a:pt x="2162" y="42"/>
                  </a:lnTo>
                  <a:lnTo>
                    <a:pt x="2162" y="25"/>
                  </a:lnTo>
                  <a:lnTo>
                    <a:pt x="2162" y="8"/>
                  </a:lnTo>
                  <a:lnTo>
                    <a:pt x="2162" y="0"/>
                  </a:lnTo>
                  <a:lnTo>
                    <a:pt x="2132" y="0"/>
                  </a:lnTo>
                  <a:lnTo>
                    <a:pt x="2132" y="33"/>
                  </a:lnTo>
                  <a:lnTo>
                    <a:pt x="1944" y="33"/>
                  </a:lnTo>
                  <a:lnTo>
                    <a:pt x="1858" y="120"/>
                  </a:lnTo>
                  <a:lnTo>
                    <a:pt x="1882" y="120"/>
                  </a:lnTo>
                  <a:lnTo>
                    <a:pt x="1882" y="214"/>
                  </a:lnTo>
                  <a:lnTo>
                    <a:pt x="1772" y="214"/>
                  </a:lnTo>
                  <a:lnTo>
                    <a:pt x="1772" y="132"/>
                  </a:lnTo>
                  <a:lnTo>
                    <a:pt x="1821" y="132"/>
                  </a:lnTo>
                  <a:lnTo>
                    <a:pt x="1776" y="63"/>
                  </a:lnTo>
                  <a:lnTo>
                    <a:pt x="1581" y="63"/>
                  </a:lnTo>
                  <a:lnTo>
                    <a:pt x="1581" y="39"/>
                  </a:lnTo>
                  <a:lnTo>
                    <a:pt x="1542" y="39"/>
                  </a:lnTo>
                  <a:lnTo>
                    <a:pt x="1542" y="63"/>
                  </a:lnTo>
                  <a:lnTo>
                    <a:pt x="1512" y="63"/>
                  </a:lnTo>
                  <a:lnTo>
                    <a:pt x="1454" y="204"/>
                  </a:lnTo>
                  <a:lnTo>
                    <a:pt x="1214" y="204"/>
                  </a:lnTo>
                  <a:lnTo>
                    <a:pt x="1208" y="147"/>
                  </a:lnTo>
                  <a:lnTo>
                    <a:pt x="1196" y="103"/>
                  </a:lnTo>
                  <a:lnTo>
                    <a:pt x="1180" y="72"/>
                  </a:lnTo>
                  <a:lnTo>
                    <a:pt x="1162" y="55"/>
                  </a:lnTo>
                  <a:lnTo>
                    <a:pt x="1141" y="51"/>
                  </a:lnTo>
                  <a:lnTo>
                    <a:pt x="1120" y="64"/>
                  </a:lnTo>
                  <a:lnTo>
                    <a:pt x="1099" y="92"/>
                  </a:lnTo>
                  <a:lnTo>
                    <a:pt x="1082" y="137"/>
                  </a:lnTo>
                  <a:lnTo>
                    <a:pt x="1012" y="0"/>
                  </a:lnTo>
                  <a:lnTo>
                    <a:pt x="909" y="126"/>
                  </a:lnTo>
                  <a:lnTo>
                    <a:pt x="824" y="5"/>
                  </a:lnTo>
                  <a:lnTo>
                    <a:pt x="728" y="123"/>
                  </a:lnTo>
                  <a:lnTo>
                    <a:pt x="566" y="123"/>
                  </a:lnTo>
                  <a:lnTo>
                    <a:pt x="566" y="204"/>
                  </a:lnTo>
                  <a:lnTo>
                    <a:pt x="538" y="208"/>
                  </a:lnTo>
                  <a:lnTo>
                    <a:pt x="537" y="176"/>
                  </a:lnTo>
                  <a:lnTo>
                    <a:pt x="534" y="141"/>
                  </a:lnTo>
                  <a:lnTo>
                    <a:pt x="529" y="110"/>
                  </a:lnTo>
                  <a:lnTo>
                    <a:pt x="522" y="83"/>
                  </a:lnTo>
                  <a:lnTo>
                    <a:pt x="514" y="64"/>
                  </a:lnTo>
                  <a:lnTo>
                    <a:pt x="505" y="56"/>
                  </a:lnTo>
                  <a:lnTo>
                    <a:pt x="496" y="63"/>
                  </a:lnTo>
                  <a:lnTo>
                    <a:pt x="485" y="88"/>
                  </a:lnTo>
                  <a:lnTo>
                    <a:pt x="481" y="71"/>
                  </a:lnTo>
                  <a:lnTo>
                    <a:pt x="474" y="57"/>
                  </a:lnTo>
                  <a:lnTo>
                    <a:pt x="466" y="49"/>
                  </a:lnTo>
                  <a:lnTo>
                    <a:pt x="455" y="47"/>
                  </a:lnTo>
                  <a:lnTo>
                    <a:pt x="446" y="51"/>
                  </a:lnTo>
                  <a:lnTo>
                    <a:pt x="437" y="65"/>
                  </a:lnTo>
                  <a:lnTo>
                    <a:pt x="430" y="88"/>
                  </a:lnTo>
                  <a:lnTo>
                    <a:pt x="427" y="123"/>
                  </a:lnTo>
                  <a:lnTo>
                    <a:pt x="415" y="119"/>
                  </a:lnTo>
                  <a:lnTo>
                    <a:pt x="405" y="132"/>
                  </a:lnTo>
                  <a:lnTo>
                    <a:pt x="399" y="163"/>
                  </a:lnTo>
                  <a:lnTo>
                    <a:pt x="397" y="208"/>
                  </a:lnTo>
                  <a:lnTo>
                    <a:pt x="363" y="208"/>
                  </a:lnTo>
                  <a:lnTo>
                    <a:pt x="363" y="153"/>
                  </a:lnTo>
                  <a:lnTo>
                    <a:pt x="317" y="107"/>
                  </a:lnTo>
                  <a:lnTo>
                    <a:pt x="180" y="107"/>
                  </a:lnTo>
                  <a:lnTo>
                    <a:pt x="128" y="55"/>
                  </a:lnTo>
                  <a:lnTo>
                    <a:pt x="74" y="135"/>
                  </a:lnTo>
                  <a:lnTo>
                    <a:pt x="74" y="216"/>
                  </a:lnTo>
                  <a:lnTo>
                    <a:pt x="2" y="216"/>
                  </a:lnTo>
                  <a:lnTo>
                    <a:pt x="0" y="615"/>
                  </a:lnTo>
                  <a:close/>
                </a:path>
              </a:pathLst>
            </a:custGeom>
            <a:solidFill>
              <a:srgbClr val="D8C6A5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Freeform 64"/>
            <p:cNvSpPr/>
            <p:nvPr/>
          </p:nvSpPr>
          <p:spPr bwMode="auto">
            <a:xfrm>
              <a:off x="3058" y="1494"/>
              <a:ext cx="176" cy="319"/>
            </a:xfrm>
            <a:custGeom>
              <a:avLst/>
              <a:gdLst>
                <a:gd name="T0" fmla="*/ 1 w 351"/>
                <a:gd name="T1" fmla="*/ 1 h 638"/>
                <a:gd name="T2" fmla="*/ 1 w 351"/>
                <a:gd name="T3" fmla="*/ 1 h 638"/>
                <a:gd name="T4" fmla="*/ 1 w 351"/>
                <a:gd name="T5" fmla="*/ 1 h 638"/>
                <a:gd name="T6" fmla="*/ 1 w 351"/>
                <a:gd name="T7" fmla="*/ 1 h 638"/>
                <a:gd name="T8" fmla="*/ 1 w 351"/>
                <a:gd name="T9" fmla="*/ 1 h 638"/>
                <a:gd name="T10" fmla="*/ 1 w 351"/>
                <a:gd name="T11" fmla="*/ 1 h 638"/>
                <a:gd name="T12" fmla="*/ 1 w 351"/>
                <a:gd name="T13" fmla="*/ 1 h 638"/>
                <a:gd name="T14" fmla="*/ 1 w 351"/>
                <a:gd name="T15" fmla="*/ 1 h 638"/>
                <a:gd name="T16" fmla="*/ 1 w 351"/>
                <a:gd name="T17" fmla="*/ 1 h 638"/>
                <a:gd name="T18" fmla="*/ 1 w 351"/>
                <a:gd name="T19" fmla="*/ 1 h 638"/>
                <a:gd name="T20" fmla="*/ 1 w 351"/>
                <a:gd name="T21" fmla="*/ 1 h 638"/>
                <a:gd name="T22" fmla="*/ 1 w 351"/>
                <a:gd name="T23" fmla="*/ 1 h 638"/>
                <a:gd name="T24" fmla="*/ 1 w 351"/>
                <a:gd name="T25" fmla="*/ 1 h 638"/>
                <a:gd name="T26" fmla="*/ 1 w 351"/>
                <a:gd name="T27" fmla="*/ 1 h 638"/>
                <a:gd name="T28" fmla="*/ 1 w 351"/>
                <a:gd name="T29" fmla="*/ 1 h 638"/>
                <a:gd name="T30" fmla="*/ 0 w 351"/>
                <a:gd name="T31" fmla="*/ 1 h 638"/>
                <a:gd name="T32" fmla="*/ 1 w 351"/>
                <a:gd name="T33" fmla="*/ 1 h 638"/>
                <a:gd name="T34" fmla="*/ 1 w 351"/>
                <a:gd name="T35" fmla="*/ 1 h 638"/>
                <a:gd name="T36" fmla="*/ 1 w 351"/>
                <a:gd name="T37" fmla="*/ 1 h 638"/>
                <a:gd name="T38" fmla="*/ 1 w 351"/>
                <a:gd name="T39" fmla="*/ 1 h 638"/>
                <a:gd name="T40" fmla="*/ 1 w 351"/>
                <a:gd name="T41" fmla="*/ 1 h 638"/>
                <a:gd name="T42" fmla="*/ 1 w 351"/>
                <a:gd name="T43" fmla="*/ 1 h 638"/>
                <a:gd name="T44" fmla="*/ 1 w 351"/>
                <a:gd name="T45" fmla="*/ 1 h 638"/>
                <a:gd name="T46" fmla="*/ 1 w 351"/>
                <a:gd name="T47" fmla="*/ 1 h 638"/>
                <a:gd name="T48" fmla="*/ 1 w 351"/>
                <a:gd name="T49" fmla="*/ 1 h 638"/>
                <a:gd name="T50" fmla="*/ 1 w 351"/>
                <a:gd name="T51" fmla="*/ 1 h 638"/>
                <a:gd name="T52" fmla="*/ 1 w 351"/>
                <a:gd name="T53" fmla="*/ 1 h 638"/>
                <a:gd name="T54" fmla="*/ 1 w 351"/>
                <a:gd name="T55" fmla="*/ 1 h 638"/>
                <a:gd name="T56" fmla="*/ 1 w 351"/>
                <a:gd name="T57" fmla="*/ 1 h 638"/>
                <a:gd name="T58" fmla="*/ 1 w 351"/>
                <a:gd name="T59" fmla="*/ 1 h 638"/>
                <a:gd name="T60" fmla="*/ 1 w 351"/>
                <a:gd name="T61" fmla="*/ 1 h 638"/>
                <a:gd name="T62" fmla="*/ 1 w 351"/>
                <a:gd name="T63" fmla="*/ 1 h 638"/>
                <a:gd name="T64" fmla="*/ 1 w 351"/>
                <a:gd name="T65" fmla="*/ 1 h 638"/>
                <a:gd name="T66" fmla="*/ 1 w 351"/>
                <a:gd name="T67" fmla="*/ 1 h 638"/>
                <a:gd name="T68" fmla="*/ 1 w 351"/>
                <a:gd name="T69" fmla="*/ 1 h 638"/>
                <a:gd name="T70" fmla="*/ 1 w 351"/>
                <a:gd name="T71" fmla="*/ 1 h 638"/>
                <a:gd name="T72" fmla="*/ 1 w 351"/>
                <a:gd name="T73" fmla="*/ 1 h 638"/>
                <a:gd name="T74" fmla="*/ 1 w 351"/>
                <a:gd name="T75" fmla="*/ 1 h 638"/>
                <a:gd name="T76" fmla="*/ 1 w 351"/>
                <a:gd name="T77" fmla="*/ 1 h 638"/>
                <a:gd name="T78" fmla="*/ 1 w 351"/>
                <a:gd name="T79" fmla="*/ 1 h 638"/>
                <a:gd name="T80" fmla="*/ 1 w 351"/>
                <a:gd name="T81" fmla="*/ 1 h 638"/>
                <a:gd name="T82" fmla="*/ 1 w 351"/>
                <a:gd name="T83" fmla="*/ 1 h 638"/>
                <a:gd name="T84" fmla="*/ 1 w 351"/>
                <a:gd name="T85" fmla="*/ 1 h 638"/>
                <a:gd name="T86" fmla="*/ 1 w 351"/>
                <a:gd name="T87" fmla="*/ 1 h 638"/>
                <a:gd name="T88" fmla="*/ 1 w 351"/>
                <a:gd name="T89" fmla="*/ 1 h 638"/>
                <a:gd name="T90" fmla="*/ 1 w 351"/>
                <a:gd name="T91" fmla="*/ 1 h 638"/>
                <a:gd name="T92" fmla="*/ 1 w 351"/>
                <a:gd name="T93" fmla="*/ 1 h 638"/>
                <a:gd name="T94" fmla="*/ 1 w 351"/>
                <a:gd name="T95" fmla="*/ 1 h 638"/>
                <a:gd name="T96" fmla="*/ 1 w 351"/>
                <a:gd name="T97" fmla="*/ 1 h 638"/>
                <a:gd name="T98" fmla="*/ 1 w 351"/>
                <a:gd name="T99" fmla="*/ 1 h 638"/>
                <a:gd name="T100" fmla="*/ 1 w 351"/>
                <a:gd name="T101" fmla="*/ 1 h 638"/>
                <a:gd name="T102" fmla="*/ 1 w 351"/>
                <a:gd name="T103" fmla="*/ 1 h 63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51"/>
                <a:gd name="T157" fmla="*/ 0 h 638"/>
                <a:gd name="T158" fmla="*/ 351 w 351"/>
                <a:gd name="T159" fmla="*/ 638 h 63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51" h="638">
                  <a:moveTo>
                    <a:pt x="166" y="0"/>
                  </a:moveTo>
                  <a:lnTo>
                    <a:pt x="150" y="4"/>
                  </a:lnTo>
                  <a:lnTo>
                    <a:pt x="134" y="22"/>
                  </a:lnTo>
                  <a:lnTo>
                    <a:pt x="119" y="48"/>
                  </a:lnTo>
                  <a:lnTo>
                    <a:pt x="106" y="81"/>
                  </a:lnTo>
                  <a:lnTo>
                    <a:pt x="95" y="118"/>
                  </a:lnTo>
                  <a:lnTo>
                    <a:pt x="86" y="154"/>
                  </a:lnTo>
                  <a:lnTo>
                    <a:pt x="82" y="186"/>
                  </a:lnTo>
                  <a:lnTo>
                    <a:pt x="81" y="211"/>
                  </a:lnTo>
                  <a:lnTo>
                    <a:pt x="74" y="192"/>
                  </a:lnTo>
                  <a:lnTo>
                    <a:pt x="69" y="168"/>
                  </a:lnTo>
                  <a:lnTo>
                    <a:pt x="65" y="148"/>
                  </a:lnTo>
                  <a:lnTo>
                    <a:pt x="63" y="140"/>
                  </a:lnTo>
                  <a:lnTo>
                    <a:pt x="46" y="188"/>
                  </a:lnTo>
                  <a:lnTo>
                    <a:pt x="35" y="230"/>
                  </a:lnTo>
                  <a:lnTo>
                    <a:pt x="30" y="267"/>
                  </a:lnTo>
                  <a:lnTo>
                    <a:pt x="29" y="298"/>
                  </a:lnTo>
                  <a:lnTo>
                    <a:pt x="31" y="323"/>
                  </a:lnTo>
                  <a:lnTo>
                    <a:pt x="38" y="343"/>
                  </a:lnTo>
                  <a:lnTo>
                    <a:pt x="46" y="359"/>
                  </a:lnTo>
                  <a:lnTo>
                    <a:pt x="55" y="369"/>
                  </a:lnTo>
                  <a:lnTo>
                    <a:pt x="45" y="362"/>
                  </a:lnTo>
                  <a:lnTo>
                    <a:pt x="36" y="356"/>
                  </a:lnTo>
                  <a:lnTo>
                    <a:pt x="28" y="351"/>
                  </a:lnTo>
                  <a:lnTo>
                    <a:pt x="21" y="345"/>
                  </a:lnTo>
                  <a:lnTo>
                    <a:pt x="15" y="341"/>
                  </a:lnTo>
                  <a:lnTo>
                    <a:pt x="12" y="338"/>
                  </a:lnTo>
                  <a:lnTo>
                    <a:pt x="9" y="336"/>
                  </a:lnTo>
                  <a:lnTo>
                    <a:pt x="8" y="334"/>
                  </a:lnTo>
                  <a:lnTo>
                    <a:pt x="5" y="367"/>
                  </a:lnTo>
                  <a:lnTo>
                    <a:pt x="1" y="407"/>
                  </a:lnTo>
                  <a:lnTo>
                    <a:pt x="0" y="453"/>
                  </a:lnTo>
                  <a:lnTo>
                    <a:pt x="1" y="499"/>
                  </a:lnTo>
                  <a:lnTo>
                    <a:pt x="7" y="545"/>
                  </a:lnTo>
                  <a:lnTo>
                    <a:pt x="18" y="585"/>
                  </a:lnTo>
                  <a:lnTo>
                    <a:pt x="37" y="618"/>
                  </a:lnTo>
                  <a:lnTo>
                    <a:pt x="65" y="638"/>
                  </a:lnTo>
                  <a:lnTo>
                    <a:pt x="71" y="638"/>
                  </a:lnTo>
                  <a:lnTo>
                    <a:pt x="83" y="638"/>
                  </a:lnTo>
                  <a:lnTo>
                    <a:pt x="97" y="638"/>
                  </a:lnTo>
                  <a:lnTo>
                    <a:pt x="114" y="638"/>
                  </a:lnTo>
                  <a:lnTo>
                    <a:pt x="133" y="638"/>
                  </a:lnTo>
                  <a:lnTo>
                    <a:pt x="152" y="638"/>
                  </a:lnTo>
                  <a:lnTo>
                    <a:pt x="173" y="638"/>
                  </a:lnTo>
                  <a:lnTo>
                    <a:pt x="194" y="638"/>
                  </a:lnTo>
                  <a:lnTo>
                    <a:pt x="214" y="638"/>
                  </a:lnTo>
                  <a:lnTo>
                    <a:pt x="234" y="638"/>
                  </a:lnTo>
                  <a:lnTo>
                    <a:pt x="252" y="638"/>
                  </a:lnTo>
                  <a:lnTo>
                    <a:pt x="268" y="638"/>
                  </a:lnTo>
                  <a:lnTo>
                    <a:pt x="282" y="638"/>
                  </a:lnTo>
                  <a:lnTo>
                    <a:pt x="293" y="638"/>
                  </a:lnTo>
                  <a:lnTo>
                    <a:pt x="300" y="638"/>
                  </a:lnTo>
                  <a:lnTo>
                    <a:pt x="302" y="638"/>
                  </a:lnTo>
                  <a:lnTo>
                    <a:pt x="315" y="621"/>
                  </a:lnTo>
                  <a:lnTo>
                    <a:pt x="326" y="594"/>
                  </a:lnTo>
                  <a:lnTo>
                    <a:pt x="336" y="562"/>
                  </a:lnTo>
                  <a:lnTo>
                    <a:pt x="345" y="527"/>
                  </a:lnTo>
                  <a:lnTo>
                    <a:pt x="349" y="491"/>
                  </a:lnTo>
                  <a:lnTo>
                    <a:pt x="351" y="456"/>
                  </a:lnTo>
                  <a:lnTo>
                    <a:pt x="350" y="427"/>
                  </a:lnTo>
                  <a:lnTo>
                    <a:pt x="345" y="402"/>
                  </a:lnTo>
                  <a:lnTo>
                    <a:pt x="342" y="416"/>
                  </a:lnTo>
                  <a:lnTo>
                    <a:pt x="338" y="430"/>
                  </a:lnTo>
                  <a:lnTo>
                    <a:pt x="332" y="441"/>
                  </a:lnTo>
                  <a:lnTo>
                    <a:pt x="326" y="453"/>
                  </a:lnTo>
                  <a:lnTo>
                    <a:pt x="319" y="462"/>
                  </a:lnTo>
                  <a:lnTo>
                    <a:pt x="313" y="469"/>
                  </a:lnTo>
                  <a:lnTo>
                    <a:pt x="308" y="476"/>
                  </a:lnTo>
                  <a:lnTo>
                    <a:pt x="302" y="479"/>
                  </a:lnTo>
                  <a:lnTo>
                    <a:pt x="309" y="464"/>
                  </a:lnTo>
                  <a:lnTo>
                    <a:pt x="317" y="441"/>
                  </a:lnTo>
                  <a:lnTo>
                    <a:pt x="323" y="413"/>
                  </a:lnTo>
                  <a:lnTo>
                    <a:pt x="327" y="379"/>
                  </a:lnTo>
                  <a:lnTo>
                    <a:pt x="328" y="341"/>
                  </a:lnTo>
                  <a:lnTo>
                    <a:pt x="324" y="300"/>
                  </a:lnTo>
                  <a:lnTo>
                    <a:pt x="312" y="256"/>
                  </a:lnTo>
                  <a:lnTo>
                    <a:pt x="293" y="211"/>
                  </a:lnTo>
                  <a:lnTo>
                    <a:pt x="293" y="222"/>
                  </a:lnTo>
                  <a:lnTo>
                    <a:pt x="289" y="234"/>
                  </a:lnTo>
                  <a:lnTo>
                    <a:pt x="285" y="246"/>
                  </a:lnTo>
                  <a:lnTo>
                    <a:pt x="278" y="257"/>
                  </a:lnTo>
                  <a:lnTo>
                    <a:pt x="271" y="268"/>
                  </a:lnTo>
                  <a:lnTo>
                    <a:pt x="265" y="276"/>
                  </a:lnTo>
                  <a:lnTo>
                    <a:pt x="260" y="282"/>
                  </a:lnTo>
                  <a:lnTo>
                    <a:pt x="259" y="284"/>
                  </a:lnTo>
                  <a:lnTo>
                    <a:pt x="262" y="267"/>
                  </a:lnTo>
                  <a:lnTo>
                    <a:pt x="263" y="240"/>
                  </a:lnTo>
                  <a:lnTo>
                    <a:pt x="263" y="208"/>
                  </a:lnTo>
                  <a:lnTo>
                    <a:pt x="262" y="172"/>
                  </a:lnTo>
                  <a:lnTo>
                    <a:pt x="257" y="137"/>
                  </a:lnTo>
                  <a:lnTo>
                    <a:pt x="249" y="102"/>
                  </a:lnTo>
                  <a:lnTo>
                    <a:pt x="239" y="72"/>
                  </a:lnTo>
                  <a:lnTo>
                    <a:pt x="225" y="50"/>
                  </a:lnTo>
                  <a:lnTo>
                    <a:pt x="225" y="73"/>
                  </a:lnTo>
                  <a:lnTo>
                    <a:pt x="220" y="94"/>
                  </a:lnTo>
                  <a:lnTo>
                    <a:pt x="214" y="109"/>
                  </a:lnTo>
                  <a:lnTo>
                    <a:pt x="212" y="115"/>
                  </a:lnTo>
                  <a:lnTo>
                    <a:pt x="210" y="99"/>
                  </a:lnTo>
                  <a:lnTo>
                    <a:pt x="205" y="80"/>
                  </a:lnTo>
                  <a:lnTo>
                    <a:pt x="197" y="61"/>
                  </a:lnTo>
                  <a:lnTo>
                    <a:pt x="189" y="42"/>
                  </a:lnTo>
                  <a:lnTo>
                    <a:pt x="181" y="26"/>
                  </a:lnTo>
                  <a:lnTo>
                    <a:pt x="173" y="12"/>
                  </a:lnTo>
                  <a:lnTo>
                    <a:pt x="168" y="3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Freeform 65"/>
            <p:cNvSpPr/>
            <p:nvPr/>
          </p:nvSpPr>
          <p:spPr bwMode="auto">
            <a:xfrm>
              <a:off x="3127" y="1589"/>
              <a:ext cx="379" cy="224"/>
            </a:xfrm>
            <a:custGeom>
              <a:avLst/>
              <a:gdLst>
                <a:gd name="T0" fmla="*/ 0 w 758"/>
                <a:gd name="T1" fmla="*/ 0 h 449"/>
                <a:gd name="T2" fmla="*/ 1 w 758"/>
                <a:gd name="T3" fmla="*/ 0 h 449"/>
                <a:gd name="T4" fmla="*/ 1 w 758"/>
                <a:gd name="T5" fmla="*/ 0 h 449"/>
                <a:gd name="T6" fmla="*/ 1 w 758"/>
                <a:gd name="T7" fmla="*/ 0 h 449"/>
                <a:gd name="T8" fmla="*/ 1 w 758"/>
                <a:gd name="T9" fmla="*/ 0 h 449"/>
                <a:gd name="T10" fmla="*/ 0 w 758"/>
                <a:gd name="T11" fmla="*/ 0 h 449"/>
                <a:gd name="T12" fmla="*/ 0 w 758"/>
                <a:gd name="T13" fmla="*/ 0 h 4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58"/>
                <a:gd name="T22" fmla="*/ 0 h 449"/>
                <a:gd name="T23" fmla="*/ 758 w 758"/>
                <a:gd name="T24" fmla="*/ 449 h 44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58" h="449">
                  <a:moveTo>
                    <a:pt x="0" y="228"/>
                  </a:moveTo>
                  <a:lnTo>
                    <a:pt x="150" y="0"/>
                  </a:lnTo>
                  <a:lnTo>
                    <a:pt x="299" y="228"/>
                  </a:lnTo>
                  <a:lnTo>
                    <a:pt x="758" y="228"/>
                  </a:lnTo>
                  <a:lnTo>
                    <a:pt x="758" y="449"/>
                  </a:lnTo>
                  <a:lnTo>
                    <a:pt x="0" y="449"/>
                  </a:lnTo>
                  <a:lnTo>
                    <a:pt x="0" y="228"/>
                  </a:lnTo>
                  <a:close/>
                </a:path>
              </a:pathLst>
            </a:custGeom>
            <a:solidFill>
              <a:srgbClr val="B266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Freeform 66"/>
            <p:cNvSpPr/>
            <p:nvPr/>
          </p:nvSpPr>
          <p:spPr bwMode="auto">
            <a:xfrm>
              <a:off x="3124" y="1570"/>
              <a:ext cx="386" cy="133"/>
            </a:xfrm>
            <a:custGeom>
              <a:avLst/>
              <a:gdLst>
                <a:gd name="T0" fmla="*/ 1 w 770"/>
                <a:gd name="T1" fmla="*/ 1 h 264"/>
                <a:gd name="T2" fmla="*/ 1 w 770"/>
                <a:gd name="T3" fmla="*/ 1 h 264"/>
                <a:gd name="T4" fmla="*/ 1 w 770"/>
                <a:gd name="T5" fmla="*/ 1 h 264"/>
                <a:gd name="T6" fmla="*/ 1 w 770"/>
                <a:gd name="T7" fmla="*/ 1 h 264"/>
                <a:gd name="T8" fmla="*/ 0 w 770"/>
                <a:gd name="T9" fmla="*/ 1 h 264"/>
                <a:gd name="T10" fmla="*/ 1 w 770"/>
                <a:gd name="T11" fmla="*/ 0 h 264"/>
                <a:gd name="T12" fmla="*/ 1 w 770"/>
                <a:gd name="T13" fmla="*/ 1 h 264"/>
                <a:gd name="T14" fmla="*/ 1 w 770"/>
                <a:gd name="T15" fmla="*/ 1 h 264"/>
                <a:gd name="T16" fmla="*/ 1 w 770"/>
                <a:gd name="T17" fmla="*/ 1 h 2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70"/>
                <a:gd name="T28" fmla="*/ 0 h 264"/>
                <a:gd name="T29" fmla="*/ 770 w 770"/>
                <a:gd name="T30" fmla="*/ 264 h 2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70" h="264">
                  <a:moveTo>
                    <a:pt x="763" y="264"/>
                  </a:moveTo>
                  <a:lnTo>
                    <a:pt x="304" y="264"/>
                  </a:lnTo>
                  <a:lnTo>
                    <a:pt x="155" y="36"/>
                  </a:lnTo>
                  <a:lnTo>
                    <a:pt x="5" y="264"/>
                  </a:lnTo>
                  <a:lnTo>
                    <a:pt x="0" y="237"/>
                  </a:lnTo>
                  <a:lnTo>
                    <a:pt x="155" y="0"/>
                  </a:lnTo>
                  <a:lnTo>
                    <a:pt x="309" y="237"/>
                  </a:lnTo>
                  <a:lnTo>
                    <a:pt x="770" y="237"/>
                  </a:lnTo>
                  <a:lnTo>
                    <a:pt x="763" y="26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Rectangle 67"/>
            <p:cNvSpPr>
              <a:spLocks noChangeArrowheads="1"/>
            </p:cNvSpPr>
            <p:nvPr/>
          </p:nvSpPr>
          <p:spPr bwMode="auto">
            <a:xfrm>
              <a:off x="3138" y="1711"/>
              <a:ext cx="134" cy="10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Freeform 68"/>
            <p:cNvSpPr/>
            <p:nvPr/>
          </p:nvSpPr>
          <p:spPr bwMode="auto">
            <a:xfrm>
              <a:off x="3202" y="1570"/>
              <a:ext cx="308" cy="119"/>
            </a:xfrm>
            <a:custGeom>
              <a:avLst/>
              <a:gdLst>
                <a:gd name="T0" fmla="*/ 0 w 615"/>
                <a:gd name="T1" fmla="*/ 0 h 237"/>
                <a:gd name="T2" fmla="*/ 1 w 615"/>
                <a:gd name="T3" fmla="*/ 1 h 237"/>
                <a:gd name="T4" fmla="*/ 1 w 615"/>
                <a:gd name="T5" fmla="*/ 1 h 237"/>
                <a:gd name="T6" fmla="*/ 1 w 615"/>
                <a:gd name="T7" fmla="*/ 0 h 237"/>
                <a:gd name="T8" fmla="*/ 0 w 615"/>
                <a:gd name="T9" fmla="*/ 0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5"/>
                <a:gd name="T16" fmla="*/ 0 h 237"/>
                <a:gd name="T17" fmla="*/ 615 w 615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5" h="237">
                  <a:moveTo>
                    <a:pt x="0" y="0"/>
                  </a:moveTo>
                  <a:lnTo>
                    <a:pt x="154" y="237"/>
                  </a:lnTo>
                  <a:lnTo>
                    <a:pt x="615" y="237"/>
                  </a:lnTo>
                  <a:lnTo>
                    <a:pt x="4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Rectangle 69"/>
            <p:cNvSpPr>
              <a:spLocks noChangeArrowheads="1"/>
            </p:cNvSpPr>
            <p:nvPr/>
          </p:nvSpPr>
          <p:spPr bwMode="auto">
            <a:xfrm>
              <a:off x="3147" y="1719"/>
              <a:ext cx="114" cy="94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Rectangle 70"/>
            <p:cNvSpPr>
              <a:spLocks noChangeArrowheads="1"/>
            </p:cNvSpPr>
            <p:nvPr/>
          </p:nvSpPr>
          <p:spPr bwMode="auto">
            <a:xfrm>
              <a:off x="3032" y="1813"/>
              <a:ext cx="1126" cy="221"/>
            </a:xfrm>
            <a:prstGeom prst="rect">
              <a:avLst/>
            </a:prstGeom>
            <a:solidFill>
              <a:srgbClr val="33BF0C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Freeform 71"/>
            <p:cNvSpPr/>
            <p:nvPr/>
          </p:nvSpPr>
          <p:spPr bwMode="auto">
            <a:xfrm>
              <a:off x="3485" y="1432"/>
              <a:ext cx="435" cy="205"/>
            </a:xfrm>
            <a:custGeom>
              <a:avLst/>
              <a:gdLst>
                <a:gd name="T0" fmla="*/ 0 w 871"/>
                <a:gd name="T1" fmla="*/ 1 h 409"/>
                <a:gd name="T2" fmla="*/ 0 w 871"/>
                <a:gd name="T3" fmla="*/ 1 h 409"/>
                <a:gd name="T4" fmla="*/ 0 w 871"/>
                <a:gd name="T5" fmla="*/ 1 h 409"/>
                <a:gd name="T6" fmla="*/ 0 w 871"/>
                <a:gd name="T7" fmla="*/ 1 h 409"/>
                <a:gd name="T8" fmla="*/ 0 w 871"/>
                <a:gd name="T9" fmla="*/ 1 h 409"/>
                <a:gd name="T10" fmla="*/ 0 w 871"/>
                <a:gd name="T11" fmla="*/ 1 h 409"/>
                <a:gd name="T12" fmla="*/ 0 w 871"/>
                <a:gd name="T13" fmla="*/ 0 h 409"/>
                <a:gd name="T14" fmla="*/ 0 w 871"/>
                <a:gd name="T15" fmla="*/ 0 h 409"/>
                <a:gd name="T16" fmla="*/ 0 w 871"/>
                <a:gd name="T17" fmla="*/ 1 h 4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71"/>
                <a:gd name="T28" fmla="*/ 0 h 409"/>
                <a:gd name="T29" fmla="*/ 871 w 871"/>
                <a:gd name="T30" fmla="*/ 409 h 40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71" h="409">
                  <a:moveTo>
                    <a:pt x="380" y="73"/>
                  </a:moveTo>
                  <a:lnTo>
                    <a:pt x="871" y="73"/>
                  </a:lnTo>
                  <a:lnTo>
                    <a:pt x="652" y="409"/>
                  </a:lnTo>
                  <a:lnTo>
                    <a:pt x="0" y="409"/>
                  </a:lnTo>
                  <a:lnTo>
                    <a:pt x="220" y="73"/>
                  </a:lnTo>
                  <a:lnTo>
                    <a:pt x="306" y="73"/>
                  </a:lnTo>
                  <a:lnTo>
                    <a:pt x="306" y="0"/>
                  </a:lnTo>
                  <a:lnTo>
                    <a:pt x="380" y="0"/>
                  </a:lnTo>
                  <a:lnTo>
                    <a:pt x="380" y="73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" name="Freeform 72"/>
            <p:cNvSpPr/>
            <p:nvPr/>
          </p:nvSpPr>
          <p:spPr bwMode="auto">
            <a:xfrm>
              <a:off x="3489" y="1495"/>
              <a:ext cx="537" cy="318"/>
            </a:xfrm>
            <a:custGeom>
              <a:avLst/>
              <a:gdLst>
                <a:gd name="T0" fmla="*/ 1 w 1073"/>
                <a:gd name="T1" fmla="*/ 1 h 636"/>
                <a:gd name="T2" fmla="*/ 1 w 1073"/>
                <a:gd name="T3" fmla="*/ 0 h 636"/>
                <a:gd name="T4" fmla="*/ 1 w 1073"/>
                <a:gd name="T5" fmla="*/ 1 h 636"/>
                <a:gd name="T6" fmla="*/ 0 w 1073"/>
                <a:gd name="T7" fmla="*/ 1 h 636"/>
                <a:gd name="T8" fmla="*/ 0 w 1073"/>
                <a:gd name="T9" fmla="*/ 1 h 636"/>
                <a:gd name="T10" fmla="*/ 1 w 1073"/>
                <a:gd name="T11" fmla="*/ 1 h 636"/>
                <a:gd name="T12" fmla="*/ 1 w 1073"/>
                <a:gd name="T13" fmla="*/ 1 h 6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73"/>
                <a:gd name="T22" fmla="*/ 0 h 636"/>
                <a:gd name="T23" fmla="*/ 1073 w 1073"/>
                <a:gd name="T24" fmla="*/ 636 h 6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73" h="636">
                  <a:moveTo>
                    <a:pt x="1073" y="323"/>
                  </a:moveTo>
                  <a:lnTo>
                    <a:pt x="862" y="0"/>
                  </a:lnTo>
                  <a:lnTo>
                    <a:pt x="651" y="323"/>
                  </a:lnTo>
                  <a:lnTo>
                    <a:pt x="0" y="323"/>
                  </a:lnTo>
                  <a:lnTo>
                    <a:pt x="0" y="636"/>
                  </a:lnTo>
                  <a:lnTo>
                    <a:pt x="1073" y="636"/>
                  </a:lnTo>
                  <a:lnTo>
                    <a:pt x="1073" y="323"/>
                  </a:lnTo>
                  <a:close/>
                </a:path>
              </a:pathLst>
            </a:custGeom>
            <a:solidFill>
              <a:srgbClr val="B266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" name="Rectangle 73"/>
            <p:cNvSpPr>
              <a:spLocks noChangeArrowheads="1"/>
            </p:cNvSpPr>
            <p:nvPr/>
          </p:nvSpPr>
          <p:spPr bwMode="auto">
            <a:xfrm>
              <a:off x="3498" y="1668"/>
              <a:ext cx="312" cy="139"/>
            </a:xfrm>
            <a:prstGeom prst="rect">
              <a:avLst/>
            </a:prstGeom>
            <a:solidFill>
              <a:srgbClr val="D8B272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" name="Freeform 74"/>
            <p:cNvSpPr/>
            <p:nvPr/>
          </p:nvSpPr>
          <p:spPr bwMode="auto">
            <a:xfrm>
              <a:off x="3937" y="1757"/>
              <a:ext cx="174" cy="56"/>
            </a:xfrm>
            <a:custGeom>
              <a:avLst/>
              <a:gdLst>
                <a:gd name="T0" fmla="*/ 1 w 348"/>
                <a:gd name="T1" fmla="*/ 0 h 113"/>
                <a:gd name="T2" fmla="*/ 1 w 348"/>
                <a:gd name="T3" fmla="*/ 0 h 113"/>
                <a:gd name="T4" fmla="*/ 0 w 348"/>
                <a:gd name="T5" fmla="*/ 0 h 113"/>
                <a:gd name="T6" fmla="*/ 0 w 348"/>
                <a:gd name="T7" fmla="*/ 0 h 113"/>
                <a:gd name="T8" fmla="*/ 1 w 348"/>
                <a:gd name="T9" fmla="*/ 0 h 113"/>
                <a:gd name="T10" fmla="*/ 1 w 348"/>
                <a:gd name="T11" fmla="*/ 0 h 113"/>
                <a:gd name="T12" fmla="*/ 1 w 348"/>
                <a:gd name="T13" fmla="*/ 0 h 1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8"/>
                <a:gd name="T22" fmla="*/ 0 h 113"/>
                <a:gd name="T23" fmla="*/ 348 w 348"/>
                <a:gd name="T24" fmla="*/ 113 h 1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8" h="113">
                  <a:moveTo>
                    <a:pt x="303" y="55"/>
                  </a:moveTo>
                  <a:lnTo>
                    <a:pt x="303" y="0"/>
                  </a:lnTo>
                  <a:lnTo>
                    <a:pt x="0" y="0"/>
                  </a:lnTo>
                  <a:lnTo>
                    <a:pt x="0" y="113"/>
                  </a:lnTo>
                  <a:lnTo>
                    <a:pt x="348" y="113"/>
                  </a:lnTo>
                  <a:lnTo>
                    <a:pt x="348" y="55"/>
                  </a:lnTo>
                  <a:lnTo>
                    <a:pt x="303" y="55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" name="Rectangle 75"/>
            <p:cNvSpPr>
              <a:spLocks noChangeArrowheads="1"/>
            </p:cNvSpPr>
            <p:nvPr/>
          </p:nvSpPr>
          <p:spPr bwMode="auto">
            <a:xfrm>
              <a:off x="3937" y="1665"/>
              <a:ext cx="74" cy="91"/>
            </a:xfrm>
            <a:prstGeom prst="rect">
              <a:avLst/>
            </a:prstGeom>
            <a:solidFill>
              <a:srgbClr val="C1841E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" name="Rectangle 76"/>
            <p:cNvSpPr>
              <a:spLocks noChangeArrowheads="1"/>
            </p:cNvSpPr>
            <p:nvPr/>
          </p:nvSpPr>
          <p:spPr bwMode="auto">
            <a:xfrm>
              <a:off x="3646" y="1683"/>
              <a:ext cx="134" cy="104"/>
            </a:xfrm>
            <a:prstGeom prst="rect">
              <a:avLst/>
            </a:prstGeom>
            <a:solidFill>
              <a:srgbClr val="C1841E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" name="Rectangle 77"/>
            <p:cNvSpPr>
              <a:spLocks noChangeArrowheads="1"/>
            </p:cNvSpPr>
            <p:nvPr/>
          </p:nvSpPr>
          <p:spPr bwMode="auto">
            <a:xfrm>
              <a:off x="3952" y="1675"/>
              <a:ext cx="45" cy="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" name="Freeform 78"/>
            <p:cNvSpPr/>
            <p:nvPr/>
          </p:nvSpPr>
          <p:spPr bwMode="auto">
            <a:xfrm>
              <a:off x="3485" y="1469"/>
              <a:ext cx="545" cy="188"/>
            </a:xfrm>
            <a:custGeom>
              <a:avLst/>
              <a:gdLst>
                <a:gd name="T0" fmla="*/ 0 w 1091"/>
                <a:gd name="T1" fmla="*/ 1 h 375"/>
                <a:gd name="T2" fmla="*/ 0 w 1091"/>
                <a:gd name="T3" fmla="*/ 1 h 375"/>
                <a:gd name="T4" fmla="*/ 0 w 1091"/>
                <a:gd name="T5" fmla="*/ 1 h 375"/>
                <a:gd name="T6" fmla="*/ 0 w 1091"/>
                <a:gd name="T7" fmla="*/ 1 h 375"/>
                <a:gd name="T8" fmla="*/ 0 w 1091"/>
                <a:gd name="T9" fmla="*/ 1 h 375"/>
                <a:gd name="T10" fmla="*/ 0 w 1091"/>
                <a:gd name="T11" fmla="*/ 0 h 375"/>
                <a:gd name="T12" fmla="*/ 0 w 1091"/>
                <a:gd name="T13" fmla="*/ 1 h 375"/>
                <a:gd name="T14" fmla="*/ 0 w 1091"/>
                <a:gd name="T15" fmla="*/ 1 h 375"/>
                <a:gd name="T16" fmla="*/ 0 w 1091"/>
                <a:gd name="T17" fmla="*/ 1 h 3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91"/>
                <a:gd name="T28" fmla="*/ 0 h 375"/>
                <a:gd name="T29" fmla="*/ 1091 w 1091"/>
                <a:gd name="T30" fmla="*/ 375 h 37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91" h="375">
                  <a:moveTo>
                    <a:pt x="9" y="375"/>
                  </a:moveTo>
                  <a:lnTo>
                    <a:pt x="660" y="375"/>
                  </a:lnTo>
                  <a:lnTo>
                    <a:pt x="871" y="52"/>
                  </a:lnTo>
                  <a:lnTo>
                    <a:pt x="1082" y="375"/>
                  </a:lnTo>
                  <a:lnTo>
                    <a:pt x="1091" y="336"/>
                  </a:lnTo>
                  <a:lnTo>
                    <a:pt x="871" y="0"/>
                  </a:lnTo>
                  <a:lnTo>
                    <a:pt x="652" y="336"/>
                  </a:lnTo>
                  <a:lnTo>
                    <a:pt x="0" y="336"/>
                  </a:lnTo>
                  <a:lnTo>
                    <a:pt x="9" y="3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" name="Rectangle 79"/>
            <p:cNvSpPr>
              <a:spLocks noChangeArrowheads="1"/>
            </p:cNvSpPr>
            <p:nvPr/>
          </p:nvSpPr>
          <p:spPr bwMode="auto">
            <a:xfrm>
              <a:off x="3684" y="1689"/>
              <a:ext cx="58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1" name="Rectangle 80"/>
            <p:cNvSpPr>
              <a:spLocks noChangeArrowheads="1"/>
            </p:cNvSpPr>
            <p:nvPr/>
          </p:nvSpPr>
          <p:spPr bwMode="auto">
            <a:xfrm>
              <a:off x="3653" y="1689"/>
              <a:ext cx="24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" name="Rectangle 81"/>
            <p:cNvSpPr>
              <a:spLocks noChangeArrowheads="1"/>
            </p:cNvSpPr>
            <p:nvPr/>
          </p:nvSpPr>
          <p:spPr bwMode="auto">
            <a:xfrm>
              <a:off x="3750" y="1689"/>
              <a:ext cx="23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3" name="Rectangle 82"/>
            <p:cNvSpPr>
              <a:spLocks noChangeArrowheads="1"/>
            </p:cNvSpPr>
            <p:nvPr/>
          </p:nvSpPr>
          <p:spPr bwMode="auto">
            <a:xfrm>
              <a:off x="3857" y="1689"/>
              <a:ext cx="37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4" name="Rectangle 83"/>
            <p:cNvSpPr>
              <a:spLocks noChangeArrowheads="1"/>
            </p:cNvSpPr>
            <p:nvPr/>
          </p:nvSpPr>
          <p:spPr bwMode="auto">
            <a:xfrm>
              <a:off x="3833" y="1689"/>
              <a:ext cx="17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5" name="Rectangle 84"/>
            <p:cNvSpPr>
              <a:spLocks noChangeArrowheads="1"/>
            </p:cNvSpPr>
            <p:nvPr/>
          </p:nvSpPr>
          <p:spPr bwMode="auto">
            <a:xfrm>
              <a:off x="3902" y="1689"/>
              <a:ext cx="17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6" name="Freeform 85"/>
            <p:cNvSpPr/>
            <p:nvPr/>
          </p:nvSpPr>
          <p:spPr bwMode="auto">
            <a:xfrm>
              <a:off x="3888" y="1565"/>
              <a:ext cx="27" cy="20"/>
            </a:xfrm>
            <a:custGeom>
              <a:avLst/>
              <a:gdLst>
                <a:gd name="T0" fmla="*/ 0 w 55"/>
                <a:gd name="T1" fmla="*/ 0 h 42"/>
                <a:gd name="T2" fmla="*/ 0 w 55"/>
                <a:gd name="T3" fmla="*/ 0 h 42"/>
                <a:gd name="T4" fmla="*/ 0 w 55"/>
                <a:gd name="T5" fmla="*/ 0 h 42"/>
                <a:gd name="T6" fmla="*/ 0 w 55"/>
                <a:gd name="T7" fmla="*/ 0 h 42"/>
                <a:gd name="T8" fmla="*/ 0 w 55"/>
                <a:gd name="T9" fmla="*/ 0 h 42"/>
                <a:gd name="T10" fmla="*/ 0 w 55"/>
                <a:gd name="T11" fmla="*/ 0 h 42"/>
                <a:gd name="T12" fmla="*/ 0 w 55"/>
                <a:gd name="T13" fmla="*/ 0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5"/>
                <a:gd name="T22" fmla="*/ 0 h 42"/>
                <a:gd name="T23" fmla="*/ 55 w 55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5" h="42">
                  <a:moveTo>
                    <a:pt x="21" y="0"/>
                  </a:moveTo>
                  <a:lnTo>
                    <a:pt x="13" y="8"/>
                  </a:lnTo>
                  <a:lnTo>
                    <a:pt x="7" y="19"/>
                  </a:lnTo>
                  <a:lnTo>
                    <a:pt x="2" y="30"/>
                  </a:lnTo>
                  <a:lnTo>
                    <a:pt x="0" y="42"/>
                  </a:lnTo>
                  <a:lnTo>
                    <a:pt x="55" y="4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Freeform 86"/>
            <p:cNvSpPr/>
            <p:nvPr/>
          </p:nvSpPr>
          <p:spPr bwMode="auto">
            <a:xfrm>
              <a:off x="3925" y="1565"/>
              <a:ext cx="28" cy="20"/>
            </a:xfrm>
            <a:custGeom>
              <a:avLst/>
              <a:gdLst>
                <a:gd name="T0" fmla="*/ 1 w 55"/>
                <a:gd name="T1" fmla="*/ 0 h 42"/>
                <a:gd name="T2" fmla="*/ 1 w 55"/>
                <a:gd name="T3" fmla="*/ 0 h 42"/>
                <a:gd name="T4" fmla="*/ 1 w 55"/>
                <a:gd name="T5" fmla="*/ 0 h 42"/>
                <a:gd name="T6" fmla="*/ 1 w 55"/>
                <a:gd name="T7" fmla="*/ 0 h 42"/>
                <a:gd name="T8" fmla="*/ 1 w 55"/>
                <a:gd name="T9" fmla="*/ 0 h 42"/>
                <a:gd name="T10" fmla="*/ 0 w 55"/>
                <a:gd name="T11" fmla="*/ 0 h 42"/>
                <a:gd name="T12" fmla="*/ 1 w 55"/>
                <a:gd name="T13" fmla="*/ 0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5"/>
                <a:gd name="T22" fmla="*/ 0 h 42"/>
                <a:gd name="T23" fmla="*/ 55 w 55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5" h="42">
                  <a:moveTo>
                    <a:pt x="33" y="0"/>
                  </a:moveTo>
                  <a:lnTo>
                    <a:pt x="41" y="8"/>
                  </a:lnTo>
                  <a:lnTo>
                    <a:pt x="48" y="19"/>
                  </a:lnTo>
                  <a:lnTo>
                    <a:pt x="53" y="30"/>
                  </a:lnTo>
                  <a:lnTo>
                    <a:pt x="55" y="42"/>
                  </a:lnTo>
                  <a:lnTo>
                    <a:pt x="0" y="4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" name="Freeform 87"/>
            <p:cNvSpPr/>
            <p:nvPr/>
          </p:nvSpPr>
          <p:spPr bwMode="auto">
            <a:xfrm>
              <a:off x="3904" y="1554"/>
              <a:ext cx="32" cy="29"/>
            </a:xfrm>
            <a:custGeom>
              <a:avLst/>
              <a:gdLst>
                <a:gd name="T0" fmla="*/ 0 w 66"/>
                <a:gd name="T1" fmla="*/ 1 h 53"/>
                <a:gd name="T2" fmla="*/ 0 w 66"/>
                <a:gd name="T3" fmla="*/ 1 h 53"/>
                <a:gd name="T4" fmla="*/ 0 w 66"/>
                <a:gd name="T5" fmla="*/ 1 h 53"/>
                <a:gd name="T6" fmla="*/ 0 w 66"/>
                <a:gd name="T7" fmla="*/ 1 h 53"/>
                <a:gd name="T8" fmla="*/ 0 w 66"/>
                <a:gd name="T9" fmla="*/ 1 h 53"/>
                <a:gd name="T10" fmla="*/ 0 w 66"/>
                <a:gd name="T11" fmla="*/ 0 h 53"/>
                <a:gd name="T12" fmla="*/ 0 w 66"/>
                <a:gd name="T13" fmla="*/ 1 h 53"/>
                <a:gd name="T14" fmla="*/ 0 w 66"/>
                <a:gd name="T15" fmla="*/ 1 h 53"/>
                <a:gd name="T16" fmla="*/ 0 w 66"/>
                <a:gd name="T17" fmla="*/ 1 h 53"/>
                <a:gd name="T18" fmla="*/ 0 w 66"/>
                <a:gd name="T19" fmla="*/ 1 h 53"/>
                <a:gd name="T20" fmla="*/ 0 w 66"/>
                <a:gd name="T21" fmla="*/ 1 h 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6"/>
                <a:gd name="T34" fmla="*/ 0 h 53"/>
                <a:gd name="T35" fmla="*/ 66 w 66"/>
                <a:gd name="T36" fmla="*/ 53 h 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6" h="53">
                  <a:moveTo>
                    <a:pt x="33" y="53"/>
                  </a:moveTo>
                  <a:lnTo>
                    <a:pt x="66" y="12"/>
                  </a:lnTo>
                  <a:lnTo>
                    <a:pt x="59" y="7"/>
                  </a:lnTo>
                  <a:lnTo>
                    <a:pt x="52" y="4"/>
                  </a:lnTo>
                  <a:lnTo>
                    <a:pt x="43" y="2"/>
                  </a:lnTo>
                  <a:lnTo>
                    <a:pt x="34" y="0"/>
                  </a:lnTo>
                  <a:lnTo>
                    <a:pt x="25" y="2"/>
                  </a:lnTo>
                  <a:lnTo>
                    <a:pt x="15" y="4"/>
                  </a:lnTo>
                  <a:lnTo>
                    <a:pt x="7" y="7"/>
                  </a:lnTo>
                  <a:lnTo>
                    <a:pt x="0" y="12"/>
                  </a:lnTo>
                  <a:lnTo>
                    <a:pt x="33" y="5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" name="Freeform 88"/>
            <p:cNvSpPr/>
            <p:nvPr/>
          </p:nvSpPr>
          <p:spPr bwMode="auto">
            <a:xfrm>
              <a:off x="3924" y="1578"/>
              <a:ext cx="174" cy="87"/>
            </a:xfrm>
            <a:custGeom>
              <a:avLst/>
              <a:gdLst>
                <a:gd name="T0" fmla="*/ 1 w 348"/>
                <a:gd name="T1" fmla="*/ 1 h 174"/>
                <a:gd name="T2" fmla="*/ 1 w 348"/>
                <a:gd name="T3" fmla="*/ 0 h 174"/>
                <a:gd name="T4" fmla="*/ 1 w 348"/>
                <a:gd name="T5" fmla="*/ 0 h 174"/>
                <a:gd name="T6" fmla="*/ 1 w 348"/>
                <a:gd name="T7" fmla="*/ 1 h 174"/>
                <a:gd name="T8" fmla="*/ 1 w 348"/>
                <a:gd name="T9" fmla="*/ 1 h 174"/>
                <a:gd name="T10" fmla="*/ 1 w 348"/>
                <a:gd name="T11" fmla="*/ 0 h 174"/>
                <a:gd name="T12" fmla="*/ 1 w 348"/>
                <a:gd name="T13" fmla="*/ 1 h 174"/>
                <a:gd name="T14" fmla="*/ 1 w 348"/>
                <a:gd name="T15" fmla="*/ 1 h 174"/>
                <a:gd name="T16" fmla="*/ 1 w 348"/>
                <a:gd name="T17" fmla="*/ 1 h 174"/>
                <a:gd name="T18" fmla="*/ 1 w 348"/>
                <a:gd name="T19" fmla="*/ 1 h 174"/>
                <a:gd name="T20" fmla="*/ 1 w 348"/>
                <a:gd name="T21" fmla="*/ 1 h 174"/>
                <a:gd name="T22" fmla="*/ 0 w 348"/>
                <a:gd name="T23" fmla="*/ 1 h 174"/>
                <a:gd name="T24" fmla="*/ 1 w 348"/>
                <a:gd name="T25" fmla="*/ 1 h 17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48"/>
                <a:gd name="T40" fmla="*/ 0 h 174"/>
                <a:gd name="T41" fmla="*/ 348 w 348"/>
                <a:gd name="T42" fmla="*/ 174 h 17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48" h="174">
                  <a:moveTo>
                    <a:pt x="1" y="136"/>
                  </a:moveTo>
                  <a:lnTo>
                    <a:pt x="88" y="0"/>
                  </a:lnTo>
                  <a:lnTo>
                    <a:pt x="122" y="0"/>
                  </a:lnTo>
                  <a:lnTo>
                    <a:pt x="35" y="136"/>
                  </a:lnTo>
                  <a:lnTo>
                    <a:pt x="171" y="136"/>
                  </a:lnTo>
                  <a:lnTo>
                    <a:pt x="259" y="0"/>
                  </a:lnTo>
                  <a:lnTo>
                    <a:pt x="348" y="136"/>
                  </a:lnTo>
                  <a:lnTo>
                    <a:pt x="340" y="174"/>
                  </a:lnTo>
                  <a:lnTo>
                    <a:pt x="259" y="50"/>
                  </a:lnTo>
                  <a:lnTo>
                    <a:pt x="179" y="174"/>
                  </a:lnTo>
                  <a:lnTo>
                    <a:pt x="9" y="174"/>
                  </a:lnTo>
                  <a:lnTo>
                    <a:pt x="0" y="136"/>
                  </a:lnTo>
                  <a:lnTo>
                    <a:pt x="1" y="1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" name="Rectangle 89"/>
            <p:cNvSpPr>
              <a:spLocks noChangeArrowheads="1"/>
            </p:cNvSpPr>
            <p:nvPr/>
          </p:nvSpPr>
          <p:spPr bwMode="auto">
            <a:xfrm>
              <a:off x="4038" y="1789"/>
              <a:ext cx="69" cy="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" name="Rectangle 90"/>
            <p:cNvSpPr>
              <a:spLocks noChangeArrowheads="1"/>
            </p:cNvSpPr>
            <p:nvPr/>
          </p:nvSpPr>
          <p:spPr bwMode="auto">
            <a:xfrm>
              <a:off x="4015" y="1762"/>
              <a:ext cx="69" cy="2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" name="Freeform 91"/>
            <p:cNvSpPr/>
            <p:nvPr/>
          </p:nvSpPr>
          <p:spPr bwMode="auto">
            <a:xfrm>
              <a:off x="4014" y="1604"/>
              <a:ext cx="80" cy="61"/>
            </a:xfrm>
            <a:custGeom>
              <a:avLst/>
              <a:gdLst>
                <a:gd name="T0" fmla="*/ 0 w 161"/>
                <a:gd name="T1" fmla="*/ 0 h 124"/>
                <a:gd name="T2" fmla="*/ 0 w 161"/>
                <a:gd name="T3" fmla="*/ 0 h 124"/>
                <a:gd name="T4" fmla="*/ 0 w 161"/>
                <a:gd name="T5" fmla="*/ 0 h 124"/>
                <a:gd name="T6" fmla="*/ 0 w 161"/>
                <a:gd name="T7" fmla="*/ 0 h 1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1"/>
                <a:gd name="T13" fmla="*/ 0 h 124"/>
                <a:gd name="T14" fmla="*/ 161 w 161"/>
                <a:gd name="T15" fmla="*/ 124 h 1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1" h="124">
                  <a:moveTo>
                    <a:pt x="161" y="124"/>
                  </a:moveTo>
                  <a:lnTo>
                    <a:pt x="80" y="0"/>
                  </a:lnTo>
                  <a:lnTo>
                    <a:pt x="0" y="124"/>
                  </a:lnTo>
                  <a:lnTo>
                    <a:pt x="161" y="124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3" name="Rectangle 92"/>
            <p:cNvSpPr>
              <a:spLocks noChangeArrowheads="1"/>
            </p:cNvSpPr>
            <p:nvPr/>
          </p:nvSpPr>
          <p:spPr bwMode="auto">
            <a:xfrm>
              <a:off x="4076" y="1665"/>
              <a:ext cx="9" cy="91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4" name="Freeform 93"/>
            <p:cNvSpPr/>
            <p:nvPr/>
          </p:nvSpPr>
          <p:spPr bwMode="auto">
            <a:xfrm>
              <a:off x="3942" y="1578"/>
              <a:ext cx="111" cy="68"/>
            </a:xfrm>
            <a:custGeom>
              <a:avLst/>
              <a:gdLst>
                <a:gd name="T0" fmla="*/ 0 w 224"/>
                <a:gd name="T1" fmla="*/ 0 h 136"/>
                <a:gd name="T2" fmla="*/ 0 w 224"/>
                <a:gd name="T3" fmla="*/ 1 h 136"/>
                <a:gd name="T4" fmla="*/ 0 w 224"/>
                <a:gd name="T5" fmla="*/ 1 h 136"/>
                <a:gd name="T6" fmla="*/ 0 w 224"/>
                <a:gd name="T7" fmla="*/ 0 h 136"/>
                <a:gd name="T8" fmla="*/ 0 w 224"/>
                <a:gd name="T9" fmla="*/ 0 h 1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136"/>
                <a:gd name="T17" fmla="*/ 224 w 224"/>
                <a:gd name="T18" fmla="*/ 136 h 1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136">
                  <a:moveTo>
                    <a:pt x="87" y="0"/>
                  </a:moveTo>
                  <a:lnTo>
                    <a:pt x="0" y="136"/>
                  </a:lnTo>
                  <a:lnTo>
                    <a:pt x="136" y="136"/>
                  </a:lnTo>
                  <a:lnTo>
                    <a:pt x="224" y="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5" name="Rectangle 94"/>
            <p:cNvSpPr>
              <a:spLocks noChangeArrowheads="1"/>
            </p:cNvSpPr>
            <p:nvPr/>
          </p:nvSpPr>
          <p:spPr bwMode="auto">
            <a:xfrm>
              <a:off x="4011" y="1665"/>
              <a:ext cx="15" cy="91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" name="Rectangle 95"/>
            <p:cNvSpPr>
              <a:spLocks noChangeArrowheads="1"/>
            </p:cNvSpPr>
            <p:nvPr/>
          </p:nvSpPr>
          <p:spPr bwMode="auto">
            <a:xfrm>
              <a:off x="3937" y="1665"/>
              <a:ext cx="15" cy="91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" name="Freeform 96"/>
            <p:cNvSpPr/>
            <p:nvPr/>
          </p:nvSpPr>
          <p:spPr bwMode="auto">
            <a:xfrm>
              <a:off x="2830" y="1813"/>
              <a:ext cx="442" cy="221"/>
            </a:xfrm>
            <a:custGeom>
              <a:avLst/>
              <a:gdLst>
                <a:gd name="T0" fmla="*/ 1 w 882"/>
                <a:gd name="T1" fmla="*/ 1 h 442"/>
                <a:gd name="T2" fmla="*/ 1 w 882"/>
                <a:gd name="T3" fmla="*/ 1 h 442"/>
                <a:gd name="T4" fmla="*/ 1 w 882"/>
                <a:gd name="T5" fmla="*/ 1 h 442"/>
                <a:gd name="T6" fmla="*/ 1 w 882"/>
                <a:gd name="T7" fmla="*/ 1 h 442"/>
                <a:gd name="T8" fmla="*/ 1 w 882"/>
                <a:gd name="T9" fmla="*/ 1 h 442"/>
                <a:gd name="T10" fmla="*/ 1 w 882"/>
                <a:gd name="T11" fmla="*/ 1 h 442"/>
                <a:gd name="T12" fmla="*/ 1 w 882"/>
                <a:gd name="T13" fmla="*/ 1 h 442"/>
                <a:gd name="T14" fmla="*/ 1 w 882"/>
                <a:gd name="T15" fmla="*/ 1 h 442"/>
                <a:gd name="T16" fmla="*/ 1 w 882"/>
                <a:gd name="T17" fmla="*/ 1 h 442"/>
                <a:gd name="T18" fmla="*/ 1 w 882"/>
                <a:gd name="T19" fmla="*/ 1 h 442"/>
                <a:gd name="T20" fmla="*/ 1 w 882"/>
                <a:gd name="T21" fmla="*/ 1 h 442"/>
                <a:gd name="T22" fmla="*/ 1 w 882"/>
                <a:gd name="T23" fmla="*/ 1 h 442"/>
                <a:gd name="T24" fmla="*/ 1 w 882"/>
                <a:gd name="T25" fmla="*/ 1 h 442"/>
                <a:gd name="T26" fmla="*/ 1 w 882"/>
                <a:gd name="T27" fmla="*/ 1 h 442"/>
                <a:gd name="T28" fmla="*/ 1 w 882"/>
                <a:gd name="T29" fmla="*/ 1 h 442"/>
                <a:gd name="T30" fmla="*/ 1 w 882"/>
                <a:gd name="T31" fmla="*/ 1 h 442"/>
                <a:gd name="T32" fmla="*/ 0 w 882"/>
                <a:gd name="T33" fmla="*/ 1 h 442"/>
                <a:gd name="T34" fmla="*/ 1 w 882"/>
                <a:gd name="T35" fmla="*/ 1 h 442"/>
                <a:gd name="T36" fmla="*/ 1 w 882"/>
                <a:gd name="T37" fmla="*/ 1 h 442"/>
                <a:gd name="T38" fmla="*/ 1 w 882"/>
                <a:gd name="T39" fmla="*/ 1 h 442"/>
                <a:gd name="T40" fmla="*/ 1 w 882"/>
                <a:gd name="T41" fmla="*/ 1 h 442"/>
                <a:gd name="T42" fmla="*/ 1 w 882"/>
                <a:gd name="T43" fmla="*/ 1 h 442"/>
                <a:gd name="T44" fmla="*/ 1 w 882"/>
                <a:gd name="T45" fmla="*/ 1 h 442"/>
                <a:gd name="T46" fmla="*/ 1 w 882"/>
                <a:gd name="T47" fmla="*/ 1 h 442"/>
                <a:gd name="T48" fmla="*/ 1 w 882"/>
                <a:gd name="T49" fmla="*/ 1 h 442"/>
                <a:gd name="T50" fmla="*/ 1 w 882"/>
                <a:gd name="T51" fmla="*/ 1 h 442"/>
                <a:gd name="T52" fmla="*/ 1 w 882"/>
                <a:gd name="T53" fmla="*/ 1 h 442"/>
                <a:gd name="T54" fmla="*/ 1 w 882"/>
                <a:gd name="T55" fmla="*/ 1 h 442"/>
                <a:gd name="T56" fmla="*/ 1 w 882"/>
                <a:gd name="T57" fmla="*/ 1 h 442"/>
                <a:gd name="T58" fmla="*/ 1 w 882"/>
                <a:gd name="T59" fmla="*/ 1 h 442"/>
                <a:gd name="T60" fmla="*/ 1 w 882"/>
                <a:gd name="T61" fmla="*/ 1 h 442"/>
                <a:gd name="T62" fmla="*/ 1 w 882"/>
                <a:gd name="T63" fmla="*/ 1 h 442"/>
                <a:gd name="T64" fmla="*/ 1 w 882"/>
                <a:gd name="T65" fmla="*/ 1 h 442"/>
                <a:gd name="T66" fmla="*/ 1 w 882"/>
                <a:gd name="T67" fmla="*/ 1 h 442"/>
                <a:gd name="T68" fmla="*/ 1 w 882"/>
                <a:gd name="T69" fmla="*/ 1 h 442"/>
                <a:gd name="T70" fmla="*/ 1 w 882"/>
                <a:gd name="T71" fmla="*/ 1 h 442"/>
                <a:gd name="T72" fmla="*/ 1 w 882"/>
                <a:gd name="T73" fmla="*/ 1 h 442"/>
                <a:gd name="T74" fmla="*/ 1 w 882"/>
                <a:gd name="T75" fmla="*/ 1 h 442"/>
                <a:gd name="T76" fmla="*/ 1 w 882"/>
                <a:gd name="T77" fmla="*/ 1 h 442"/>
                <a:gd name="T78" fmla="*/ 1 w 882"/>
                <a:gd name="T79" fmla="*/ 1 h 442"/>
                <a:gd name="T80" fmla="*/ 1 w 882"/>
                <a:gd name="T81" fmla="*/ 1 h 442"/>
                <a:gd name="T82" fmla="*/ 1 w 882"/>
                <a:gd name="T83" fmla="*/ 1 h 442"/>
                <a:gd name="T84" fmla="*/ 1 w 882"/>
                <a:gd name="T85" fmla="*/ 1 h 442"/>
                <a:gd name="T86" fmla="*/ 1 w 882"/>
                <a:gd name="T87" fmla="*/ 1 h 442"/>
                <a:gd name="T88" fmla="*/ 1 w 882"/>
                <a:gd name="T89" fmla="*/ 1 h 442"/>
                <a:gd name="T90" fmla="*/ 1 w 882"/>
                <a:gd name="T91" fmla="*/ 1 h 442"/>
                <a:gd name="T92" fmla="*/ 1 w 882"/>
                <a:gd name="T93" fmla="*/ 1 h 442"/>
                <a:gd name="T94" fmla="*/ 1 w 882"/>
                <a:gd name="T95" fmla="*/ 1 h 442"/>
                <a:gd name="T96" fmla="*/ 1 w 882"/>
                <a:gd name="T97" fmla="*/ 0 h 4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82"/>
                <a:gd name="T148" fmla="*/ 0 h 442"/>
                <a:gd name="T149" fmla="*/ 882 w 882"/>
                <a:gd name="T150" fmla="*/ 442 h 44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82" h="442">
                  <a:moveTo>
                    <a:pt x="632" y="0"/>
                  </a:moveTo>
                  <a:lnTo>
                    <a:pt x="646" y="4"/>
                  </a:lnTo>
                  <a:lnTo>
                    <a:pt x="665" y="12"/>
                  </a:lnTo>
                  <a:lnTo>
                    <a:pt x="683" y="23"/>
                  </a:lnTo>
                  <a:lnTo>
                    <a:pt x="699" y="37"/>
                  </a:lnTo>
                  <a:lnTo>
                    <a:pt x="706" y="52"/>
                  </a:lnTo>
                  <a:lnTo>
                    <a:pt x="703" y="67"/>
                  </a:lnTo>
                  <a:lnTo>
                    <a:pt x="682" y="80"/>
                  </a:lnTo>
                  <a:lnTo>
                    <a:pt x="641" y="91"/>
                  </a:lnTo>
                  <a:lnTo>
                    <a:pt x="613" y="96"/>
                  </a:lnTo>
                  <a:lnTo>
                    <a:pt x="585" y="99"/>
                  </a:lnTo>
                  <a:lnTo>
                    <a:pt x="555" y="104"/>
                  </a:lnTo>
                  <a:lnTo>
                    <a:pt x="524" y="107"/>
                  </a:lnTo>
                  <a:lnTo>
                    <a:pt x="493" y="111"/>
                  </a:lnTo>
                  <a:lnTo>
                    <a:pt x="460" y="114"/>
                  </a:lnTo>
                  <a:lnTo>
                    <a:pt x="427" y="118"/>
                  </a:lnTo>
                  <a:lnTo>
                    <a:pt x="394" y="121"/>
                  </a:lnTo>
                  <a:lnTo>
                    <a:pt x="361" y="126"/>
                  </a:lnTo>
                  <a:lnTo>
                    <a:pt x="328" y="130"/>
                  </a:lnTo>
                  <a:lnTo>
                    <a:pt x="295" y="135"/>
                  </a:lnTo>
                  <a:lnTo>
                    <a:pt x="263" y="141"/>
                  </a:lnTo>
                  <a:lnTo>
                    <a:pt x="232" y="146"/>
                  </a:lnTo>
                  <a:lnTo>
                    <a:pt x="200" y="153"/>
                  </a:lnTo>
                  <a:lnTo>
                    <a:pt x="172" y="161"/>
                  </a:lnTo>
                  <a:lnTo>
                    <a:pt x="143" y="170"/>
                  </a:lnTo>
                  <a:lnTo>
                    <a:pt x="116" y="181"/>
                  </a:lnTo>
                  <a:lnTo>
                    <a:pt x="91" y="194"/>
                  </a:lnTo>
                  <a:lnTo>
                    <a:pt x="69" y="207"/>
                  </a:lnTo>
                  <a:lnTo>
                    <a:pt x="48" y="223"/>
                  </a:lnTo>
                  <a:lnTo>
                    <a:pt x="32" y="241"/>
                  </a:lnTo>
                  <a:lnTo>
                    <a:pt x="18" y="259"/>
                  </a:lnTo>
                  <a:lnTo>
                    <a:pt x="8" y="278"/>
                  </a:lnTo>
                  <a:lnTo>
                    <a:pt x="1" y="297"/>
                  </a:lnTo>
                  <a:lnTo>
                    <a:pt x="0" y="317"/>
                  </a:lnTo>
                  <a:lnTo>
                    <a:pt x="2" y="336"/>
                  </a:lnTo>
                  <a:lnTo>
                    <a:pt x="10" y="356"/>
                  </a:lnTo>
                  <a:lnTo>
                    <a:pt x="23" y="374"/>
                  </a:lnTo>
                  <a:lnTo>
                    <a:pt x="41" y="393"/>
                  </a:lnTo>
                  <a:lnTo>
                    <a:pt x="67" y="411"/>
                  </a:lnTo>
                  <a:lnTo>
                    <a:pt x="98" y="427"/>
                  </a:lnTo>
                  <a:lnTo>
                    <a:pt x="136" y="442"/>
                  </a:lnTo>
                  <a:lnTo>
                    <a:pt x="151" y="442"/>
                  </a:lnTo>
                  <a:lnTo>
                    <a:pt x="170" y="442"/>
                  </a:lnTo>
                  <a:lnTo>
                    <a:pt x="196" y="442"/>
                  </a:lnTo>
                  <a:lnTo>
                    <a:pt x="223" y="442"/>
                  </a:lnTo>
                  <a:lnTo>
                    <a:pt x="256" y="442"/>
                  </a:lnTo>
                  <a:lnTo>
                    <a:pt x="288" y="442"/>
                  </a:lnTo>
                  <a:lnTo>
                    <a:pt x="323" y="442"/>
                  </a:lnTo>
                  <a:lnTo>
                    <a:pt x="357" y="442"/>
                  </a:lnTo>
                  <a:lnTo>
                    <a:pt x="392" y="442"/>
                  </a:lnTo>
                  <a:lnTo>
                    <a:pt x="424" y="442"/>
                  </a:lnTo>
                  <a:lnTo>
                    <a:pt x="454" y="442"/>
                  </a:lnTo>
                  <a:lnTo>
                    <a:pt x="480" y="442"/>
                  </a:lnTo>
                  <a:lnTo>
                    <a:pt x="502" y="442"/>
                  </a:lnTo>
                  <a:lnTo>
                    <a:pt x="518" y="442"/>
                  </a:lnTo>
                  <a:lnTo>
                    <a:pt x="530" y="442"/>
                  </a:lnTo>
                  <a:lnTo>
                    <a:pt x="533" y="442"/>
                  </a:lnTo>
                  <a:lnTo>
                    <a:pt x="505" y="436"/>
                  </a:lnTo>
                  <a:lnTo>
                    <a:pt x="471" y="429"/>
                  </a:lnTo>
                  <a:lnTo>
                    <a:pt x="437" y="422"/>
                  </a:lnTo>
                  <a:lnTo>
                    <a:pt x="400" y="413"/>
                  </a:lnTo>
                  <a:lnTo>
                    <a:pt x="363" y="404"/>
                  </a:lnTo>
                  <a:lnTo>
                    <a:pt x="327" y="393"/>
                  </a:lnTo>
                  <a:lnTo>
                    <a:pt x="293" y="381"/>
                  </a:lnTo>
                  <a:lnTo>
                    <a:pt x="262" y="367"/>
                  </a:lnTo>
                  <a:lnTo>
                    <a:pt x="234" y="353"/>
                  </a:lnTo>
                  <a:lnTo>
                    <a:pt x="211" y="338"/>
                  </a:lnTo>
                  <a:lnTo>
                    <a:pt x="194" y="321"/>
                  </a:lnTo>
                  <a:lnTo>
                    <a:pt x="182" y="303"/>
                  </a:lnTo>
                  <a:lnTo>
                    <a:pt x="180" y="284"/>
                  </a:lnTo>
                  <a:lnTo>
                    <a:pt x="185" y="264"/>
                  </a:lnTo>
                  <a:lnTo>
                    <a:pt x="202" y="241"/>
                  </a:lnTo>
                  <a:lnTo>
                    <a:pt x="228" y="218"/>
                  </a:lnTo>
                  <a:lnTo>
                    <a:pt x="247" y="207"/>
                  </a:lnTo>
                  <a:lnTo>
                    <a:pt x="272" y="198"/>
                  </a:lnTo>
                  <a:lnTo>
                    <a:pt x="302" y="191"/>
                  </a:lnTo>
                  <a:lnTo>
                    <a:pt x="335" y="184"/>
                  </a:lnTo>
                  <a:lnTo>
                    <a:pt x="373" y="180"/>
                  </a:lnTo>
                  <a:lnTo>
                    <a:pt x="414" y="174"/>
                  </a:lnTo>
                  <a:lnTo>
                    <a:pt x="456" y="170"/>
                  </a:lnTo>
                  <a:lnTo>
                    <a:pt x="500" y="166"/>
                  </a:lnTo>
                  <a:lnTo>
                    <a:pt x="545" y="162"/>
                  </a:lnTo>
                  <a:lnTo>
                    <a:pt x="589" y="158"/>
                  </a:lnTo>
                  <a:lnTo>
                    <a:pt x="631" y="153"/>
                  </a:lnTo>
                  <a:lnTo>
                    <a:pt x="673" y="147"/>
                  </a:lnTo>
                  <a:lnTo>
                    <a:pt x="712" y="142"/>
                  </a:lnTo>
                  <a:lnTo>
                    <a:pt x="747" y="134"/>
                  </a:lnTo>
                  <a:lnTo>
                    <a:pt x="778" y="124"/>
                  </a:lnTo>
                  <a:lnTo>
                    <a:pt x="804" y="114"/>
                  </a:lnTo>
                  <a:lnTo>
                    <a:pt x="843" y="92"/>
                  </a:lnTo>
                  <a:lnTo>
                    <a:pt x="868" y="72"/>
                  </a:lnTo>
                  <a:lnTo>
                    <a:pt x="880" y="53"/>
                  </a:lnTo>
                  <a:lnTo>
                    <a:pt x="882" y="37"/>
                  </a:lnTo>
                  <a:lnTo>
                    <a:pt x="880" y="23"/>
                  </a:lnTo>
                  <a:lnTo>
                    <a:pt x="873" y="13"/>
                  </a:lnTo>
                  <a:lnTo>
                    <a:pt x="866" y="5"/>
                  </a:lnTo>
                  <a:lnTo>
                    <a:pt x="861" y="0"/>
                  </a:lnTo>
                  <a:lnTo>
                    <a:pt x="63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8" name="Freeform 97"/>
            <p:cNvSpPr/>
            <p:nvPr/>
          </p:nvSpPr>
          <p:spPr bwMode="auto">
            <a:xfrm>
              <a:off x="3389" y="1712"/>
              <a:ext cx="45" cy="170"/>
            </a:xfrm>
            <a:custGeom>
              <a:avLst/>
              <a:gdLst>
                <a:gd name="T0" fmla="*/ 0 w 91"/>
                <a:gd name="T1" fmla="*/ 1 h 338"/>
                <a:gd name="T2" fmla="*/ 0 w 91"/>
                <a:gd name="T3" fmla="*/ 1 h 338"/>
                <a:gd name="T4" fmla="*/ 0 w 91"/>
                <a:gd name="T5" fmla="*/ 1 h 338"/>
                <a:gd name="T6" fmla="*/ 0 w 91"/>
                <a:gd name="T7" fmla="*/ 1 h 338"/>
                <a:gd name="T8" fmla="*/ 0 w 91"/>
                <a:gd name="T9" fmla="*/ 1 h 338"/>
                <a:gd name="T10" fmla="*/ 0 w 91"/>
                <a:gd name="T11" fmla="*/ 1 h 338"/>
                <a:gd name="T12" fmla="*/ 0 w 91"/>
                <a:gd name="T13" fmla="*/ 1 h 338"/>
                <a:gd name="T14" fmla="*/ 0 w 91"/>
                <a:gd name="T15" fmla="*/ 0 h 338"/>
                <a:gd name="T16" fmla="*/ 0 w 91"/>
                <a:gd name="T17" fmla="*/ 1 h 338"/>
                <a:gd name="T18" fmla="*/ 0 w 91"/>
                <a:gd name="T19" fmla="*/ 1 h 338"/>
                <a:gd name="T20" fmla="*/ 0 w 91"/>
                <a:gd name="T21" fmla="*/ 1 h 338"/>
                <a:gd name="T22" fmla="*/ 0 w 91"/>
                <a:gd name="T23" fmla="*/ 1 h 338"/>
                <a:gd name="T24" fmla="*/ 0 w 91"/>
                <a:gd name="T25" fmla="*/ 1 h 338"/>
                <a:gd name="T26" fmla="*/ 0 w 91"/>
                <a:gd name="T27" fmla="*/ 1 h 338"/>
                <a:gd name="T28" fmla="*/ 0 w 91"/>
                <a:gd name="T29" fmla="*/ 1 h 338"/>
                <a:gd name="T30" fmla="*/ 0 w 91"/>
                <a:gd name="T31" fmla="*/ 1 h 338"/>
                <a:gd name="T32" fmla="*/ 0 w 91"/>
                <a:gd name="T33" fmla="*/ 1 h 3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1"/>
                <a:gd name="T52" fmla="*/ 0 h 338"/>
                <a:gd name="T53" fmla="*/ 91 w 91"/>
                <a:gd name="T54" fmla="*/ 338 h 3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1" h="338">
                  <a:moveTo>
                    <a:pt x="7" y="338"/>
                  </a:moveTo>
                  <a:lnTo>
                    <a:pt x="4" y="338"/>
                  </a:lnTo>
                  <a:lnTo>
                    <a:pt x="0" y="335"/>
                  </a:lnTo>
                  <a:lnTo>
                    <a:pt x="4" y="145"/>
                  </a:lnTo>
                  <a:lnTo>
                    <a:pt x="5" y="7"/>
                  </a:lnTo>
                  <a:lnTo>
                    <a:pt x="3" y="4"/>
                  </a:lnTo>
                  <a:lnTo>
                    <a:pt x="3" y="2"/>
                  </a:lnTo>
                  <a:lnTo>
                    <a:pt x="59" y="0"/>
                  </a:lnTo>
                  <a:lnTo>
                    <a:pt x="66" y="7"/>
                  </a:lnTo>
                  <a:lnTo>
                    <a:pt x="67" y="10"/>
                  </a:lnTo>
                  <a:lnTo>
                    <a:pt x="65" y="10"/>
                  </a:lnTo>
                  <a:lnTo>
                    <a:pt x="91" y="335"/>
                  </a:lnTo>
                  <a:lnTo>
                    <a:pt x="87" y="335"/>
                  </a:lnTo>
                  <a:lnTo>
                    <a:pt x="82" y="332"/>
                  </a:lnTo>
                  <a:lnTo>
                    <a:pt x="58" y="11"/>
                  </a:lnTo>
                  <a:lnTo>
                    <a:pt x="15" y="13"/>
                  </a:lnTo>
                  <a:lnTo>
                    <a:pt x="7" y="338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9" name="Freeform 98"/>
            <p:cNvSpPr/>
            <p:nvPr/>
          </p:nvSpPr>
          <p:spPr bwMode="auto">
            <a:xfrm>
              <a:off x="3394" y="1726"/>
              <a:ext cx="27" cy="5"/>
            </a:xfrm>
            <a:custGeom>
              <a:avLst/>
              <a:gdLst>
                <a:gd name="T0" fmla="*/ 1 w 51"/>
                <a:gd name="T1" fmla="*/ 0 h 10"/>
                <a:gd name="T2" fmla="*/ 1 w 51"/>
                <a:gd name="T3" fmla="*/ 1 h 10"/>
                <a:gd name="T4" fmla="*/ 0 w 51"/>
                <a:gd name="T5" fmla="*/ 1 h 10"/>
                <a:gd name="T6" fmla="*/ 1 w 51"/>
                <a:gd name="T7" fmla="*/ 1 h 10"/>
                <a:gd name="T8" fmla="*/ 1 w 51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10"/>
                <a:gd name="T17" fmla="*/ 51 w 51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10">
                  <a:moveTo>
                    <a:pt x="49" y="0"/>
                  </a:moveTo>
                  <a:lnTo>
                    <a:pt x="1" y="2"/>
                  </a:lnTo>
                  <a:lnTo>
                    <a:pt x="0" y="10"/>
                  </a:lnTo>
                  <a:lnTo>
                    <a:pt x="51" y="9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0" name="Freeform 99"/>
            <p:cNvSpPr/>
            <p:nvPr/>
          </p:nvSpPr>
          <p:spPr bwMode="auto">
            <a:xfrm>
              <a:off x="3394" y="1748"/>
              <a:ext cx="27" cy="4"/>
            </a:xfrm>
            <a:custGeom>
              <a:avLst/>
              <a:gdLst>
                <a:gd name="T0" fmla="*/ 1 w 53"/>
                <a:gd name="T1" fmla="*/ 0 h 9"/>
                <a:gd name="T2" fmla="*/ 1 w 53"/>
                <a:gd name="T3" fmla="*/ 0 h 9"/>
                <a:gd name="T4" fmla="*/ 0 w 53"/>
                <a:gd name="T5" fmla="*/ 0 h 9"/>
                <a:gd name="T6" fmla="*/ 1 w 53"/>
                <a:gd name="T7" fmla="*/ 0 h 9"/>
                <a:gd name="T8" fmla="*/ 1 w 53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9"/>
                <a:gd name="T17" fmla="*/ 53 w 5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9">
                  <a:moveTo>
                    <a:pt x="52" y="0"/>
                  </a:moveTo>
                  <a:lnTo>
                    <a:pt x="1" y="1"/>
                  </a:lnTo>
                  <a:lnTo>
                    <a:pt x="0" y="9"/>
                  </a:lnTo>
                  <a:lnTo>
                    <a:pt x="53" y="8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Freeform 100"/>
            <p:cNvSpPr/>
            <p:nvPr/>
          </p:nvSpPr>
          <p:spPr bwMode="auto">
            <a:xfrm>
              <a:off x="3394" y="1742"/>
              <a:ext cx="27" cy="3"/>
            </a:xfrm>
            <a:custGeom>
              <a:avLst/>
              <a:gdLst>
                <a:gd name="T0" fmla="*/ 1 w 53"/>
                <a:gd name="T1" fmla="*/ 0 h 4"/>
                <a:gd name="T2" fmla="*/ 1 w 53"/>
                <a:gd name="T3" fmla="*/ 1 h 4"/>
                <a:gd name="T4" fmla="*/ 0 w 53"/>
                <a:gd name="T5" fmla="*/ 2 h 4"/>
                <a:gd name="T6" fmla="*/ 1 w 53"/>
                <a:gd name="T7" fmla="*/ 2 h 4"/>
                <a:gd name="T8" fmla="*/ 1 w 53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4"/>
                <a:gd name="T17" fmla="*/ 53 w 53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4">
                  <a:moveTo>
                    <a:pt x="52" y="0"/>
                  </a:moveTo>
                  <a:lnTo>
                    <a:pt x="1" y="1"/>
                  </a:lnTo>
                  <a:lnTo>
                    <a:pt x="0" y="4"/>
                  </a:lnTo>
                  <a:lnTo>
                    <a:pt x="53" y="3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" name="Freeform 101"/>
            <p:cNvSpPr/>
            <p:nvPr/>
          </p:nvSpPr>
          <p:spPr bwMode="auto">
            <a:xfrm>
              <a:off x="3394" y="1772"/>
              <a:ext cx="29" cy="5"/>
            </a:xfrm>
            <a:custGeom>
              <a:avLst/>
              <a:gdLst>
                <a:gd name="T0" fmla="*/ 1 w 58"/>
                <a:gd name="T1" fmla="*/ 0 h 10"/>
                <a:gd name="T2" fmla="*/ 1 w 58"/>
                <a:gd name="T3" fmla="*/ 1 h 10"/>
                <a:gd name="T4" fmla="*/ 0 w 58"/>
                <a:gd name="T5" fmla="*/ 1 h 10"/>
                <a:gd name="T6" fmla="*/ 1 w 58"/>
                <a:gd name="T7" fmla="*/ 1 h 10"/>
                <a:gd name="T8" fmla="*/ 1 w 58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10"/>
                <a:gd name="T17" fmla="*/ 58 w 5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10">
                  <a:moveTo>
                    <a:pt x="57" y="0"/>
                  </a:moveTo>
                  <a:lnTo>
                    <a:pt x="1" y="2"/>
                  </a:lnTo>
                  <a:lnTo>
                    <a:pt x="0" y="10"/>
                  </a:lnTo>
                  <a:lnTo>
                    <a:pt x="58" y="8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" name="Freeform 102"/>
            <p:cNvSpPr/>
            <p:nvPr/>
          </p:nvSpPr>
          <p:spPr bwMode="auto">
            <a:xfrm>
              <a:off x="3394" y="1767"/>
              <a:ext cx="29" cy="2"/>
            </a:xfrm>
            <a:custGeom>
              <a:avLst/>
              <a:gdLst>
                <a:gd name="T0" fmla="*/ 1 w 57"/>
                <a:gd name="T1" fmla="*/ 0 h 6"/>
                <a:gd name="T2" fmla="*/ 1 w 57"/>
                <a:gd name="T3" fmla="*/ 1 h 6"/>
                <a:gd name="T4" fmla="*/ 0 w 57"/>
                <a:gd name="T5" fmla="*/ 1 h 6"/>
                <a:gd name="T6" fmla="*/ 1 w 57"/>
                <a:gd name="T7" fmla="*/ 1 h 6"/>
                <a:gd name="T8" fmla="*/ 1 w 57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"/>
                <a:gd name="T16" fmla="*/ 0 h 6"/>
                <a:gd name="T17" fmla="*/ 57 w 57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" h="6">
                  <a:moveTo>
                    <a:pt x="57" y="0"/>
                  </a:moveTo>
                  <a:lnTo>
                    <a:pt x="1" y="2"/>
                  </a:lnTo>
                  <a:lnTo>
                    <a:pt x="0" y="6"/>
                  </a:lnTo>
                  <a:lnTo>
                    <a:pt x="57" y="4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" name="Freeform 103"/>
            <p:cNvSpPr/>
            <p:nvPr/>
          </p:nvSpPr>
          <p:spPr bwMode="auto">
            <a:xfrm>
              <a:off x="2528" y="1473"/>
              <a:ext cx="304" cy="444"/>
            </a:xfrm>
            <a:custGeom>
              <a:avLst/>
              <a:gdLst>
                <a:gd name="T0" fmla="*/ 1 w 607"/>
                <a:gd name="T1" fmla="*/ 1 h 888"/>
                <a:gd name="T2" fmla="*/ 1 w 607"/>
                <a:gd name="T3" fmla="*/ 1 h 888"/>
                <a:gd name="T4" fmla="*/ 1 w 607"/>
                <a:gd name="T5" fmla="*/ 1 h 888"/>
                <a:gd name="T6" fmla="*/ 1 w 607"/>
                <a:gd name="T7" fmla="*/ 1 h 888"/>
                <a:gd name="T8" fmla="*/ 1 w 607"/>
                <a:gd name="T9" fmla="*/ 1 h 888"/>
                <a:gd name="T10" fmla="*/ 1 w 607"/>
                <a:gd name="T11" fmla="*/ 1 h 888"/>
                <a:gd name="T12" fmla="*/ 1 w 607"/>
                <a:gd name="T13" fmla="*/ 1 h 888"/>
                <a:gd name="T14" fmla="*/ 1 w 607"/>
                <a:gd name="T15" fmla="*/ 1 h 888"/>
                <a:gd name="T16" fmla="*/ 1 w 607"/>
                <a:gd name="T17" fmla="*/ 1 h 888"/>
                <a:gd name="T18" fmla="*/ 1 w 607"/>
                <a:gd name="T19" fmla="*/ 1 h 888"/>
                <a:gd name="T20" fmla="*/ 1 w 607"/>
                <a:gd name="T21" fmla="*/ 1 h 888"/>
                <a:gd name="T22" fmla="*/ 1 w 607"/>
                <a:gd name="T23" fmla="*/ 1 h 888"/>
                <a:gd name="T24" fmla="*/ 1 w 607"/>
                <a:gd name="T25" fmla="*/ 1 h 888"/>
                <a:gd name="T26" fmla="*/ 1 w 607"/>
                <a:gd name="T27" fmla="*/ 1 h 888"/>
                <a:gd name="T28" fmla="*/ 1 w 607"/>
                <a:gd name="T29" fmla="*/ 1 h 888"/>
                <a:gd name="T30" fmla="*/ 1 w 607"/>
                <a:gd name="T31" fmla="*/ 1 h 888"/>
                <a:gd name="T32" fmla="*/ 1 w 607"/>
                <a:gd name="T33" fmla="*/ 1 h 888"/>
                <a:gd name="T34" fmla="*/ 1 w 607"/>
                <a:gd name="T35" fmla="*/ 1 h 888"/>
                <a:gd name="T36" fmla="*/ 1 w 607"/>
                <a:gd name="T37" fmla="*/ 1 h 888"/>
                <a:gd name="T38" fmla="*/ 1 w 607"/>
                <a:gd name="T39" fmla="*/ 1 h 888"/>
                <a:gd name="T40" fmla="*/ 1 w 607"/>
                <a:gd name="T41" fmla="*/ 1 h 888"/>
                <a:gd name="T42" fmla="*/ 1 w 607"/>
                <a:gd name="T43" fmla="*/ 1 h 888"/>
                <a:gd name="T44" fmla="*/ 1 w 607"/>
                <a:gd name="T45" fmla="*/ 1 h 888"/>
                <a:gd name="T46" fmla="*/ 1 w 607"/>
                <a:gd name="T47" fmla="*/ 1 h 888"/>
                <a:gd name="T48" fmla="*/ 1 w 607"/>
                <a:gd name="T49" fmla="*/ 1 h 888"/>
                <a:gd name="T50" fmla="*/ 1 w 607"/>
                <a:gd name="T51" fmla="*/ 1 h 888"/>
                <a:gd name="T52" fmla="*/ 1 w 607"/>
                <a:gd name="T53" fmla="*/ 1 h 888"/>
                <a:gd name="T54" fmla="*/ 1 w 607"/>
                <a:gd name="T55" fmla="*/ 1 h 888"/>
                <a:gd name="T56" fmla="*/ 1 w 607"/>
                <a:gd name="T57" fmla="*/ 1 h 888"/>
                <a:gd name="T58" fmla="*/ 1 w 607"/>
                <a:gd name="T59" fmla="*/ 1 h 888"/>
                <a:gd name="T60" fmla="*/ 1 w 607"/>
                <a:gd name="T61" fmla="*/ 1 h 888"/>
                <a:gd name="T62" fmla="*/ 1 w 607"/>
                <a:gd name="T63" fmla="*/ 1 h 888"/>
                <a:gd name="T64" fmla="*/ 1 w 607"/>
                <a:gd name="T65" fmla="*/ 1 h 888"/>
                <a:gd name="T66" fmla="*/ 1 w 607"/>
                <a:gd name="T67" fmla="*/ 1 h 888"/>
                <a:gd name="T68" fmla="*/ 1 w 607"/>
                <a:gd name="T69" fmla="*/ 1 h 888"/>
                <a:gd name="T70" fmla="*/ 1 w 607"/>
                <a:gd name="T71" fmla="*/ 1 h 888"/>
                <a:gd name="T72" fmla="*/ 1 w 607"/>
                <a:gd name="T73" fmla="*/ 1 h 888"/>
                <a:gd name="T74" fmla="*/ 1 w 607"/>
                <a:gd name="T75" fmla="*/ 1 h 888"/>
                <a:gd name="T76" fmla="*/ 1 w 607"/>
                <a:gd name="T77" fmla="*/ 1 h 888"/>
                <a:gd name="T78" fmla="*/ 1 w 607"/>
                <a:gd name="T79" fmla="*/ 1 h 888"/>
                <a:gd name="T80" fmla="*/ 1 w 607"/>
                <a:gd name="T81" fmla="*/ 1 h 888"/>
                <a:gd name="T82" fmla="*/ 1 w 607"/>
                <a:gd name="T83" fmla="*/ 1 h 888"/>
                <a:gd name="T84" fmla="*/ 1 w 607"/>
                <a:gd name="T85" fmla="*/ 1 h 888"/>
                <a:gd name="T86" fmla="*/ 1 w 607"/>
                <a:gd name="T87" fmla="*/ 1 h 888"/>
                <a:gd name="T88" fmla="*/ 1 w 607"/>
                <a:gd name="T89" fmla="*/ 1 h 888"/>
                <a:gd name="T90" fmla="*/ 1 w 607"/>
                <a:gd name="T91" fmla="*/ 1 h 888"/>
                <a:gd name="T92" fmla="*/ 1 w 607"/>
                <a:gd name="T93" fmla="*/ 1 h 888"/>
                <a:gd name="T94" fmla="*/ 1 w 607"/>
                <a:gd name="T95" fmla="*/ 1 h 888"/>
                <a:gd name="T96" fmla="*/ 1 w 607"/>
                <a:gd name="T97" fmla="*/ 1 h 888"/>
                <a:gd name="T98" fmla="*/ 1 w 607"/>
                <a:gd name="T99" fmla="*/ 1 h 888"/>
                <a:gd name="T100" fmla="*/ 1 w 607"/>
                <a:gd name="T101" fmla="*/ 1 h 888"/>
                <a:gd name="T102" fmla="*/ 1 w 607"/>
                <a:gd name="T103" fmla="*/ 1 h 8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607"/>
                <a:gd name="T157" fmla="*/ 0 h 888"/>
                <a:gd name="T158" fmla="*/ 607 w 607"/>
                <a:gd name="T159" fmla="*/ 888 h 88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607" h="888">
                  <a:moveTo>
                    <a:pt x="607" y="380"/>
                  </a:moveTo>
                  <a:lnTo>
                    <a:pt x="592" y="383"/>
                  </a:lnTo>
                  <a:lnTo>
                    <a:pt x="575" y="388"/>
                  </a:lnTo>
                  <a:lnTo>
                    <a:pt x="555" y="391"/>
                  </a:lnTo>
                  <a:lnTo>
                    <a:pt x="535" y="398"/>
                  </a:lnTo>
                  <a:lnTo>
                    <a:pt x="514" y="406"/>
                  </a:lnTo>
                  <a:lnTo>
                    <a:pt x="492" y="418"/>
                  </a:lnTo>
                  <a:lnTo>
                    <a:pt x="469" y="434"/>
                  </a:lnTo>
                  <a:lnTo>
                    <a:pt x="447" y="455"/>
                  </a:lnTo>
                  <a:lnTo>
                    <a:pt x="426" y="480"/>
                  </a:lnTo>
                  <a:lnTo>
                    <a:pt x="407" y="513"/>
                  </a:lnTo>
                  <a:lnTo>
                    <a:pt x="390" y="553"/>
                  </a:lnTo>
                  <a:lnTo>
                    <a:pt x="373" y="601"/>
                  </a:lnTo>
                  <a:lnTo>
                    <a:pt x="361" y="657"/>
                  </a:lnTo>
                  <a:lnTo>
                    <a:pt x="350" y="724"/>
                  </a:lnTo>
                  <a:lnTo>
                    <a:pt x="345" y="800"/>
                  </a:lnTo>
                  <a:lnTo>
                    <a:pt x="342" y="888"/>
                  </a:lnTo>
                  <a:lnTo>
                    <a:pt x="308" y="888"/>
                  </a:lnTo>
                  <a:lnTo>
                    <a:pt x="308" y="855"/>
                  </a:lnTo>
                  <a:lnTo>
                    <a:pt x="308" y="818"/>
                  </a:lnTo>
                  <a:lnTo>
                    <a:pt x="308" y="781"/>
                  </a:lnTo>
                  <a:lnTo>
                    <a:pt x="307" y="742"/>
                  </a:lnTo>
                  <a:lnTo>
                    <a:pt x="303" y="703"/>
                  </a:lnTo>
                  <a:lnTo>
                    <a:pt x="299" y="663"/>
                  </a:lnTo>
                  <a:lnTo>
                    <a:pt x="290" y="623"/>
                  </a:lnTo>
                  <a:lnTo>
                    <a:pt x="279" y="582"/>
                  </a:lnTo>
                  <a:lnTo>
                    <a:pt x="264" y="543"/>
                  </a:lnTo>
                  <a:lnTo>
                    <a:pt x="243" y="506"/>
                  </a:lnTo>
                  <a:lnTo>
                    <a:pt x="219" y="471"/>
                  </a:lnTo>
                  <a:lnTo>
                    <a:pt x="189" y="436"/>
                  </a:lnTo>
                  <a:lnTo>
                    <a:pt x="152" y="405"/>
                  </a:lnTo>
                  <a:lnTo>
                    <a:pt x="108" y="376"/>
                  </a:lnTo>
                  <a:lnTo>
                    <a:pt x="59" y="351"/>
                  </a:lnTo>
                  <a:lnTo>
                    <a:pt x="0" y="330"/>
                  </a:lnTo>
                  <a:lnTo>
                    <a:pt x="11" y="333"/>
                  </a:lnTo>
                  <a:lnTo>
                    <a:pt x="23" y="336"/>
                  </a:lnTo>
                  <a:lnTo>
                    <a:pt x="37" y="340"/>
                  </a:lnTo>
                  <a:lnTo>
                    <a:pt x="54" y="344"/>
                  </a:lnTo>
                  <a:lnTo>
                    <a:pt x="72" y="351"/>
                  </a:lnTo>
                  <a:lnTo>
                    <a:pt x="91" y="359"/>
                  </a:lnTo>
                  <a:lnTo>
                    <a:pt x="111" y="368"/>
                  </a:lnTo>
                  <a:lnTo>
                    <a:pt x="131" y="379"/>
                  </a:lnTo>
                  <a:lnTo>
                    <a:pt x="152" y="393"/>
                  </a:lnTo>
                  <a:lnTo>
                    <a:pt x="173" y="409"/>
                  </a:lnTo>
                  <a:lnTo>
                    <a:pt x="194" y="427"/>
                  </a:lnTo>
                  <a:lnTo>
                    <a:pt x="214" y="448"/>
                  </a:lnTo>
                  <a:lnTo>
                    <a:pt x="234" y="472"/>
                  </a:lnTo>
                  <a:lnTo>
                    <a:pt x="254" y="498"/>
                  </a:lnTo>
                  <a:lnTo>
                    <a:pt x="271" y="528"/>
                  </a:lnTo>
                  <a:lnTo>
                    <a:pt x="287" y="563"/>
                  </a:lnTo>
                  <a:lnTo>
                    <a:pt x="285" y="550"/>
                  </a:lnTo>
                  <a:lnTo>
                    <a:pt x="282" y="534"/>
                  </a:lnTo>
                  <a:lnTo>
                    <a:pt x="280" y="515"/>
                  </a:lnTo>
                  <a:lnTo>
                    <a:pt x="277" y="492"/>
                  </a:lnTo>
                  <a:lnTo>
                    <a:pt x="272" y="465"/>
                  </a:lnTo>
                  <a:lnTo>
                    <a:pt x="266" y="437"/>
                  </a:lnTo>
                  <a:lnTo>
                    <a:pt x="261" y="408"/>
                  </a:lnTo>
                  <a:lnTo>
                    <a:pt x="251" y="375"/>
                  </a:lnTo>
                  <a:lnTo>
                    <a:pt x="241" y="342"/>
                  </a:lnTo>
                  <a:lnTo>
                    <a:pt x="229" y="306"/>
                  </a:lnTo>
                  <a:lnTo>
                    <a:pt x="214" y="271"/>
                  </a:lnTo>
                  <a:lnTo>
                    <a:pt x="197" y="235"/>
                  </a:lnTo>
                  <a:lnTo>
                    <a:pt x="176" y="197"/>
                  </a:lnTo>
                  <a:lnTo>
                    <a:pt x="153" y="160"/>
                  </a:lnTo>
                  <a:lnTo>
                    <a:pt x="127" y="123"/>
                  </a:lnTo>
                  <a:lnTo>
                    <a:pt x="97" y="88"/>
                  </a:lnTo>
                  <a:lnTo>
                    <a:pt x="121" y="110"/>
                  </a:lnTo>
                  <a:lnTo>
                    <a:pt x="141" y="131"/>
                  </a:lnTo>
                  <a:lnTo>
                    <a:pt x="158" y="153"/>
                  </a:lnTo>
                  <a:lnTo>
                    <a:pt x="173" y="175"/>
                  </a:lnTo>
                  <a:lnTo>
                    <a:pt x="186" y="197"/>
                  </a:lnTo>
                  <a:lnTo>
                    <a:pt x="196" y="217"/>
                  </a:lnTo>
                  <a:lnTo>
                    <a:pt x="206" y="235"/>
                  </a:lnTo>
                  <a:lnTo>
                    <a:pt x="214" y="251"/>
                  </a:lnTo>
                  <a:lnTo>
                    <a:pt x="214" y="234"/>
                  </a:lnTo>
                  <a:lnTo>
                    <a:pt x="212" y="208"/>
                  </a:lnTo>
                  <a:lnTo>
                    <a:pt x="209" y="180"/>
                  </a:lnTo>
                  <a:lnTo>
                    <a:pt x="203" y="146"/>
                  </a:lnTo>
                  <a:lnTo>
                    <a:pt x="196" y="114"/>
                  </a:lnTo>
                  <a:lnTo>
                    <a:pt x="188" y="83"/>
                  </a:lnTo>
                  <a:lnTo>
                    <a:pt x="178" y="58"/>
                  </a:lnTo>
                  <a:lnTo>
                    <a:pt x="167" y="38"/>
                  </a:lnTo>
                  <a:lnTo>
                    <a:pt x="179" y="53"/>
                  </a:lnTo>
                  <a:lnTo>
                    <a:pt x="189" y="74"/>
                  </a:lnTo>
                  <a:lnTo>
                    <a:pt x="198" y="98"/>
                  </a:lnTo>
                  <a:lnTo>
                    <a:pt x="206" y="127"/>
                  </a:lnTo>
                  <a:lnTo>
                    <a:pt x="213" y="159"/>
                  </a:lnTo>
                  <a:lnTo>
                    <a:pt x="219" y="192"/>
                  </a:lnTo>
                  <a:lnTo>
                    <a:pt x="222" y="228"/>
                  </a:lnTo>
                  <a:lnTo>
                    <a:pt x="225" y="264"/>
                  </a:lnTo>
                  <a:lnTo>
                    <a:pt x="234" y="283"/>
                  </a:lnTo>
                  <a:lnTo>
                    <a:pt x="247" y="315"/>
                  </a:lnTo>
                  <a:lnTo>
                    <a:pt x="263" y="359"/>
                  </a:lnTo>
                  <a:lnTo>
                    <a:pt x="279" y="411"/>
                  </a:lnTo>
                  <a:lnTo>
                    <a:pt x="295" y="469"/>
                  </a:lnTo>
                  <a:lnTo>
                    <a:pt x="309" y="529"/>
                  </a:lnTo>
                  <a:lnTo>
                    <a:pt x="319" y="590"/>
                  </a:lnTo>
                  <a:lnTo>
                    <a:pt x="325" y="650"/>
                  </a:lnTo>
                  <a:lnTo>
                    <a:pt x="333" y="618"/>
                  </a:lnTo>
                  <a:lnTo>
                    <a:pt x="342" y="581"/>
                  </a:lnTo>
                  <a:lnTo>
                    <a:pt x="352" y="539"/>
                  </a:lnTo>
                  <a:lnTo>
                    <a:pt x="358" y="492"/>
                  </a:lnTo>
                  <a:lnTo>
                    <a:pt x="364" y="441"/>
                  </a:lnTo>
                  <a:lnTo>
                    <a:pt x="365" y="387"/>
                  </a:lnTo>
                  <a:lnTo>
                    <a:pt x="363" y="330"/>
                  </a:lnTo>
                  <a:lnTo>
                    <a:pt x="355" y="272"/>
                  </a:lnTo>
                  <a:lnTo>
                    <a:pt x="343" y="217"/>
                  </a:lnTo>
                  <a:lnTo>
                    <a:pt x="332" y="168"/>
                  </a:lnTo>
                  <a:lnTo>
                    <a:pt x="322" y="126"/>
                  </a:lnTo>
                  <a:lnTo>
                    <a:pt x="310" y="90"/>
                  </a:lnTo>
                  <a:lnTo>
                    <a:pt x="300" y="60"/>
                  </a:lnTo>
                  <a:lnTo>
                    <a:pt x="290" y="35"/>
                  </a:lnTo>
                  <a:lnTo>
                    <a:pt x="282" y="15"/>
                  </a:lnTo>
                  <a:lnTo>
                    <a:pt x="274" y="0"/>
                  </a:lnTo>
                  <a:lnTo>
                    <a:pt x="282" y="15"/>
                  </a:lnTo>
                  <a:lnTo>
                    <a:pt x="294" y="39"/>
                  </a:lnTo>
                  <a:lnTo>
                    <a:pt x="309" y="73"/>
                  </a:lnTo>
                  <a:lnTo>
                    <a:pt x="324" y="112"/>
                  </a:lnTo>
                  <a:lnTo>
                    <a:pt x="338" y="156"/>
                  </a:lnTo>
                  <a:lnTo>
                    <a:pt x="350" y="200"/>
                  </a:lnTo>
                  <a:lnTo>
                    <a:pt x="360" y="245"/>
                  </a:lnTo>
                  <a:lnTo>
                    <a:pt x="365" y="289"/>
                  </a:lnTo>
                  <a:lnTo>
                    <a:pt x="376" y="264"/>
                  </a:lnTo>
                  <a:lnTo>
                    <a:pt x="390" y="236"/>
                  </a:lnTo>
                  <a:lnTo>
                    <a:pt x="408" y="206"/>
                  </a:lnTo>
                  <a:lnTo>
                    <a:pt x="426" y="176"/>
                  </a:lnTo>
                  <a:lnTo>
                    <a:pt x="444" y="145"/>
                  </a:lnTo>
                  <a:lnTo>
                    <a:pt x="459" y="116"/>
                  </a:lnTo>
                  <a:lnTo>
                    <a:pt x="468" y="89"/>
                  </a:lnTo>
                  <a:lnTo>
                    <a:pt x="471" y="64"/>
                  </a:lnTo>
                  <a:lnTo>
                    <a:pt x="471" y="87"/>
                  </a:lnTo>
                  <a:lnTo>
                    <a:pt x="462" y="116"/>
                  </a:lnTo>
                  <a:lnTo>
                    <a:pt x="447" y="152"/>
                  </a:lnTo>
                  <a:lnTo>
                    <a:pt x="429" y="190"/>
                  </a:lnTo>
                  <a:lnTo>
                    <a:pt x="409" y="228"/>
                  </a:lnTo>
                  <a:lnTo>
                    <a:pt x="391" y="261"/>
                  </a:lnTo>
                  <a:lnTo>
                    <a:pt x="377" y="290"/>
                  </a:lnTo>
                  <a:lnTo>
                    <a:pt x="371" y="310"/>
                  </a:lnTo>
                  <a:lnTo>
                    <a:pt x="375" y="336"/>
                  </a:lnTo>
                  <a:lnTo>
                    <a:pt x="378" y="364"/>
                  </a:lnTo>
                  <a:lnTo>
                    <a:pt x="381" y="390"/>
                  </a:lnTo>
                  <a:lnTo>
                    <a:pt x="383" y="414"/>
                  </a:lnTo>
                  <a:lnTo>
                    <a:pt x="405" y="393"/>
                  </a:lnTo>
                  <a:lnTo>
                    <a:pt x="428" y="366"/>
                  </a:lnTo>
                  <a:lnTo>
                    <a:pt x="451" y="335"/>
                  </a:lnTo>
                  <a:lnTo>
                    <a:pt x="471" y="299"/>
                  </a:lnTo>
                  <a:lnTo>
                    <a:pt x="489" y="259"/>
                  </a:lnTo>
                  <a:lnTo>
                    <a:pt x="501" y="214"/>
                  </a:lnTo>
                  <a:lnTo>
                    <a:pt x="507" y="164"/>
                  </a:lnTo>
                  <a:lnTo>
                    <a:pt x="504" y="108"/>
                  </a:lnTo>
                  <a:lnTo>
                    <a:pt x="509" y="135"/>
                  </a:lnTo>
                  <a:lnTo>
                    <a:pt x="512" y="172"/>
                  </a:lnTo>
                  <a:lnTo>
                    <a:pt x="508" y="213"/>
                  </a:lnTo>
                  <a:lnTo>
                    <a:pt x="501" y="253"/>
                  </a:lnTo>
                  <a:lnTo>
                    <a:pt x="514" y="242"/>
                  </a:lnTo>
                  <a:lnTo>
                    <a:pt x="525" y="226"/>
                  </a:lnTo>
                  <a:lnTo>
                    <a:pt x="537" y="206"/>
                  </a:lnTo>
                  <a:lnTo>
                    <a:pt x="547" y="185"/>
                  </a:lnTo>
                  <a:lnTo>
                    <a:pt x="555" y="165"/>
                  </a:lnTo>
                  <a:lnTo>
                    <a:pt x="562" y="145"/>
                  </a:lnTo>
                  <a:lnTo>
                    <a:pt x="567" y="129"/>
                  </a:lnTo>
                  <a:lnTo>
                    <a:pt x="569" y="116"/>
                  </a:lnTo>
                  <a:lnTo>
                    <a:pt x="569" y="130"/>
                  </a:lnTo>
                  <a:lnTo>
                    <a:pt x="566" y="149"/>
                  </a:lnTo>
                  <a:lnTo>
                    <a:pt x="561" y="169"/>
                  </a:lnTo>
                  <a:lnTo>
                    <a:pt x="553" y="191"/>
                  </a:lnTo>
                  <a:lnTo>
                    <a:pt x="543" y="214"/>
                  </a:lnTo>
                  <a:lnTo>
                    <a:pt x="529" y="235"/>
                  </a:lnTo>
                  <a:lnTo>
                    <a:pt x="513" y="255"/>
                  </a:lnTo>
                  <a:lnTo>
                    <a:pt x="494" y="269"/>
                  </a:lnTo>
                  <a:lnTo>
                    <a:pt x="489" y="286"/>
                  </a:lnTo>
                  <a:lnTo>
                    <a:pt x="482" y="302"/>
                  </a:lnTo>
                  <a:lnTo>
                    <a:pt x="474" y="319"/>
                  </a:lnTo>
                  <a:lnTo>
                    <a:pt x="466" y="334"/>
                  </a:lnTo>
                  <a:lnTo>
                    <a:pt x="456" y="349"/>
                  </a:lnTo>
                  <a:lnTo>
                    <a:pt x="448" y="362"/>
                  </a:lnTo>
                  <a:lnTo>
                    <a:pt x="439" y="373"/>
                  </a:lnTo>
                  <a:lnTo>
                    <a:pt x="431" y="382"/>
                  </a:lnTo>
                  <a:lnTo>
                    <a:pt x="423" y="390"/>
                  </a:lnTo>
                  <a:lnTo>
                    <a:pt x="415" y="398"/>
                  </a:lnTo>
                  <a:lnTo>
                    <a:pt x="406" y="408"/>
                  </a:lnTo>
                  <a:lnTo>
                    <a:pt x="398" y="421"/>
                  </a:lnTo>
                  <a:lnTo>
                    <a:pt x="390" y="439"/>
                  </a:lnTo>
                  <a:lnTo>
                    <a:pt x="381" y="464"/>
                  </a:lnTo>
                  <a:lnTo>
                    <a:pt x="376" y="496"/>
                  </a:lnTo>
                  <a:lnTo>
                    <a:pt x="370" y="538"/>
                  </a:lnTo>
                  <a:lnTo>
                    <a:pt x="377" y="521"/>
                  </a:lnTo>
                  <a:lnTo>
                    <a:pt x="387" y="503"/>
                  </a:lnTo>
                  <a:lnTo>
                    <a:pt x="399" y="486"/>
                  </a:lnTo>
                  <a:lnTo>
                    <a:pt x="411" y="469"/>
                  </a:lnTo>
                  <a:lnTo>
                    <a:pt x="423" y="454"/>
                  </a:lnTo>
                  <a:lnTo>
                    <a:pt x="434" y="440"/>
                  </a:lnTo>
                  <a:lnTo>
                    <a:pt x="445" y="429"/>
                  </a:lnTo>
                  <a:lnTo>
                    <a:pt x="453" y="422"/>
                  </a:lnTo>
                  <a:lnTo>
                    <a:pt x="463" y="405"/>
                  </a:lnTo>
                  <a:lnTo>
                    <a:pt x="475" y="380"/>
                  </a:lnTo>
                  <a:lnTo>
                    <a:pt x="483" y="358"/>
                  </a:lnTo>
                  <a:lnTo>
                    <a:pt x="486" y="349"/>
                  </a:lnTo>
                  <a:lnTo>
                    <a:pt x="484" y="366"/>
                  </a:lnTo>
                  <a:lnTo>
                    <a:pt x="478" y="388"/>
                  </a:lnTo>
                  <a:lnTo>
                    <a:pt x="471" y="406"/>
                  </a:lnTo>
                  <a:lnTo>
                    <a:pt x="469" y="414"/>
                  </a:lnTo>
                  <a:lnTo>
                    <a:pt x="485" y="406"/>
                  </a:lnTo>
                  <a:lnTo>
                    <a:pt x="502" y="398"/>
                  </a:lnTo>
                  <a:lnTo>
                    <a:pt x="522" y="391"/>
                  </a:lnTo>
                  <a:lnTo>
                    <a:pt x="540" y="387"/>
                  </a:lnTo>
                  <a:lnTo>
                    <a:pt x="560" y="383"/>
                  </a:lnTo>
                  <a:lnTo>
                    <a:pt x="577" y="380"/>
                  </a:lnTo>
                  <a:lnTo>
                    <a:pt x="593" y="380"/>
                  </a:lnTo>
                  <a:lnTo>
                    <a:pt x="607" y="380"/>
                  </a:lnTo>
                  <a:close/>
                </a:path>
              </a:pathLst>
            </a:custGeom>
            <a:solidFill>
              <a:srgbClr val="0C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" name="Freeform 104"/>
            <p:cNvSpPr/>
            <p:nvPr/>
          </p:nvSpPr>
          <p:spPr bwMode="auto">
            <a:xfrm>
              <a:off x="2477" y="1412"/>
              <a:ext cx="408" cy="299"/>
            </a:xfrm>
            <a:custGeom>
              <a:avLst/>
              <a:gdLst>
                <a:gd name="T0" fmla="*/ 1 w 814"/>
                <a:gd name="T1" fmla="*/ 1 h 595"/>
                <a:gd name="T2" fmla="*/ 1 w 814"/>
                <a:gd name="T3" fmla="*/ 1 h 595"/>
                <a:gd name="T4" fmla="*/ 1 w 814"/>
                <a:gd name="T5" fmla="*/ 1 h 595"/>
                <a:gd name="T6" fmla="*/ 1 w 814"/>
                <a:gd name="T7" fmla="*/ 1 h 595"/>
                <a:gd name="T8" fmla="*/ 1 w 814"/>
                <a:gd name="T9" fmla="*/ 1 h 595"/>
                <a:gd name="T10" fmla="*/ 1 w 814"/>
                <a:gd name="T11" fmla="*/ 1 h 595"/>
                <a:gd name="T12" fmla="*/ 1 w 814"/>
                <a:gd name="T13" fmla="*/ 1 h 595"/>
                <a:gd name="T14" fmla="*/ 1 w 814"/>
                <a:gd name="T15" fmla="*/ 1 h 595"/>
                <a:gd name="T16" fmla="*/ 1 w 814"/>
                <a:gd name="T17" fmla="*/ 1 h 595"/>
                <a:gd name="T18" fmla="*/ 1 w 814"/>
                <a:gd name="T19" fmla="*/ 1 h 595"/>
                <a:gd name="T20" fmla="*/ 1 w 814"/>
                <a:gd name="T21" fmla="*/ 1 h 595"/>
                <a:gd name="T22" fmla="*/ 1 w 814"/>
                <a:gd name="T23" fmla="*/ 1 h 595"/>
                <a:gd name="T24" fmla="*/ 1 w 814"/>
                <a:gd name="T25" fmla="*/ 1 h 595"/>
                <a:gd name="T26" fmla="*/ 1 w 814"/>
                <a:gd name="T27" fmla="*/ 1 h 595"/>
                <a:gd name="T28" fmla="*/ 1 w 814"/>
                <a:gd name="T29" fmla="*/ 1 h 595"/>
                <a:gd name="T30" fmla="*/ 1 w 814"/>
                <a:gd name="T31" fmla="*/ 1 h 595"/>
                <a:gd name="T32" fmla="*/ 1 w 814"/>
                <a:gd name="T33" fmla="*/ 1 h 595"/>
                <a:gd name="T34" fmla="*/ 1 w 814"/>
                <a:gd name="T35" fmla="*/ 1 h 595"/>
                <a:gd name="T36" fmla="*/ 1 w 814"/>
                <a:gd name="T37" fmla="*/ 1 h 595"/>
                <a:gd name="T38" fmla="*/ 1 w 814"/>
                <a:gd name="T39" fmla="*/ 1 h 595"/>
                <a:gd name="T40" fmla="*/ 1 w 814"/>
                <a:gd name="T41" fmla="*/ 1 h 595"/>
                <a:gd name="T42" fmla="*/ 1 w 814"/>
                <a:gd name="T43" fmla="*/ 1 h 595"/>
                <a:gd name="T44" fmla="*/ 1 w 814"/>
                <a:gd name="T45" fmla="*/ 1 h 595"/>
                <a:gd name="T46" fmla="*/ 1 w 814"/>
                <a:gd name="T47" fmla="*/ 1 h 595"/>
                <a:gd name="T48" fmla="*/ 1 w 814"/>
                <a:gd name="T49" fmla="*/ 1 h 595"/>
                <a:gd name="T50" fmla="*/ 1 w 814"/>
                <a:gd name="T51" fmla="*/ 1 h 595"/>
                <a:gd name="T52" fmla="*/ 1 w 814"/>
                <a:gd name="T53" fmla="*/ 1 h 595"/>
                <a:gd name="T54" fmla="*/ 1 w 814"/>
                <a:gd name="T55" fmla="*/ 1 h 595"/>
                <a:gd name="T56" fmla="*/ 1 w 814"/>
                <a:gd name="T57" fmla="*/ 1 h 595"/>
                <a:gd name="T58" fmla="*/ 1 w 814"/>
                <a:gd name="T59" fmla="*/ 1 h 595"/>
                <a:gd name="T60" fmla="*/ 1 w 814"/>
                <a:gd name="T61" fmla="*/ 1 h 595"/>
                <a:gd name="T62" fmla="*/ 1 w 814"/>
                <a:gd name="T63" fmla="*/ 1 h 595"/>
                <a:gd name="T64" fmla="*/ 1 w 814"/>
                <a:gd name="T65" fmla="*/ 1 h 595"/>
                <a:gd name="T66" fmla="*/ 1 w 814"/>
                <a:gd name="T67" fmla="*/ 1 h 595"/>
                <a:gd name="T68" fmla="*/ 1 w 814"/>
                <a:gd name="T69" fmla="*/ 1 h 595"/>
                <a:gd name="T70" fmla="*/ 1 w 814"/>
                <a:gd name="T71" fmla="*/ 1 h 595"/>
                <a:gd name="T72" fmla="*/ 1 w 814"/>
                <a:gd name="T73" fmla="*/ 1 h 595"/>
                <a:gd name="T74" fmla="*/ 1 w 814"/>
                <a:gd name="T75" fmla="*/ 1 h 595"/>
                <a:gd name="T76" fmla="*/ 1 w 814"/>
                <a:gd name="T77" fmla="*/ 1 h 595"/>
                <a:gd name="T78" fmla="*/ 1 w 814"/>
                <a:gd name="T79" fmla="*/ 1 h 595"/>
                <a:gd name="T80" fmla="*/ 1 w 814"/>
                <a:gd name="T81" fmla="*/ 1 h 595"/>
                <a:gd name="T82" fmla="*/ 1 w 814"/>
                <a:gd name="T83" fmla="*/ 1 h 595"/>
                <a:gd name="T84" fmla="*/ 1 w 814"/>
                <a:gd name="T85" fmla="*/ 1 h 595"/>
                <a:gd name="T86" fmla="*/ 1 w 814"/>
                <a:gd name="T87" fmla="*/ 1 h 595"/>
                <a:gd name="T88" fmla="*/ 1 w 814"/>
                <a:gd name="T89" fmla="*/ 1 h 595"/>
                <a:gd name="T90" fmla="*/ 1 w 814"/>
                <a:gd name="T91" fmla="*/ 1 h 595"/>
                <a:gd name="T92" fmla="*/ 1 w 814"/>
                <a:gd name="T93" fmla="*/ 1 h 595"/>
                <a:gd name="T94" fmla="*/ 1 w 814"/>
                <a:gd name="T95" fmla="*/ 1 h 595"/>
                <a:gd name="T96" fmla="*/ 1 w 814"/>
                <a:gd name="T97" fmla="*/ 1 h 595"/>
                <a:gd name="T98" fmla="*/ 1 w 814"/>
                <a:gd name="T99" fmla="*/ 1 h 595"/>
                <a:gd name="T100" fmla="*/ 1 w 814"/>
                <a:gd name="T101" fmla="*/ 1 h 595"/>
                <a:gd name="T102" fmla="*/ 1 w 814"/>
                <a:gd name="T103" fmla="*/ 1 h 595"/>
                <a:gd name="T104" fmla="*/ 1 w 814"/>
                <a:gd name="T105" fmla="*/ 1 h 595"/>
                <a:gd name="T106" fmla="*/ 1 w 814"/>
                <a:gd name="T107" fmla="*/ 1 h 595"/>
                <a:gd name="T108" fmla="*/ 1 w 814"/>
                <a:gd name="T109" fmla="*/ 1 h 595"/>
                <a:gd name="T110" fmla="*/ 1 w 814"/>
                <a:gd name="T111" fmla="*/ 1 h 59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14"/>
                <a:gd name="T169" fmla="*/ 0 h 595"/>
                <a:gd name="T170" fmla="*/ 814 w 814"/>
                <a:gd name="T171" fmla="*/ 595 h 59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14" h="595">
                  <a:moveTo>
                    <a:pt x="507" y="99"/>
                  </a:moveTo>
                  <a:lnTo>
                    <a:pt x="514" y="74"/>
                  </a:lnTo>
                  <a:lnTo>
                    <a:pt x="510" y="51"/>
                  </a:lnTo>
                  <a:lnTo>
                    <a:pt x="497" y="31"/>
                  </a:lnTo>
                  <a:lnTo>
                    <a:pt x="479" y="15"/>
                  </a:lnTo>
                  <a:lnTo>
                    <a:pt x="455" y="5"/>
                  </a:lnTo>
                  <a:lnTo>
                    <a:pt x="427" y="0"/>
                  </a:lnTo>
                  <a:lnTo>
                    <a:pt x="398" y="3"/>
                  </a:lnTo>
                  <a:lnTo>
                    <a:pt x="371" y="14"/>
                  </a:lnTo>
                  <a:lnTo>
                    <a:pt x="345" y="31"/>
                  </a:lnTo>
                  <a:lnTo>
                    <a:pt x="325" y="51"/>
                  </a:lnTo>
                  <a:lnTo>
                    <a:pt x="309" y="73"/>
                  </a:lnTo>
                  <a:lnTo>
                    <a:pt x="298" y="95"/>
                  </a:lnTo>
                  <a:lnTo>
                    <a:pt x="292" y="119"/>
                  </a:lnTo>
                  <a:lnTo>
                    <a:pt x="292" y="142"/>
                  </a:lnTo>
                  <a:lnTo>
                    <a:pt x="298" y="165"/>
                  </a:lnTo>
                  <a:lnTo>
                    <a:pt x="311" y="188"/>
                  </a:lnTo>
                  <a:lnTo>
                    <a:pt x="302" y="188"/>
                  </a:lnTo>
                  <a:lnTo>
                    <a:pt x="295" y="190"/>
                  </a:lnTo>
                  <a:lnTo>
                    <a:pt x="288" y="191"/>
                  </a:lnTo>
                  <a:lnTo>
                    <a:pt x="282" y="195"/>
                  </a:lnTo>
                  <a:lnTo>
                    <a:pt x="277" y="199"/>
                  </a:lnTo>
                  <a:lnTo>
                    <a:pt x="273" y="204"/>
                  </a:lnTo>
                  <a:lnTo>
                    <a:pt x="270" y="211"/>
                  </a:lnTo>
                  <a:lnTo>
                    <a:pt x="268" y="218"/>
                  </a:lnTo>
                  <a:lnTo>
                    <a:pt x="264" y="204"/>
                  </a:lnTo>
                  <a:lnTo>
                    <a:pt x="261" y="191"/>
                  </a:lnTo>
                  <a:lnTo>
                    <a:pt x="258" y="182"/>
                  </a:lnTo>
                  <a:lnTo>
                    <a:pt x="251" y="175"/>
                  </a:lnTo>
                  <a:lnTo>
                    <a:pt x="269" y="167"/>
                  </a:lnTo>
                  <a:lnTo>
                    <a:pt x="277" y="149"/>
                  </a:lnTo>
                  <a:lnTo>
                    <a:pt x="279" y="126"/>
                  </a:lnTo>
                  <a:lnTo>
                    <a:pt x="270" y="102"/>
                  </a:lnTo>
                  <a:lnTo>
                    <a:pt x="253" y="83"/>
                  </a:lnTo>
                  <a:lnTo>
                    <a:pt x="229" y="73"/>
                  </a:lnTo>
                  <a:lnTo>
                    <a:pt x="197" y="76"/>
                  </a:lnTo>
                  <a:lnTo>
                    <a:pt x="158" y="99"/>
                  </a:lnTo>
                  <a:lnTo>
                    <a:pt x="123" y="131"/>
                  </a:lnTo>
                  <a:lnTo>
                    <a:pt x="103" y="160"/>
                  </a:lnTo>
                  <a:lnTo>
                    <a:pt x="97" y="186"/>
                  </a:lnTo>
                  <a:lnTo>
                    <a:pt x="100" y="206"/>
                  </a:lnTo>
                  <a:lnTo>
                    <a:pt x="112" y="223"/>
                  </a:lnTo>
                  <a:lnTo>
                    <a:pt x="128" y="237"/>
                  </a:lnTo>
                  <a:lnTo>
                    <a:pt x="147" y="245"/>
                  </a:lnTo>
                  <a:lnTo>
                    <a:pt x="167" y="248"/>
                  </a:lnTo>
                  <a:lnTo>
                    <a:pt x="158" y="263"/>
                  </a:lnTo>
                  <a:lnTo>
                    <a:pt x="151" y="280"/>
                  </a:lnTo>
                  <a:lnTo>
                    <a:pt x="146" y="301"/>
                  </a:lnTo>
                  <a:lnTo>
                    <a:pt x="145" y="320"/>
                  </a:lnTo>
                  <a:lnTo>
                    <a:pt x="133" y="271"/>
                  </a:lnTo>
                  <a:lnTo>
                    <a:pt x="115" y="241"/>
                  </a:lnTo>
                  <a:lnTo>
                    <a:pt x="93" y="227"/>
                  </a:lnTo>
                  <a:lnTo>
                    <a:pt x="71" y="228"/>
                  </a:lnTo>
                  <a:lnTo>
                    <a:pt x="53" y="241"/>
                  </a:lnTo>
                  <a:lnTo>
                    <a:pt x="40" y="265"/>
                  </a:lnTo>
                  <a:lnTo>
                    <a:pt x="37" y="297"/>
                  </a:lnTo>
                  <a:lnTo>
                    <a:pt x="47" y="336"/>
                  </a:lnTo>
                  <a:lnTo>
                    <a:pt x="34" y="326"/>
                  </a:lnTo>
                  <a:lnTo>
                    <a:pt x="20" y="325"/>
                  </a:lnTo>
                  <a:lnTo>
                    <a:pt x="8" y="334"/>
                  </a:lnTo>
                  <a:lnTo>
                    <a:pt x="0" y="349"/>
                  </a:lnTo>
                  <a:lnTo>
                    <a:pt x="0" y="372"/>
                  </a:lnTo>
                  <a:lnTo>
                    <a:pt x="11" y="398"/>
                  </a:lnTo>
                  <a:lnTo>
                    <a:pt x="35" y="429"/>
                  </a:lnTo>
                  <a:lnTo>
                    <a:pt x="77" y="464"/>
                  </a:lnTo>
                  <a:lnTo>
                    <a:pt x="71" y="465"/>
                  </a:lnTo>
                  <a:lnTo>
                    <a:pt x="67" y="470"/>
                  </a:lnTo>
                  <a:lnTo>
                    <a:pt x="62" y="477"/>
                  </a:lnTo>
                  <a:lnTo>
                    <a:pt x="59" y="486"/>
                  </a:lnTo>
                  <a:lnTo>
                    <a:pt x="57" y="496"/>
                  </a:lnTo>
                  <a:lnTo>
                    <a:pt x="57" y="509"/>
                  </a:lnTo>
                  <a:lnTo>
                    <a:pt x="61" y="520"/>
                  </a:lnTo>
                  <a:lnTo>
                    <a:pt x="67" y="533"/>
                  </a:lnTo>
                  <a:lnTo>
                    <a:pt x="76" y="546"/>
                  </a:lnTo>
                  <a:lnTo>
                    <a:pt x="88" y="557"/>
                  </a:lnTo>
                  <a:lnTo>
                    <a:pt x="106" y="567"/>
                  </a:lnTo>
                  <a:lnTo>
                    <a:pt x="128" y="577"/>
                  </a:lnTo>
                  <a:lnTo>
                    <a:pt x="154" y="584"/>
                  </a:lnTo>
                  <a:lnTo>
                    <a:pt x="186" y="588"/>
                  </a:lnTo>
                  <a:lnTo>
                    <a:pt x="224" y="589"/>
                  </a:lnTo>
                  <a:lnTo>
                    <a:pt x="268" y="587"/>
                  </a:lnTo>
                  <a:lnTo>
                    <a:pt x="304" y="582"/>
                  </a:lnTo>
                  <a:lnTo>
                    <a:pt x="330" y="577"/>
                  </a:lnTo>
                  <a:lnTo>
                    <a:pt x="349" y="567"/>
                  </a:lnTo>
                  <a:lnTo>
                    <a:pt x="362" y="558"/>
                  </a:lnTo>
                  <a:lnTo>
                    <a:pt x="367" y="547"/>
                  </a:lnTo>
                  <a:lnTo>
                    <a:pt x="370" y="534"/>
                  </a:lnTo>
                  <a:lnTo>
                    <a:pt x="367" y="520"/>
                  </a:lnTo>
                  <a:lnTo>
                    <a:pt x="362" y="507"/>
                  </a:lnTo>
                  <a:lnTo>
                    <a:pt x="375" y="509"/>
                  </a:lnTo>
                  <a:lnTo>
                    <a:pt x="391" y="509"/>
                  </a:lnTo>
                  <a:lnTo>
                    <a:pt x="408" y="508"/>
                  </a:lnTo>
                  <a:lnTo>
                    <a:pt x="425" y="503"/>
                  </a:lnTo>
                  <a:lnTo>
                    <a:pt x="441" y="496"/>
                  </a:lnTo>
                  <a:lnTo>
                    <a:pt x="457" y="486"/>
                  </a:lnTo>
                  <a:lnTo>
                    <a:pt x="470" y="473"/>
                  </a:lnTo>
                  <a:lnTo>
                    <a:pt x="481" y="456"/>
                  </a:lnTo>
                  <a:lnTo>
                    <a:pt x="478" y="467"/>
                  </a:lnTo>
                  <a:lnTo>
                    <a:pt x="476" y="478"/>
                  </a:lnTo>
                  <a:lnTo>
                    <a:pt x="476" y="486"/>
                  </a:lnTo>
                  <a:lnTo>
                    <a:pt x="478" y="493"/>
                  </a:lnTo>
                  <a:lnTo>
                    <a:pt x="482" y="500"/>
                  </a:lnTo>
                  <a:lnTo>
                    <a:pt x="488" y="504"/>
                  </a:lnTo>
                  <a:lnTo>
                    <a:pt x="496" y="510"/>
                  </a:lnTo>
                  <a:lnTo>
                    <a:pt x="507" y="515"/>
                  </a:lnTo>
                  <a:lnTo>
                    <a:pt x="495" y="528"/>
                  </a:lnTo>
                  <a:lnTo>
                    <a:pt x="489" y="541"/>
                  </a:lnTo>
                  <a:lnTo>
                    <a:pt x="492" y="555"/>
                  </a:lnTo>
                  <a:lnTo>
                    <a:pt x="499" y="566"/>
                  </a:lnTo>
                  <a:lnTo>
                    <a:pt x="511" y="578"/>
                  </a:lnTo>
                  <a:lnTo>
                    <a:pt x="527" y="586"/>
                  </a:lnTo>
                  <a:lnTo>
                    <a:pt x="546" y="593"/>
                  </a:lnTo>
                  <a:lnTo>
                    <a:pt x="567" y="595"/>
                  </a:lnTo>
                  <a:lnTo>
                    <a:pt x="600" y="594"/>
                  </a:lnTo>
                  <a:lnTo>
                    <a:pt x="631" y="589"/>
                  </a:lnTo>
                  <a:lnTo>
                    <a:pt x="662" y="580"/>
                  </a:lnTo>
                  <a:lnTo>
                    <a:pt x="691" y="567"/>
                  </a:lnTo>
                  <a:lnTo>
                    <a:pt x="716" y="553"/>
                  </a:lnTo>
                  <a:lnTo>
                    <a:pt x="741" y="534"/>
                  </a:lnTo>
                  <a:lnTo>
                    <a:pt x="762" y="516"/>
                  </a:lnTo>
                  <a:lnTo>
                    <a:pt x="780" y="495"/>
                  </a:lnTo>
                  <a:lnTo>
                    <a:pt x="795" y="474"/>
                  </a:lnTo>
                  <a:lnTo>
                    <a:pt x="805" y="454"/>
                  </a:lnTo>
                  <a:lnTo>
                    <a:pt x="812" y="434"/>
                  </a:lnTo>
                  <a:lnTo>
                    <a:pt x="814" y="416"/>
                  </a:lnTo>
                  <a:lnTo>
                    <a:pt x="811" y="400"/>
                  </a:lnTo>
                  <a:lnTo>
                    <a:pt x="803" y="385"/>
                  </a:lnTo>
                  <a:lnTo>
                    <a:pt x="790" y="374"/>
                  </a:lnTo>
                  <a:lnTo>
                    <a:pt x="771" y="366"/>
                  </a:lnTo>
                  <a:lnTo>
                    <a:pt x="782" y="350"/>
                  </a:lnTo>
                  <a:lnTo>
                    <a:pt x="787" y="328"/>
                  </a:lnTo>
                  <a:lnTo>
                    <a:pt x="785" y="303"/>
                  </a:lnTo>
                  <a:lnTo>
                    <a:pt x="780" y="279"/>
                  </a:lnTo>
                  <a:lnTo>
                    <a:pt x="768" y="259"/>
                  </a:lnTo>
                  <a:lnTo>
                    <a:pt x="754" y="245"/>
                  </a:lnTo>
                  <a:lnTo>
                    <a:pt x="736" y="242"/>
                  </a:lnTo>
                  <a:lnTo>
                    <a:pt x="715" y="252"/>
                  </a:lnTo>
                  <a:lnTo>
                    <a:pt x="708" y="243"/>
                  </a:lnTo>
                  <a:lnTo>
                    <a:pt x="703" y="235"/>
                  </a:lnTo>
                  <a:lnTo>
                    <a:pt x="694" y="228"/>
                  </a:lnTo>
                  <a:lnTo>
                    <a:pt x="688" y="223"/>
                  </a:lnTo>
                  <a:lnTo>
                    <a:pt x="678" y="220"/>
                  </a:lnTo>
                  <a:lnTo>
                    <a:pt x="669" y="219"/>
                  </a:lnTo>
                  <a:lnTo>
                    <a:pt x="659" y="221"/>
                  </a:lnTo>
                  <a:lnTo>
                    <a:pt x="647" y="226"/>
                  </a:lnTo>
                  <a:lnTo>
                    <a:pt x="675" y="210"/>
                  </a:lnTo>
                  <a:lnTo>
                    <a:pt x="692" y="192"/>
                  </a:lnTo>
                  <a:lnTo>
                    <a:pt x="700" y="174"/>
                  </a:lnTo>
                  <a:lnTo>
                    <a:pt x="700" y="158"/>
                  </a:lnTo>
                  <a:lnTo>
                    <a:pt x="692" y="144"/>
                  </a:lnTo>
                  <a:lnTo>
                    <a:pt x="679" y="135"/>
                  </a:lnTo>
                  <a:lnTo>
                    <a:pt x="661" y="133"/>
                  </a:lnTo>
                  <a:lnTo>
                    <a:pt x="638" y="137"/>
                  </a:lnTo>
                  <a:lnTo>
                    <a:pt x="651" y="128"/>
                  </a:lnTo>
                  <a:lnTo>
                    <a:pt x="658" y="118"/>
                  </a:lnTo>
                  <a:lnTo>
                    <a:pt x="661" y="106"/>
                  </a:lnTo>
                  <a:lnTo>
                    <a:pt x="660" y="95"/>
                  </a:lnTo>
                  <a:lnTo>
                    <a:pt x="655" y="84"/>
                  </a:lnTo>
                  <a:lnTo>
                    <a:pt x="648" y="75"/>
                  </a:lnTo>
                  <a:lnTo>
                    <a:pt x="638" y="67"/>
                  </a:lnTo>
                  <a:lnTo>
                    <a:pt x="625" y="60"/>
                  </a:lnTo>
                  <a:lnTo>
                    <a:pt x="612" y="57"/>
                  </a:lnTo>
                  <a:lnTo>
                    <a:pt x="597" y="55"/>
                  </a:lnTo>
                  <a:lnTo>
                    <a:pt x="582" y="58"/>
                  </a:lnTo>
                  <a:lnTo>
                    <a:pt x="565" y="64"/>
                  </a:lnTo>
                  <a:lnTo>
                    <a:pt x="550" y="75"/>
                  </a:lnTo>
                  <a:lnTo>
                    <a:pt x="535" y="90"/>
                  </a:lnTo>
                  <a:lnTo>
                    <a:pt x="523" y="111"/>
                  </a:lnTo>
                  <a:lnTo>
                    <a:pt x="511" y="137"/>
                  </a:lnTo>
                  <a:lnTo>
                    <a:pt x="507" y="99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" name="Freeform 105"/>
            <p:cNvSpPr/>
            <p:nvPr/>
          </p:nvSpPr>
          <p:spPr bwMode="auto">
            <a:xfrm>
              <a:off x="2793" y="1789"/>
              <a:ext cx="80" cy="93"/>
            </a:xfrm>
            <a:custGeom>
              <a:avLst/>
              <a:gdLst>
                <a:gd name="T0" fmla="*/ 1 w 160"/>
                <a:gd name="T1" fmla="*/ 1 h 185"/>
                <a:gd name="T2" fmla="*/ 1 w 160"/>
                <a:gd name="T3" fmla="*/ 1 h 185"/>
                <a:gd name="T4" fmla="*/ 1 w 160"/>
                <a:gd name="T5" fmla="*/ 1 h 185"/>
                <a:gd name="T6" fmla="*/ 1 w 160"/>
                <a:gd name="T7" fmla="*/ 1 h 185"/>
                <a:gd name="T8" fmla="*/ 1 w 160"/>
                <a:gd name="T9" fmla="*/ 1 h 185"/>
                <a:gd name="T10" fmla="*/ 1 w 160"/>
                <a:gd name="T11" fmla="*/ 1 h 185"/>
                <a:gd name="T12" fmla="*/ 1 w 160"/>
                <a:gd name="T13" fmla="*/ 1 h 185"/>
                <a:gd name="T14" fmla="*/ 1 w 160"/>
                <a:gd name="T15" fmla="*/ 1 h 185"/>
                <a:gd name="T16" fmla="*/ 1 w 160"/>
                <a:gd name="T17" fmla="*/ 1 h 185"/>
                <a:gd name="T18" fmla="*/ 1 w 160"/>
                <a:gd name="T19" fmla="*/ 1 h 185"/>
                <a:gd name="T20" fmla="*/ 1 w 160"/>
                <a:gd name="T21" fmla="*/ 1 h 185"/>
                <a:gd name="T22" fmla="*/ 1 w 160"/>
                <a:gd name="T23" fmla="*/ 1 h 185"/>
                <a:gd name="T24" fmla="*/ 1 w 160"/>
                <a:gd name="T25" fmla="*/ 1 h 185"/>
                <a:gd name="T26" fmla="*/ 1 w 160"/>
                <a:gd name="T27" fmla="*/ 1 h 185"/>
                <a:gd name="T28" fmla="*/ 1 w 160"/>
                <a:gd name="T29" fmla="*/ 1 h 185"/>
                <a:gd name="T30" fmla="*/ 1 w 160"/>
                <a:gd name="T31" fmla="*/ 1 h 185"/>
                <a:gd name="T32" fmla="*/ 1 w 160"/>
                <a:gd name="T33" fmla="*/ 1 h 185"/>
                <a:gd name="T34" fmla="*/ 1 w 160"/>
                <a:gd name="T35" fmla="*/ 1 h 185"/>
                <a:gd name="T36" fmla="*/ 1 w 160"/>
                <a:gd name="T37" fmla="*/ 1 h 185"/>
                <a:gd name="T38" fmla="*/ 1 w 160"/>
                <a:gd name="T39" fmla="*/ 1 h 185"/>
                <a:gd name="T40" fmla="*/ 1 w 160"/>
                <a:gd name="T41" fmla="*/ 1 h 185"/>
                <a:gd name="T42" fmla="*/ 1 w 160"/>
                <a:gd name="T43" fmla="*/ 1 h 185"/>
                <a:gd name="T44" fmla="*/ 1 w 160"/>
                <a:gd name="T45" fmla="*/ 1 h 185"/>
                <a:gd name="T46" fmla="*/ 1 w 160"/>
                <a:gd name="T47" fmla="*/ 1 h 185"/>
                <a:gd name="T48" fmla="*/ 1 w 160"/>
                <a:gd name="T49" fmla="*/ 1 h 185"/>
                <a:gd name="T50" fmla="*/ 1 w 160"/>
                <a:gd name="T51" fmla="*/ 1 h 185"/>
                <a:gd name="T52" fmla="*/ 1 w 160"/>
                <a:gd name="T53" fmla="*/ 1 h 185"/>
                <a:gd name="T54" fmla="*/ 1 w 160"/>
                <a:gd name="T55" fmla="*/ 1 h 185"/>
                <a:gd name="T56" fmla="*/ 1 w 160"/>
                <a:gd name="T57" fmla="*/ 1 h 185"/>
                <a:gd name="T58" fmla="*/ 1 w 160"/>
                <a:gd name="T59" fmla="*/ 1 h 185"/>
                <a:gd name="T60" fmla="*/ 1 w 160"/>
                <a:gd name="T61" fmla="*/ 1 h 185"/>
                <a:gd name="T62" fmla="*/ 1 w 160"/>
                <a:gd name="T63" fmla="*/ 1 h 185"/>
                <a:gd name="T64" fmla="*/ 1 w 160"/>
                <a:gd name="T65" fmla="*/ 1 h 185"/>
                <a:gd name="T66" fmla="*/ 1 w 160"/>
                <a:gd name="T67" fmla="*/ 1 h 185"/>
                <a:gd name="T68" fmla="*/ 1 w 160"/>
                <a:gd name="T69" fmla="*/ 1 h 185"/>
                <a:gd name="T70" fmla="*/ 1 w 160"/>
                <a:gd name="T71" fmla="*/ 1 h 185"/>
                <a:gd name="T72" fmla="*/ 1 w 160"/>
                <a:gd name="T73" fmla="*/ 1 h 185"/>
                <a:gd name="T74" fmla="*/ 1 w 160"/>
                <a:gd name="T75" fmla="*/ 1 h 185"/>
                <a:gd name="T76" fmla="*/ 1 w 160"/>
                <a:gd name="T77" fmla="*/ 1 h 185"/>
                <a:gd name="T78" fmla="*/ 1 w 160"/>
                <a:gd name="T79" fmla="*/ 1 h 185"/>
                <a:gd name="T80" fmla="*/ 1 w 160"/>
                <a:gd name="T81" fmla="*/ 1 h 185"/>
                <a:gd name="T82" fmla="*/ 1 w 160"/>
                <a:gd name="T83" fmla="*/ 1 h 185"/>
                <a:gd name="T84" fmla="*/ 1 w 160"/>
                <a:gd name="T85" fmla="*/ 1 h 185"/>
                <a:gd name="T86" fmla="*/ 1 w 160"/>
                <a:gd name="T87" fmla="*/ 1 h 185"/>
                <a:gd name="T88" fmla="*/ 1 w 160"/>
                <a:gd name="T89" fmla="*/ 1 h 185"/>
                <a:gd name="T90" fmla="*/ 1 w 160"/>
                <a:gd name="T91" fmla="*/ 1 h 185"/>
                <a:gd name="T92" fmla="*/ 1 w 160"/>
                <a:gd name="T93" fmla="*/ 1 h 18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60"/>
                <a:gd name="T142" fmla="*/ 0 h 185"/>
                <a:gd name="T143" fmla="*/ 160 w 160"/>
                <a:gd name="T144" fmla="*/ 185 h 18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60" h="185">
                  <a:moveTo>
                    <a:pt x="88" y="183"/>
                  </a:moveTo>
                  <a:lnTo>
                    <a:pt x="87" y="176"/>
                  </a:lnTo>
                  <a:lnTo>
                    <a:pt x="82" y="167"/>
                  </a:lnTo>
                  <a:lnTo>
                    <a:pt x="76" y="159"/>
                  </a:lnTo>
                  <a:lnTo>
                    <a:pt x="67" y="151"/>
                  </a:lnTo>
                  <a:lnTo>
                    <a:pt x="55" y="144"/>
                  </a:lnTo>
                  <a:lnTo>
                    <a:pt x="40" y="140"/>
                  </a:lnTo>
                  <a:lnTo>
                    <a:pt x="22" y="139"/>
                  </a:lnTo>
                  <a:lnTo>
                    <a:pt x="1" y="143"/>
                  </a:lnTo>
                  <a:lnTo>
                    <a:pt x="5" y="135"/>
                  </a:lnTo>
                  <a:lnTo>
                    <a:pt x="9" y="126"/>
                  </a:lnTo>
                  <a:lnTo>
                    <a:pt x="17" y="120"/>
                  </a:lnTo>
                  <a:lnTo>
                    <a:pt x="27" y="116"/>
                  </a:lnTo>
                  <a:lnTo>
                    <a:pt x="38" y="116"/>
                  </a:lnTo>
                  <a:lnTo>
                    <a:pt x="51" y="122"/>
                  </a:lnTo>
                  <a:lnTo>
                    <a:pt x="65" y="132"/>
                  </a:lnTo>
                  <a:lnTo>
                    <a:pt x="80" y="149"/>
                  </a:lnTo>
                  <a:lnTo>
                    <a:pt x="77" y="141"/>
                  </a:lnTo>
                  <a:lnTo>
                    <a:pt x="75" y="131"/>
                  </a:lnTo>
                  <a:lnTo>
                    <a:pt x="69" y="120"/>
                  </a:lnTo>
                  <a:lnTo>
                    <a:pt x="62" y="109"/>
                  </a:lnTo>
                  <a:lnTo>
                    <a:pt x="52" y="100"/>
                  </a:lnTo>
                  <a:lnTo>
                    <a:pt x="38" y="93"/>
                  </a:lnTo>
                  <a:lnTo>
                    <a:pt x="21" y="91"/>
                  </a:lnTo>
                  <a:lnTo>
                    <a:pt x="0" y="94"/>
                  </a:lnTo>
                  <a:lnTo>
                    <a:pt x="2" y="85"/>
                  </a:lnTo>
                  <a:lnTo>
                    <a:pt x="8" y="77"/>
                  </a:lnTo>
                  <a:lnTo>
                    <a:pt x="19" y="71"/>
                  </a:lnTo>
                  <a:lnTo>
                    <a:pt x="30" y="69"/>
                  </a:lnTo>
                  <a:lnTo>
                    <a:pt x="43" y="71"/>
                  </a:lnTo>
                  <a:lnTo>
                    <a:pt x="55" y="80"/>
                  </a:lnTo>
                  <a:lnTo>
                    <a:pt x="68" y="97"/>
                  </a:lnTo>
                  <a:lnTo>
                    <a:pt x="78" y="123"/>
                  </a:lnTo>
                  <a:lnTo>
                    <a:pt x="76" y="108"/>
                  </a:lnTo>
                  <a:lnTo>
                    <a:pt x="73" y="91"/>
                  </a:lnTo>
                  <a:lnTo>
                    <a:pt x="67" y="75"/>
                  </a:lnTo>
                  <a:lnTo>
                    <a:pt x="60" y="59"/>
                  </a:lnTo>
                  <a:lnTo>
                    <a:pt x="51" y="45"/>
                  </a:lnTo>
                  <a:lnTo>
                    <a:pt x="38" y="33"/>
                  </a:lnTo>
                  <a:lnTo>
                    <a:pt x="24" y="25"/>
                  </a:lnTo>
                  <a:lnTo>
                    <a:pt x="7" y="22"/>
                  </a:lnTo>
                  <a:lnTo>
                    <a:pt x="15" y="16"/>
                  </a:lnTo>
                  <a:lnTo>
                    <a:pt x="24" y="13"/>
                  </a:lnTo>
                  <a:lnTo>
                    <a:pt x="34" y="13"/>
                  </a:lnTo>
                  <a:lnTo>
                    <a:pt x="44" y="16"/>
                  </a:lnTo>
                  <a:lnTo>
                    <a:pt x="54" y="25"/>
                  </a:lnTo>
                  <a:lnTo>
                    <a:pt x="65" y="39"/>
                  </a:lnTo>
                  <a:lnTo>
                    <a:pt x="75" y="61"/>
                  </a:lnTo>
                  <a:lnTo>
                    <a:pt x="84" y="91"/>
                  </a:lnTo>
                  <a:lnTo>
                    <a:pt x="84" y="67"/>
                  </a:lnTo>
                  <a:lnTo>
                    <a:pt x="80" y="41"/>
                  </a:lnTo>
                  <a:lnTo>
                    <a:pt x="73" y="18"/>
                  </a:lnTo>
                  <a:lnTo>
                    <a:pt x="60" y="0"/>
                  </a:lnTo>
                  <a:lnTo>
                    <a:pt x="72" y="3"/>
                  </a:lnTo>
                  <a:lnTo>
                    <a:pt x="82" y="10"/>
                  </a:lnTo>
                  <a:lnTo>
                    <a:pt x="90" y="21"/>
                  </a:lnTo>
                  <a:lnTo>
                    <a:pt x="97" y="33"/>
                  </a:lnTo>
                  <a:lnTo>
                    <a:pt x="100" y="48"/>
                  </a:lnTo>
                  <a:lnTo>
                    <a:pt x="103" y="64"/>
                  </a:lnTo>
                  <a:lnTo>
                    <a:pt x="103" y="83"/>
                  </a:lnTo>
                  <a:lnTo>
                    <a:pt x="99" y="102"/>
                  </a:lnTo>
                  <a:lnTo>
                    <a:pt x="103" y="90"/>
                  </a:lnTo>
                  <a:lnTo>
                    <a:pt x="107" y="77"/>
                  </a:lnTo>
                  <a:lnTo>
                    <a:pt x="112" y="64"/>
                  </a:lnTo>
                  <a:lnTo>
                    <a:pt x="119" y="55"/>
                  </a:lnTo>
                  <a:lnTo>
                    <a:pt x="127" y="47"/>
                  </a:lnTo>
                  <a:lnTo>
                    <a:pt x="136" y="42"/>
                  </a:lnTo>
                  <a:lnTo>
                    <a:pt x="148" y="42"/>
                  </a:lnTo>
                  <a:lnTo>
                    <a:pt x="160" y="46"/>
                  </a:lnTo>
                  <a:lnTo>
                    <a:pt x="150" y="53"/>
                  </a:lnTo>
                  <a:lnTo>
                    <a:pt x="138" y="61"/>
                  </a:lnTo>
                  <a:lnTo>
                    <a:pt x="128" y="70"/>
                  </a:lnTo>
                  <a:lnTo>
                    <a:pt x="119" y="82"/>
                  </a:lnTo>
                  <a:lnTo>
                    <a:pt x="111" y="95"/>
                  </a:lnTo>
                  <a:lnTo>
                    <a:pt x="104" y="111"/>
                  </a:lnTo>
                  <a:lnTo>
                    <a:pt x="99" y="129"/>
                  </a:lnTo>
                  <a:lnTo>
                    <a:pt x="97" y="149"/>
                  </a:lnTo>
                  <a:lnTo>
                    <a:pt x="99" y="139"/>
                  </a:lnTo>
                  <a:lnTo>
                    <a:pt x="105" y="128"/>
                  </a:lnTo>
                  <a:lnTo>
                    <a:pt x="111" y="116"/>
                  </a:lnTo>
                  <a:lnTo>
                    <a:pt x="119" y="106"/>
                  </a:lnTo>
                  <a:lnTo>
                    <a:pt x="128" y="98"/>
                  </a:lnTo>
                  <a:lnTo>
                    <a:pt x="137" y="93"/>
                  </a:lnTo>
                  <a:lnTo>
                    <a:pt x="148" y="94"/>
                  </a:lnTo>
                  <a:lnTo>
                    <a:pt x="157" y="101"/>
                  </a:lnTo>
                  <a:lnTo>
                    <a:pt x="151" y="102"/>
                  </a:lnTo>
                  <a:lnTo>
                    <a:pt x="143" y="107"/>
                  </a:lnTo>
                  <a:lnTo>
                    <a:pt x="134" y="115"/>
                  </a:lnTo>
                  <a:lnTo>
                    <a:pt x="125" y="125"/>
                  </a:lnTo>
                  <a:lnTo>
                    <a:pt x="116" y="137"/>
                  </a:lnTo>
                  <a:lnTo>
                    <a:pt x="110" y="152"/>
                  </a:lnTo>
                  <a:lnTo>
                    <a:pt x="106" y="168"/>
                  </a:lnTo>
                  <a:lnTo>
                    <a:pt x="105" y="185"/>
                  </a:lnTo>
                  <a:lnTo>
                    <a:pt x="88" y="183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" name="Freeform 106"/>
            <p:cNvSpPr/>
            <p:nvPr/>
          </p:nvSpPr>
          <p:spPr bwMode="auto">
            <a:xfrm>
              <a:off x="2659" y="1825"/>
              <a:ext cx="47" cy="50"/>
            </a:xfrm>
            <a:custGeom>
              <a:avLst/>
              <a:gdLst>
                <a:gd name="T0" fmla="*/ 1 w 94"/>
                <a:gd name="T1" fmla="*/ 1 h 99"/>
                <a:gd name="T2" fmla="*/ 1 w 94"/>
                <a:gd name="T3" fmla="*/ 1 h 99"/>
                <a:gd name="T4" fmla="*/ 1 w 94"/>
                <a:gd name="T5" fmla="*/ 1 h 99"/>
                <a:gd name="T6" fmla="*/ 1 w 94"/>
                <a:gd name="T7" fmla="*/ 1 h 99"/>
                <a:gd name="T8" fmla="*/ 1 w 94"/>
                <a:gd name="T9" fmla="*/ 1 h 99"/>
                <a:gd name="T10" fmla="*/ 1 w 94"/>
                <a:gd name="T11" fmla="*/ 1 h 99"/>
                <a:gd name="T12" fmla="*/ 1 w 94"/>
                <a:gd name="T13" fmla="*/ 1 h 99"/>
                <a:gd name="T14" fmla="*/ 1 w 94"/>
                <a:gd name="T15" fmla="*/ 1 h 99"/>
                <a:gd name="T16" fmla="*/ 1 w 94"/>
                <a:gd name="T17" fmla="*/ 1 h 99"/>
                <a:gd name="T18" fmla="*/ 1 w 94"/>
                <a:gd name="T19" fmla="*/ 1 h 99"/>
                <a:gd name="T20" fmla="*/ 1 w 94"/>
                <a:gd name="T21" fmla="*/ 1 h 99"/>
                <a:gd name="T22" fmla="*/ 1 w 94"/>
                <a:gd name="T23" fmla="*/ 1 h 99"/>
                <a:gd name="T24" fmla="*/ 1 w 94"/>
                <a:gd name="T25" fmla="*/ 1 h 99"/>
                <a:gd name="T26" fmla="*/ 1 w 94"/>
                <a:gd name="T27" fmla="*/ 1 h 99"/>
                <a:gd name="T28" fmla="*/ 1 w 94"/>
                <a:gd name="T29" fmla="*/ 1 h 99"/>
                <a:gd name="T30" fmla="*/ 0 w 94"/>
                <a:gd name="T31" fmla="*/ 1 h 99"/>
                <a:gd name="T32" fmla="*/ 1 w 94"/>
                <a:gd name="T33" fmla="*/ 1 h 99"/>
                <a:gd name="T34" fmla="*/ 1 w 94"/>
                <a:gd name="T35" fmla="*/ 1 h 99"/>
                <a:gd name="T36" fmla="*/ 1 w 94"/>
                <a:gd name="T37" fmla="*/ 1 h 99"/>
                <a:gd name="T38" fmla="*/ 1 w 94"/>
                <a:gd name="T39" fmla="*/ 0 h 99"/>
                <a:gd name="T40" fmla="*/ 1 w 94"/>
                <a:gd name="T41" fmla="*/ 0 h 99"/>
                <a:gd name="T42" fmla="*/ 1 w 94"/>
                <a:gd name="T43" fmla="*/ 1 h 99"/>
                <a:gd name="T44" fmla="*/ 1 w 94"/>
                <a:gd name="T45" fmla="*/ 1 h 99"/>
                <a:gd name="T46" fmla="*/ 1 w 94"/>
                <a:gd name="T47" fmla="*/ 1 h 99"/>
                <a:gd name="T48" fmla="*/ 1 w 94"/>
                <a:gd name="T49" fmla="*/ 1 h 99"/>
                <a:gd name="T50" fmla="*/ 1 w 94"/>
                <a:gd name="T51" fmla="*/ 1 h 99"/>
                <a:gd name="T52" fmla="*/ 1 w 94"/>
                <a:gd name="T53" fmla="*/ 1 h 99"/>
                <a:gd name="T54" fmla="*/ 1 w 94"/>
                <a:gd name="T55" fmla="*/ 1 h 99"/>
                <a:gd name="T56" fmla="*/ 1 w 94"/>
                <a:gd name="T57" fmla="*/ 1 h 99"/>
                <a:gd name="T58" fmla="*/ 1 w 94"/>
                <a:gd name="T59" fmla="*/ 1 h 99"/>
                <a:gd name="T60" fmla="*/ 1 w 94"/>
                <a:gd name="T61" fmla="*/ 1 h 99"/>
                <a:gd name="T62" fmla="*/ 1 w 94"/>
                <a:gd name="T63" fmla="*/ 1 h 9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94"/>
                <a:gd name="T97" fmla="*/ 0 h 99"/>
                <a:gd name="T98" fmla="*/ 94 w 94"/>
                <a:gd name="T99" fmla="*/ 99 h 9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94" h="99">
                  <a:moveTo>
                    <a:pt x="64" y="99"/>
                  </a:moveTo>
                  <a:lnTo>
                    <a:pt x="55" y="82"/>
                  </a:lnTo>
                  <a:lnTo>
                    <a:pt x="66" y="72"/>
                  </a:lnTo>
                  <a:lnTo>
                    <a:pt x="76" y="60"/>
                  </a:lnTo>
                  <a:lnTo>
                    <a:pt x="79" y="48"/>
                  </a:lnTo>
                  <a:lnTo>
                    <a:pt x="77" y="34"/>
                  </a:lnTo>
                  <a:lnTo>
                    <a:pt x="72" y="28"/>
                  </a:lnTo>
                  <a:lnTo>
                    <a:pt x="66" y="23"/>
                  </a:lnTo>
                  <a:lnTo>
                    <a:pt x="58" y="21"/>
                  </a:lnTo>
                  <a:lnTo>
                    <a:pt x="49" y="19"/>
                  </a:lnTo>
                  <a:lnTo>
                    <a:pt x="40" y="19"/>
                  </a:lnTo>
                  <a:lnTo>
                    <a:pt x="31" y="19"/>
                  </a:lnTo>
                  <a:lnTo>
                    <a:pt x="22" y="20"/>
                  </a:lnTo>
                  <a:lnTo>
                    <a:pt x="13" y="21"/>
                  </a:lnTo>
                  <a:lnTo>
                    <a:pt x="4" y="20"/>
                  </a:lnTo>
                  <a:lnTo>
                    <a:pt x="0" y="15"/>
                  </a:lnTo>
                  <a:lnTo>
                    <a:pt x="1" y="8"/>
                  </a:lnTo>
                  <a:lnTo>
                    <a:pt x="9" y="4"/>
                  </a:lnTo>
                  <a:lnTo>
                    <a:pt x="17" y="2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54" y="2"/>
                  </a:lnTo>
                  <a:lnTo>
                    <a:pt x="66" y="5"/>
                  </a:lnTo>
                  <a:lnTo>
                    <a:pt x="78" y="11"/>
                  </a:lnTo>
                  <a:lnTo>
                    <a:pt x="87" y="20"/>
                  </a:lnTo>
                  <a:lnTo>
                    <a:pt x="93" y="33"/>
                  </a:lnTo>
                  <a:lnTo>
                    <a:pt x="94" y="56"/>
                  </a:lnTo>
                  <a:lnTo>
                    <a:pt x="87" y="72"/>
                  </a:lnTo>
                  <a:lnTo>
                    <a:pt x="79" y="80"/>
                  </a:lnTo>
                  <a:lnTo>
                    <a:pt x="76" y="83"/>
                  </a:lnTo>
                  <a:lnTo>
                    <a:pt x="79" y="95"/>
                  </a:lnTo>
                  <a:lnTo>
                    <a:pt x="64" y="99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8" name="圆角矩形 2"/>
          <p:cNvSpPr>
            <a:spLocks noChangeArrowheads="1"/>
          </p:cNvSpPr>
          <p:nvPr/>
        </p:nvSpPr>
        <p:spPr bwMode="auto">
          <a:xfrm>
            <a:off x="611188" y="1412875"/>
            <a:ext cx="8208963" cy="3744913"/>
          </a:xfrm>
          <a:prstGeom prst="roundRect">
            <a:avLst>
              <a:gd name="adj" fmla="val 16667"/>
            </a:avLst>
          </a:prstGeom>
          <a:solidFill>
            <a:srgbClr val="FBEF8C"/>
          </a:solidFill>
          <a:ln w="9525" algn="ctr">
            <a:solidFill>
              <a:srgbClr val="BEDD1C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5160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9363" y="3905250"/>
            <a:ext cx="1017587" cy="1049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161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313" y="395288"/>
            <a:ext cx="1582737" cy="15843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5162" name="Group 8"/>
          <p:cNvGrpSpPr/>
          <p:nvPr/>
        </p:nvGrpSpPr>
        <p:grpSpPr>
          <a:xfrm>
            <a:off x="1258888" y="5300663"/>
            <a:ext cx="7854950" cy="1222375"/>
            <a:chOff x="2474" y="1406"/>
            <a:chExt cx="2792" cy="628"/>
          </a:xfrm>
        </p:grpSpPr>
        <p:sp>
          <p:nvSpPr>
            <p:cNvPr id="112" name="Freeform 9"/>
            <p:cNvSpPr/>
            <p:nvPr/>
          </p:nvSpPr>
          <p:spPr bwMode="auto">
            <a:xfrm>
              <a:off x="2474" y="1513"/>
              <a:ext cx="559" cy="300"/>
            </a:xfrm>
            <a:custGeom>
              <a:avLst/>
              <a:gdLst>
                <a:gd name="T0" fmla="*/ 0 w 1119"/>
                <a:gd name="T1" fmla="*/ 1 h 600"/>
                <a:gd name="T2" fmla="*/ 0 w 1119"/>
                <a:gd name="T3" fmla="*/ 1 h 600"/>
                <a:gd name="T4" fmla="*/ 0 w 1119"/>
                <a:gd name="T5" fmla="*/ 1 h 600"/>
                <a:gd name="T6" fmla="*/ 0 w 1119"/>
                <a:gd name="T7" fmla="*/ 1 h 600"/>
                <a:gd name="T8" fmla="*/ 0 w 1119"/>
                <a:gd name="T9" fmla="*/ 1 h 600"/>
                <a:gd name="T10" fmla="*/ 0 w 1119"/>
                <a:gd name="T11" fmla="*/ 1 h 600"/>
                <a:gd name="T12" fmla="*/ 0 w 1119"/>
                <a:gd name="T13" fmla="*/ 1 h 600"/>
                <a:gd name="T14" fmla="*/ 0 w 1119"/>
                <a:gd name="T15" fmla="*/ 1 h 600"/>
                <a:gd name="T16" fmla="*/ 0 w 1119"/>
                <a:gd name="T17" fmla="*/ 1 h 600"/>
                <a:gd name="T18" fmla="*/ 0 w 1119"/>
                <a:gd name="T19" fmla="*/ 1 h 600"/>
                <a:gd name="T20" fmla="*/ 0 w 1119"/>
                <a:gd name="T21" fmla="*/ 1 h 600"/>
                <a:gd name="T22" fmla="*/ 0 w 1119"/>
                <a:gd name="T23" fmla="*/ 1 h 600"/>
                <a:gd name="T24" fmla="*/ 0 w 1119"/>
                <a:gd name="T25" fmla="*/ 1 h 600"/>
                <a:gd name="T26" fmla="*/ 0 w 1119"/>
                <a:gd name="T27" fmla="*/ 1 h 600"/>
                <a:gd name="T28" fmla="*/ 0 w 1119"/>
                <a:gd name="T29" fmla="*/ 1 h 600"/>
                <a:gd name="T30" fmla="*/ 0 w 1119"/>
                <a:gd name="T31" fmla="*/ 1 h 600"/>
                <a:gd name="T32" fmla="*/ 0 w 1119"/>
                <a:gd name="T33" fmla="*/ 1 h 600"/>
                <a:gd name="T34" fmla="*/ 0 w 1119"/>
                <a:gd name="T35" fmla="*/ 1 h 600"/>
                <a:gd name="T36" fmla="*/ 0 w 1119"/>
                <a:gd name="T37" fmla="*/ 1 h 600"/>
                <a:gd name="T38" fmla="*/ 0 w 1119"/>
                <a:gd name="T39" fmla="*/ 1 h 600"/>
                <a:gd name="T40" fmla="*/ 0 w 1119"/>
                <a:gd name="T41" fmla="*/ 1 h 600"/>
                <a:gd name="T42" fmla="*/ 0 w 1119"/>
                <a:gd name="T43" fmla="*/ 1 h 600"/>
                <a:gd name="T44" fmla="*/ 0 w 1119"/>
                <a:gd name="T45" fmla="*/ 1 h 600"/>
                <a:gd name="T46" fmla="*/ 0 w 1119"/>
                <a:gd name="T47" fmla="*/ 1 h 600"/>
                <a:gd name="T48" fmla="*/ 0 w 1119"/>
                <a:gd name="T49" fmla="*/ 1 h 600"/>
                <a:gd name="T50" fmla="*/ 0 w 1119"/>
                <a:gd name="T51" fmla="*/ 1 h 600"/>
                <a:gd name="T52" fmla="*/ 0 w 1119"/>
                <a:gd name="T53" fmla="*/ 1 h 600"/>
                <a:gd name="T54" fmla="*/ 0 w 1119"/>
                <a:gd name="T55" fmla="*/ 1 h 600"/>
                <a:gd name="T56" fmla="*/ 0 w 1119"/>
                <a:gd name="T57" fmla="*/ 1 h 600"/>
                <a:gd name="T58" fmla="*/ 0 w 1119"/>
                <a:gd name="T59" fmla="*/ 1 h 600"/>
                <a:gd name="T60" fmla="*/ 0 w 1119"/>
                <a:gd name="T61" fmla="*/ 1 h 600"/>
                <a:gd name="T62" fmla="*/ 0 w 1119"/>
                <a:gd name="T63" fmla="*/ 1 h 600"/>
                <a:gd name="T64" fmla="*/ 0 w 1119"/>
                <a:gd name="T65" fmla="*/ 1 h 600"/>
                <a:gd name="T66" fmla="*/ 0 w 1119"/>
                <a:gd name="T67" fmla="*/ 1 h 600"/>
                <a:gd name="T68" fmla="*/ 0 w 1119"/>
                <a:gd name="T69" fmla="*/ 1 h 600"/>
                <a:gd name="T70" fmla="*/ 0 w 1119"/>
                <a:gd name="T71" fmla="*/ 1 h 600"/>
                <a:gd name="T72" fmla="*/ 0 w 1119"/>
                <a:gd name="T73" fmla="*/ 1 h 600"/>
                <a:gd name="T74" fmla="*/ 0 w 1119"/>
                <a:gd name="T75" fmla="*/ 1 h 600"/>
                <a:gd name="T76" fmla="*/ 0 w 1119"/>
                <a:gd name="T77" fmla="*/ 1 h 600"/>
                <a:gd name="T78" fmla="*/ 0 w 1119"/>
                <a:gd name="T79" fmla="*/ 1 h 600"/>
                <a:gd name="T80" fmla="*/ 0 w 1119"/>
                <a:gd name="T81" fmla="*/ 1 h 600"/>
                <a:gd name="T82" fmla="*/ 0 w 1119"/>
                <a:gd name="T83" fmla="*/ 1 h 600"/>
                <a:gd name="T84" fmla="*/ 0 w 1119"/>
                <a:gd name="T85" fmla="*/ 1 h 600"/>
                <a:gd name="T86" fmla="*/ 0 w 1119"/>
                <a:gd name="T87" fmla="*/ 1 h 600"/>
                <a:gd name="T88" fmla="*/ 0 w 1119"/>
                <a:gd name="T89" fmla="*/ 1 h 600"/>
                <a:gd name="T90" fmla="*/ 0 w 1119"/>
                <a:gd name="T91" fmla="*/ 1 h 600"/>
                <a:gd name="T92" fmla="*/ 0 w 1119"/>
                <a:gd name="T93" fmla="*/ 0 h 600"/>
                <a:gd name="T94" fmla="*/ 0 w 1119"/>
                <a:gd name="T95" fmla="*/ 1 h 600"/>
                <a:gd name="T96" fmla="*/ 0 w 1119"/>
                <a:gd name="T97" fmla="*/ 1 h 600"/>
                <a:gd name="T98" fmla="*/ 0 w 1119"/>
                <a:gd name="T99" fmla="*/ 1 h 600"/>
                <a:gd name="T100" fmla="*/ 0 w 1119"/>
                <a:gd name="T101" fmla="*/ 1 h 6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119"/>
                <a:gd name="T154" fmla="*/ 0 h 600"/>
                <a:gd name="T155" fmla="*/ 1119 w 1119"/>
                <a:gd name="T156" fmla="*/ 600 h 6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119" h="600">
                  <a:moveTo>
                    <a:pt x="1119" y="59"/>
                  </a:moveTo>
                  <a:lnTo>
                    <a:pt x="957" y="59"/>
                  </a:lnTo>
                  <a:lnTo>
                    <a:pt x="957" y="147"/>
                  </a:lnTo>
                  <a:lnTo>
                    <a:pt x="918" y="186"/>
                  </a:lnTo>
                  <a:lnTo>
                    <a:pt x="870" y="186"/>
                  </a:lnTo>
                  <a:lnTo>
                    <a:pt x="870" y="93"/>
                  </a:lnTo>
                  <a:lnTo>
                    <a:pt x="737" y="93"/>
                  </a:lnTo>
                  <a:lnTo>
                    <a:pt x="737" y="204"/>
                  </a:lnTo>
                  <a:lnTo>
                    <a:pt x="689" y="204"/>
                  </a:lnTo>
                  <a:lnTo>
                    <a:pt x="685" y="166"/>
                  </a:lnTo>
                  <a:lnTo>
                    <a:pt x="678" y="135"/>
                  </a:lnTo>
                  <a:lnTo>
                    <a:pt x="667" y="108"/>
                  </a:lnTo>
                  <a:lnTo>
                    <a:pt x="653" y="85"/>
                  </a:lnTo>
                  <a:lnTo>
                    <a:pt x="639" y="66"/>
                  </a:lnTo>
                  <a:lnTo>
                    <a:pt x="627" y="51"/>
                  </a:lnTo>
                  <a:lnTo>
                    <a:pt x="615" y="38"/>
                  </a:lnTo>
                  <a:lnTo>
                    <a:pt x="607" y="27"/>
                  </a:lnTo>
                  <a:lnTo>
                    <a:pt x="599" y="40"/>
                  </a:lnTo>
                  <a:lnTo>
                    <a:pt x="590" y="55"/>
                  </a:lnTo>
                  <a:lnTo>
                    <a:pt x="580" y="73"/>
                  </a:lnTo>
                  <a:lnTo>
                    <a:pt x="571" y="93"/>
                  </a:lnTo>
                  <a:lnTo>
                    <a:pt x="563" y="111"/>
                  </a:lnTo>
                  <a:lnTo>
                    <a:pt x="556" y="130"/>
                  </a:lnTo>
                  <a:lnTo>
                    <a:pt x="551" y="145"/>
                  </a:lnTo>
                  <a:lnTo>
                    <a:pt x="547" y="156"/>
                  </a:lnTo>
                  <a:lnTo>
                    <a:pt x="541" y="142"/>
                  </a:lnTo>
                  <a:lnTo>
                    <a:pt x="536" y="126"/>
                  </a:lnTo>
                  <a:lnTo>
                    <a:pt x="529" y="109"/>
                  </a:lnTo>
                  <a:lnTo>
                    <a:pt x="521" y="92"/>
                  </a:lnTo>
                  <a:lnTo>
                    <a:pt x="514" y="76"/>
                  </a:lnTo>
                  <a:lnTo>
                    <a:pt x="506" y="61"/>
                  </a:lnTo>
                  <a:lnTo>
                    <a:pt x="499" y="48"/>
                  </a:lnTo>
                  <a:lnTo>
                    <a:pt x="493" y="39"/>
                  </a:lnTo>
                  <a:lnTo>
                    <a:pt x="483" y="55"/>
                  </a:lnTo>
                  <a:lnTo>
                    <a:pt x="472" y="76"/>
                  </a:lnTo>
                  <a:lnTo>
                    <a:pt x="462" y="100"/>
                  </a:lnTo>
                  <a:lnTo>
                    <a:pt x="453" y="127"/>
                  </a:lnTo>
                  <a:lnTo>
                    <a:pt x="445" y="155"/>
                  </a:lnTo>
                  <a:lnTo>
                    <a:pt x="439" y="184"/>
                  </a:lnTo>
                  <a:lnTo>
                    <a:pt x="434" y="212"/>
                  </a:lnTo>
                  <a:lnTo>
                    <a:pt x="432" y="240"/>
                  </a:lnTo>
                  <a:lnTo>
                    <a:pt x="351" y="240"/>
                  </a:lnTo>
                  <a:lnTo>
                    <a:pt x="351" y="186"/>
                  </a:lnTo>
                  <a:lnTo>
                    <a:pt x="375" y="186"/>
                  </a:lnTo>
                  <a:lnTo>
                    <a:pt x="318" y="87"/>
                  </a:lnTo>
                  <a:lnTo>
                    <a:pt x="150" y="87"/>
                  </a:lnTo>
                  <a:lnTo>
                    <a:pt x="104" y="0"/>
                  </a:lnTo>
                  <a:lnTo>
                    <a:pt x="0" y="229"/>
                  </a:lnTo>
                  <a:lnTo>
                    <a:pt x="0" y="600"/>
                  </a:lnTo>
                  <a:lnTo>
                    <a:pt x="1119" y="600"/>
                  </a:lnTo>
                  <a:lnTo>
                    <a:pt x="1119" y="59"/>
                  </a:lnTo>
                  <a:close/>
                </a:path>
              </a:pathLst>
            </a:custGeom>
            <a:solidFill>
              <a:srgbClr val="D8C6A5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" name="Rectangle 10"/>
            <p:cNvSpPr>
              <a:spLocks noChangeArrowheads="1"/>
            </p:cNvSpPr>
            <p:nvPr/>
          </p:nvSpPr>
          <p:spPr bwMode="auto">
            <a:xfrm>
              <a:off x="2474" y="1795"/>
              <a:ext cx="558" cy="221"/>
            </a:xfrm>
            <a:prstGeom prst="rect">
              <a:avLst/>
            </a:prstGeom>
            <a:solidFill>
              <a:srgbClr val="33BF0C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" name="Freeform 11"/>
            <p:cNvSpPr/>
            <p:nvPr/>
          </p:nvSpPr>
          <p:spPr bwMode="auto">
            <a:xfrm>
              <a:off x="4159" y="1502"/>
              <a:ext cx="1107" cy="311"/>
            </a:xfrm>
            <a:custGeom>
              <a:avLst/>
              <a:gdLst>
                <a:gd name="T0" fmla="*/ 1 w 2214"/>
                <a:gd name="T1" fmla="*/ 1 h 621"/>
                <a:gd name="T2" fmla="*/ 1 w 2214"/>
                <a:gd name="T3" fmla="*/ 1 h 621"/>
                <a:gd name="T4" fmla="*/ 1 w 2214"/>
                <a:gd name="T5" fmla="*/ 1 h 621"/>
                <a:gd name="T6" fmla="*/ 1 w 2214"/>
                <a:gd name="T7" fmla="*/ 1 h 621"/>
                <a:gd name="T8" fmla="*/ 1 w 2214"/>
                <a:gd name="T9" fmla="*/ 1 h 621"/>
                <a:gd name="T10" fmla="*/ 1 w 2214"/>
                <a:gd name="T11" fmla="*/ 1 h 621"/>
                <a:gd name="T12" fmla="*/ 1 w 2214"/>
                <a:gd name="T13" fmla="*/ 1 h 621"/>
                <a:gd name="T14" fmla="*/ 1 w 2214"/>
                <a:gd name="T15" fmla="*/ 1 h 621"/>
                <a:gd name="T16" fmla="*/ 1 w 2214"/>
                <a:gd name="T17" fmla="*/ 1 h 621"/>
                <a:gd name="T18" fmla="*/ 1 w 2214"/>
                <a:gd name="T19" fmla="*/ 1 h 621"/>
                <a:gd name="T20" fmla="*/ 1 w 2214"/>
                <a:gd name="T21" fmla="*/ 1 h 621"/>
                <a:gd name="T22" fmla="*/ 1 w 2214"/>
                <a:gd name="T23" fmla="*/ 1 h 621"/>
                <a:gd name="T24" fmla="*/ 1 w 2214"/>
                <a:gd name="T25" fmla="*/ 1 h 621"/>
                <a:gd name="T26" fmla="*/ 1 w 2214"/>
                <a:gd name="T27" fmla="*/ 1 h 621"/>
                <a:gd name="T28" fmla="*/ 1 w 2214"/>
                <a:gd name="T29" fmla="*/ 1 h 621"/>
                <a:gd name="T30" fmla="*/ 1 w 2214"/>
                <a:gd name="T31" fmla="*/ 1 h 621"/>
                <a:gd name="T32" fmla="*/ 1 w 2214"/>
                <a:gd name="T33" fmla="*/ 1 h 621"/>
                <a:gd name="T34" fmla="*/ 1 w 2214"/>
                <a:gd name="T35" fmla="*/ 1 h 621"/>
                <a:gd name="T36" fmla="*/ 1 w 2214"/>
                <a:gd name="T37" fmla="*/ 1 h 621"/>
                <a:gd name="T38" fmla="*/ 1 w 2214"/>
                <a:gd name="T39" fmla="*/ 1 h 621"/>
                <a:gd name="T40" fmla="*/ 1 w 2214"/>
                <a:gd name="T41" fmla="*/ 1 h 621"/>
                <a:gd name="T42" fmla="*/ 1 w 2214"/>
                <a:gd name="T43" fmla="*/ 1 h 621"/>
                <a:gd name="T44" fmla="*/ 1 w 2214"/>
                <a:gd name="T45" fmla="*/ 1 h 621"/>
                <a:gd name="T46" fmla="*/ 1 w 2214"/>
                <a:gd name="T47" fmla="*/ 1 h 621"/>
                <a:gd name="T48" fmla="*/ 1 w 2214"/>
                <a:gd name="T49" fmla="*/ 1 h 621"/>
                <a:gd name="T50" fmla="*/ 1 w 2214"/>
                <a:gd name="T51" fmla="*/ 1 h 621"/>
                <a:gd name="T52" fmla="*/ 1 w 2214"/>
                <a:gd name="T53" fmla="*/ 1 h 621"/>
                <a:gd name="T54" fmla="*/ 1 w 2214"/>
                <a:gd name="T55" fmla="*/ 1 h 621"/>
                <a:gd name="T56" fmla="*/ 1 w 2214"/>
                <a:gd name="T57" fmla="*/ 1 h 621"/>
                <a:gd name="T58" fmla="*/ 1 w 2214"/>
                <a:gd name="T59" fmla="*/ 1 h 621"/>
                <a:gd name="T60" fmla="*/ 1 w 2214"/>
                <a:gd name="T61" fmla="*/ 1 h 621"/>
                <a:gd name="T62" fmla="*/ 1 w 2214"/>
                <a:gd name="T63" fmla="*/ 1 h 621"/>
                <a:gd name="T64" fmla="*/ 1 w 2214"/>
                <a:gd name="T65" fmla="*/ 1 h 621"/>
                <a:gd name="T66" fmla="*/ 1 w 2214"/>
                <a:gd name="T67" fmla="*/ 1 h 621"/>
                <a:gd name="T68" fmla="*/ 1 w 2214"/>
                <a:gd name="T69" fmla="*/ 1 h 621"/>
                <a:gd name="T70" fmla="*/ 1 w 2214"/>
                <a:gd name="T71" fmla="*/ 1 h 621"/>
                <a:gd name="T72" fmla="*/ 1 w 2214"/>
                <a:gd name="T73" fmla="*/ 1 h 621"/>
                <a:gd name="T74" fmla="*/ 1 w 2214"/>
                <a:gd name="T75" fmla="*/ 1 h 621"/>
                <a:gd name="T76" fmla="*/ 1 w 2214"/>
                <a:gd name="T77" fmla="*/ 1 h 621"/>
                <a:gd name="T78" fmla="*/ 1 w 2214"/>
                <a:gd name="T79" fmla="*/ 1 h 621"/>
                <a:gd name="T80" fmla="*/ 1 w 2214"/>
                <a:gd name="T81" fmla="*/ 1 h 621"/>
                <a:gd name="T82" fmla="*/ 1 w 2214"/>
                <a:gd name="T83" fmla="*/ 1 h 621"/>
                <a:gd name="T84" fmla="*/ 1 w 2214"/>
                <a:gd name="T85" fmla="*/ 1 h 621"/>
                <a:gd name="T86" fmla="*/ 1 w 2214"/>
                <a:gd name="T87" fmla="*/ 1 h 621"/>
                <a:gd name="T88" fmla="*/ 1 w 2214"/>
                <a:gd name="T89" fmla="*/ 1 h 621"/>
                <a:gd name="T90" fmla="*/ 1 w 2214"/>
                <a:gd name="T91" fmla="*/ 1 h 621"/>
                <a:gd name="T92" fmla="*/ 1 w 2214"/>
                <a:gd name="T93" fmla="*/ 1 h 621"/>
                <a:gd name="T94" fmla="*/ 1 w 2214"/>
                <a:gd name="T95" fmla="*/ 1 h 621"/>
                <a:gd name="T96" fmla="*/ 1 w 2214"/>
                <a:gd name="T97" fmla="*/ 0 h 621"/>
                <a:gd name="T98" fmla="*/ 1 w 2214"/>
                <a:gd name="T99" fmla="*/ 1 h 621"/>
                <a:gd name="T100" fmla="*/ 1 w 2214"/>
                <a:gd name="T101" fmla="*/ 1 h 621"/>
                <a:gd name="T102" fmla="*/ 0 w 2214"/>
                <a:gd name="T103" fmla="*/ 1 h 621"/>
                <a:gd name="T104" fmla="*/ 1 w 2214"/>
                <a:gd name="T105" fmla="*/ 1 h 6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214"/>
                <a:gd name="T160" fmla="*/ 0 h 621"/>
                <a:gd name="T161" fmla="*/ 2214 w 2214"/>
                <a:gd name="T162" fmla="*/ 621 h 6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214" h="621">
                  <a:moveTo>
                    <a:pt x="2214" y="147"/>
                  </a:moveTo>
                  <a:lnTo>
                    <a:pt x="2214" y="147"/>
                  </a:lnTo>
                  <a:lnTo>
                    <a:pt x="2163" y="75"/>
                  </a:lnTo>
                  <a:lnTo>
                    <a:pt x="2087" y="190"/>
                  </a:lnTo>
                  <a:lnTo>
                    <a:pt x="2087" y="108"/>
                  </a:lnTo>
                  <a:lnTo>
                    <a:pt x="2024" y="65"/>
                  </a:lnTo>
                  <a:lnTo>
                    <a:pt x="1977" y="117"/>
                  </a:lnTo>
                  <a:lnTo>
                    <a:pt x="1977" y="168"/>
                  </a:lnTo>
                  <a:lnTo>
                    <a:pt x="1955" y="168"/>
                  </a:lnTo>
                  <a:lnTo>
                    <a:pt x="1955" y="120"/>
                  </a:lnTo>
                  <a:lnTo>
                    <a:pt x="1885" y="49"/>
                  </a:lnTo>
                  <a:lnTo>
                    <a:pt x="1882" y="49"/>
                  </a:lnTo>
                  <a:lnTo>
                    <a:pt x="1874" y="49"/>
                  </a:lnTo>
                  <a:lnTo>
                    <a:pt x="1861" y="49"/>
                  </a:lnTo>
                  <a:lnTo>
                    <a:pt x="1846" y="49"/>
                  </a:lnTo>
                  <a:lnTo>
                    <a:pt x="1828" y="49"/>
                  </a:lnTo>
                  <a:lnTo>
                    <a:pt x="1806" y="49"/>
                  </a:lnTo>
                  <a:lnTo>
                    <a:pt x="1784" y="49"/>
                  </a:lnTo>
                  <a:lnTo>
                    <a:pt x="1761" y="49"/>
                  </a:lnTo>
                  <a:lnTo>
                    <a:pt x="1738" y="49"/>
                  </a:lnTo>
                  <a:lnTo>
                    <a:pt x="1716" y="49"/>
                  </a:lnTo>
                  <a:lnTo>
                    <a:pt x="1694" y="49"/>
                  </a:lnTo>
                  <a:lnTo>
                    <a:pt x="1676" y="49"/>
                  </a:lnTo>
                  <a:lnTo>
                    <a:pt x="1660" y="49"/>
                  </a:lnTo>
                  <a:lnTo>
                    <a:pt x="1647" y="49"/>
                  </a:lnTo>
                  <a:lnTo>
                    <a:pt x="1639" y="49"/>
                  </a:lnTo>
                  <a:lnTo>
                    <a:pt x="1636" y="49"/>
                  </a:lnTo>
                  <a:lnTo>
                    <a:pt x="1631" y="53"/>
                  </a:lnTo>
                  <a:lnTo>
                    <a:pt x="1621" y="63"/>
                  </a:lnTo>
                  <a:lnTo>
                    <a:pt x="1607" y="76"/>
                  </a:lnTo>
                  <a:lnTo>
                    <a:pt x="1592" y="92"/>
                  </a:lnTo>
                  <a:lnTo>
                    <a:pt x="1577" y="108"/>
                  </a:lnTo>
                  <a:lnTo>
                    <a:pt x="1563" y="121"/>
                  </a:lnTo>
                  <a:lnTo>
                    <a:pt x="1554" y="131"/>
                  </a:lnTo>
                  <a:lnTo>
                    <a:pt x="1550" y="135"/>
                  </a:lnTo>
                  <a:lnTo>
                    <a:pt x="1587" y="135"/>
                  </a:lnTo>
                  <a:lnTo>
                    <a:pt x="1587" y="205"/>
                  </a:lnTo>
                  <a:lnTo>
                    <a:pt x="1515" y="205"/>
                  </a:lnTo>
                  <a:lnTo>
                    <a:pt x="1515" y="178"/>
                  </a:lnTo>
                  <a:lnTo>
                    <a:pt x="1515" y="121"/>
                  </a:lnTo>
                  <a:lnTo>
                    <a:pt x="1515" y="63"/>
                  </a:lnTo>
                  <a:lnTo>
                    <a:pt x="1515" y="39"/>
                  </a:lnTo>
                  <a:lnTo>
                    <a:pt x="1512" y="39"/>
                  </a:lnTo>
                  <a:lnTo>
                    <a:pt x="1505" y="40"/>
                  </a:lnTo>
                  <a:lnTo>
                    <a:pt x="1495" y="40"/>
                  </a:lnTo>
                  <a:lnTo>
                    <a:pt x="1481" y="40"/>
                  </a:lnTo>
                  <a:lnTo>
                    <a:pt x="1466" y="40"/>
                  </a:lnTo>
                  <a:lnTo>
                    <a:pt x="1448" y="40"/>
                  </a:lnTo>
                  <a:lnTo>
                    <a:pt x="1429" y="40"/>
                  </a:lnTo>
                  <a:lnTo>
                    <a:pt x="1410" y="40"/>
                  </a:lnTo>
                  <a:lnTo>
                    <a:pt x="1389" y="40"/>
                  </a:lnTo>
                  <a:lnTo>
                    <a:pt x="1371" y="40"/>
                  </a:lnTo>
                  <a:lnTo>
                    <a:pt x="1352" y="39"/>
                  </a:lnTo>
                  <a:lnTo>
                    <a:pt x="1337" y="39"/>
                  </a:lnTo>
                  <a:lnTo>
                    <a:pt x="1323" y="39"/>
                  </a:lnTo>
                  <a:lnTo>
                    <a:pt x="1313" y="39"/>
                  </a:lnTo>
                  <a:lnTo>
                    <a:pt x="1306" y="39"/>
                  </a:lnTo>
                  <a:lnTo>
                    <a:pt x="1304" y="39"/>
                  </a:lnTo>
                  <a:lnTo>
                    <a:pt x="1304" y="84"/>
                  </a:lnTo>
                  <a:lnTo>
                    <a:pt x="1063" y="84"/>
                  </a:lnTo>
                  <a:lnTo>
                    <a:pt x="1063" y="123"/>
                  </a:lnTo>
                  <a:lnTo>
                    <a:pt x="1049" y="124"/>
                  </a:lnTo>
                  <a:lnTo>
                    <a:pt x="1035" y="129"/>
                  </a:lnTo>
                  <a:lnTo>
                    <a:pt x="1020" y="137"/>
                  </a:lnTo>
                  <a:lnTo>
                    <a:pt x="1008" y="147"/>
                  </a:lnTo>
                  <a:lnTo>
                    <a:pt x="996" y="159"/>
                  </a:lnTo>
                  <a:lnTo>
                    <a:pt x="987" y="174"/>
                  </a:lnTo>
                  <a:lnTo>
                    <a:pt x="981" y="190"/>
                  </a:lnTo>
                  <a:lnTo>
                    <a:pt x="979" y="207"/>
                  </a:lnTo>
                  <a:lnTo>
                    <a:pt x="955" y="207"/>
                  </a:lnTo>
                  <a:lnTo>
                    <a:pt x="952" y="176"/>
                  </a:lnTo>
                  <a:lnTo>
                    <a:pt x="944" y="153"/>
                  </a:lnTo>
                  <a:lnTo>
                    <a:pt x="934" y="138"/>
                  </a:lnTo>
                  <a:lnTo>
                    <a:pt x="921" y="132"/>
                  </a:lnTo>
                  <a:lnTo>
                    <a:pt x="909" y="137"/>
                  </a:lnTo>
                  <a:lnTo>
                    <a:pt x="898" y="149"/>
                  </a:lnTo>
                  <a:lnTo>
                    <a:pt x="890" y="174"/>
                  </a:lnTo>
                  <a:lnTo>
                    <a:pt x="888" y="207"/>
                  </a:lnTo>
                  <a:lnTo>
                    <a:pt x="822" y="207"/>
                  </a:lnTo>
                  <a:lnTo>
                    <a:pt x="822" y="11"/>
                  </a:lnTo>
                  <a:lnTo>
                    <a:pt x="783" y="11"/>
                  </a:lnTo>
                  <a:lnTo>
                    <a:pt x="783" y="75"/>
                  </a:lnTo>
                  <a:lnTo>
                    <a:pt x="567" y="75"/>
                  </a:lnTo>
                  <a:lnTo>
                    <a:pt x="524" y="9"/>
                  </a:lnTo>
                  <a:lnTo>
                    <a:pt x="481" y="75"/>
                  </a:lnTo>
                  <a:lnTo>
                    <a:pt x="237" y="75"/>
                  </a:lnTo>
                  <a:lnTo>
                    <a:pt x="237" y="156"/>
                  </a:lnTo>
                  <a:lnTo>
                    <a:pt x="175" y="156"/>
                  </a:lnTo>
                  <a:lnTo>
                    <a:pt x="169" y="149"/>
                  </a:lnTo>
                  <a:lnTo>
                    <a:pt x="162" y="139"/>
                  </a:lnTo>
                  <a:lnTo>
                    <a:pt x="155" y="129"/>
                  </a:lnTo>
                  <a:lnTo>
                    <a:pt x="147" y="117"/>
                  </a:lnTo>
                  <a:lnTo>
                    <a:pt x="140" y="107"/>
                  </a:lnTo>
                  <a:lnTo>
                    <a:pt x="134" y="98"/>
                  </a:lnTo>
                  <a:lnTo>
                    <a:pt x="130" y="92"/>
                  </a:lnTo>
                  <a:lnTo>
                    <a:pt x="129" y="90"/>
                  </a:lnTo>
                  <a:lnTo>
                    <a:pt x="151" y="93"/>
                  </a:lnTo>
                  <a:lnTo>
                    <a:pt x="84" y="0"/>
                  </a:lnTo>
                  <a:lnTo>
                    <a:pt x="26" y="87"/>
                  </a:lnTo>
                  <a:lnTo>
                    <a:pt x="45" y="87"/>
                  </a:lnTo>
                  <a:lnTo>
                    <a:pt x="11" y="151"/>
                  </a:lnTo>
                  <a:lnTo>
                    <a:pt x="33" y="156"/>
                  </a:lnTo>
                  <a:lnTo>
                    <a:pt x="0" y="192"/>
                  </a:lnTo>
                  <a:lnTo>
                    <a:pt x="0" y="621"/>
                  </a:lnTo>
                  <a:lnTo>
                    <a:pt x="2214" y="621"/>
                  </a:lnTo>
                  <a:lnTo>
                    <a:pt x="2214" y="147"/>
                  </a:lnTo>
                  <a:close/>
                </a:path>
              </a:pathLst>
            </a:custGeom>
            <a:solidFill>
              <a:srgbClr val="D8C6A5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" name="Rectangle 12"/>
            <p:cNvSpPr>
              <a:spLocks noChangeArrowheads="1"/>
            </p:cNvSpPr>
            <p:nvPr/>
          </p:nvSpPr>
          <p:spPr bwMode="auto">
            <a:xfrm>
              <a:off x="4158" y="1813"/>
              <a:ext cx="1108" cy="221"/>
            </a:xfrm>
            <a:prstGeom prst="rect">
              <a:avLst/>
            </a:prstGeom>
            <a:solidFill>
              <a:srgbClr val="33BF0C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" name="Freeform 13"/>
            <p:cNvSpPr/>
            <p:nvPr/>
          </p:nvSpPr>
          <p:spPr bwMode="auto">
            <a:xfrm>
              <a:off x="4158" y="1681"/>
              <a:ext cx="24" cy="132"/>
            </a:xfrm>
            <a:custGeom>
              <a:avLst/>
              <a:gdLst>
                <a:gd name="T0" fmla="*/ 0 w 50"/>
                <a:gd name="T1" fmla="*/ 0 h 263"/>
                <a:gd name="T2" fmla="*/ 0 w 50"/>
                <a:gd name="T3" fmla="*/ 1 h 263"/>
                <a:gd name="T4" fmla="*/ 0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0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" name="Freeform 14"/>
            <p:cNvSpPr/>
            <p:nvPr/>
          </p:nvSpPr>
          <p:spPr bwMode="auto">
            <a:xfrm>
              <a:off x="4194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" name="Freeform 15"/>
            <p:cNvSpPr/>
            <p:nvPr/>
          </p:nvSpPr>
          <p:spPr bwMode="auto">
            <a:xfrm>
              <a:off x="4232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5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" name="Rectangle 16"/>
            <p:cNvSpPr>
              <a:spLocks noChangeArrowheads="1"/>
            </p:cNvSpPr>
            <p:nvPr/>
          </p:nvSpPr>
          <p:spPr bwMode="auto">
            <a:xfrm>
              <a:off x="4158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" name="Rectangle 17"/>
            <p:cNvSpPr>
              <a:spLocks noChangeArrowheads="1"/>
            </p:cNvSpPr>
            <p:nvPr/>
          </p:nvSpPr>
          <p:spPr bwMode="auto">
            <a:xfrm>
              <a:off x="4158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" name="Freeform 18"/>
            <p:cNvSpPr/>
            <p:nvPr/>
          </p:nvSpPr>
          <p:spPr bwMode="auto">
            <a:xfrm>
              <a:off x="4881" y="1681"/>
              <a:ext cx="24" cy="132"/>
            </a:xfrm>
            <a:custGeom>
              <a:avLst/>
              <a:gdLst>
                <a:gd name="T0" fmla="*/ 0 w 50"/>
                <a:gd name="T1" fmla="*/ 0 h 263"/>
                <a:gd name="T2" fmla="*/ 0 w 50"/>
                <a:gd name="T3" fmla="*/ 1 h 263"/>
                <a:gd name="T4" fmla="*/ 0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0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" name="Freeform 19"/>
            <p:cNvSpPr/>
            <p:nvPr/>
          </p:nvSpPr>
          <p:spPr bwMode="auto">
            <a:xfrm>
              <a:off x="4917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" name="Freeform 20"/>
            <p:cNvSpPr/>
            <p:nvPr/>
          </p:nvSpPr>
          <p:spPr bwMode="auto">
            <a:xfrm>
              <a:off x="4955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" name="Freeform 21"/>
            <p:cNvSpPr/>
            <p:nvPr/>
          </p:nvSpPr>
          <p:spPr bwMode="auto">
            <a:xfrm>
              <a:off x="4993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" name="Freeform 22"/>
            <p:cNvSpPr/>
            <p:nvPr/>
          </p:nvSpPr>
          <p:spPr bwMode="auto">
            <a:xfrm>
              <a:off x="5031" y="1681"/>
              <a:ext cx="25" cy="144"/>
            </a:xfrm>
            <a:custGeom>
              <a:avLst/>
              <a:gdLst>
                <a:gd name="T0" fmla="*/ 1 w 49"/>
                <a:gd name="T1" fmla="*/ 0 h 286"/>
                <a:gd name="T2" fmla="*/ 1 w 49"/>
                <a:gd name="T3" fmla="*/ 1 h 286"/>
                <a:gd name="T4" fmla="*/ 1 w 49"/>
                <a:gd name="T5" fmla="*/ 1 h 286"/>
                <a:gd name="T6" fmla="*/ 0 w 49"/>
                <a:gd name="T7" fmla="*/ 1 h 286"/>
                <a:gd name="T8" fmla="*/ 0 w 49"/>
                <a:gd name="T9" fmla="*/ 1 h 286"/>
                <a:gd name="T10" fmla="*/ 1 w 49"/>
                <a:gd name="T11" fmla="*/ 0 h 2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86"/>
                <a:gd name="T20" fmla="*/ 49 w 49"/>
                <a:gd name="T21" fmla="*/ 286 h 2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86">
                  <a:moveTo>
                    <a:pt x="25" y="0"/>
                  </a:moveTo>
                  <a:lnTo>
                    <a:pt x="49" y="57"/>
                  </a:lnTo>
                  <a:lnTo>
                    <a:pt x="49" y="286"/>
                  </a:lnTo>
                  <a:lnTo>
                    <a:pt x="0" y="272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" name="Freeform 23"/>
            <p:cNvSpPr/>
            <p:nvPr/>
          </p:nvSpPr>
          <p:spPr bwMode="auto">
            <a:xfrm>
              <a:off x="5069" y="1689"/>
              <a:ext cx="25" cy="148"/>
            </a:xfrm>
            <a:custGeom>
              <a:avLst/>
              <a:gdLst>
                <a:gd name="T0" fmla="*/ 1 w 50"/>
                <a:gd name="T1" fmla="*/ 0 h 295"/>
                <a:gd name="T2" fmla="*/ 1 w 50"/>
                <a:gd name="T3" fmla="*/ 1 h 295"/>
                <a:gd name="T4" fmla="*/ 1 w 50"/>
                <a:gd name="T5" fmla="*/ 1 h 295"/>
                <a:gd name="T6" fmla="*/ 0 w 50"/>
                <a:gd name="T7" fmla="*/ 1 h 295"/>
                <a:gd name="T8" fmla="*/ 0 w 50"/>
                <a:gd name="T9" fmla="*/ 1 h 295"/>
                <a:gd name="T10" fmla="*/ 1 w 50"/>
                <a:gd name="T11" fmla="*/ 0 h 2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95"/>
                <a:gd name="T20" fmla="*/ 50 w 50"/>
                <a:gd name="T21" fmla="*/ 295 h 29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95">
                  <a:moveTo>
                    <a:pt x="25" y="0"/>
                  </a:moveTo>
                  <a:lnTo>
                    <a:pt x="50" y="56"/>
                  </a:lnTo>
                  <a:lnTo>
                    <a:pt x="50" y="295"/>
                  </a:lnTo>
                  <a:lnTo>
                    <a:pt x="0" y="276"/>
                  </a:lnTo>
                  <a:lnTo>
                    <a:pt x="0" y="5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" name="Freeform 24"/>
            <p:cNvSpPr/>
            <p:nvPr/>
          </p:nvSpPr>
          <p:spPr bwMode="auto">
            <a:xfrm>
              <a:off x="5108" y="1697"/>
              <a:ext cx="24" cy="156"/>
            </a:xfrm>
            <a:custGeom>
              <a:avLst/>
              <a:gdLst>
                <a:gd name="T0" fmla="*/ 0 w 49"/>
                <a:gd name="T1" fmla="*/ 0 h 313"/>
                <a:gd name="T2" fmla="*/ 0 w 49"/>
                <a:gd name="T3" fmla="*/ 0 h 313"/>
                <a:gd name="T4" fmla="*/ 0 w 49"/>
                <a:gd name="T5" fmla="*/ 0 h 313"/>
                <a:gd name="T6" fmla="*/ 0 w 49"/>
                <a:gd name="T7" fmla="*/ 0 h 313"/>
                <a:gd name="T8" fmla="*/ 0 w 49"/>
                <a:gd name="T9" fmla="*/ 0 h 313"/>
                <a:gd name="T10" fmla="*/ 0 w 49"/>
                <a:gd name="T11" fmla="*/ 0 h 3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313"/>
                <a:gd name="T20" fmla="*/ 49 w 49"/>
                <a:gd name="T21" fmla="*/ 313 h 3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313">
                  <a:moveTo>
                    <a:pt x="24" y="0"/>
                  </a:moveTo>
                  <a:lnTo>
                    <a:pt x="49" y="57"/>
                  </a:lnTo>
                  <a:lnTo>
                    <a:pt x="49" y="313"/>
                  </a:lnTo>
                  <a:lnTo>
                    <a:pt x="0" y="290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" name="Freeform 25"/>
            <p:cNvSpPr/>
            <p:nvPr/>
          </p:nvSpPr>
          <p:spPr bwMode="auto">
            <a:xfrm>
              <a:off x="5146" y="1707"/>
              <a:ext cx="24" cy="169"/>
            </a:xfrm>
            <a:custGeom>
              <a:avLst/>
              <a:gdLst>
                <a:gd name="T0" fmla="*/ 0 w 50"/>
                <a:gd name="T1" fmla="*/ 0 h 340"/>
                <a:gd name="T2" fmla="*/ 0 w 50"/>
                <a:gd name="T3" fmla="*/ 0 h 340"/>
                <a:gd name="T4" fmla="*/ 0 w 50"/>
                <a:gd name="T5" fmla="*/ 0 h 340"/>
                <a:gd name="T6" fmla="*/ 0 w 50"/>
                <a:gd name="T7" fmla="*/ 0 h 340"/>
                <a:gd name="T8" fmla="*/ 0 w 50"/>
                <a:gd name="T9" fmla="*/ 0 h 340"/>
                <a:gd name="T10" fmla="*/ 0 w 50"/>
                <a:gd name="T11" fmla="*/ 0 h 3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340"/>
                <a:gd name="T20" fmla="*/ 50 w 50"/>
                <a:gd name="T21" fmla="*/ 340 h 34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340">
                  <a:moveTo>
                    <a:pt x="24" y="0"/>
                  </a:moveTo>
                  <a:lnTo>
                    <a:pt x="50" y="58"/>
                  </a:lnTo>
                  <a:lnTo>
                    <a:pt x="50" y="340"/>
                  </a:lnTo>
                  <a:lnTo>
                    <a:pt x="0" y="309"/>
                  </a:lnTo>
                  <a:lnTo>
                    <a:pt x="0" y="5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" name="Freeform 26"/>
            <p:cNvSpPr/>
            <p:nvPr/>
          </p:nvSpPr>
          <p:spPr bwMode="auto">
            <a:xfrm>
              <a:off x="5184" y="1722"/>
              <a:ext cx="24" cy="188"/>
            </a:xfrm>
            <a:custGeom>
              <a:avLst/>
              <a:gdLst>
                <a:gd name="T0" fmla="*/ 0 w 50"/>
                <a:gd name="T1" fmla="*/ 0 h 373"/>
                <a:gd name="T2" fmla="*/ 0 w 50"/>
                <a:gd name="T3" fmla="*/ 0 h 373"/>
                <a:gd name="T4" fmla="*/ 0 w 50"/>
                <a:gd name="T5" fmla="*/ 0 h 373"/>
                <a:gd name="T6" fmla="*/ 0 w 50"/>
                <a:gd name="T7" fmla="*/ 0 h 373"/>
                <a:gd name="T8" fmla="*/ 0 w 50"/>
                <a:gd name="T9" fmla="*/ 0 h 373"/>
                <a:gd name="T10" fmla="*/ 0 w 50"/>
                <a:gd name="T11" fmla="*/ 0 h 3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373"/>
                <a:gd name="T20" fmla="*/ 50 w 50"/>
                <a:gd name="T21" fmla="*/ 373 h 3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373">
                  <a:moveTo>
                    <a:pt x="24" y="0"/>
                  </a:moveTo>
                  <a:lnTo>
                    <a:pt x="50" y="58"/>
                  </a:lnTo>
                  <a:lnTo>
                    <a:pt x="50" y="373"/>
                  </a:lnTo>
                  <a:lnTo>
                    <a:pt x="0" y="326"/>
                  </a:lnTo>
                  <a:lnTo>
                    <a:pt x="0" y="5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" name="Freeform 27"/>
            <p:cNvSpPr/>
            <p:nvPr/>
          </p:nvSpPr>
          <p:spPr bwMode="auto">
            <a:xfrm>
              <a:off x="5222" y="1739"/>
              <a:ext cx="24" cy="216"/>
            </a:xfrm>
            <a:custGeom>
              <a:avLst/>
              <a:gdLst>
                <a:gd name="T0" fmla="*/ 0 w 50"/>
                <a:gd name="T1" fmla="*/ 0 h 430"/>
                <a:gd name="T2" fmla="*/ 0 w 50"/>
                <a:gd name="T3" fmla="*/ 1 h 430"/>
                <a:gd name="T4" fmla="*/ 0 w 50"/>
                <a:gd name="T5" fmla="*/ 1 h 430"/>
                <a:gd name="T6" fmla="*/ 0 w 50"/>
                <a:gd name="T7" fmla="*/ 1 h 430"/>
                <a:gd name="T8" fmla="*/ 0 w 50"/>
                <a:gd name="T9" fmla="*/ 1 h 430"/>
                <a:gd name="T10" fmla="*/ 0 w 50"/>
                <a:gd name="T11" fmla="*/ 0 h 4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430"/>
                <a:gd name="T20" fmla="*/ 50 w 50"/>
                <a:gd name="T21" fmla="*/ 430 h 4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430">
                  <a:moveTo>
                    <a:pt x="26" y="0"/>
                  </a:moveTo>
                  <a:lnTo>
                    <a:pt x="50" y="56"/>
                  </a:lnTo>
                  <a:lnTo>
                    <a:pt x="50" y="430"/>
                  </a:lnTo>
                  <a:lnTo>
                    <a:pt x="0" y="368"/>
                  </a:lnTo>
                  <a:lnTo>
                    <a:pt x="0" y="5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" name="Freeform 28"/>
            <p:cNvSpPr/>
            <p:nvPr/>
          </p:nvSpPr>
          <p:spPr bwMode="auto">
            <a:xfrm>
              <a:off x="5260" y="1776"/>
              <a:ext cx="6" cy="213"/>
            </a:xfrm>
            <a:custGeom>
              <a:avLst/>
              <a:gdLst>
                <a:gd name="T0" fmla="*/ 0 w 13"/>
                <a:gd name="T1" fmla="*/ 0 h 427"/>
                <a:gd name="T2" fmla="*/ 0 w 13"/>
                <a:gd name="T3" fmla="*/ 0 h 427"/>
                <a:gd name="T4" fmla="*/ 0 w 13"/>
                <a:gd name="T5" fmla="*/ 0 h 427"/>
                <a:gd name="T6" fmla="*/ 0 w 13"/>
                <a:gd name="T7" fmla="*/ 0 h 427"/>
                <a:gd name="T8" fmla="*/ 0 w 13"/>
                <a:gd name="T9" fmla="*/ 0 h 4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427"/>
                <a:gd name="T17" fmla="*/ 13 w 13"/>
                <a:gd name="T18" fmla="*/ 427 h 4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427">
                  <a:moveTo>
                    <a:pt x="13" y="0"/>
                  </a:moveTo>
                  <a:lnTo>
                    <a:pt x="13" y="427"/>
                  </a:lnTo>
                  <a:lnTo>
                    <a:pt x="0" y="396"/>
                  </a:lnTo>
                  <a:lnTo>
                    <a:pt x="0" y="29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" name="Freeform 29"/>
            <p:cNvSpPr/>
            <p:nvPr/>
          </p:nvSpPr>
          <p:spPr bwMode="auto">
            <a:xfrm>
              <a:off x="4868" y="1716"/>
              <a:ext cx="398" cy="105"/>
            </a:xfrm>
            <a:custGeom>
              <a:avLst/>
              <a:gdLst>
                <a:gd name="T0" fmla="*/ 1 w 796"/>
                <a:gd name="T1" fmla="*/ 1 h 208"/>
                <a:gd name="T2" fmla="*/ 1 w 796"/>
                <a:gd name="T3" fmla="*/ 1 h 208"/>
                <a:gd name="T4" fmla="*/ 1 w 796"/>
                <a:gd name="T5" fmla="*/ 1 h 208"/>
                <a:gd name="T6" fmla="*/ 1 w 796"/>
                <a:gd name="T7" fmla="*/ 1 h 208"/>
                <a:gd name="T8" fmla="*/ 1 w 796"/>
                <a:gd name="T9" fmla="*/ 1 h 208"/>
                <a:gd name="T10" fmla="*/ 1 w 796"/>
                <a:gd name="T11" fmla="*/ 1 h 208"/>
                <a:gd name="T12" fmla="*/ 1 w 796"/>
                <a:gd name="T13" fmla="*/ 1 h 208"/>
                <a:gd name="T14" fmla="*/ 1 w 796"/>
                <a:gd name="T15" fmla="*/ 1 h 208"/>
                <a:gd name="T16" fmla="*/ 1 w 796"/>
                <a:gd name="T17" fmla="*/ 1 h 208"/>
                <a:gd name="T18" fmla="*/ 1 w 796"/>
                <a:gd name="T19" fmla="*/ 1 h 208"/>
                <a:gd name="T20" fmla="*/ 1 w 796"/>
                <a:gd name="T21" fmla="*/ 1 h 208"/>
                <a:gd name="T22" fmla="*/ 1 w 796"/>
                <a:gd name="T23" fmla="*/ 1 h 208"/>
                <a:gd name="T24" fmla="*/ 1 w 796"/>
                <a:gd name="T25" fmla="*/ 1 h 208"/>
                <a:gd name="T26" fmla="*/ 1 w 796"/>
                <a:gd name="T27" fmla="*/ 1 h 208"/>
                <a:gd name="T28" fmla="*/ 1 w 796"/>
                <a:gd name="T29" fmla="*/ 1 h 208"/>
                <a:gd name="T30" fmla="*/ 1 w 796"/>
                <a:gd name="T31" fmla="*/ 1 h 208"/>
                <a:gd name="T32" fmla="*/ 1 w 796"/>
                <a:gd name="T33" fmla="*/ 1 h 208"/>
                <a:gd name="T34" fmla="*/ 1 w 796"/>
                <a:gd name="T35" fmla="*/ 1 h 208"/>
                <a:gd name="T36" fmla="*/ 1 w 796"/>
                <a:gd name="T37" fmla="*/ 1 h 208"/>
                <a:gd name="T38" fmla="*/ 1 w 796"/>
                <a:gd name="T39" fmla="*/ 1 h 208"/>
                <a:gd name="T40" fmla="*/ 1 w 796"/>
                <a:gd name="T41" fmla="*/ 1 h 208"/>
                <a:gd name="T42" fmla="*/ 1 w 796"/>
                <a:gd name="T43" fmla="*/ 1 h 208"/>
                <a:gd name="T44" fmla="*/ 1 w 796"/>
                <a:gd name="T45" fmla="*/ 1 h 208"/>
                <a:gd name="T46" fmla="*/ 1 w 796"/>
                <a:gd name="T47" fmla="*/ 1 h 208"/>
                <a:gd name="T48" fmla="*/ 1 w 796"/>
                <a:gd name="T49" fmla="*/ 0 h 208"/>
                <a:gd name="T50" fmla="*/ 1 w 796"/>
                <a:gd name="T51" fmla="*/ 0 h 208"/>
                <a:gd name="T52" fmla="*/ 1 w 796"/>
                <a:gd name="T53" fmla="*/ 0 h 208"/>
                <a:gd name="T54" fmla="*/ 1 w 796"/>
                <a:gd name="T55" fmla="*/ 0 h 208"/>
                <a:gd name="T56" fmla="*/ 1 w 796"/>
                <a:gd name="T57" fmla="*/ 0 h 208"/>
                <a:gd name="T58" fmla="*/ 1 w 796"/>
                <a:gd name="T59" fmla="*/ 0 h 208"/>
                <a:gd name="T60" fmla="*/ 1 w 796"/>
                <a:gd name="T61" fmla="*/ 0 h 208"/>
                <a:gd name="T62" fmla="*/ 1 w 796"/>
                <a:gd name="T63" fmla="*/ 0 h 208"/>
                <a:gd name="T64" fmla="*/ 0 w 796"/>
                <a:gd name="T65" fmla="*/ 0 h 20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96"/>
                <a:gd name="T100" fmla="*/ 0 h 208"/>
                <a:gd name="T101" fmla="*/ 796 w 796"/>
                <a:gd name="T102" fmla="*/ 208 h 20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96" h="208">
                  <a:moveTo>
                    <a:pt x="0" y="29"/>
                  </a:moveTo>
                  <a:lnTo>
                    <a:pt x="6" y="29"/>
                  </a:lnTo>
                  <a:lnTo>
                    <a:pt x="16" y="29"/>
                  </a:lnTo>
                  <a:lnTo>
                    <a:pt x="29" y="29"/>
                  </a:lnTo>
                  <a:lnTo>
                    <a:pt x="45" y="29"/>
                  </a:lnTo>
                  <a:lnTo>
                    <a:pt x="63" y="29"/>
                  </a:lnTo>
                  <a:lnTo>
                    <a:pt x="83" y="29"/>
                  </a:lnTo>
                  <a:lnTo>
                    <a:pt x="105" y="29"/>
                  </a:lnTo>
                  <a:lnTo>
                    <a:pt x="127" y="29"/>
                  </a:lnTo>
                  <a:lnTo>
                    <a:pt x="147" y="29"/>
                  </a:lnTo>
                  <a:lnTo>
                    <a:pt x="169" y="29"/>
                  </a:lnTo>
                  <a:lnTo>
                    <a:pt x="189" y="29"/>
                  </a:lnTo>
                  <a:lnTo>
                    <a:pt x="207" y="29"/>
                  </a:lnTo>
                  <a:lnTo>
                    <a:pt x="223" y="29"/>
                  </a:lnTo>
                  <a:lnTo>
                    <a:pt x="236" y="29"/>
                  </a:lnTo>
                  <a:lnTo>
                    <a:pt x="246" y="29"/>
                  </a:lnTo>
                  <a:lnTo>
                    <a:pt x="252" y="29"/>
                  </a:lnTo>
                  <a:lnTo>
                    <a:pt x="259" y="29"/>
                  </a:lnTo>
                  <a:lnTo>
                    <a:pt x="274" y="30"/>
                  </a:lnTo>
                  <a:lnTo>
                    <a:pt x="294" y="32"/>
                  </a:lnTo>
                  <a:lnTo>
                    <a:pt x="319" y="36"/>
                  </a:lnTo>
                  <a:lnTo>
                    <a:pt x="349" y="40"/>
                  </a:lnTo>
                  <a:lnTo>
                    <a:pt x="384" y="46"/>
                  </a:lnTo>
                  <a:lnTo>
                    <a:pt x="420" y="53"/>
                  </a:lnTo>
                  <a:lnTo>
                    <a:pt x="461" y="62"/>
                  </a:lnTo>
                  <a:lnTo>
                    <a:pt x="503" y="72"/>
                  </a:lnTo>
                  <a:lnTo>
                    <a:pt x="546" y="85"/>
                  </a:lnTo>
                  <a:lnTo>
                    <a:pt x="590" y="100"/>
                  </a:lnTo>
                  <a:lnTo>
                    <a:pt x="635" y="116"/>
                  </a:lnTo>
                  <a:lnTo>
                    <a:pt x="677" y="136"/>
                  </a:lnTo>
                  <a:lnTo>
                    <a:pt x="719" y="158"/>
                  </a:lnTo>
                  <a:lnTo>
                    <a:pt x="759" y="182"/>
                  </a:lnTo>
                  <a:lnTo>
                    <a:pt x="796" y="208"/>
                  </a:lnTo>
                  <a:lnTo>
                    <a:pt x="796" y="161"/>
                  </a:lnTo>
                  <a:lnTo>
                    <a:pt x="759" y="135"/>
                  </a:lnTo>
                  <a:lnTo>
                    <a:pt x="719" y="112"/>
                  </a:lnTo>
                  <a:lnTo>
                    <a:pt x="677" y="91"/>
                  </a:lnTo>
                  <a:lnTo>
                    <a:pt x="634" y="74"/>
                  </a:lnTo>
                  <a:lnTo>
                    <a:pt x="590" y="57"/>
                  </a:lnTo>
                  <a:lnTo>
                    <a:pt x="546" y="45"/>
                  </a:lnTo>
                  <a:lnTo>
                    <a:pt x="502" y="33"/>
                  </a:lnTo>
                  <a:lnTo>
                    <a:pt x="461" y="25"/>
                  </a:lnTo>
                  <a:lnTo>
                    <a:pt x="420" y="17"/>
                  </a:lnTo>
                  <a:lnTo>
                    <a:pt x="384" y="11"/>
                  </a:lnTo>
                  <a:lnTo>
                    <a:pt x="349" y="7"/>
                  </a:lnTo>
                  <a:lnTo>
                    <a:pt x="319" y="5"/>
                  </a:lnTo>
                  <a:lnTo>
                    <a:pt x="294" y="2"/>
                  </a:lnTo>
                  <a:lnTo>
                    <a:pt x="274" y="1"/>
                  </a:lnTo>
                  <a:lnTo>
                    <a:pt x="259" y="0"/>
                  </a:lnTo>
                  <a:lnTo>
                    <a:pt x="252" y="0"/>
                  </a:lnTo>
                  <a:lnTo>
                    <a:pt x="246" y="0"/>
                  </a:lnTo>
                  <a:lnTo>
                    <a:pt x="236" y="0"/>
                  </a:lnTo>
                  <a:lnTo>
                    <a:pt x="223" y="0"/>
                  </a:lnTo>
                  <a:lnTo>
                    <a:pt x="207" y="0"/>
                  </a:lnTo>
                  <a:lnTo>
                    <a:pt x="189" y="0"/>
                  </a:lnTo>
                  <a:lnTo>
                    <a:pt x="169" y="0"/>
                  </a:lnTo>
                  <a:lnTo>
                    <a:pt x="147" y="0"/>
                  </a:lnTo>
                  <a:lnTo>
                    <a:pt x="127" y="0"/>
                  </a:lnTo>
                  <a:lnTo>
                    <a:pt x="105" y="0"/>
                  </a:lnTo>
                  <a:lnTo>
                    <a:pt x="83" y="0"/>
                  </a:lnTo>
                  <a:lnTo>
                    <a:pt x="63" y="0"/>
                  </a:lnTo>
                  <a:lnTo>
                    <a:pt x="45" y="0"/>
                  </a:lnTo>
                  <a:lnTo>
                    <a:pt x="29" y="0"/>
                  </a:lnTo>
                  <a:lnTo>
                    <a:pt x="16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" name="Freeform 30"/>
            <p:cNvSpPr/>
            <p:nvPr/>
          </p:nvSpPr>
          <p:spPr bwMode="auto">
            <a:xfrm>
              <a:off x="4868" y="1780"/>
              <a:ext cx="398" cy="153"/>
            </a:xfrm>
            <a:custGeom>
              <a:avLst/>
              <a:gdLst>
                <a:gd name="T0" fmla="*/ 1 w 796"/>
                <a:gd name="T1" fmla="*/ 1 h 307"/>
                <a:gd name="T2" fmla="*/ 1 w 796"/>
                <a:gd name="T3" fmla="*/ 1 h 307"/>
                <a:gd name="T4" fmla="*/ 1 w 796"/>
                <a:gd name="T5" fmla="*/ 1 h 307"/>
                <a:gd name="T6" fmla="*/ 1 w 796"/>
                <a:gd name="T7" fmla="*/ 1 h 307"/>
                <a:gd name="T8" fmla="*/ 1 w 796"/>
                <a:gd name="T9" fmla="*/ 1 h 307"/>
                <a:gd name="T10" fmla="*/ 1 w 796"/>
                <a:gd name="T11" fmla="*/ 1 h 307"/>
                <a:gd name="T12" fmla="*/ 1 w 796"/>
                <a:gd name="T13" fmla="*/ 1 h 307"/>
                <a:gd name="T14" fmla="*/ 1 w 796"/>
                <a:gd name="T15" fmla="*/ 1 h 307"/>
                <a:gd name="T16" fmla="*/ 1 w 796"/>
                <a:gd name="T17" fmla="*/ 1 h 307"/>
                <a:gd name="T18" fmla="*/ 1 w 796"/>
                <a:gd name="T19" fmla="*/ 1 h 307"/>
                <a:gd name="T20" fmla="*/ 1 w 796"/>
                <a:gd name="T21" fmla="*/ 1 h 307"/>
                <a:gd name="T22" fmla="*/ 1 w 796"/>
                <a:gd name="T23" fmla="*/ 1 h 307"/>
                <a:gd name="T24" fmla="*/ 1 w 796"/>
                <a:gd name="T25" fmla="*/ 1 h 307"/>
                <a:gd name="T26" fmla="*/ 1 w 796"/>
                <a:gd name="T27" fmla="*/ 1 h 307"/>
                <a:gd name="T28" fmla="*/ 1 w 796"/>
                <a:gd name="T29" fmla="*/ 1 h 307"/>
                <a:gd name="T30" fmla="*/ 1 w 796"/>
                <a:gd name="T31" fmla="*/ 1 h 307"/>
                <a:gd name="T32" fmla="*/ 1 w 796"/>
                <a:gd name="T33" fmla="*/ 1 h 307"/>
                <a:gd name="T34" fmla="*/ 1 w 796"/>
                <a:gd name="T35" fmla="*/ 1 h 307"/>
                <a:gd name="T36" fmla="*/ 1 w 796"/>
                <a:gd name="T37" fmla="*/ 1 h 307"/>
                <a:gd name="T38" fmla="*/ 1 w 796"/>
                <a:gd name="T39" fmla="*/ 1 h 307"/>
                <a:gd name="T40" fmla="*/ 1 w 796"/>
                <a:gd name="T41" fmla="*/ 1 h 307"/>
                <a:gd name="T42" fmla="*/ 1 w 796"/>
                <a:gd name="T43" fmla="*/ 1 h 307"/>
                <a:gd name="T44" fmla="*/ 1 w 796"/>
                <a:gd name="T45" fmla="*/ 1 h 307"/>
                <a:gd name="T46" fmla="*/ 1 w 796"/>
                <a:gd name="T47" fmla="*/ 1 h 307"/>
                <a:gd name="T48" fmla="*/ 1 w 796"/>
                <a:gd name="T49" fmla="*/ 0 h 307"/>
                <a:gd name="T50" fmla="*/ 1 w 796"/>
                <a:gd name="T51" fmla="*/ 0 h 307"/>
                <a:gd name="T52" fmla="*/ 1 w 796"/>
                <a:gd name="T53" fmla="*/ 0 h 307"/>
                <a:gd name="T54" fmla="*/ 1 w 796"/>
                <a:gd name="T55" fmla="*/ 0 h 307"/>
                <a:gd name="T56" fmla="*/ 1 w 796"/>
                <a:gd name="T57" fmla="*/ 0 h 307"/>
                <a:gd name="T58" fmla="*/ 1 w 796"/>
                <a:gd name="T59" fmla="*/ 0 h 307"/>
                <a:gd name="T60" fmla="*/ 1 w 796"/>
                <a:gd name="T61" fmla="*/ 0 h 307"/>
                <a:gd name="T62" fmla="*/ 1 w 796"/>
                <a:gd name="T63" fmla="*/ 0 h 307"/>
                <a:gd name="T64" fmla="*/ 0 w 796"/>
                <a:gd name="T65" fmla="*/ 0 h 30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96"/>
                <a:gd name="T100" fmla="*/ 0 h 307"/>
                <a:gd name="T101" fmla="*/ 796 w 796"/>
                <a:gd name="T102" fmla="*/ 307 h 30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96" h="307">
                  <a:moveTo>
                    <a:pt x="0" y="32"/>
                  </a:moveTo>
                  <a:lnTo>
                    <a:pt x="6" y="32"/>
                  </a:lnTo>
                  <a:lnTo>
                    <a:pt x="16" y="32"/>
                  </a:lnTo>
                  <a:lnTo>
                    <a:pt x="29" y="32"/>
                  </a:lnTo>
                  <a:lnTo>
                    <a:pt x="45" y="32"/>
                  </a:lnTo>
                  <a:lnTo>
                    <a:pt x="63" y="32"/>
                  </a:lnTo>
                  <a:lnTo>
                    <a:pt x="83" y="32"/>
                  </a:lnTo>
                  <a:lnTo>
                    <a:pt x="105" y="32"/>
                  </a:lnTo>
                  <a:lnTo>
                    <a:pt x="127" y="32"/>
                  </a:lnTo>
                  <a:lnTo>
                    <a:pt x="147" y="32"/>
                  </a:lnTo>
                  <a:lnTo>
                    <a:pt x="169" y="32"/>
                  </a:lnTo>
                  <a:lnTo>
                    <a:pt x="189" y="32"/>
                  </a:lnTo>
                  <a:lnTo>
                    <a:pt x="207" y="32"/>
                  </a:lnTo>
                  <a:lnTo>
                    <a:pt x="223" y="32"/>
                  </a:lnTo>
                  <a:lnTo>
                    <a:pt x="236" y="32"/>
                  </a:lnTo>
                  <a:lnTo>
                    <a:pt x="246" y="32"/>
                  </a:lnTo>
                  <a:lnTo>
                    <a:pt x="252" y="32"/>
                  </a:lnTo>
                  <a:lnTo>
                    <a:pt x="299" y="33"/>
                  </a:lnTo>
                  <a:lnTo>
                    <a:pt x="346" y="39"/>
                  </a:lnTo>
                  <a:lnTo>
                    <a:pt x="390" y="46"/>
                  </a:lnTo>
                  <a:lnTo>
                    <a:pt x="433" y="56"/>
                  </a:lnTo>
                  <a:lnTo>
                    <a:pt x="473" y="69"/>
                  </a:lnTo>
                  <a:lnTo>
                    <a:pt x="514" y="85"/>
                  </a:lnTo>
                  <a:lnTo>
                    <a:pt x="551" y="101"/>
                  </a:lnTo>
                  <a:lnTo>
                    <a:pt x="586" y="120"/>
                  </a:lnTo>
                  <a:lnTo>
                    <a:pt x="620" y="140"/>
                  </a:lnTo>
                  <a:lnTo>
                    <a:pt x="652" y="162"/>
                  </a:lnTo>
                  <a:lnTo>
                    <a:pt x="681" y="185"/>
                  </a:lnTo>
                  <a:lnTo>
                    <a:pt x="708" y="209"/>
                  </a:lnTo>
                  <a:lnTo>
                    <a:pt x="734" y="233"/>
                  </a:lnTo>
                  <a:lnTo>
                    <a:pt x="757" y="257"/>
                  </a:lnTo>
                  <a:lnTo>
                    <a:pt x="778" y="283"/>
                  </a:lnTo>
                  <a:lnTo>
                    <a:pt x="796" y="307"/>
                  </a:lnTo>
                  <a:lnTo>
                    <a:pt x="796" y="255"/>
                  </a:lnTo>
                  <a:lnTo>
                    <a:pt x="778" y="231"/>
                  </a:lnTo>
                  <a:lnTo>
                    <a:pt x="757" y="208"/>
                  </a:lnTo>
                  <a:lnTo>
                    <a:pt x="734" y="184"/>
                  </a:lnTo>
                  <a:lnTo>
                    <a:pt x="708" y="161"/>
                  </a:lnTo>
                  <a:lnTo>
                    <a:pt x="681" y="139"/>
                  </a:lnTo>
                  <a:lnTo>
                    <a:pt x="652" y="118"/>
                  </a:lnTo>
                  <a:lnTo>
                    <a:pt x="620" y="99"/>
                  </a:lnTo>
                  <a:lnTo>
                    <a:pt x="586" y="79"/>
                  </a:lnTo>
                  <a:lnTo>
                    <a:pt x="551" y="62"/>
                  </a:lnTo>
                  <a:lnTo>
                    <a:pt x="514" y="47"/>
                  </a:lnTo>
                  <a:lnTo>
                    <a:pt x="473" y="33"/>
                  </a:lnTo>
                  <a:lnTo>
                    <a:pt x="433" y="21"/>
                  </a:lnTo>
                  <a:lnTo>
                    <a:pt x="390" y="12"/>
                  </a:lnTo>
                  <a:lnTo>
                    <a:pt x="346" y="5"/>
                  </a:lnTo>
                  <a:lnTo>
                    <a:pt x="299" y="1"/>
                  </a:lnTo>
                  <a:lnTo>
                    <a:pt x="252" y="0"/>
                  </a:lnTo>
                  <a:lnTo>
                    <a:pt x="246" y="0"/>
                  </a:lnTo>
                  <a:lnTo>
                    <a:pt x="236" y="0"/>
                  </a:lnTo>
                  <a:lnTo>
                    <a:pt x="223" y="0"/>
                  </a:lnTo>
                  <a:lnTo>
                    <a:pt x="207" y="0"/>
                  </a:lnTo>
                  <a:lnTo>
                    <a:pt x="189" y="0"/>
                  </a:lnTo>
                  <a:lnTo>
                    <a:pt x="169" y="0"/>
                  </a:lnTo>
                  <a:lnTo>
                    <a:pt x="147" y="0"/>
                  </a:lnTo>
                  <a:lnTo>
                    <a:pt x="127" y="0"/>
                  </a:lnTo>
                  <a:lnTo>
                    <a:pt x="105" y="0"/>
                  </a:lnTo>
                  <a:lnTo>
                    <a:pt x="83" y="0"/>
                  </a:lnTo>
                  <a:lnTo>
                    <a:pt x="63" y="0"/>
                  </a:lnTo>
                  <a:lnTo>
                    <a:pt x="45" y="0"/>
                  </a:lnTo>
                  <a:lnTo>
                    <a:pt x="29" y="0"/>
                  </a:lnTo>
                  <a:lnTo>
                    <a:pt x="16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" name="Freeform 31"/>
            <p:cNvSpPr/>
            <p:nvPr/>
          </p:nvSpPr>
          <p:spPr bwMode="auto">
            <a:xfrm>
              <a:off x="4264" y="1681"/>
              <a:ext cx="24" cy="132"/>
            </a:xfrm>
            <a:custGeom>
              <a:avLst/>
              <a:gdLst>
                <a:gd name="T0" fmla="*/ 0 w 50"/>
                <a:gd name="T1" fmla="*/ 0 h 263"/>
                <a:gd name="T2" fmla="*/ 0 w 50"/>
                <a:gd name="T3" fmla="*/ 1 h 263"/>
                <a:gd name="T4" fmla="*/ 0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0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" name="Freeform 32"/>
            <p:cNvSpPr/>
            <p:nvPr/>
          </p:nvSpPr>
          <p:spPr bwMode="auto">
            <a:xfrm>
              <a:off x="4300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6" name="Freeform 33"/>
            <p:cNvSpPr/>
            <p:nvPr/>
          </p:nvSpPr>
          <p:spPr bwMode="auto">
            <a:xfrm>
              <a:off x="4338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7" name="Rectangle 34"/>
            <p:cNvSpPr>
              <a:spLocks noChangeArrowheads="1"/>
            </p:cNvSpPr>
            <p:nvPr/>
          </p:nvSpPr>
          <p:spPr bwMode="auto">
            <a:xfrm>
              <a:off x="4264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8" name="Rectangle 35"/>
            <p:cNvSpPr>
              <a:spLocks noChangeArrowheads="1"/>
            </p:cNvSpPr>
            <p:nvPr/>
          </p:nvSpPr>
          <p:spPr bwMode="auto">
            <a:xfrm>
              <a:off x="4264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9" name="Freeform 36"/>
            <p:cNvSpPr/>
            <p:nvPr/>
          </p:nvSpPr>
          <p:spPr bwMode="auto">
            <a:xfrm>
              <a:off x="4370" y="1681"/>
              <a:ext cx="24" cy="132"/>
            </a:xfrm>
            <a:custGeom>
              <a:avLst/>
              <a:gdLst>
                <a:gd name="T0" fmla="*/ 0 w 50"/>
                <a:gd name="T1" fmla="*/ 0 h 263"/>
                <a:gd name="T2" fmla="*/ 0 w 50"/>
                <a:gd name="T3" fmla="*/ 1 h 263"/>
                <a:gd name="T4" fmla="*/ 0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0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5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0" name="Freeform 37"/>
            <p:cNvSpPr/>
            <p:nvPr/>
          </p:nvSpPr>
          <p:spPr bwMode="auto">
            <a:xfrm>
              <a:off x="4405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1" name="Freeform 38"/>
            <p:cNvSpPr/>
            <p:nvPr/>
          </p:nvSpPr>
          <p:spPr bwMode="auto">
            <a:xfrm>
              <a:off x="4444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2" name="Rectangle 39"/>
            <p:cNvSpPr>
              <a:spLocks noChangeArrowheads="1"/>
            </p:cNvSpPr>
            <p:nvPr/>
          </p:nvSpPr>
          <p:spPr bwMode="auto">
            <a:xfrm>
              <a:off x="4370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" name="Rectangle 40"/>
            <p:cNvSpPr>
              <a:spLocks noChangeArrowheads="1"/>
            </p:cNvSpPr>
            <p:nvPr/>
          </p:nvSpPr>
          <p:spPr bwMode="auto">
            <a:xfrm>
              <a:off x="4370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" name="Freeform 41"/>
            <p:cNvSpPr/>
            <p:nvPr/>
          </p:nvSpPr>
          <p:spPr bwMode="auto">
            <a:xfrm>
              <a:off x="4476" y="1681"/>
              <a:ext cx="24" cy="132"/>
            </a:xfrm>
            <a:custGeom>
              <a:avLst/>
              <a:gdLst>
                <a:gd name="T0" fmla="*/ 0 w 49"/>
                <a:gd name="T1" fmla="*/ 0 h 263"/>
                <a:gd name="T2" fmla="*/ 0 w 49"/>
                <a:gd name="T3" fmla="*/ 1 h 263"/>
                <a:gd name="T4" fmla="*/ 0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0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5" name="Freeform 42"/>
            <p:cNvSpPr/>
            <p:nvPr/>
          </p:nvSpPr>
          <p:spPr bwMode="auto">
            <a:xfrm>
              <a:off x="4511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6" name="Freeform 43"/>
            <p:cNvSpPr/>
            <p:nvPr/>
          </p:nvSpPr>
          <p:spPr bwMode="auto">
            <a:xfrm>
              <a:off x="4549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7" name="Rectangle 44"/>
            <p:cNvSpPr>
              <a:spLocks noChangeArrowheads="1"/>
            </p:cNvSpPr>
            <p:nvPr/>
          </p:nvSpPr>
          <p:spPr bwMode="auto">
            <a:xfrm>
              <a:off x="4476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8" name="Rectangle 45"/>
            <p:cNvSpPr>
              <a:spLocks noChangeArrowheads="1"/>
            </p:cNvSpPr>
            <p:nvPr/>
          </p:nvSpPr>
          <p:spPr bwMode="auto">
            <a:xfrm>
              <a:off x="4476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9" name="Freeform 46"/>
            <p:cNvSpPr/>
            <p:nvPr/>
          </p:nvSpPr>
          <p:spPr bwMode="auto">
            <a:xfrm>
              <a:off x="4581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0" name="Freeform 47"/>
            <p:cNvSpPr/>
            <p:nvPr/>
          </p:nvSpPr>
          <p:spPr bwMode="auto">
            <a:xfrm>
              <a:off x="4617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1" name="Freeform 48"/>
            <p:cNvSpPr/>
            <p:nvPr/>
          </p:nvSpPr>
          <p:spPr bwMode="auto">
            <a:xfrm>
              <a:off x="4655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581" y="1716"/>
              <a:ext cx="108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581" y="1780"/>
              <a:ext cx="108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4" name="Freeform 51"/>
            <p:cNvSpPr/>
            <p:nvPr/>
          </p:nvSpPr>
          <p:spPr bwMode="auto">
            <a:xfrm>
              <a:off x="4687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5" name="Freeform 52"/>
            <p:cNvSpPr/>
            <p:nvPr/>
          </p:nvSpPr>
          <p:spPr bwMode="auto">
            <a:xfrm>
              <a:off x="4723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6" name="Freeform 53"/>
            <p:cNvSpPr/>
            <p:nvPr/>
          </p:nvSpPr>
          <p:spPr bwMode="auto">
            <a:xfrm>
              <a:off x="4761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7" name="Rectangle 54"/>
            <p:cNvSpPr>
              <a:spLocks noChangeArrowheads="1"/>
            </p:cNvSpPr>
            <p:nvPr/>
          </p:nvSpPr>
          <p:spPr bwMode="auto">
            <a:xfrm>
              <a:off x="4687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8" name="Rectangle 55"/>
            <p:cNvSpPr>
              <a:spLocks noChangeArrowheads="1"/>
            </p:cNvSpPr>
            <p:nvPr/>
          </p:nvSpPr>
          <p:spPr bwMode="auto">
            <a:xfrm>
              <a:off x="4687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9" name="Freeform 56"/>
            <p:cNvSpPr/>
            <p:nvPr/>
          </p:nvSpPr>
          <p:spPr bwMode="auto">
            <a:xfrm>
              <a:off x="4793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0" name="Freeform 57"/>
            <p:cNvSpPr/>
            <p:nvPr/>
          </p:nvSpPr>
          <p:spPr bwMode="auto">
            <a:xfrm>
              <a:off x="4829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1" name="Freeform 58"/>
            <p:cNvSpPr/>
            <p:nvPr/>
          </p:nvSpPr>
          <p:spPr bwMode="auto">
            <a:xfrm>
              <a:off x="4867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2" name="Rectangle 59"/>
            <p:cNvSpPr>
              <a:spLocks noChangeArrowheads="1"/>
            </p:cNvSpPr>
            <p:nvPr/>
          </p:nvSpPr>
          <p:spPr bwMode="auto">
            <a:xfrm>
              <a:off x="4793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3" name="Rectangle 60"/>
            <p:cNvSpPr>
              <a:spLocks noChangeArrowheads="1"/>
            </p:cNvSpPr>
            <p:nvPr/>
          </p:nvSpPr>
          <p:spPr bwMode="auto">
            <a:xfrm>
              <a:off x="4793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" name="Freeform 61"/>
            <p:cNvSpPr/>
            <p:nvPr/>
          </p:nvSpPr>
          <p:spPr bwMode="auto">
            <a:xfrm>
              <a:off x="4898" y="1471"/>
              <a:ext cx="304" cy="420"/>
            </a:xfrm>
            <a:custGeom>
              <a:avLst/>
              <a:gdLst>
                <a:gd name="T0" fmla="*/ 1 w 607"/>
                <a:gd name="T1" fmla="*/ 0 h 841"/>
                <a:gd name="T2" fmla="*/ 1 w 607"/>
                <a:gd name="T3" fmla="*/ 0 h 841"/>
                <a:gd name="T4" fmla="*/ 1 w 607"/>
                <a:gd name="T5" fmla="*/ 0 h 841"/>
                <a:gd name="T6" fmla="*/ 1 w 607"/>
                <a:gd name="T7" fmla="*/ 0 h 841"/>
                <a:gd name="T8" fmla="*/ 1 w 607"/>
                <a:gd name="T9" fmla="*/ 0 h 841"/>
                <a:gd name="T10" fmla="*/ 1 w 607"/>
                <a:gd name="T11" fmla="*/ 0 h 841"/>
                <a:gd name="T12" fmla="*/ 1 w 607"/>
                <a:gd name="T13" fmla="*/ 0 h 841"/>
                <a:gd name="T14" fmla="*/ 1 w 607"/>
                <a:gd name="T15" fmla="*/ 0 h 841"/>
                <a:gd name="T16" fmla="*/ 1 w 607"/>
                <a:gd name="T17" fmla="*/ 0 h 841"/>
                <a:gd name="T18" fmla="*/ 1 w 607"/>
                <a:gd name="T19" fmla="*/ 0 h 841"/>
                <a:gd name="T20" fmla="*/ 1 w 607"/>
                <a:gd name="T21" fmla="*/ 0 h 841"/>
                <a:gd name="T22" fmla="*/ 1 w 607"/>
                <a:gd name="T23" fmla="*/ 0 h 841"/>
                <a:gd name="T24" fmla="*/ 1 w 607"/>
                <a:gd name="T25" fmla="*/ 0 h 841"/>
                <a:gd name="T26" fmla="*/ 1 w 607"/>
                <a:gd name="T27" fmla="*/ 0 h 841"/>
                <a:gd name="T28" fmla="*/ 1 w 607"/>
                <a:gd name="T29" fmla="*/ 0 h 841"/>
                <a:gd name="T30" fmla="*/ 1 w 607"/>
                <a:gd name="T31" fmla="*/ 0 h 841"/>
                <a:gd name="T32" fmla="*/ 1 w 607"/>
                <a:gd name="T33" fmla="*/ 0 h 841"/>
                <a:gd name="T34" fmla="*/ 1 w 607"/>
                <a:gd name="T35" fmla="*/ 0 h 841"/>
                <a:gd name="T36" fmla="*/ 1 w 607"/>
                <a:gd name="T37" fmla="*/ 0 h 841"/>
                <a:gd name="T38" fmla="*/ 1 w 607"/>
                <a:gd name="T39" fmla="*/ 0 h 841"/>
                <a:gd name="T40" fmla="*/ 1 w 607"/>
                <a:gd name="T41" fmla="*/ 0 h 841"/>
                <a:gd name="T42" fmla="*/ 1 w 607"/>
                <a:gd name="T43" fmla="*/ 0 h 841"/>
                <a:gd name="T44" fmla="*/ 1 w 607"/>
                <a:gd name="T45" fmla="*/ 0 h 841"/>
                <a:gd name="T46" fmla="*/ 1 w 607"/>
                <a:gd name="T47" fmla="*/ 0 h 841"/>
                <a:gd name="T48" fmla="*/ 1 w 607"/>
                <a:gd name="T49" fmla="*/ 0 h 841"/>
                <a:gd name="T50" fmla="*/ 1 w 607"/>
                <a:gd name="T51" fmla="*/ 0 h 841"/>
                <a:gd name="T52" fmla="*/ 1 w 607"/>
                <a:gd name="T53" fmla="*/ 0 h 841"/>
                <a:gd name="T54" fmla="*/ 1 w 607"/>
                <a:gd name="T55" fmla="*/ 0 h 841"/>
                <a:gd name="T56" fmla="*/ 1 w 607"/>
                <a:gd name="T57" fmla="*/ 0 h 841"/>
                <a:gd name="T58" fmla="*/ 1 w 607"/>
                <a:gd name="T59" fmla="*/ 0 h 841"/>
                <a:gd name="T60" fmla="*/ 1 w 607"/>
                <a:gd name="T61" fmla="*/ 0 h 841"/>
                <a:gd name="T62" fmla="*/ 1 w 607"/>
                <a:gd name="T63" fmla="*/ 0 h 841"/>
                <a:gd name="T64" fmla="*/ 1 w 607"/>
                <a:gd name="T65" fmla="*/ 0 h 841"/>
                <a:gd name="T66" fmla="*/ 1 w 607"/>
                <a:gd name="T67" fmla="*/ 0 h 841"/>
                <a:gd name="T68" fmla="*/ 1 w 607"/>
                <a:gd name="T69" fmla="*/ 0 h 841"/>
                <a:gd name="T70" fmla="*/ 1 w 607"/>
                <a:gd name="T71" fmla="*/ 0 h 841"/>
                <a:gd name="T72" fmla="*/ 1 w 607"/>
                <a:gd name="T73" fmla="*/ 0 h 841"/>
                <a:gd name="T74" fmla="*/ 1 w 607"/>
                <a:gd name="T75" fmla="*/ 0 h 841"/>
                <a:gd name="T76" fmla="*/ 1 w 607"/>
                <a:gd name="T77" fmla="*/ 0 h 841"/>
                <a:gd name="T78" fmla="*/ 1 w 607"/>
                <a:gd name="T79" fmla="*/ 0 h 841"/>
                <a:gd name="T80" fmla="*/ 1 w 607"/>
                <a:gd name="T81" fmla="*/ 0 h 841"/>
                <a:gd name="T82" fmla="*/ 1 w 607"/>
                <a:gd name="T83" fmla="*/ 0 h 841"/>
                <a:gd name="T84" fmla="*/ 1 w 607"/>
                <a:gd name="T85" fmla="*/ 0 h 841"/>
                <a:gd name="T86" fmla="*/ 1 w 607"/>
                <a:gd name="T87" fmla="*/ 0 h 841"/>
                <a:gd name="T88" fmla="*/ 1 w 607"/>
                <a:gd name="T89" fmla="*/ 0 h 841"/>
                <a:gd name="T90" fmla="*/ 1 w 607"/>
                <a:gd name="T91" fmla="*/ 0 h 841"/>
                <a:gd name="T92" fmla="*/ 1 w 607"/>
                <a:gd name="T93" fmla="*/ 0 h 841"/>
                <a:gd name="T94" fmla="*/ 1 w 607"/>
                <a:gd name="T95" fmla="*/ 0 h 841"/>
                <a:gd name="T96" fmla="*/ 1 w 607"/>
                <a:gd name="T97" fmla="*/ 0 h 841"/>
                <a:gd name="T98" fmla="*/ 1 w 607"/>
                <a:gd name="T99" fmla="*/ 0 h 841"/>
                <a:gd name="T100" fmla="*/ 1 w 607"/>
                <a:gd name="T101" fmla="*/ 0 h 841"/>
                <a:gd name="T102" fmla="*/ 1 w 607"/>
                <a:gd name="T103" fmla="*/ 0 h 84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607"/>
                <a:gd name="T157" fmla="*/ 0 h 841"/>
                <a:gd name="T158" fmla="*/ 607 w 607"/>
                <a:gd name="T159" fmla="*/ 841 h 84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607" h="841">
                  <a:moveTo>
                    <a:pt x="0" y="379"/>
                  </a:moveTo>
                  <a:lnTo>
                    <a:pt x="15" y="383"/>
                  </a:lnTo>
                  <a:lnTo>
                    <a:pt x="32" y="386"/>
                  </a:lnTo>
                  <a:lnTo>
                    <a:pt x="52" y="391"/>
                  </a:lnTo>
                  <a:lnTo>
                    <a:pt x="73" y="397"/>
                  </a:lnTo>
                  <a:lnTo>
                    <a:pt x="93" y="405"/>
                  </a:lnTo>
                  <a:lnTo>
                    <a:pt x="116" y="415"/>
                  </a:lnTo>
                  <a:lnTo>
                    <a:pt x="138" y="429"/>
                  </a:lnTo>
                  <a:lnTo>
                    <a:pt x="160" y="447"/>
                  </a:lnTo>
                  <a:lnTo>
                    <a:pt x="181" y="471"/>
                  </a:lnTo>
                  <a:lnTo>
                    <a:pt x="202" y="501"/>
                  </a:lnTo>
                  <a:lnTo>
                    <a:pt x="219" y="537"/>
                  </a:lnTo>
                  <a:lnTo>
                    <a:pt x="235" y="580"/>
                  </a:lnTo>
                  <a:lnTo>
                    <a:pt x="248" y="631"/>
                  </a:lnTo>
                  <a:lnTo>
                    <a:pt x="258" y="691"/>
                  </a:lnTo>
                  <a:lnTo>
                    <a:pt x="264" y="761"/>
                  </a:lnTo>
                  <a:lnTo>
                    <a:pt x="266" y="841"/>
                  </a:lnTo>
                  <a:lnTo>
                    <a:pt x="301" y="841"/>
                  </a:lnTo>
                  <a:lnTo>
                    <a:pt x="301" y="815"/>
                  </a:lnTo>
                  <a:lnTo>
                    <a:pt x="301" y="787"/>
                  </a:lnTo>
                  <a:lnTo>
                    <a:pt x="301" y="756"/>
                  </a:lnTo>
                  <a:lnTo>
                    <a:pt x="302" y="722"/>
                  </a:lnTo>
                  <a:lnTo>
                    <a:pt x="304" y="687"/>
                  </a:lnTo>
                  <a:lnTo>
                    <a:pt x="310" y="651"/>
                  </a:lnTo>
                  <a:lnTo>
                    <a:pt x="318" y="613"/>
                  </a:lnTo>
                  <a:lnTo>
                    <a:pt x="329" y="576"/>
                  </a:lnTo>
                  <a:lnTo>
                    <a:pt x="344" y="539"/>
                  </a:lnTo>
                  <a:lnTo>
                    <a:pt x="364" y="504"/>
                  </a:lnTo>
                  <a:lnTo>
                    <a:pt x="388" y="468"/>
                  </a:lnTo>
                  <a:lnTo>
                    <a:pt x="419" y="435"/>
                  </a:lnTo>
                  <a:lnTo>
                    <a:pt x="455" y="405"/>
                  </a:lnTo>
                  <a:lnTo>
                    <a:pt x="499" y="376"/>
                  </a:lnTo>
                  <a:lnTo>
                    <a:pt x="548" y="351"/>
                  </a:lnTo>
                  <a:lnTo>
                    <a:pt x="607" y="330"/>
                  </a:lnTo>
                  <a:lnTo>
                    <a:pt x="597" y="332"/>
                  </a:lnTo>
                  <a:lnTo>
                    <a:pt x="584" y="336"/>
                  </a:lnTo>
                  <a:lnTo>
                    <a:pt x="570" y="339"/>
                  </a:lnTo>
                  <a:lnTo>
                    <a:pt x="554" y="344"/>
                  </a:lnTo>
                  <a:lnTo>
                    <a:pt x="536" y="351"/>
                  </a:lnTo>
                  <a:lnTo>
                    <a:pt x="517" y="359"/>
                  </a:lnTo>
                  <a:lnTo>
                    <a:pt x="498" y="368"/>
                  </a:lnTo>
                  <a:lnTo>
                    <a:pt x="477" y="378"/>
                  </a:lnTo>
                  <a:lnTo>
                    <a:pt x="456" y="392"/>
                  </a:lnTo>
                  <a:lnTo>
                    <a:pt x="434" y="408"/>
                  </a:lnTo>
                  <a:lnTo>
                    <a:pt x="414" y="426"/>
                  </a:lnTo>
                  <a:lnTo>
                    <a:pt x="394" y="447"/>
                  </a:lnTo>
                  <a:lnTo>
                    <a:pt x="373" y="471"/>
                  </a:lnTo>
                  <a:lnTo>
                    <a:pt x="355" y="498"/>
                  </a:lnTo>
                  <a:lnTo>
                    <a:pt x="338" y="528"/>
                  </a:lnTo>
                  <a:lnTo>
                    <a:pt x="321" y="562"/>
                  </a:lnTo>
                  <a:lnTo>
                    <a:pt x="324" y="550"/>
                  </a:lnTo>
                  <a:lnTo>
                    <a:pt x="326" y="533"/>
                  </a:lnTo>
                  <a:lnTo>
                    <a:pt x="328" y="514"/>
                  </a:lnTo>
                  <a:lnTo>
                    <a:pt x="332" y="491"/>
                  </a:lnTo>
                  <a:lnTo>
                    <a:pt x="335" y="464"/>
                  </a:lnTo>
                  <a:lnTo>
                    <a:pt x="341" y="437"/>
                  </a:lnTo>
                  <a:lnTo>
                    <a:pt x="348" y="407"/>
                  </a:lnTo>
                  <a:lnTo>
                    <a:pt x="356" y="375"/>
                  </a:lnTo>
                  <a:lnTo>
                    <a:pt x="366" y="341"/>
                  </a:lnTo>
                  <a:lnTo>
                    <a:pt x="379" y="306"/>
                  </a:lnTo>
                  <a:lnTo>
                    <a:pt x="394" y="270"/>
                  </a:lnTo>
                  <a:lnTo>
                    <a:pt x="411" y="234"/>
                  </a:lnTo>
                  <a:lnTo>
                    <a:pt x="431" y="196"/>
                  </a:lnTo>
                  <a:lnTo>
                    <a:pt x="454" y="160"/>
                  </a:lnTo>
                  <a:lnTo>
                    <a:pt x="480" y="123"/>
                  </a:lnTo>
                  <a:lnTo>
                    <a:pt x="510" y="87"/>
                  </a:lnTo>
                  <a:lnTo>
                    <a:pt x="486" y="109"/>
                  </a:lnTo>
                  <a:lnTo>
                    <a:pt x="467" y="131"/>
                  </a:lnTo>
                  <a:lnTo>
                    <a:pt x="449" y="153"/>
                  </a:lnTo>
                  <a:lnTo>
                    <a:pt x="434" y="175"/>
                  </a:lnTo>
                  <a:lnTo>
                    <a:pt x="422" y="196"/>
                  </a:lnTo>
                  <a:lnTo>
                    <a:pt x="411" y="216"/>
                  </a:lnTo>
                  <a:lnTo>
                    <a:pt x="402" y="234"/>
                  </a:lnTo>
                  <a:lnTo>
                    <a:pt x="394" y="250"/>
                  </a:lnTo>
                  <a:lnTo>
                    <a:pt x="394" y="233"/>
                  </a:lnTo>
                  <a:lnTo>
                    <a:pt x="396" y="208"/>
                  </a:lnTo>
                  <a:lnTo>
                    <a:pt x="400" y="179"/>
                  </a:lnTo>
                  <a:lnTo>
                    <a:pt x="406" y="146"/>
                  </a:lnTo>
                  <a:lnTo>
                    <a:pt x="412" y="114"/>
                  </a:lnTo>
                  <a:lnTo>
                    <a:pt x="420" y="82"/>
                  </a:lnTo>
                  <a:lnTo>
                    <a:pt x="430" y="57"/>
                  </a:lnTo>
                  <a:lnTo>
                    <a:pt x="440" y="38"/>
                  </a:lnTo>
                  <a:lnTo>
                    <a:pt x="430" y="53"/>
                  </a:lnTo>
                  <a:lnTo>
                    <a:pt x="419" y="73"/>
                  </a:lnTo>
                  <a:lnTo>
                    <a:pt x="410" y="97"/>
                  </a:lnTo>
                  <a:lnTo>
                    <a:pt x="402" y="126"/>
                  </a:lnTo>
                  <a:lnTo>
                    <a:pt x="394" y="158"/>
                  </a:lnTo>
                  <a:lnTo>
                    <a:pt x="389" y="192"/>
                  </a:lnTo>
                  <a:lnTo>
                    <a:pt x="385" y="227"/>
                  </a:lnTo>
                  <a:lnTo>
                    <a:pt x="384" y="263"/>
                  </a:lnTo>
                  <a:lnTo>
                    <a:pt x="374" y="283"/>
                  </a:lnTo>
                  <a:lnTo>
                    <a:pt x="362" y="315"/>
                  </a:lnTo>
                  <a:lnTo>
                    <a:pt x="346" y="359"/>
                  </a:lnTo>
                  <a:lnTo>
                    <a:pt x="329" y="410"/>
                  </a:lnTo>
                  <a:lnTo>
                    <a:pt x="313" y="468"/>
                  </a:lnTo>
                  <a:lnTo>
                    <a:pt x="300" y="529"/>
                  </a:lnTo>
                  <a:lnTo>
                    <a:pt x="289" y="590"/>
                  </a:lnTo>
                  <a:lnTo>
                    <a:pt x="283" y="650"/>
                  </a:lnTo>
                  <a:lnTo>
                    <a:pt x="274" y="617"/>
                  </a:lnTo>
                  <a:lnTo>
                    <a:pt x="265" y="581"/>
                  </a:lnTo>
                  <a:lnTo>
                    <a:pt x="257" y="538"/>
                  </a:lnTo>
                  <a:lnTo>
                    <a:pt x="249" y="491"/>
                  </a:lnTo>
                  <a:lnTo>
                    <a:pt x="244" y="440"/>
                  </a:lnTo>
                  <a:lnTo>
                    <a:pt x="242" y="386"/>
                  </a:lnTo>
                  <a:lnTo>
                    <a:pt x="245" y="330"/>
                  </a:lnTo>
                  <a:lnTo>
                    <a:pt x="253" y="271"/>
                  </a:lnTo>
                  <a:lnTo>
                    <a:pt x="265" y="216"/>
                  </a:lnTo>
                  <a:lnTo>
                    <a:pt x="276" y="168"/>
                  </a:lnTo>
                  <a:lnTo>
                    <a:pt x="287" y="125"/>
                  </a:lnTo>
                  <a:lnTo>
                    <a:pt x="297" y="89"/>
                  </a:lnTo>
                  <a:lnTo>
                    <a:pt x="308" y="59"/>
                  </a:lnTo>
                  <a:lnTo>
                    <a:pt x="318" y="34"/>
                  </a:lnTo>
                  <a:lnTo>
                    <a:pt x="326" y="15"/>
                  </a:lnTo>
                  <a:lnTo>
                    <a:pt x="334" y="0"/>
                  </a:lnTo>
                  <a:lnTo>
                    <a:pt x="326" y="15"/>
                  </a:lnTo>
                  <a:lnTo>
                    <a:pt x="313" y="39"/>
                  </a:lnTo>
                  <a:lnTo>
                    <a:pt x="300" y="72"/>
                  </a:lnTo>
                  <a:lnTo>
                    <a:pt x="285" y="111"/>
                  </a:lnTo>
                  <a:lnTo>
                    <a:pt x="270" y="155"/>
                  </a:lnTo>
                  <a:lnTo>
                    <a:pt x="257" y="200"/>
                  </a:lnTo>
                  <a:lnTo>
                    <a:pt x="248" y="245"/>
                  </a:lnTo>
                  <a:lnTo>
                    <a:pt x="243" y="288"/>
                  </a:lnTo>
                  <a:lnTo>
                    <a:pt x="233" y="263"/>
                  </a:lnTo>
                  <a:lnTo>
                    <a:pt x="218" y="234"/>
                  </a:lnTo>
                  <a:lnTo>
                    <a:pt x="200" y="206"/>
                  </a:lnTo>
                  <a:lnTo>
                    <a:pt x="182" y="175"/>
                  </a:lnTo>
                  <a:lnTo>
                    <a:pt x="165" y="145"/>
                  </a:lnTo>
                  <a:lnTo>
                    <a:pt x="150" y="116"/>
                  </a:lnTo>
                  <a:lnTo>
                    <a:pt x="139" y="88"/>
                  </a:lnTo>
                  <a:lnTo>
                    <a:pt x="136" y="63"/>
                  </a:lnTo>
                  <a:lnTo>
                    <a:pt x="136" y="86"/>
                  </a:lnTo>
                  <a:lnTo>
                    <a:pt x="145" y="116"/>
                  </a:lnTo>
                  <a:lnTo>
                    <a:pt x="160" y="152"/>
                  </a:lnTo>
                  <a:lnTo>
                    <a:pt x="180" y="189"/>
                  </a:lnTo>
                  <a:lnTo>
                    <a:pt x="199" y="227"/>
                  </a:lnTo>
                  <a:lnTo>
                    <a:pt x="217" y="261"/>
                  </a:lnTo>
                  <a:lnTo>
                    <a:pt x="230" y="290"/>
                  </a:lnTo>
                  <a:lnTo>
                    <a:pt x="236" y="309"/>
                  </a:lnTo>
                  <a:lnTo>
                    <a:pt x="233" y="336"/>
                  </a:lnTo>
                  <a:lnTo>
                    <a:pt x="229" y="363"/>
                  </a:lnTo>
                  <a:lnTo>
                    <a:pt x="226" y="390"/>
                  </a:lnTo>
                  <a:lnTo>
                    <a:pt x="226" y="414"/>
                  </a:lnTo>
                  <a:lnTo>
                    <a:pt x="204" y="392"/>
                  </a:lnTo>
                  <a:lnTo>
                    <a:pt x="181" y="366"/>
                  </a:lnTo>
                  <a:lnTo>
                    <a:pt x="158" y="334"/>
                  </a:lnTo>
                  <a:lnTo>
                    <a:pt x="136" y="299"/>
                  </a:lnTo>
                  <a:lnTo>
                    <a:pt x="119" y="259"/>
                  </a:lnTo>
                  <a:lnTo>
                    <a:pt x="107" y="214"/>
                  </a:lnTo>
                  <a:lnTo>
                    <a:pt x="101" y="163"/>
                  </a:lnTo>
                  <a:lnTo>
                    <a:pt x="105" y="108"/>
                  </a:lnTo>
                  <a:lnTo>
                    <a:pt x="99" y="134"/>
                  </a:lnTo>
                  <a:lnTo>
                    <a:pt x="98" y="171"/>
                  </a:lnTo>
                  <a:lnTo>
                    <a:pt x="100" y="212"/>
                  </a:lnTo>
                  <a:lnTo>
                    <a:pt x="107" y="252"/>
                  </a:lnTo>
                  <a:lnTo>
                    <a:pt x="94" y="240"/>
                  </a:lnTo>
                  <a:lnTo>
                    <a:pt x="82" y="224"/>
                  </a:lnTo>
                  <a:lnTo>
                    <a:pt x="70" y="206"/>
                  </a:lnTo>
                  <a:lnTo>
                    <a:pt x="61" y="185"/>
                  </a:lnTo>
                  <a:lnTo>
                    <a:pt x="52" y="164"/>
                  </a:lnTo>
                  <a:lnTo>
                    <a:pt x="45" y="145"/>
                  </a:lnTo>
                  <a:lnTo>
                    <a:pt x="41" y="128"/>
                  </a:lnTo>
                  <a:lnTo>
                    <a:pt x="39" y="116"/>
                  </a:lnTo>
                  <a:lnTo>
                    <a:pt x="39" y="130"/>
                  </a:lnTo>
                  <a:lnTo>
                    <a:pt x="43" y="148"/>
                  </a:lnTo>
                  <a:lnTo>
                    <a:pt x="47" y="169"/>
                  </a:lnTo>
                  <a:lnTo>
                    <a:pt x="55" y="191"/>
                  </a:lnTo>
                  <a:lnTo>
                    <a:pt x="66" y="214"/>
                  </a:lnTo>
                  <a:lnTo>
                    <a:pt x="78" y="234"/>
                  </a:lnTo>
                  <a:lnTo>
                    <a:pt x="94" y="254"/>
                  </a:lnTo>
                  <a:lnTo>
                    <a:pt x="113" y="269"/>
                  </a:lnTo>
                  <a:lnTo>
                    <a:pt x="119" y="285"/>
                  </a:lnTo>
                  <a:lnTo>
                    <a:pt x="127" y="301"/>
                  </a:lnTo>
                  <a:lnTo>
                    <a:pt x="134" y="318"/>
                  </a:lnTo>
                  <a:lnTo>
                    <a:pt x="143" y="333"/>
                  </a:lnTo>
                  <a:lnTo>
                    <a:pt x="151" y="348"/>
                  </a:lnTo>
                  <a:lnTo>
                    <a:pt x="160" y="361"/>
                  </a:lnTo>
                  <a:lnTo>
                    <a:pt x="169" y="372"/>
                  </a:lnTo>
                  <a:lnTo>
                    <a:pt x="177" y="382"/>
                  </a:lnTo>
                  <a:lnTo>
                    <a:pt x="185" y="389"/>
                  </a:lnTo>
                  <a:lnTo>
                    <a:pt x="194" y="397"/>
                  </a:lnTo>
                  <a:lnTo>
                    <a:pt x="203" y="407"/>
                  </a:lnTo>
                  <a:lnTo>
                    <a:pt x="211" y="420"/>
                  </a:lnTo>
                  <a:lnTo>
                    <a:pt x="219" y="438"/>
                  </a:lnTo>
                  <a:lnTo>
                    <a:pt x="227" y="462"/>
                  </a:lnTo>
                  <a:lnTo>
                    <a:pt x="233" y="496"/>
                  </a:lnTo>
                  <a:lnTo>
                    <a:pt x="238" y="537"/>
                  </a:lnTo>
                  <a:lnTo>
                    <a:pt x="230" y="521"/>
                  </a:lnTo>
                  <a:lnTo>
                    <a:pt x="221" y="502"/>
                  </a:lnTo>
                  <a:lnTo>
                    <a:pt x="210" y="485"/>
                  </a:lnTo>
                  <a:lnTo>
                    <a:pt x="197" y="468"/>
                  </a:lnTo>
                  <a:lnTo>
                    <a:pt x="184" y="453"/>
                  </a:lnTo>
                  <a:lnTo>
                    <a:pt x="173" y="439"/>
                  </a:lnTo>
                  <a:lnTo>
                    <a:pt x="164" y="429"/>
                  </a:lnTo>
                  <a:lnTo>
                    <a:pt x="156" y="422"/>
                  </a:lnTo>
                  <a:lnTo>
                    <a:pt x="145" y="405"/>
                  </a:lnTo>
                  <a:lnTo>
                    <a:pt x="134" y="379"/>
                  </a:lnTo>
                  <a:lnTo>
                    <a:pt x="126" y="357"/>
                  </a:lnTo>
                  <a:lnTo>
                    <a:pt x="122" y="348"/>
                  </a:lnTo>
                  <a:lnTo>
                    <a:pt x="124" y="366"/>
                  </a:lnTo>
                  <a:lnTo>
                    <a:pt x="130" y="387"/>
                  </a:lnTo>
                  <a:lnTo>
                    <a:pt x="136" y="406"/>
                  </a:lnTo>
                  <a:lnTo>
                    <a:pt x="138" y="414"/>
                  </a:lnTo>
                  <a:lnTo>
                    <a:pt x="122" y="406"/>
                  </a:lnTo>
                  <a:lnTo>
                    <a:pt x="105" y="398"/>
                  </a:lnTo>
                  <a:lnTo>
                    <a:pt x="86" y="391"/>
                  </a:lnTo>
                  <a:lnTo>
                    <a:pt x="67" y="386"/>
                  </a:lnTo>
                  <a:lnTo>
                    <a:pt x="48" y="382"/>
                  </a:lnTo>
                  <a:lnTo>
                    <a:pt x="30" y="379"/>
                  </a:lnTo>
                  <a:lnTo>
                    <a:pt x="14" y="378"/>
                  </a:lnTo>
                  <a:lnTo>
                    <a:pt x="0" y="379"/>
                  </a:lnTo>
                  <a:close/>
                </a:path>
              </a:pathLst>
            </a:custGeom>
            <a:solidFill>
              <a:srgbClr val="0C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5" name="Freeform 62"/>
            <p:cNvSpPr/>
            <p:nvPr/>
          </p:nvSpPr>
          <p:spPr bwMode="auto">
            <a:xfrm>
              <a:off x="4812" y="1406"/>
              <a:ext cx="426" cy="307"/>
            </a:xfrm>
            <a:custGeom>
              <a:avLst/>
              <a:gdLst>
                <a:gd name="T0" fmla="*/ 0 w 854"/>
                <a:gd name="T1" fmla="*/ 1 h 614"/>
                <a:gd name="T2" fmla="*/ 0 w 854"/>
                <a:gd name="T3" fmla="*/ 1 h 614"/>
                <a:gd name="T4" fmla="*/ 0 w 854"/>
                <a:gd name="T5" fmla="*/ 1 h 614"/>
                <a:gd name="T6" fmla="*/ 0 w 854"/>
                <a:gd name="T7" fmla="*/ 1 h 614"/>
                <a:gd name="T8" fmla="*/ 0 w 854"/>
                <a:gd name="T9" fmla="*/ 1 h 614"/>
                <a:gd name="T10" fmla="*/ 0 w 854"/>
                <a:gd name="T11" fmla="*/ 1 h 614"/>
                <a:gd name="T12" fmla="*/ 0 w 854"/>
                <a:gd name="T13" fmla="*/ 1 h 614"/>
                <a:gd name="T14" fmla="*/ 0 w 854"/>
                <a:gd name="T15" fmla="*/ 1 h 614"/>
                <a:gd name="T16" fmla="*/ 0 w 854"/>
                <a:gd name="T17" fmla="*/ 1 h 614"/>
                <a:gd name="T18" fmla="*/ 0 w 854"/>
                <a:gd name="T19" fmla="*/ 1 h 614"/>
                <a:gd name="T20" fmla="*/ 0 w 854"/>
                <a:gd name="T21" fmla="*/ 1 h 614"/>
                <a:gd name="T22" fmla="*/ 0 w 854"/>
                <a:gd name="T23" fmla="*/ 1 h 614"/>
                <a:gd name="T24" fmla="*/ 0 w 854"/>
                <a:gd name="T25" fmla="*/ 1 h 614"/>
                <a:gd name="T26" fmla="*/ 0 w 854"/>
                <a:gd name="T27" fmla="*/ 1 h 614"/>
                <a:gd name="T28" fmla="*/ 0 w 854"/>
                <a:gd name="T29" fmla="*/ 1 h 614"/>
                <a:gd name="T30" fmla="*/ 0 w 854"/>
                <a:gd name="T31" fmla="*/ 1 h 614"/>
                <a:gd name="T32" fmla="*/ 0 w 854"/>
                <a:gd name="T33" fmla="*/ 1 h 614"/>
                <a:gd name="T34" fmla="*/ 0 w 854"/>
                <a:gd name="T35" fmla="*/ 1 h 614"/>
                <a:gd name="T36" fmla="*/ 0 w 854"/>
                <a:gd name="T37" fmla="*/ 1 h 614"/>
                <a:gd name="T38" fmla="*/ 0 w 854"/>
                <a:gd name="T39" fmla="*/ 1 h 614"/>
                <a:gd name="T40" fmla="*/ 0 w 854"/>
                <a:gd name="T41" fmla="*/ 1 h 614"/>
                <a:gd name="T42" fmla="*/ 0 w 854"/>
                <a:gd name="T43" fmla="*/ 1 h 614"/>
                <a:gd name="T44" fmla="*/ 0 w 854"/>
                <a:gd name="T45" fmla="*/ 1 h 614"/>
                <a:gd name="T46" fmla="*/ 0 w 854"/>
                <a:gd name="T47" fmla="*/ 1 h 614"/>
                <a:gd name="T48" fmla="*/ 0 w 854"/>
                <a:gd name="T49" fmla="*/ 1 h 614"/>
                <a:gd name="T50" fmla="*/ 0 w 854"/>
                <a:gd name="T51" fmla="*/ 1 h 614"/>
                <a:gd name="T52" fmla="*/ 0 w 854"/>
                <a:gd name="T53" fmla="*/ 1 h 614"/>
                <a:gd name="T54" fmla="*/ 0 w 854"/>
                <a:gd name="T55" fmla="*/ 1 h 614"/>
                <a:gd name="T56" fmla="*/ 0 w 854"/>
                <a:gd name="T57" fmla="*/ 1 h 614"/>
                <a:gd name="T58" fmla="*/ 0 w 854"/>
                <a:gd name="T59" fmla="*/ 1 h 614"/>
                <a:gd name="T60" fmla="*/ 0 w 854"/>
                <a:gd name="T61" fmla="*/ 1 h 614"/>
                <a:gd name="T62" fmla="*/ 0 w 854"/>
                <a:gd name="T63" fmla="*/ 1 h 614"/>
                <a:gd name="T64" fmla="*/ 0 w 854"/>
                <a:gd name="T65" fmla="*/ 1 h 614"/>
                <a:gd name="T66" fmla="*/ 0 w 854"/>
                <a:gd name="T67" fmla="*/ 1 h 614"/>
                <a:gd name="T68" fmla="*/ 0 w 854"/>
                <a:gd name="T69" fmla="*/ 1 h 614"/>
                <a:gd name="T70" fmla="*/ 0 w 854"/>
                <a:gd name="T71" fmla="*/ 1 h 614"/>
                <a:gd name="T72" fmla="*/ 0 w 854"/>
                <a:gd name="T73" fmla="*/ 1 h 614"/>
                <a:gd name="T74" fmla="*/ 0 w 854"/>
                <a:gd name="T75" fmla="*/ 1 h 614"/>
                <a:gd name="T76" fmla="*/ 0 w 854"/>
                <a:gd name="T77" fmla="*/ 1 h 614"/>
                <a:gd name="T78" fmla="*/ 0 w 854"/>
                <a:gd name="T79" fmla="*/ 1 h 614"/>
                <a:gd name="T80" fmla="*/ 0 w 854"/>
                <a:gd name="T81" fmla="*/ 1 h 614"/>
                <a:gd name="T82" fmla="*/ 0 w 854"/>
                <a:gd name="T83" fmla="*/ 1 h 614"/>
                <a:gd name="T84" fmla="*/ 0 w 854"/>
                <a:gd name="T85" fmla="*/ 1 h 614"/>
                <a:gd name="T86" fmla="*/ 0 w 854"/>
                <a:gd name="T87" fmla="*/ 1 h 614"/>
                <a:gd name="T88" fmla="*/ 0 w 854"/>
                <a:gd name="T89" fmla="*/ 1 h 614"/>
                <a:gd name="T90" fmla="*/ 0 w 854"/>
                <a:gd name="T91" fmla="*/ 1 h 614"/>
                <a:gd name="T92" fmla="*/ 0 w 854"/>
                <a:gd name="T93" fmla="*/ 1 h 614"/>
                <a:gd name="T94" fmla="*/ 0 w 854"/>
                <a:gd name="T95" fmla="*/ 0 h 614"/>
                <a:gd name="T96" fmla="*/ 0 w 854"/>
                <a:gd name="T97" fmla="*/ 1 h 614"/>
                <a:gd name="T98" fmla="*/ 0 w 854"/>
                <a:gd name="T99" fmla="*/ 1 h 614"/>
                <a:gd name="T100" fmla="*/ 0 w 854"/>
                <a:gd name="T101" fmla="*/ 1 h 61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854"/>
                <a:gd name="T154" fmla="*/ 0 h 614"/>
                <a:gd name="T155" fmla="*/ 854 w 854"/>
                <a:gd name="T156" fmla="*/ 614 h 61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854" h="614">
                  <a:moveTo>
                    <a:pt x="393" y="145"/>
                  </a:moveTo>
                  <a:lnTo>
                    <a:pt x="396" y="135"/>
                  </a:lnTo>
                  <a:lnTo>
                    <a:pt x="396" y="123"/>
                  </a:lnTo>
                  <a:lnTo>
                    <a:pt x="394" y="108"/>
                  </a:lnTo>
                  <a:lnTo>
                    <a:pt x="388" y="94"/>
                  </a:lnTo>
                  <a:lnTo>
                    <a:pt x="380" y="81"/>
                  </a:lnTo>
                  <a:lnTo>
                    <a:pt x="371" y="71"/>
                  </a:lnTo>
                  <a:lnTo>
                    <a:pt x="361" y="66"/>
                  </a:lnTo>
                  <a:lnTo>
                    <a:pt x="349" y="67"/>
                  </a:lnTo>
                  <a:lnTo>
                    <a:pt x="355" y="61"/>
                  </a:lnTo>
                  <a:lnTo>
                    <a:pt x="358" y="55"/>
                  </a:lnTo>
                  <a:lnTo>
                    <a:pt x="357" y="50"/>
                  </a:lnTo>
                  <a:lnTo>
                    <a:pt x="354" y="46"/>
                  </a:lnTo>
                  <a:lnTo>
                    <a:pt x="348" y="42"/>
                  </a:lnTo>
                  <a:lnTo>
                    <a:pt x="339" y="40"/>
                  </a:lnTo>
                  <a:lnTo>
                    <a:pt x="330" y="40"/>
                  </a:lnTo>
                  <a:lnTo>
                    <a:pt x="317" y="40"/>
                  </a:lnTo>
                  <a:lnTo>
                    <a:pt x="304" y="41"/>
                  </a:lnTo>
                  <a:lnTo>
                    <a:pt x="290" y="44"/>
                  </a:lnTo>
                  <a:lnTo>
                    <a:pt x="275" y="50"/>
                  </a:lnTo>
                  <a:lnTo>
                    <a:pt x="260" y="57"/>
                  </a:lnTo>
                  <a:lnTo>
                    <a:pt x="245" y="65"/>
                  </a:lnTo>
                  <a:lnTo>
                    <a:pt x="230" y="77"/>
                  </a:lnTo>
                  <a:lnTo>
                    <a:pt x="217" y="89"/>
                  </a:lnTo>
                  <a:lnTo>
                    <a:pt x="204" y="104"/>
                  </a:lnTo>
                  <a:lnTo>
                    <a:pt x="191" y="105"/>
                  </a:lnTo>
                  <a:lnTo>
                    <a:pt x="179" y="111"/>
                  </a:lnTo>
                  <a:lnTo>
                    <a:pt x="165" y="120"/>
                  </a:lnTo>
                  <a:lnTo>
                    <a:pt x="153" y="133"/>
                  </a:lnTo>
                  <a:lnTo>
                    <a:pt x="145" y="147"/>
                  </a:lnTo>
                  <a:lnTo>
                    <a:pt x="142" y="161"/>
                  </a:lnTo>
                  <a:lnTo>
                    <a:pt x="145" y="173"/>
                  </a:lnTo>
                  <a:lnTo>
                    <a:pt x="156" y="183"/>
                  </a:lnTo>
                  <a:lnTo>
                    <a:pt x="138" y="194"/>
                  </a:lnTo>
                  <a:lnTo>
                    <a:pt x="127" y="207"/>
                  </a:lnTo>
                  <a:lnTo>
                    <a:pt x="121" y="221"/>
                  </a:lnTo>
                  <a:lnTo>
                    <a:pt x="119" y="233"/>
                  </a:lnTo>
                  <a:lnTo>
                    <a:pt x="121" y="246"/>
                  </a:lnTo>
                  <a:lnTo>
                    <a:pt x="127" y="257"/>
                  </a:lnTo>
                  <a:lnTo>
                    <a:pt x="135" y="268"/>
                  </a:lnTo>
                  <a:lnTo>
                    <a:pt x="145" y="277"/>
                  </a:lnTo>
                  <a:lnTo>
                    <a:pt x="158" y="284"/>
                  </a:lnTo>
                  <a:lnTo>
                    <a:pt x="171" y="288"/>
                  </a:lnTo>
                  <a:lnTo>
                    <a:pt x="184" y="290"/>
                  </a:lnTo>
                  <a:lnTo>
                    <a:pt x="198" y="287"/>
                  </a:lnTo>
                  <a:lnTo>
                    <a:pt x="211" y="282"/>
                  </a:lnTo>
                  <a:lnTo>
                    <a:pt x="222" y="272"/>
                  </a:lnTo>
                  <a:lnTo>
                    <a:pt x="232" y="257"/>
                  </a:lnTo>
                  <a:lnTo>
                    <a:pt x="238" y="238"/>
                  </a:lnTo>
                  <a:lnTo>
                    <a:pt x="245" y="248"/>
                  </a:lnTo>
                  <a:lnTo>
                    <a:pt x="256" y="255"/>
                  </a:lnTo>
                  <a:lnTo>
                    <a:pt x="270" y="258"/>
                  </a:lnTo>
                  <a:lnTo>
                    <a:pt x="285" y="257"/>
                  </a:lnTo>
                  <a:lnTo>
                    <a:pt x="300" y="253"/>
                  </a:lnTo>
                  <a:lnTo>
                    <a:pt x="312" y="244"/>
                  </a:lnTo>
                  <a:lnTo>
                    <a:pt x="324" y="231"/>
                  </a:lnTo>
                  <a:lnTo>
                    <a:pt x="332" y="215"/>
                  </a:lnTo>
                  <a:lnTo>
                    <a:pt x="338" y="227"/>
                  </a:lnTo>
                  <a:lnTo>
                    <a:pt x="344" y="237"/>
                  </a:lnTo>
                  <a:lnTo>
                    <a:pt x="350" y="244"/>
                  </a:lnTo>
                  <a:lnTo>
                    <a:pt x="353" y="246"/>
                  </a:lnTo>
                  <a:lnTo>
                    <a:pt x="336" y="260"/>
                  </a:lnTo>
                  <a:lnTo>
                    <a:pt x="327" y="278"/>
                  </a:lnTo>
                  <a:lnTo>
                    <a:pt x="323" y="296"/>
                  </a:lnTo>
                  <a:lnTo>
                    <a:pt x="324" y="310"/>
                  </a:lnTo>
                  <a:lnTo>
                    <a:pt x="315" y="308"/>
                  </a:lnTo>
                  <a:lnTo>
                    <a:pt x="301" y="307"/>
                  </a:lnTo>
                  <a:lnTo>
                    <a:pt x="282" y="309"/>
                  </a:lnTo>
                  <a:lnTo>
                    <a:pt x="262" y="313"/>
                  </a:lnTo>
                  <a:lnTo>
                    <a:pt x="240" y="318"/>
                  </a:lnTo>
                  <a:lnTo>
                    <a:pt x="220" y="328"/>
                  </a:lnTo>
                  <a:lnTo>
                    <a:pt x="202" y="338"/>
                  </a:lnTo>
                  <a:lnTo>
                    <a:pt x="189" y="351"/>
                  </a:lnTo>
                  <a:lnTo>
                    <a:pt x="185" y="337"/>
                  </a:lnTo>
                  <a:lnTo>
                    <a:pt x="172" y="325"/>
                  </a:lnTo>
                  <a:lnTo>
                    <a:pt x="150" y="317"/>
                  </a:lnTo>
                  <a:lnTo>
                    <a:pt x="123" y="314"/>
                  </a:lnTo>
                  <a:lnTo>
                    <a:pt x="93" y="316"/>
                  </a:lnTo>
                  <a:lnTo>
                    <a:pt x="65" y="326"/>
                  </a:lnTo>
                  <a:lnTo>
                    <a:pt x="38" y="345"/>
                  </a:lnTo>
                  <a:lnTo>
                    <a:pt x="17" y="374"/>
                  </a:lnTo>
                  <a:lnTo>
                    <a:pt x="9" y="392"/>
                  </a:lnTo>
                  <a:lnTo>
                    <a:pt x="5" y="412"/>
                  </a:lnTo>
                  <a:lnTo>
                    <a:pt x="1" y="432"/>
                  </a:lnTo>
                  <a:lnTo>
                    <a:pt x="0" y="453"/>
                  </a:lnTo>
                  <a:lnTo>
                    <a:pt x="2" y="474"/>
                  </a:lnTo>
                  <a:lnTo>
                    <a:pt x="7" y="493"/>
                  </a:lnTo>
                  <a:lnTo>
                    <a:pt x="15" y="512"/>
                  </a:lnTo>
                  <a:lnTo>
                    <a:pt x="25" y="528"/>
                  </a:lnTo>
                  <a:lnTo>
                    <a:pt x="38" y="540"/>
                  </a:lnTo>
                  <a:lnTo>
                    <a:pt x="54" y="551"/>
                  </a:lnTo>
                  <a:lnTo>
                    <a:pt x="74" y="558"/>
                  </a:lnTo>
                  <a:lnTo>
                    <a:pt x="97" y="559"/>
                  </a:lnTo>
                  <a:lnTo>
                    <a:pt x="122" y="555"/>
                  </a:lnTo>
                  <a:lnTo>
                    <a:pt x="152" y="547"/>
                  </a:lnTo>
                  <a:lnTo>
                    <a:pt x="184" y="531"/>
                  </a:lnTo>
                  <a:lnTo>
                    <a:pt x="221" y="509"/>
                  </a:lnTo>
                  <a:lnTo>
                    <a:pt x="241" y="517"/>
                  </a:lnTo>
                  <a:lnTo>
                    <a:pt x="263" y="520"/>
                  </a:lnTo>
                  <a:lnTo>
                    <a:pt x="285" y="517"/>
                  </a:lnTo>
                  <a:lnTo>
                    <a:pt x="306" y="513"/>
                  </a:lnTo>
                  <a:lnTo>
                    <a:pt x="326" y="505"/>
                  </a:lnTo>
                  <a:lnTo>
                    <a:pt x="343" y="494"/>
                  </a:lnTo>
                  <a:lnTo>
                    <a:pt x="357" y="483"/>
                  </a:lnTo>
                  <a:lnTo>
                    <a:pt x="364" y="471"/>
                  </a:lnTo>
                  <a:lnTo>
                    <a:pt x="369" y="483"/>
                  </a:lnTo>
                  <a:lnTo>
                    <a:pt x="378" y="490"/>
                  </a:lnTo>
                  <a:lnTo>
                    <a:pt x="392" y="493"/>
                  </a:lnTo>
                  <a:lnTo>
                    <a:pt x="407" y="492"/>
                  </a:lnTo>
                  <a:lnTo>
                    <a:pt x="424" y="489"/>
                  </a:lnTo>
                  <a:lnTo>
                    <a:pt x="439" y="482"/>
                  </a:lnTo>
                  <a:lnTo>
                    <a:pt x="453" y="471"/>
                  </a:lnTo>
                  <a:lnTo>
                    <a:pt x="463" y="459"/>
                  </a:lnTo>
                  <a:lnTo>
                    <a:pt x="459" y="478"/>
                  </a:lnTo>
                  <a:lnTo>
                    <a:pt x="452" y="501"/>
                  </a:lnTo>
                  <a:lnTo>
                    <a:pt x="448" y="527"/>
                  </a:lnTo>
                  <a:lnTo>
                    <a:pt x="448" y="551"/>
                  </a:lnTo>
                  <a:lnTo>
                    <a:pt x="456" y="574"/>
                  </a:lnTo>
                  <a:lnTo>
                    <a:pt x="472" y="593"/>
                  </a:lnTo>
                  <a:lnTo>
                    <a:pt x="502" y="607"/>
                  </a:lnTo>
                  <a:lnTo>
                    <a:pt x="546" y="614"/>
                  </a:lnTo>
                  <a:lnTo>
                    <a:pt x="593" y="614"/>
                  </a:lnTo>
                  <a:lnTo>
                    <a:pt x="629" y="612"/>
                  </a:lnTo>
                  <a:lnTo>
                    <a:pt x="657" y="606"/>
                  </a:lnTo>
                  <a:lnTo>
                    <a:pt x="676" y="597"/>
                  </a:lnTo>
                  <a:lnTo>
                    <a:pt x="690" y="588"/>
                  </a:lnTo>
                  <a:lnTo>
                    <a:pt x="697" y="576"/>
                  </a:lnTo>
                  <a:lnTo>
                    <a:pt x="702" y="563"/>
                  </a:lnTo>
                  <a:lnTo>
                    <a:pt x="704" y="550"/>
                  </a:lnTo>
                  <a:lnTo>
                    <a:pt x="702" y="531"/>
                  </a:lnTo>
                  <a:lnTo>
                    <a:pt x="692" y="513"/>
                  </a:lnTo>
                  <a:lnTo>
                    <a:pt x="677" y="494"/>
                  </a:lnTo>
                  <a:lnTo>
                    <a:pt x="659" y="481"/>
                  </a:lnTo>
                  <a:lnTo>
                    <a:pt x="637" y="469"/>
                  </a:lnTo>
                  <a:lnTo>
                    <a:pt x="615" y="463"/>
                  </a:lnTo>
                  <a:lnTo>
                    <a:pt x="594" y="464"/>
                  </a:lnTo>
                  <a:lnTo>
                    <a:pt x="576" y="474"/>
                  </a:lnTo>
                  <a:lnTo>
                    <a:pt x="586" y="467"/>
                  </a:lnTo>
                  <a:lnTo>
                    <a:pt x="604" y="460"/>
                  </a:lnTo>
                  <a:lnTo>
                    <a:pt x="626" y="456"/>
                  </a:lnTo>
                  <a:lnTo>
                    <a:pt x="649" y="455"/>
                  </a:lnTo>
                  <a:lnTo>
                    <a:pt x="673" y="459"/>
                  </a:lnTo>
                  <a:lnTo>
                    <a:pt x="695" y="469"/>
                  </a:lnTo>
                  <a:lnTo>
                    <a:pt x="712" y="486"/>
                  </a:lnTo>
                  <a:lnTo>
                    <a:pt x="722" y="512"/>
                  </a:lnTo>
                  <a:lnTo>
                    <a:pt x="735" y="516"/>
                  </a:lnTo>
                  <a:lnTo>
                    <a:pt x="751" y="515"/>
                  </a:lnTo>
                  <a:lnTo>
                    <a:pt x="770" y="508"/>
                  </a:lnTo>
                  <a:lnTo>
                    <a:pt x="788" y="498"/>
                  </a:lnTo>
                  <a:lnTo>
                    <a:pt x="803" y="484"/>
                  </a:lnTo>
                  <a:lnTo>
                    <a:pt x="813" y="468"/>
                  </a:lnTo>
                  <a:lnTo>
                    <a:pt x="817" y="451"/>
                  </a:lnTo>
                  <a:lnTo>
                    <a:pt x="812" y="433"/>
                  </a:lnTo>
                  <a:lnTo>
                    <a:pt x="828" y="428"/>
                  </a:lnTo>
                  <a:lnTo>
                    <a:pt x="841" y="408"/>
                  </a:lnTo>
                  <a:lnTo>
                    <a:pt x="850" y="382"/>
                  </a:lnTo>
                  <a:lnTo>
                    <a:pt x="854" y="351"/>
                  </a:lnTo>
                  <a:lnTo>
                    <a:pt x="849" y="322"/>
                  </a:lnTo>
                  <a:lnTo>
                    <a:pt x="836" y="300"/>
                  </a:lnTo>
                  <a:lnTo>
                    <a:pt x="812" y="291"/>
                  </a:lnTo>
                  <a:lnTo>
                    <a:pt x="778" y="300"/>
                  </a:lnTo>
                  <a:lnTo>
                    <a:pt x="773" y="285"/>
                  </a:lnTo>
                  <a:lnTo>
                    <a:pt x="762" y="275"/>
                  </a:lnTo>
                  <a:lnTo>
                    <a:pt x="743" y="269"/>
                  </a:lnTo>
                  <a:lnTo>
                    <a:pt x="722" y="268"/>
                  </a:lnTo>
                  <a:lnTo>
                    <a:pt x="700" y="272"/>
                  </a:lnTo>
                  <a:lnTo>
                    <a:pt x="682" y="283"/>
                  </a:lnTo>
                  <a:lnTo>
                    <a:pt x="668" y="299"/>
                  </a:lnTo>
                  <a:lnTo>
                    <a:pt x="661" y="323"/>
                  </a:lnTo>
                  <a:lnTo>
                    <a:pt x="657" y="316"/>
                  </a:lnTo>
                  <a:lnTo>
                    <a:pt x="649" y="309"/>
                  </a:lnTo>
                  <a:lnTo>
                    <a:pt x="637" y="303"/>
                  </a:lnTo>
                  <a:lnTo>
                    <a:pt x="624" y="299"/>
                  </a:lnTo>
                  <a:lnTo>
                    <a:pt x="609" y="294"/>
                  </a:lnTo>
                  <a:lnTo>
                    <a:pt x="593" y="292"/>
                  </a:lnTo>
                  <a:lnTo>
                    <a:pt x="576" y="291"/>
                  </a:lnTo>
                  <a:lnTo>
                    <a:pt x="559" y="290"/>
                  </a:lnTo>
                  <a:lnTo>
                    <a:pt x="541" y="291"/>
                  </a:lnTo>
                  <a:lnTo>
                    <a:pt x="524" y="294"/>
                  </a:lnTo>
                  <a:lnTo>
                    <a:pt x="508" y="298"/>
                  </a:lnTo>
                  <a:lnTo>
                    <a:pt x="494" y="303"/>
                  </a:lnTo>
                  <a:lnTo>
                    <a:pt x="482" y="311"/>
                  </a:lnTo>
                  <a:lnTo>
                    <a:pt x="471" y="321"/>
                  </a:lnTo>
                  <a:lnTo>
                    <a:pt x="464" y="332"/>
                  </a:lnTo>
                  <a:lnTo>
                    <a:pt x="460" y="346"/>
                  </a:lnTo>
                  <a:lnTo>
                    <a:pt x="454" y="330"/>
                  </a:lnTo>
                  <a:lnTo>
                    <a:pt x="454" y="315"/>
                  </a:lnTo>
                  <a:lnTo>
                    <a:pt x="459" y="301"/>
                  </a:lnTo>
                  <a:lnTo>
                    <a:pt x="467" y="290"/>
                  </a:lnTo>
                  <a:lnTo>
                    <a:pt x="477" y="282"/>
                  </a:lnTo>
                  <a:lnTo>
                    <a:pt x="487" y="276"/>
                  </a:lnTo>
                  <a:lnTo>
                    <a:pt x="499" y="273"/>
                  </a:lnTo>
                  <a:lnTo>
                    <a:pt x="510" y="276"/>
                  </a:lnTo>
                  <a:lnTo>
                    <a:pt x="515" y="260"/>
                  </a:lnTo>
                  <a:lnTo>
                    <a:pt x="527" y="245"/>
                  </a:lnTo>
                  <a:lnTo>
                    <a:pt x="543" y="231"/>
                  </a:lnTo>
                  <a:lnTo>
                    <a:pt x="563" y="221"/>
                  </a:lnTo>
                  <a:lnTo>
                    <a:pt x="588" y="215"/>
                  </a:lnTo>
                  <a:lnTo>
                    <a:pt x="614" y="215"/>
                  </a:lnTo>
                  <a:lnTo>
                    <a:pt x="642" y="224"/>
                  </a:lnTo>
                  <a:lnTo>
                    <a:pt x="669" y="242"/>
                  </a:lnTo>
                  <a:lnTo>
                    <a:pt x="691" y="252"/>
                  </a:lnTo>
                  <a:lnTo>
                    <a:pt x="718" y="249"/>
                  </a:lnTo>
                  <a:lnTo>
                    <a:pt x="743" y="238"/>
                  </a:lnTo>
                  <a:lnTo>
                    <a:pt x="765" y="222"/>
                  </a:lnTo>
                  <a:lnTo>
                    <a:pt x="779" y="203"/>
                  </a:lnTo>
                  <a:lnTo>
                    <a:pt x="783" y="185"/>
                  </a:lnTo>
                  <a:lnTo>
                    <a:pt x="774" y="172"/>
                  </a:lnTo>
                  <a:lnTo>
                    <a:pt x="747" y="165"/>
                  </a:lnTo>
                  <a:lnTo>
                    <a:pt x="753" y="160"/>
                  </a:lnTo>
                  <a:lnTo>
                    <a:pt x="758" y="154"/>
                  </a:lnTo>
                  <a:lnTo>
                    <a:pt x="762" y="147"/>
                  </a:lnTo>
                  <a:lnTo>
                    <a:pt x="762" y="140"/>
                  </a:lnTo>
                  <a:lnTo>
                    <a:pt x="760" y="133"/>
                  </a:lnTo>
                  <a:lnTo>
                    <a:pt x="757" y="127"/>
                  </a:lnTo>
                  <a:lnTo>
                    <a:pt x="751" y="120"/>
                  </a:lnTo>
                  <a:lnTo>
                    <a:pt x="743" y="116"/>
                  </a:lnTo>
                  <a:lnTo>
                    <a:pt x="733" y="111"/>
                  </a:lnTo>
                  <a:lnTo>
                    <a:pt x="720" y="109"/>
                  </a:lnTo>
                  <a:lnTo>
                    <a:pt x="706" y="108"/>
                  </a:lnTo>
                  <a:lnTo>
                    <a:pt x="689" y="108"/>
                  </a:lnTo>
                  <a:lnTo>
                    <a:pt x="671" y="110"/>
                  </a:lnTo>
                  <a:lnTo>
                    <a:pt x="650" y="115"/>
                  </a:lnTo>
                  <a:lnTo>
                    <a:pt x="627" y="122"/>
                  </a:lnTo>
                  <a:lnTo>
                    <a:pt x="601" y="132"/>
                  </a:lnTo>
                  <a:lnTo>
                    <a:pt x="623" y="119"/>
                  </a:lnTo>
                  <a:lnTo>
                    <a:pt x="642" y="101"/>
                  </a:lnTo>
                  <a:lnTo>
                    <a:pt x="654" y="81"/>
                  </a:lnTo>
                  <a:lnTo>
                    <a:pt x="659" y="62"/>
                  </a:lnTo>
                  <a:lnTo>
                    <a:pt x="656" y="47"/>
                  </a:lnTo>
                  <a:lnTo>
                    <a:pt x="642" y="39"/>
                  </a:lnTo>
                  <a:lnTo>
                    <a:pt x="618" y="40"/>
                  </a:lnTo>
                  <a:lnTo>
                    <a:pt x="581" y="55"/>
                  </a:lnTo>
                  <a:lnTo>
                    <a:pt x="594" y="40"/>
                  </a:lnTo>
                  <a:lnTo>
                    <a:pt x="600" y="28"/>
                  </a:lnTo>
                  <a:lnTo>
                    <a:pt x="598" y="18"/>
                  </a:lnTo>
                  <a:lnTo>
                    <a:pt x="589" y="10"/>
                  </a:lnTo>
                  <a:lnTo>
                    <a:pt x="575" y="4"/>
                  </a:lnTo>
                  <a:lnTo>
                    <a:pt x="558" y="1"/>
                  </a:lnTo>
                  <a:lnTo>
                    <a:pt x="537" y="0"/>
                  </a:lnTo>
                  <a:lnTo>
                    <a:pt x="514" y="1"/>
                  </a:lnTo>
                  <a:lnTo>
                    <a:pt x="491" y="4"/>
                  </a:lnTo>
                  <a:lnTo>
                    <a:pt x="469" y="10"/>
                  </a:lnTo>
                  <a:lnTo>
                    <a:pt x="449" y="18"/>
                  </a:lnTo>
                  <a:lnTo>
                    <a:pt x="432" y="28"/>
                  </a:lnTo>
                  <a:lnTo>
                    <a:pt x="419" y="41"/>
                  </a:lnTo>
                  <a:lnTo>
                    <a:pt x="412" y="57"/>
                  </a:lnTo>
                  <a:lnTo>
                    <a:pt x="412" y="74"/>
                  </a:lnTo>
                  <a:lnTo>
                    <a:pt x="421" y="95"/>
                  </a:lnTo>
                  <a:lnTo>
                    <a:pt x="423" y="101"/>
                  </a:lnTo>
                  <a:lnTo>
                    <a:pt x="423" y="108"/>
                  </a:lnTo>
                  <a:lnTo>
                    <a:pt x="421" y="115"/>
                  </a:lnTo>
                  <a:lnTo>
                    <a:pt x="417" y="122"/>
                  </a:lnTo>
                  <a:lnTo>
                    <a:pt x="411" y="128"/>
                  </a:lnTo>
                  <a:lnTo>
                    <a:pt x="406" y="135"/>
                  </a:lnTo>
                  <a:lnTo>
                    <a:pt x="399" y="140"/>
                  </a:lnTo>
                  <a:lnTo>
                    <a:pt x="393" y="145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6" name="Freeform 63"/>
            <p:cNvSpPr/>
            <p:nvPr/>
          </p:nvSpPr>
          <p:spPr bwMode="auto">
            <a:xfrm>
              <a:off x="3033" y="1505"/>
              <a:ext cx="1125" cy="308"/>
            </a:xfrm>
            <a:custGeom>
              <a:avLst/>
              <a:gdLst>
                <a:gd name="T0" fmla="*/ 0 w 2252"/>
                <a:gd name="T1" fmla="*/ 1 h 615"/>
                <a:gd name="T2" fmla="*/ 0 w 2252"/>
                <a:gd name="T3" fmla="*/ 1 h 615"/>
                <a:gd name="T4" fmla="*/ 0 w 2252"/>
                <a:gd name="T5" fmla="*/ 1 h 615"/>
                <a:gd name="T6" fmla="*/ 0 w 2252"/>
                <a:gd name="T7" fmla="*/ 1 h 615"/>
                <a:gd name="T8" fmla="*/ 0 w 2252"/>
                <a:gd name="T9" fmla="*/ 1 h 615"/>
                <a:gd name="T10" fmla="*/ 0 w 2252"/>
                <a:gd name="T11" fmla="*/ 1 h 615"/>
                <a:gd name="T12" fmla="*/ 0 w 2252"/>
                <a:gd name="T13" fmla="*/ 1 h 615"/>
                <a:gd name="T14" fmla="*/ 0 w 2252"/>
                <a:gd name="T15" fmla="*/ 0 h 615"/>
                <a:gd name="T16" fmla="*/ 0 w 2252"/>
                <a:gd name="T17" fmla="*/ 1 h 615"/>
                <a:gd name="T18" fmla="*/ 0 w 2252"/>
                <a:gd name="T19" fmla="*/ 1 h 615"/>
                <a:gd name="T20" fmla="*/ 0 w 2252"/>
                <a:gd name="T21" fmla="*/ 1 h 615"/>
                <a:gd name="T22" fmla="*/ 0 w 2252"/>
                <a:gd name="T23" fmla="*/ 1 h 615"/>
                <a:gd name="T24" fmla="*/ 0 w 2252"/>
                <a:gd name="T25" fmla="*/ 1 h 615"/>
                <a:gd name="T26" fmla="*/ 0 w 2252"/>
                <a:gd name="T27" fmla="*/ 1 h 615"/>
                <a:gd name="T28" fmla="*/ 0 w 2252"/>
                <a:gd name="T29" fmla="*/ 1 h 615"/>
                <a:gd name="T30" fmla="*/ 0 w 2252"/>
                <a:gd name="T31" fmla="*/ 1 h 615"/>
                <a:gd name="T32" fmla="*/ 0 w 2252"/>
                <a:gd name="T33" fmla="*/ 1 h 615"/>
                <a:gd name="T34" fmla="*/ 0 w 2252"/>
                <a:gd name="T35" fmla="*/ 1 h 615"/>
                <a:gd name="T36" fmla="*/ 0 w 2252"/>
                <a:gd name="T37" fmla="*/ 1 h 615"/>
                <a:gd name="T38" fmla="*/ 0 w 2252"/>
                <a:gd name="T39" fmla="*/ 1 h 615"/>
                <a:gd name="T40" fmla="*/ 0 w 2252"/>
                <a:gd name="T41" fmla="*/ 1 h 615"/>
                <a:gd name="T42" fmla="*/ 0 w 2252"/>
                <a:gd name="T43" fmla="*/ 1 h 615"/>
                <a:gd name="T44" fmla="*/ 0 w 2252"/>
                <a:gd name="T45" fmla="*/ 1 h 615"/>
                <a:gd name="T46" fmla="*/ 0 w 2252"/>
                <a:gd name="T47" fmla="*/ 1 h 615"/>
                <a:gd name="T48" fmla="*/ 0 w 2252"/>
                <a:gd name="T49" fmla="*/ 1 h 615"/>
                <a:gd name="T50" fmla="*/ 0 w 2252"/>
                <a:gd name="T51" fmla="*/ 1 h 615"/>
                <a:gd name="T52" fmla="*/ 0 w 2252"/>
                <a:gd name="T53" fmla="*/ 1 h 615"/>
                <a:gd name="T54" fmla="*/ 0 w 2252"/>
                <a:gd name="T55" fmla="*/ 1 h 615"/>
                <a:gd name="T56" fmla="*/ 0 w 2252"/>
                <a:gd name="T57" fmla="*/ 1 h 615"/>
                <a:gd name="T58" fmla="*/ 0 w 2252"/>
                <a:gd name="T59" fmla="*/ 1 h 615"/>
                <a:gd name="T60" fmla="*/ 0 w 2252"/>
                <a:gd name="T61" fmla="*/ 1 h 615"/>
                <a:gd name="T62" fmla="*/ 0 w 2252"/>
                <a:gd name="T63" fmla="*/ 1 h 615"/>
                <a:gd name="T64" fmla="*/ 0 w 2252"/>
                <a:gd name="T65" fmla="*/ 1 h 615"/>
                <a:gd name="T66" fmla="*/ 0 w 2252"/>
                <a:gd name="T67" fmla="*/ 1 h 615"/>
                <a:gd name="T68" fmla="*/ 0 w 2252"/>
                <a:gd name="T69" fmla="*/ 1 h 615"/>
                <a:gd name="T70" fmla="*/ 0 w 2252"/>
                <a:gd name="T71" fmla="*/ 1 h 615"/>
                <a:gd name="T72" fmla="*/ 0 w 2252"/>
                <a:gd name="T73" fmla="*/ 1 h 615"/>
                <a:gd name="T74" fmla="*/ 0 w 2252"/>
                <a:gd name="T75" fmla="*/ 1 h 61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252"/>
                <a:gd name="T115" fmla="*/ 0 h 615"/>
                <a:gd name="T116" fmla="*/ 2252 w 2252"/>
                <a:gd name="T117" fmla="*/ 615 h 615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252" h="615">
                  <a:moveTo>
                    <a:pt x="0" y="615"/>
                  </a:moveTo>
                  <a:lnTo>
                    <a:pt x="2252" y="615"/>
                  </a:lnTo>
                  <a:lnTo>
                    <a:pt x="2252" y="138"/>
                  </a:lnTo>
                  <a:lnTo>
                    <a:pt x="2248" y="134"/>
                  </a:lnTo>
                  <a:lnTo>
                    <a:pt x="2238" y="123"/>
                  </a:lnTo>
                  <a:lnTo>
                    <a:pt x="2223" y="109"/>
                  </a:lnTo>
                  <a:lnTo>
                    <a:pt x="2207" y="92"/>
                  </a:lnTo>
                  <a:lnTo>
                    <a:pt x="2190" y="74"/>
                  </a:lnTo>
                  <a:lnTo>
                    <a:pt x="2176" y="61"/>
                  </a:lnTo>
                  <a:lnTo>
                    <a:pt x="2165" y="50"/>
                  </a:lnTo>
                  <a:lnTo>
                    <a:pt x="2162" y="48"/>
                  </a:lnTo>
                  <a:lnTo>
                    <a:pt x="2162" y="42"/>
                  </a:lnTo>
                  <a:lnTo>
                    <a:pt x="2162" y="25"/>
                  </a:lnTo>
                  <a:lnTo>
                    <a:pt x="2162" y="8"/>
                  </a:lnTo>
                  <a:lnTo>
                    <a:pt x="2162" y="0"/>
                  </a:lnTo>
                  <a:lnTo>
                    <a:pt x="2132" y="0"/>
                  </a:lnTo>
                  <a:lnTo>
                    <a:pt x="2132" y="33"/>
                  </a:lnTo>
                  <a:lnTo>
                    <a:pt x="1944" y="33"/>
                  </a:lnTo>
                  <a:lnTo>
                    <a:pt x="1858" y="120"/>
                  </a:lnTo>
                  <a:lnTo>
                    <a:pt x="1882" y="120"/>
                  </a:lnTo>
                  <a:lnTo>
                    <a:pt x="1882" y="214"/>
                  </a:lnTo>
                  <a:lnTo>
                    <a:pt x="1772" y="214"/>
                  </a:lnTo>
                  <a:lnTo>
                    <a:pt x="1772" y="132"/>
                  </a:lnTo>
                  <a:lnTo>
                    <a:pt x="1821" y="132"/>
                  </a:lnTo>
                  <a:lnTo>
                    <a:pt x="1776" y="63"/>
                  </a:lnTo>
                  <a:lnTo>
                    <a:pt x="1581" y="63"/>
                  </a:lnTo>
                  <a:lnTo>
                    <a:pt x="1581" y="39"/>
                  </a:lnTo>
                  <a:lnTo>
                    <a:pt x="1542" y="39"/>
                  </a:lnTo>
                  <a:lnTo>
                    <a:pt x="1542" y="63"/>
                  </a:lnTo>
                  <a:lnTo>
                    <a:pt x="1512" y="63"/>
                  </a:lnTo>
                  <a:lnTo>
                    <a:pt x="1454" y="204"/>
                  </a:lnTo>
                  <a:lnTo>
                    <a:pt x="1214" y="204"/>
                  </a:lnTo>
                  <a:lnTo>
                    <a:pt x="1208" y="147"/>
                  </a:lnTo>
                  <a:lnTo>
                    <a:pt x="1196" y="103"/>
                  </a:lnTo>
                  <a:lnTo>
                    <a:pt x="1180" y="72"/>
                  </a:lnTo>
                  <a:lnTo>
                    <a:pt x="1162" y="55"/>
                  </a:lnTo>
                  <a:lnTo>
                    <a:pt x="1141" y="51"/>
                  </a:lnTo>
                  <a:lnTo>
                    <a:pt x="1120" y="64"/>
                  </a:lnTo>
                  <a:lnTo>
                    <a:pt x="1099" y="92"/>
                  </a:lnTo>
                  <a:lnTo>
                    <a:pt x="1082" y="137"/>
                  </a:lnTo>
                  <a:lnTo>
                    <a:pt x="1012" y="0"/>
                  </a:lnTo>
                  <a:lnTo>
                    <a:pt x="909" y="126"/>
                  </a:lnTo>
                  <a:lnTo>
                    <a:pt x="824" y="5"/>
                  </a:lnTo>
                  <a:lnTo>
                    <a:pt x="728" y="123"/>
                  </a:lnTo>
                  <a:lnTo>
                    <a:pt x="566" y="123"/>
                  </a:lnTo>
                  <a:lnTo>
                    <a:pt x="566" y="204"/>
                  </a:lnTo>
                  <a:lnTo>
                    <a:pt x="538" y="208"/>
                  </a:lnTo>
                  <a:lnTo>
                    <a:pt x="537" y="176"/>
                  </a:lnTo>
                  <a:lnTo>
                    <a:pt x="534" y="141"/>
                  </a:lnTo>
                  <a:lnTo>
                    <a:pt x="529" y="110"/>
                  </a:lnTo>
                  <a:lnTo>
                    <a:pt x="522" y="83"/>
                  </a:lnTo>
                  <a:lnTo>
                    <a:pt x="514" y="64"/>
                  </a:lnTo>
                  <a:lnTo>
                    <a:pt x="505" y="56"/>
                  </a:lnTo>
                  <a:lnTo>
                    <a:pt x="496" y="63"/>
                  </a:lnTo>
                  <a:lnTo>
                    <a:pt x="485" y="88"/>
                  </a:lnTo>
                  <a:lnTo>
                    <a:pt x="481" y="71"/>
                  </a:lnTo>
                  <a:lnTo>
                    <a:pt x="474" y="57"/>
                  </a:lnTo>
                  <a:lnTo>
                    <a:pt x="466" y="49"/>
                  </a:lnTo>
                  <a:lnTo>
                    <a:pt x="455" y="47"/>
                  </a:lnTo>
                  <a:lnTo>
                    <a:pt x="446" y="51"/>
                  </a:lnTo>
                  <a:lnTo>
                    <a:pt x="437" y="65"/>
                  </a:lnTo>
                  <a:lnTo>
                    <a:pt x="430" y="88"/>
                  </a:lnTo>
                  <a:lnTo>
                    <a:pt x="427" y="123"/>
                  </a:lnTo>
                  <a:lnTo>
                    <a:pt x="415" y="119"/>
                  </a:lnTo>
                  <a:lnTo>
                    <a:pt x="405" y="132"/>
                  </a:lnTo>
                  <a:lnTo>
                    <a:pt x="399" y="163"/>
                  </a:lnTo>
                  <a:lnTo>
                    <a:pt x="397" y="208"/>
                  </a:lnTo>
                  <a:lnTo>
                    <a:pt x="363" y="208"/>
                  </a:lnTo>
                  <a:lnTo>
                    <a:pt x="363" y="153"/>
                  </a:lnTo>
                  <a:lnTo>
                    <a:pt x="317" y="107"/>
                  </a:lnTo>
                  <a:lnTo>
                    <a:pt x="180" y="107"/>
                  </a:lnTo>
                  <a:lnTo>
                    <a:pt x="128" y="55"/>
                  </a:lnTo>
                  <a:lnTo>
                    <a:pt x="74" y="135"/>
                  </a:lnTo>
                  <a:lnTo>
                    <a:pt x="74" y="216"/>
                  </a:lnTo>
                  <a:lnTo>
                    <a:pt x="2" y="216"/>
                  </a:lnTo>
                  <a:lnTo>
                    <a:pt x="0" y="615"/>
                  </a:lnTo>
                  <a:close/>
                </a:path>
              </a:pathLst>
            </a:custGeom>
            <a:solidFill>
              <a:srgbClr val="D8C6A5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7" name="Freeform 64"/>
            <p:cNvSpPr/>
            <p:nvPr/>
          </p:nvSpPr>
          <p:spPr bwMode="auto">
            <a:xfrm>
              <a:off x="3058" y="1494"/>
              <a:ext cx="176" cy="319"/>
            </a:xfrm>
            <a:custGeom>
              <a:avLst/>
              <a:gdLst>
                <a:gd name="T0" fmla="*/ 1 w 351"/>
                <a:gd name="T1" fmla="*/ 1 h 638"/>
                <a:gd name="T2" fmla="*/ 1 w 351"/>
                <a:gd name="T3" fmla="*/ 1 h 638"/>
                <a:gd name="T4" fmla="*/ 1 w 351"/>
                <a:gd name="T5" fmla="*/ 1 h 638"/>
                <a:gd name="T6" fmla="*/ 1 w 351"/>
                <a:gd name="T7" fmla="*/ 1 h 638"/>
                <a:gd name="T8" fmla="*/ 1 w 351"/>
                <a:gd name="T9" fmla="*/ 1 h 638"/>
                <a:gd name="T10" fmla="*/ 1 w 351"/>
                <a:gd name="T11" fmla="*/ 1 h 638"/>
                <a:gd name="T12" fmla="*/ 1 w 351"/>
                <a:gd name="T13" fmla="*/ 1 h 638"/>
                <a:gd name="T14" fmla="*/ 1 w 351"/>
                <a:gd name="T15" fmla="*/ 1 h 638"/>
                <a:gd name="T16" fmla="*/ 1 w 351"/>
                <a:gd name="T17" fmla="*/ 1 h 638"/>
                <a:gd name="T18" fmla="*/ 1 w 351"/>
                <a:gd name="T19" fmla="*/ 1 h 638"/>
                <a:gd name="T20" fmla="*/ 1 w 351"/>
                <a:gd name="T21" fmla="*/ 1 h 638"/>
                <a:gd name="T22" fmla="*/ 1 w 351"/>
                <a:gd name="T23" fmla="*/ 1 h 638"/>
                <a:gd name="T24" fmla="*/ 1 w 351"/>
                <a:gd name="T25" fmla="*/ 1 h 638"/>
                <a:gd name="T26" fmla="*/ 1 w 351"/>
                <a:gd name="T27" fmla="*/ 1 h 638"/>
                <a:gd name="T28" fmla="*/ 1 w 351"/>
                <a:gd name="T29" fmla="*/ 1 h 638"/>
                <a:gd name="T30" fmla="*/ 0 w 351"/>
                <a:gd name="T31" fmla="*/ 1 h 638"/>
                <a:gd name="T32" fmla="*/ 1 w 351"/>
                <a:gd name="T33" fmla="*/ 1 h 638"/>
                <a:gd name="T34" fmla="*/ 1 w 351"/>
                <a:gd name="T35" fmla="*/ 1 h 638"/>
                <a:gd name="T36" fmla="*/ 1 w 351"/>
                <a:gd name="T37" fmla="*/ 1 h 638"/>
                <a:gd name="T38" fmla="*/ 1 w 351"/>
                <a:gd name="T39" fmla="*/ 1 h 638"/>
                <a:gd name="T40" fmla="*/ 1 w 351"/>
                <a:gd name="T41" fmla="*/ 1 h 638"/>
                <a:gd name="T42" fmla="*/ 1 w 351"/>
                <a:gd name="T43" fmla="*/ 1 h 638"/>
                <a:gd name="T44" fmla="*/ 1 w 351"/>
                <a:gd name="T45" fmla="*/ 1 h 638"/>
                <a:gd name="T46" fmla="*/ 1 w 351"/>
                <a:gd name="T47" fmla="*/ 1 h 638"/>
                <a:gd name="T48" fmla="*/ 1 w 351"/>
                <a:gd name="T49" fmla="*/ 1 h 638"/>
                <a:gd name="T50" fmla="*/ 1 w 351"/>
                <a:gd name="T51" fmla="*/ 1 h 638"/>
                <a:gd name="T52" fmla="*/ 1 w 351"/>
                <a:gd name="T53" fmla="*/ 1 h 638"/>
                <a:gd name="T54" fmla="*/ 1 w 351"/>
                <a:gd name="T55" fmla="*/ 1 h 638"/>
                <a:gd name="T56" fmla="*/ 1 w 351"/>
                <a:gd name="T57" fmla="*/ 1 h 638"/>
                <a:gd name="T58" fmla="*/ 1 w 351"/>
                <a:gd name="T59" fmla="*/ 1 h 638"/>
                <a:gd name="T60" fmla="*/ 1 w 351"/>
                <a:gd name="T61" fmla="*/ 1 h 638"/>
                <a:gd name="T62" fmla="*/ 1 w 351"/>
                <a:gd name="T63" fmla="*/ 1 h 638"/>
                <a:gd name="T64" fmla="*/ 1 w 351"/>
                <a:gd name="T65" fmla="*/ 1 h 638"/>
                <a:gd name="T66" fmla="*/ 1 w 351"/>
                <a:gd name="T67" fmla="*/ 1 h 638"/>
                <a:gd name="T68" fmla="*/ 1 w 351"/>
                <a:gd name="T69" fmla="*/ 1 h 638"/>
                <a:gd name="T70" fmla="*/ 1 w 351"/>
                <a:gd name="T71" fmla="*/ 1 h 638"/>
                <a:gd name="T72" fmla="*/ 1 w 351"/>
                <a:gd name="T73" fmla="*/ 1 h 638"/>
                <a:gd name="T74" fmla="*/ 1 w 351"/>
                <a:gd name="T75" fmla="*/ 1 h 638"/>
                <a:gd name="T76" fmla="*/ 1 w 351"/>
                <a:gd name="T77" fmla="*/ 1 h 638"/>
                <a:gd name="T78" fmla="*/ 1 w 351"/>
                <a:gd name="T79" fmla="*/ 1 h 638"/>
                <a:gd name="T80" fmla="*/ 1 w 351"/>
                <a:gd name="T81" fmla="*/ 1 h 638"/>
                <a:gd name="T82" fmla="*/ 1 w 351"/>
                <a:gd name="T83" fmla="*/ 1 h 638"/>
                <a:gd name="T84" fmla="*/ 1 w 351"/>
                <a:gd name="T85" fmla="*/ 1 h 638"/>
                <a:gd name="T86" fmla="*/ 1 w 351"/>
                <a:gd name="T87" fmla="*/ 1 h 638"/>
                <a:gd name="T88" fmla="*/ 1 w 351"/>
                <a:gd name="T89" fmla="*/ 1 h 638"/>
                <a:gd name="T90" fmla="*/ 1 w 351"/>
                <a:gd name="T91" fmla="*/ 1 h 638"/>
                <a:gd name="T92" fmla="*/ 1 w 351"/>
                <a:gd name="T93" fmla="*/ 1 h 638"/>
                <a:gd name="T94" fmla="*/ 1 w 351"/>
                <a:gd name="T95" fmla="*/ 1 h 638"/>
                <a:gd name="T96" fmla="*/ 1 w 351"/>
                <a:gd name="T97" fmla="*/ 1 h 638"/>
                <a:gd name="T98" fmla="*/ 1 w 351"/>
                <a:gd name="T99" fmla="*/ 1 h 638"/>
                <a:gd name="T100" fmla="*/ 1 w 351"/>
                <a:gd name="T101" fmla="*/ 1 h 638"/>
                <a:gd name="T102" fmla="*/ 1 w 351"/>
                <a:gd name="T103" fmla="*/ 1 h 63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51"/>
                <a:gd name="T157" fmla="*/ 0 h 638"/>
                <a:gd name="T158" fmla="*/ 351 w 351"/>
                <a:gd name="T159" fmla="*/ 638 h 63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51" h="638">
                  <a:moveTo>
                    <a:pt x="166" y="0"/>
                  </a:moveTo>
                  <a:lnTo>
                    <a:pt x="150" y="4"/>
                  </a:lnTo>
                  <a:lnTo>
                    <a:pt x="134" y="22"/>
                  </a:lnTo>
                  <a:lnTo>
                    <a:pt x="119" y="48"/>
                  </a:lnTo>
                  <a:lnTo>
                    <a:pt x="106" y="81"/>
                  </a:lnTo>
                  <a:lnTo>
                    <a:pt x="95" y="118"/>
                  </a:lnTo>
                  <a:lnTo>
                    <a:pt x="86" y="154"/>
                  </a:lnTo>
                  <a:lnTo>
                    <a:pt x="82" y="186"/>
                  </a:lnTo>
                  <a:lnTo>
                    <a:pt x="81" y="211"/>
                  </a:lnTo>
                  <a:lnTo>
                    <a:pt x="74" y="192"/>
                  </a:lnTo>
                  <a:lnTo>
                    <a:pt x="69" y="168"/>
                  </a:lnTo>
                  <a:lnTo>
                    <a:pt x="65" y="148"/>
                  </a:lnTo>
                  <a:lnTo>
                    <a:pt x="63" y="140"/>
                  </a:lnTo>
                  <a:lnTo>
                    <a:pt x="46" y="188"/>
                  </a:lnTo>
                  <a:lnTo>
                    <a:pt x="35" y="230"/>
                  </a:lnTo>
                  <a:lnTo>
                    <a:pt x="30" y="267"/>
                  </a:lnTo>
                  <a:lnTo>
                    <a:pt x="29" y="298"/>
                  </a:lnTo>
                  <a:lnTo>
                    <a:pt x="31" y="323"/>
                  </a:lnTo>
                  <a:lnTo>
                    <a:pt x="38" y="343"/>
                  </a:lnTo>
                  <a:lnTo>
                    <a:pt x="46" y="359"/>
                  </a:lnTo>
                  <a:lnTo>
                    <a:pt x="55" y="369"/>
                  </a:lnTo>
                  <a:lnTo>
                    <a:pt x="45" y="362"/>
                  </a:lnTo>
                  <a:lnTo>
                    <a:pt x="36" y="356"/>
                  </a:lnTo>
                  <a:lnTo>
                    <a:pt x="28" y="351"/>
                  </a:lnTo>
                  <a:lnTo>
                    <a:pt x="21" y="345"/>
                  </a:lnTo>
                  <a:lnTo>
                    <a:pt x="15" y="341"/>
                  </a:lnTo>
                  <a:lnTo>
                    <a:pt x="12" y="338"/>
                  </a:lnTo>
                  <a:lnTo>
                    <a:pt x="9" y="336"/>
                  </a:lnTo>
                  <a:lnTo>
                    <a:pt x="8" y="334"/>
                  </a:lnTo>
                  <a:lnTo>
                    <a:pt x="5" y="367"/>
                  </a:lnTo>
                  <a:lnTo>
                    <a:pt x="1" y="407"/>
                  </a:lnTo>
                  <a:lnTo>
                    <a:pt x="0" y="453"/>
                  </a:lnTo>
                  <a:lnTo>
                    <a:pt x="1" y="499"/>
                  </a:lnTo>
                  <a:lnTo>
                    <a:pt x="7" y="545"/>
                  </a:lnTo>
                  <a:lnTo>
                    <a:pt x="18" y="585"/>
                  </a:lnTo>
                  <a:lnTo>
                    <a:pt x="37" y="618"/>
                  </a:lnTo>
                  <a:lnTo>
                    <a:pt x="65" y="638"/>
                  </a:lnTo>
                  <a:lnTo>
                    <a:pt x="71" y="638"/>
                  </a:lnTo>
                  <a:lnTo>
                    <a:pt x="83" y="638"/>
                  </a:lnTo>
                  <a:lnTo>
                    <a:pt x="97" y="638"/>
                  </a:lnTo>
                  <a:lnTo>
                    <a:pt x="114" y="638"/>
                  </a:lnTo>
                  <a:lnTo>
                    <a:pt x="133" y="638"/>
                  </a:lnTo>
                  <a:lnTo>
                    <a:pt x="152" y="638"/>
                  </a:lnTo>
                  <a:lnTo>
                    <a:pt x="173" y="638"/>
                  </a:lnTo>
                  <a:lnTo>
                    <a:pt x="194" y="638"/>
                  </a:lnTo>
                  <a:lnTo>
                    <a:pt x="214" y="638"/>
                  </a:lnTo>
                  <a:lnTo>
                    <a:pt x="234" y="638"/>
                  </a:lnTo>
                  <a:lnTo>
                    <a:pt x="252" y="638"/>
                  </a:lnTo>
                  <a:lnTo>
                    <a:pt x="268" y="638"/>
                  </a:lnTo>
                  <a:lnTo>
                    <a:pt x="282" y="638"/>
                  </a:lnTo>
                  <a:lnTo>
                    <a:pt x="293" y="638"/>
                  </a:lnTo>
                  <a:lnTo>
                    <a:pt x="300" y="638"/>
                  </a:lnTo>
                  <a:lnTo>
                    <a:pt x="302" y="638"/>
                  </a:lnTo>
                  <a:lnTo>
                    <a:pt x="315" y="621"/>
                  </a:lnTo>
                  <a:lnTo>
                    <a:pt x="326" y="594"/>
                  </a:lnTo>
                  <a:lnTo>
                    <a:pt x="336" y="562"/>
                  </a:lnTo>
                  <a:lnTo>
                    <a:pt x="345" y="527"/>
                  </a:lnTo>
                  <a:lnTo>
                    <a:pt x="349" y="491"/>
                  </a:lnTo>
                  <a:lnTo>
                    <a:pt x="351" y="456"/>
                  </a:lnTo>
                  <a:lnTo>
                    <a:pt x="350" y="427"/>
                  </a:lnTo>
                  <a:lnTo>
                    <a:pt x="345" y="402"/>
                  </a:lnTo>
                  <a:lnTo>
                    <a:pt x="342" y="416"/>
                  </a:lnTo>
                  <a:lnTo>
                    <a:pt x="338" y="430"/>
                  </a:lnTo>
                  <a:lnTo>
                    <a:pt x="332" y="441"/>
                  </a:lnTo>
                  <a:lnTo>
                    <a:pt x="326" y="453"/>
                  </a:lnTo>
                  <a:lnTo>
                    <a:pt x="319" y="462"/>
                  </a:lnTo>
                  <a:lnTo>
                    <a:pt x="313" y="469"/>
                  </a:lnTo>
                  <a:lnTo>
                    <a:pt x="308" y="476"/>
                  </a:lnTo>
                  <a:lnTo>
                    <a:pt x="302" y="479"/>
                  </a:lnTo>
                  <a:lnTo>
                    <a:pt x="309" y="464"/>
                  </a:lnTo>
                  <a:lnTo>
                    <a:pt x="317" y="441"/>
                  </a:lnTo>
                  <a:lnTo>
                    <a:pt x="323" y="413"/>
                  </a:lnTo>
                  <a:lnTo>
                    <a:pt x="327" y="379"/>
                  </a:lnTo>
                  <a:lnTo>
                    <a:pt x="328" y="341"/>
                  </a:lnTo>
                  <a:lnTo>
                    <a:pt x="324" y="300"/>
                  </a:lnTo>
                  <a:lnTo>
                    <a:pt x="312" y="256"/>
                  </a:lnTo>
                  <a:lnTo>
                    <a:pt x="293" y="211"/>
                  </a:lnTo>
                  <a:lnTo>
                    <a:pt x="293" y="222"/>
                  </a:lnTo>
                  <a:lnTo>
                    <a:pt x="289" y="234"/>
                  </a:lnTo>
                  <a:lnTo>
                    <a:pt x="285" y="246"/>
                  </a:lnTo>
                  <a:lnTo>
                    <a:pt x="278" y="257"/>
                  </a:lnTo>
                  <a:lnTo>
                    <a:pt x="271" y="268"/>
                  </a:lnTo>
                  <a:lnTo>
                    <a:pt x="265" y="276"/>
                  </a:lnTo>
                  <a:lnTo>
                    <a:pt x="260" y="282"/>
                  </a:lnTo>
                  <a:lnTo>
                    <a:pt x="259" y="284"/>
                  </a:lnTo>
                  <a:lnTo>
                    <a:pt x="262" y="267"/>
                  </a:lnTo>
                  <a:lnTo>
                    <a:pt x="263" y="240"/>
                  </a:lnTo>
                  <a:lnTo>
                    <a:pt x="263" y="208"/>
                  </a:lnTo>
                  <a:lnTo>
                    <a:pt x="262" y="172"/>
                  </a:lnTo>
                  <a:lnTo>
                    <a:pt x="257" y="137"/>
                  </a:lnTo>
                  <a:lnTo>
                    <a:pt x="249" y="102"/>
                  </a:lnTo>
                  <a:lnTo>
                    <a:pt x="239" y="72"/>
                  </a:lnTo>
                  <a:lnTo>
                    <a:pt x="225" y="50"/>
                  </a:lnTo>
                  <a:lnTo>
                    <a:pt x="225" y="73"/>
                  </a:lnTo>
                  <a:lnTo>
                    <a:pt x="220" y="94"/>
                  </a:lnTo>
                  <a:lnTo>
                    <a:pt x="214" y="109"/>
                  </a:lnTo>
                  <a:lnTo>
                    <a:pt x="212" y="115"/>
                  </a:lnTo>
                  <a:lnTo>
                    <a:pt x="210" y="99"/>
                  </a:lnTo>
                  <a:lnTo>
                    <a:pt x="205" y="80"/>
                  </a:lnTo>
                  <a:lnTo>
                    <a:pt x="197" y="61"/>
                  </a:lnTo>
                  <a:lnTo>
                    <a:pt x="189" y="42"/>
                  </a:lnTo>
                  <a:lnTo>
                    <a:pt x="181" y="26"/>
                  </a:lnTo>
                  <a:lnTo>
                    <a:pt x="173" y="12"/>
                  </a:lnTo>
                  <a:lnTo>
                    <a:pt x="168" y="3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8" name="Freeform 65"/>
            <p:cNvSpPr/>
            <p:nvPr/>
          </p:nvSpPr>
          <p:spPr bwMode="auto">
            <a:xfrm>
              <a:off x="3127" y="1589"/>
              <a:ext cx="379" cy="224"/>
            </a:xfrm>
            <a:custGeom>
              <a:avLst/>
              <a:gdLst>
                <a:gd name="T0" fmla="*/ 0 w 758"/>
                <a:gd name="T1" fmla="*/ 0 h 449"/>
                <a:gd name="T2" fmla="*/ 1 w 758"/>
                <a:gd name="T3" fmla="*/ 0 h 449"/>
                <a:gd name="T4" fmla="*/ 1 w 758"/>
                <a:gd name="T5" fmla="*/ 0 h 449"/>
                <a:gd name="T6" fmla="*/ 1 w 758"/>
                <a:gd name="T7" fmla="*/ 0 h 449"/>
                <a:gd name="T8" fmla="*/ 1 w 758"/>
                <a:gd name="T9" fmla="*/ 0 h 449"/>
                <a:gd name="T10" fmla="*/ 0 w 758"/>
                <a:gd name="T11" fmla="*/ 0 h 449"/>
                <a:gd name="T12" fmla="*/ 0 w 758"/>
                <a:gd name="T13" fmla="*/ 0 h 4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58"/>
                <a:gd name="T22" fmla="*/ 0 h 449"/>
                <a:gd name="T23" fmla="*/ 758 w 758"/>
                <a:gd name="T24" fmla="*/ 449 h 44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58" h="449">
                  <a:moveTo>
                    <a:pt x="0" y="228"/>
                  </a:moveTo>
                  <a:lnTo>
                    <a:pt x="150" y="0"/>
                  </a:lnTo>
                  <a:lnTo>
                    <a:pt x="299" y="228"/>
                  </a:lnTo>
                  <a:lnTo>
                    <a:pt x="758" y="228"/>
                  </a:lnTo>
                  <a:lnTo>
                    <a:pt x="758" y="449"/>
                  </a:lnTo>
                  <a:lnTo>
                    <a:pt x="0" y="449"/>
                  </a:lnTo>
                  <a:lnTo>
                    <a:pt x="0" y="228"/>
                  </a:lnTo>
                  <a:close/>
                </a:path>
              </a:pathLst>
            </a:custGeom>
            <a:solidFill>
              <a:srgbClr val="B266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9" name="Freeform 66"/>
            <p:cNvSpPr/>
            <p:nvPr/>
          </p:nvSpPr>
          <p:spPr bwMode="auto">
            <a:xfrm>
              <a:off x="3124" y="1570"/>
              <a:ext cx="386" cy="133"/>
            </a:xfrm>
            <a:custGeom>
              <a:avLst/>
              <a:gdLst>
                <a:gd name="T0" fmla="*/ 1 w 770"/>
                <a:gd name="T1" fmla="*/ 1 h 264"/>
                <a:gd name="T2" fmla="*/ 1 w 770"/>
                <a:gd name="T3" fmla="*/ 1 h 264"/>
                <a:gd name="T4" fmla="*/ 1 w 770"/>
                <a:gd name="T5" fmla="*/ 1 h 264"/>
                <a:gd name="T6" fmla="*/ 1 w 770"/>
                <a:gd name="T7" fmla="*/ 1 h 264"/>
                <a:gd name="T8" fmla="*/ 0 w 770"/>
                <a:gd name="T9" fmla="*/ 1 h 264"/>
                <a:gd name="T10" fmla="*/ 1 w 770"/>
                <a:gd name="T11" fmla="*/ 0 h 264"/>
                <a:gd name="T12" fmla="*/ 1 w 770"/>
                <a:gd name="T13" fmla="*/ 1 h 264"/>
                <a:gd name="T14" fmla="*/ 1 w 770"/>
                <a:gd name="T15" fmla="*/ 1 h 264"/>
                <a:gd name="T16" fmla="*/ 1 w 770"/>
                <a:gd name="T17" fmla="*/ 1 h 2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70"/>
                <a:gd name="T28" fmla="*/ 0 h 264"/>
                <a:gd name="T29" fmla="*/ 770 w 770"/>
                <a:gd name="T30" fmla="*/ 264 h 2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70" h="264">
                  <a:moveTo>
                    <a:pt x="763" y="264"/>
                  </a:moveTo>
                  <a:lnTo>
                    <a:pt x="304" y="264"/>
                  </a:lnTo>
                  <a:lnTo>
                    <a:pt x="155" y="36"/>
                  </a:lnTo>
                  <a:lnTo>
                    <a:pt x="5" y="264"/>
                  </a:lnTo>
                  <a:lnTo>
                    <a:pt x="0" y="237"/>
                  </a:lnTo>
                  <a:lnTo>
                    <a:pt x="155" y="0"/>
                  </a:lnTo>
                  <a:lnTo>
                    <a:pt x="309" y="237"/>
                  </a:lnTo>
                  <a:lnTo>
                    <a:pt x="770" y="237"/>
                  </a:lnTo>
                  <a:lnTo>
                    <a:pt x="763" y="26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0" name="Rectangle 67"/>
            <p:cNvSpPr>
              <a:spLocks noChangeArrowheads="1"/>
            </p:cNvSpPr>
            <p:nvPr/>
          </p:nvSpPr>
          <p:spPr bwMode="auto">
            <a:xfrm>
              <a:off x="3138" y="1711"/>
              <a:ext cx="134" cy="10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1" name="Freeform 68"/>
            <p:cNvSpPr/>
            <p:nvPr/>
          </p:nvSpPr>
          <p:spPr bwMode="auto">
            <a:xfrm>
              <a:off x="3202" y="1570"/>
              <a:ext cx="308" cy="119"/>
            </a:xfrm>
            <a:custGeom>
              <a:avLst/>
              <a:gdLst>
                <a:gd name="T0" fmla="*/ 0 w 615"/>
                <a:gd name="T1" fmla="*/ 0 h 237"/>
                <a:gd name="T2" fmla="*/ 1 w 615"/>
                <a:gd name="T3" fmla="*/ 1 h 237"/>
                <a:gd name="T4" fmla="*/ 1 w 615"/>
                <a:gd name="T5" fmla="*/ 1 h 237"/>
                <a:gd name="T6" fmla="*/ 1 w 615"/>
                <a:gd name="T7" fmla="*/ 0 h 237"/>
                <a:gd name="T8" fmla="*/ 0 w 615"/>
                <a:gd name="T9" fmla="*/ 0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5"/>
                <a:gd name="T16" fmla="*/ 0 h 237"/>
                <a:gd name="T17" fmla="*/ 615 w 615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5" h="237">
                  <a:moveTo>
                    <a:pt x="0" y="0"/>
                  </a:moveTo>
                  <a:lnTo>
                    <a:pt x="154" y="237"/>
                  </a:lnTo>
                  <a:lnTo>
                    <a:pt x="615" y="237"/>
                  </a:lnTo>
                  <a:lnTo>
                    <a:pt x="4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2" name="Rectangle 69"/>
            <p:cNvSpPr>
              <a:spLocks noChangeArrowheads="1"/>
            </p:cNvSpPr>
            <p:nvPr/>
          </p:nvSpPr>
          <p:spPr bwMode="auto">
            <a:xfrm>
              <a:off x="3147" y="1719"/>
              <a:ext cx="114" cy="94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3" name="Rectangle 70"/>
            <p:cNvSpPr>
              <a:spLocks noChangeArrowheads="1"/>
            </p:cNvSpPr>
            <p:nvPr/>
          </p:nvSpPr>
          <p:spPr bwMode="auto">
            <a:xfrm>
              <a:off x="3032" y="1813"/>
              <a:ext cx="1126" cy="221"/>
            </a:xfrm>
            <a:prstGeom prst="rect">
              <a:avLst/>
            </a:prstGeom>
            <a:solidFill>
              <a:srgbClr val="33BF0C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4" name="Freeform 71"/>
            <p:cNvSpPr/>
            <p:nvPr/>
          </p:nvSpPr>
          <p:spPr bwMode="auto">
            <a:xfrm>
              <a:off x="3485" y="1432"/>
              <a:ext cx="435" cy="205"/>
            </a:xfrm>
            <a:custGeom>
              <a:avLst/>
              <a:gdLst>
                <a:gd name="T0" fmla="*/ 0 w 871"/>
                <a:gd name="T1" fmla="*/ 1 h 409"/>
                <a:gd name="T2" fmla="*/ 0 w 871"/>
                <a:gd name="T3" fmla="*/ 1 h 409"/>
                <a:gd name="T4" fmla="*/ 0 w 871"/>
                <a:gd name="T5" fmla="*/ 1 h 409"/>
                <a:gd name="T6" fmla="*/ 0 w 871"/>
                <a:gd name="T7" fmla="*/ 1 h 409"/>
                <a:gd name="T8" fmla="*/ 0 w 871"/>
                <a:gd name="T9" fmla="*/ 1 h 409"/>
                <a:gd name="T10" fmla="*/ 0 w 871"/>
                <a:gd name="T11" fmla="*/ 1 h 409"/>
                <a:gd name="T12" fmla="*/ 0 w 871"/>
                <a:gd name="T13" fmla="*/ 0 h 409"/>
                <a:gd name="T14" fmla="*/ 0 w 871"/>
                <a:gd name="T15" fmla="*/ 0 h 409"/>
                <a:gd name="T16" fmla="*/ 0 w 871"/>
                <a:gd name="T17" fmla="*/ 1 h 4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71"/>
                <a:gd name="T28" fmla="*/ 0 h 409"/>
                <a:gd name="T29" fmla="*/ 871 w 871"/>
                <a:gd name="T30" fmla="*/ 409 h 40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71" h="409">
                  <a:moveTo>
                    <a:pt x="380" y="73"/>
                  </a:moveTo>
                  <a:lnTo>
                    <a:pt x="871" y="73"/>
                  </a:lnTo>
                  <a:lnTo>
                    <a:pt x="652" y="409"/>
                  </a:lnTo>
                  <a:lnTo>
                    <a:pt x="0" y="409"/>
                  </a:lnTo>
                  <a:lnTo>
                    <a:pt x="220" y="73"/>
                  </a:lnTo>
                  <a:lnTo>
                    <a:pt x="306" y="73"/>
                  </a:lnTo>
                  <a:lnTo>
                    <a:pt x="306" y="0"/>
                  </a:lnTo>
                  <a:lnTo>
                    <a:pt x="380" y="0"/>
                  </a:lnTo>
                  <a:lnTo>
                    <a:pt x="380" y="73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5" name="Freeform 72"/>
            <p:cNvSpPr/>
            <p:nvPr/>
          </p:nvSpPr>
          <p:spPr bwMode="auto">
            <a:xfrm>
              <a:off x="3489" y="1495"/>
              <a:ext cx="537" cy="318"/>
            </a:xfrm>
            <a:custGeom>
              <a:avLst/>
              <a:gdLst>
                <a:gd name="T0" fmla="*/ 1 w 1073"/>
                <a:gd name="T1" fmla="*/ 1 h 636"/>
                <a:gd name="T2" fmla="*/ 1 w 1073"/>
                <a:gd name="T3" fmla="*/ 0 h 636"/>
                <a:gd name="T4" fmla="*/ 1 w 1073"/>
                <a:gd name="T5" fmla="*/ 1 h 636"/>
                <a:gd name="T6" fmla="*/ 0 w 1073"/>
                <a:gd name="T7" fmla="*/ 1 h 636"/>
                <a:gd name="T8" fmla="*/ 0 w 1073"/>
                <a:gd name="T9" fmla="*/ 1 h 636"/>
                <a:gd name="T10" fmla="*/ 1 w 1073"/>
                <a:gd name="T11" fmla="*/ 1 h 636"/>
                <a:gd name="T12" fmla="*/ 1 w 1073"/>
                <a:gd name="T13" fmla="*/ 1 h 6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73"/>
                <a:gd name="T22" fmla="*/ 0 h 636"/>
                <a:gd name="T23" fmla="*/ 1073 w 1073"/>
                <a:gd name="T24" fmla="*/ 636 h 6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73" h="636">
                  <a:moveTo>
                    <a:pt x="1073" y="323"/>
                  </a:moveTo>
                  <a:lnTo>
                    <a:pt x="862" y="0"/>
                  </a:lnTo>
                  <a:lnTo>
                    <a:pt x="651" y="323"/>
                  </a:lnTo>
                  <a:lnTo>
                    <a:pt x="0" y="323"/>
                  </a:lnTo>
                  <a:lnTo>
                    <a:pt x="0" y="636"/>
                  </a:lnTo>
                  <a:lnTo>
                    <a:pt x="1073" y="636"/>
                  </a:lnTo>
                  <a:lnTo>
                    <a:pt x="1073" y="323"/>
                  </a:lnTo>
                  <a:close/>
                </a:path>
              </a:pathLst>
            </a:custGeom>
            <a:solidFill>
              <a:srgbClr val="B266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6" name="Rectangle 73"/>
            <p:cNvSpPr>
              <a:spLocks noChangeArrowheads="1"/>
            </p:cNvSpPr>
            <p:nvPr/>
          </p:nvSpPr>
          <p:spPr bwMode="auto">
            <a:xfrm>
              <a:off x="3498" y="1668"/>
              <a:ext cx="312" cy="139"/>
            </a:xfrm>
            <a:prstGeom prst="rect">
              <a:avLst/>
            </a:prstGeom>
            <a:solidFill>
              <a:srgbClr val="D8B272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7" name="Freeform 74"/>
            <p:cNvSpPr/>
            <p:nvPr/>
          </p:nvSpPr>
          <p:spPr bwMode="auto">
            <a:xfrm>
              <a:off x="3937" y="1757"/>
              <a:ext cx="174" cy="56"/>
            </a:xfrm>
            <a:custGeom>
              <a:avLst/>
              <a:gdLst>
                <a:gd name="T0" fmla="*/ 1 w 348"/>
                <a:gd name="T1" fmla="*/ 0 h 113"/>
                <a:gd name="T2" fmla="*/ 1 w 348"/>
                <a:gd name="T3" fmla="*/ 0 h 113"/>
                <a:gd name="T4" fmla="*/ 0 w 348"/>
                <a:gd name="T5" fmla="*/ 0 h 113"/>
                <a:gd name="T6" fmla="*/ 0 w 348"/>
                <a:gd name="T7" fmla="*/ 0 h 113"/>
                <a:gd name="T8" fmla="*/ 1 w 348"/>
                <a:gd name="T9" fmla="*/ 0 h 113"/>
                <a:gd name="T10" fmla="*/ 1 w 348"/>
                <a:gd name="T11" fmla="*/ 0 h 113"/>
                <a:gd name="T12" fmla="*/ 1 w 348"/>
                <a:gd name="T13" fmla="*/ 0 h 1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8"/>
                <a:gd name="T22" fmla="*/ 0 h 113"/>
                <a:gd name="T23" fmla="*/ 348 w 348"/>
                <a:gd name="T24" fmla="*/ 113 h 1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8" h="113">
                  <a:moveTo>
                    <a:pt x="303" y="55"/>
                  </a:moveTo>
                  <a:lnTo>
                    <a:pt x="303" y="0"/>
                  </a:lnTo>
                  <a:lnTo>
                    <a:pt x="0" y="0"/>
                  </a:lnTo>
                  <a:lnTo>
                    <a:pt x="0" y="113"/>
                  </a:lnTo>
                  <a:lnTo>
                    <a:pt x="348" y="113"/>
                  </a:lnTo>
                  <a:lnTo>
                    <a:pt x="348" y="55"/>
                  </a:lnTo>
                  <a:lnTo>
                    <a:pt x="303" y="55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8" name="Rectangle 75"/>
            <p:cNvSpPr>
              <a:spLocks noChangeArrowheads="1"/>
            </p:cNvSpPr>
            <p:nvPr/>
          </p:nvSpPr>
          <p:spPr bwMode="auto">
            <a:xfrm>
              <a:off x="3937" y="1665"/>
              <a:ext cx="74" cy="91"/>
            </a:xfrm>
            <a:prstGeom prst="rect">
              <a:avLst/>
            </a:prstGeom>
            <a:solidFill>
              <a:srgbClr val="C1841E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9" name="Rectangle 76"/>
            <p:cNvSpPr>
              <a:spLocks noChangeArrowheads="1"/>
            </p:cNvSpPr>
            <p:nvPr/>
          </p:nvSpPr>
          <p:spPr bwMode="auto">
            <a:xfrm>
              <a:off x="3646" y="1683"/>
              <a:ext cx="134" cy="104"/>
            </a:xfrm>
            <a:prstGeom prst="rect">
              <a:avLst/>
            </a:prstGeom>
            <a:solidFill>
              <a:srgbClr val="C1841E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" name="Rectangle 77"/>
            <p:cNvSpPr>
              <a:spLocks noChangeArrowheads="1"/>
            </p:cNvSpPr>
            <p:nvPr/>
          </p:nvSpPr>
          <p:spPr bwMode="auto">
            <a:xfrm>
              <a:off x="3952" y="1675"/>
              <a:ext cx="45" cy="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1" name="Freeform 78"/>
            <p:cNvSpPr/>
            <p:nvPr/>
          </p:nvSpPr>
          <p:spPr bwMode="auto">
            <a:xfrm>
              <a:off x="3485" y="1469"/>
              <a:ext cx="545" cy="188"/>
            </a:xfrm>
            <a:custGeom>
              <a:avLst/>
              <a:gdLst>
                <a:gd name="T0" fmla="*/ 0 w 1091"/>
                <a:gd name="T1" fmla="*/ 1 h 375"/>
                <a:gd name="T2" fmla="*/ 0 w 1091"/>
                <a:gd name="T3" fmla="*/ 1 h 375"/>
                <a:gd name="T4" fmla="*/ 0 w 1091"/>
                <a:gd name="T5" fmla="*/ 1 h 375"/>
                <a:gd name="T6" fmla="*/ 0 w 1091"/>
                <a:gd name="T7" fmla="*/ 1 h 375"/>
                <a:gd name="T8" fmla="*/ 0 w 1091"/>
                <a:gd name="T9" fmla="*/ 1 h 375"/>
                <a:gd name="T10" fmla="*/ 0 w 1091"/>
                <a:gd name="T11" fmla="*/ 0 h 375"/>
                <a:gd name="T12" fmla="*/ 0 w 1091"/>
                <a:gd name="T13" fmla="*/ 1 h 375"/>
                <a:gd name="T14" fmla="*/ 0 w 1091"/>
                <a:gd name="T15" fmla="*/ 1 h 375"/>
                <a:gd name="T16" fmla="*/ 0 w 1091"/>
                <a:gd name="T17" fmla="*/ 1 h 3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91"/>
                <a:gd name="T28" fmla="*/ 0 h 375"/>
                <a:gd name="T29" fmla="*/ 1091 w 1091"/>
                <a:gd name="T30" fmla="*/ 375 h 37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91" h="375">
                  <a:moveTo>
                    <a:pt x="9" y="375"/>
                  </a:moveTo>
                  <a:lnTo>
                    <a:pt x="660" y="375"/>
                  </a:lnTo>
                  <a:lnTo>
                    <a:pt x="871" y="52"/>
                  </a:lnTo>
                  <a:lnTo>
                    <a:pt x="1082" y="375"/>
                  </a:lnTo>
                  <a:lnTo>
                    <a:pt x="1091" y="336"/>
                  </a:lnTo>
                  <a:lnTo>
                    <a:pt x="871" y="0"/>
                  </a:lnTo>
                  <a:lnTo>
                    <a:pt x="652" y="336"/>
                  </a:lnTo>
                  <a:lnTo>
                    <a:pt x="0" y="336"/>
                  </a:lnTo>
                  <a:lnTo>
                    <a:pt x="9" y="3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2" name="Rectangle 79"/>
            <p:cNvSpPr>
              <a:spLocks noChangeArrowheads="1"/>
            </p:cNvSpPr>
            <p:nvPr/>
          </p:nvSpPr>
          <p:spPr bwMode="auto">
            <a:xfrm>
              <a:off x="3684" y="1689"/>
              <a:ext cx="58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3" name="Rectangle 80"/>
            <p:cNvSpPr>
              <a:spLocks noChangeArrowheads="1"/>
            </p:cNvSpPr>
            <p:nvPr/>
          </p:nvSpPr>
          <p:spPr bwMode="auto">
            <a:xfrm>
              <a:off x="3653" y="1689"/>
              <a:ext cx="24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4" name="Rectangle 81"/>
            <p:cNvSpPr>
              <a:spLocks noChangeArrowheads="1"/>
            </p:cNvSpPr>
            <p:nvPr/>
          </p:nvSpPr>
          <p:spPr bwMode="auto">
            <a:xfrm>
              <a:off x="3750" y="1689"/>
              <a:ext cx="23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5" name="Rectangle 82"/>
            <p:cNvSpPr>
              <a:spLocks noChangeArrowheads="1"/>
            </p:cNvSpPr>
            <p:nvPr/>
          </p:nvSpPr>
          <p:spPr bwMode="auto">
            <a:xfrm>
              <a:off x="3857" y="1689"/>
              <a:ext cx="37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6" name="Rectangle 83"/>
            <p:cNvSpPr>
              <a:spLocks noChangeArrowheads="1"/>
            </p:cNvSpPr>
            <p:nvPr/>
          </p:nvSpPr>
          <p:spPr bwMode="auto">
            <a:xfrm>
              <a:off x="3833" y="1689"/>
              <a:ext cx="17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7" name="Rectangle 84"/>
            <p:cNvSpPr>
              <a:spLocks noChangeArrowheads="1"/>
            </p:cNvSpPr>
            <p:nvPr/>
          </p:nvSpPr>
          <p:spPr bwMode="auto">
            <a:xfrm>
              <a:off x="3902" y="1689"/>
              <a:ext cx="17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8" name="Freeform 85"/>
            <p:cNvSpPr/>
            <p:nvPr/>
          </p:nvSpPr>
          <p:spPr bwMode="auto">
            <a:xfrm>
              <a:off x="3888" y="1565"/>
              <a:ext cx="27" cy="20"/>
            </a:xfrm>
            <a:custGeom>
              <a:avLst/>
              <a:gdLst>
                <a:gd name="T0" fmla="*/ 0 w 55"/>
                <a:gd name="T1" fmla="*/ 0 h 42"/>
                <a:gd name="T2" fmla="*/ 0 w 55"/>
                <a:gd name="T3" fmla="*/ 0 h 42"/>
                <a:gd name="T4" fmla="*/ 0 w 55"/>
                <a:gd name="T5" fmla="*/ 0 h 42"/>
                <a:gd name="T6" fmla="*/ 0 w 55"/>
                <a:gd name="T7" fmla="*/ 0 h 42"/>
                <a:gd name="T8" fmla="*/ 0 w 55"/>
                <a:gd name="T9" fmla="*/ 0 h 42"/>
                <a:gd name="T10" fmla="*/ 0 w 55"/>
                <a:gd name="T11" fmla="*/ 0 h 42"/>
                <a:gd name="T12" fmla="*/ 0 w 55"/>
                <a:gd name="T13" fmla="*/ 0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5"/>
                <a:gd name="T22" fmla="*/ 0 h 42"/>
                <a:gd name="T23" fmla="*/ 55 w 55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5" h="42">
                  <a:moveTo>
                    <a:pt x="21" y="0"/>
                  </a:moveTo>
                  <a:lnTo>
                    <a:pt x="13" y="8"/>
                  </a:lnTo>
                  <a:lnTo>
                    <a:pt x="7" y="19"/>
                  </a:lnTo>
                  <a:lnTo>
                    <a:pt x="2" y="30"/>
                  </a:lnTo>
                  <a:lnTo>
                    <a:pt x="0" y="42"/>
                  </a:lnTo>
                  <a:lnTo>
                    <a:pt x="55" y="4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9" name="Freeform 86"/>
            <p:cNvSpPr/>
            <p:nvPr/>
          </p:nvSpPr>
          <p:spPr bwMode="auto">
            <a:xfrm>
              <a:off x="3925" y="1565"/>
              <a:ext cx="28" cy="20"/>
            </a:xfrm>
            <a:custGeom>
              <a:avLst/>
              <a:gdLst>
                <a:gd name="T0" fmla="*/ 1 w 55"/>
                <a:gd name="T1" fmla="*/ 0 h 42"/>
                <a:gd name="T2" fmla="*/ 1 w 55"/>
                <a:gd name="T3" fmla="*/ 0 h 42"/>
                <a:gd name="T4" fmla="*/ 1 w 55"/>
                <a:gd name="T5" fmla="*/ 0 h 42"/>
                <a:gd name="T6" fmla="*/ 1 w 55"/>
                <a:gd name="T7" fmla="*/ 0 h 42"/>
                <a:gd name="T8" fmla="*/ 1 w 55"/>
                <a:gd name="T9" fmla="*/ 0 h 42"/>
                <a:gd name="T10" fmla="*/ 0 w 55"/>
                <a:gd name="T11" fmla="*/ 0 h 42"/>
                <a:gd name="T12" fmla="*/ 1 w 55"/>
                <a:gd name="T13" fmla="*/ 0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5"/>
                <a:gd name="T22" fmla="*/ 0 h 42"/>
                <a:gd name="T23" fmla="*/ 55 w 55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5" h="42">
                  <a:moveTo>
                    <a:pt x="33" y="0"/>
                  </a:moveTo>
                  <a:lnTo>
                    <a:pt x="41" y="8"/>
                  </a:lnTo>
                  <a:lnTo>
                    <a:pt x="48" y="19"/>
                  </a:lnTo>
                  <a:lnTo>
                    <a:pt x="53" y="30"/>
                  </a:lnTo>
                  <a:lnTo>
                    <a:pt x="55" y="42"/>
                  </a:lnTo>
                  <a:lnTo>
                    <a:pt x="0" y="4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0" name="Freeform 87"/>
            <p:cNvSpPr/>
            <p:nvPr/>
          </p:nvSpPr>
          <p:spPr bwMode="auto">
            <a:xfrm>
              <a:off x="3904" y="1554"/>
              <a:ext cx="32" cy="29"/>
            </a:xfrm>
            <a:custGeom>
              <a:avLst/>
              <a:gdLst>
                <a:gd name="T0" fmla="*/ 0 w 66"/>
                <a:gd name="T1" fmla="*/ 1 h 53"/>
                <a:gd name="T2" fmla="*/ 0 w 66"/>
                <a:gd name="T3" fmla="*/ 1 h 53"/>
                <a:gd name="T4" fmla="*/ 0 w 66"/>
                <a:gd name="T5" fmla="*/ 1 h 53"/>
                <a:gd name="T6" fmla="*/ 0 w 66"/>
                <a:gd name="T7" fmla="*/ 1 h 53"/>
                <a:gd name="T8" fmla="*/ 0 w 66"/>
                <a:gd name="T9" fmla="*/ 1 h 53"/>
                <a:gd name="T10" fmla="*/ 0 w 66"/>
                <a:gd name="T11" fmla="*/ 0 h 53"/>
                <a:gd name="T12" fmla="*/ 0 w 66"/>
                <a:gd name="T13" fmla="*/ 1 h 53"/>
                <a:gd name="T14" fmla="*/ 0 w 66"/>
                <a:gd name="T15" fmla="*/ 1 h 53"/>
                <a:gd name="T16" fmla="*/ 0 w 66"/>
                <a:gd name="T17" fmla="*/ 1 h 53"/>
                <a:gd name="T18" fmla="*/ 0 w 66"/>
                <a:gd name="T19" fmla="*/ 1 h 53"/>
                <a:gd name="T20" fmla="*/ 0 w 66"/>
                <a:gd name="T21" fmla="*/ 1 h 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6"/>
                <a:gd name="T34" fmla="*/ 0 h 53"/>
                <a:gd name="T35" fmla="*/ 66 w 66"/>
                <a:gd name="T36" fmla="*/ 53 h 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6" h="53">
                  <a:moveTo>
                    <a:pt x="33" y="53"/>
                  </a:moveTo>
                  <a:lnTo>
                    <a:pt x="66" y="12"/>
                  </a:lnTo>
                  <a:lnTo>
                    <a:pt x="59" y="7"/>
                  </a:lnTo>
                  <a:lnTo>
                    <a:pt x="52" y="4"/>
                  </a:lnTo>
                  <a:lnTo>
                    <a:pt x="43" y="2"/>
                  </a:lnTo>
                  <a:lnTo>
                    <a:pt x="34" y="0"/>
                  </a:lnTo>
                  <a:lnTo>
                    <a:pt x="25" y="2"/>
                  </a:lnTo>
                  <a:lnTo>
                    <a:pt x="15" y="4"/>
                  </a:lnTo>
                  <a:lnTo>
                    <a:pt x="7" y="7"/>
                  </a:lnTo>
                  <a:lnTo>
                    <a:pt x="0" y="12"/>
                  </a:lnTo>
                  <a:lnTo>
                    <a:pt x="33" y="5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1" name="Freeform 88"/>
            <p:cNvSpPr/>
            <p:nvPr/>
          </p:nvSpPr>
          <p:spPr bwMode="auto">
            <a:xfrm>
              <a:off x="3924" y="1578"/>
              <a:ext cx="174" cy="87"/>
            </a:xfrm>
            <a:custGeom>
              <a:avLst/>
              <a:gdLst>
                <a:gd name="T0" fmla="*/ 1 w 348"/>
                <a:gd name="T1" fmla="*/ 1 h 174"/>
                <a:gd name="T2" fmla="*/ 1 w 348"/>
                <a:gd name="T3" fmla="*/ 0 h 174"/>
                <a:gd name="T4" fmla="*/ 1 w 348"/>
                <a:gd name="T5" fmla="*/ 0 h 174"/>
                <a:gd name="T6" fmla="*/ 1 w 348"/>
                <a:gd name="T7" fmla="*/ 1 h 174"/>
                <a:gd name="T8" fmla="*/ 1 w 348"/>
                <a:gd name="T9" fmla="*/ 1 h 174"/>
                <a:gd name="T10" fmla="*/ 1 w 348"/>
                <a:gd name="T11" fmla="*/ 0 h 174"/>
                <a:gd name="T12" fmla="*/ 1 w 348"/>
                <a:gd name="T13" fmla="*/ 1 h 174"/>
                <a:gd name="T14" fmla="*/ 1 w 348"/>
                <a:gd name="T15" fmla="*/ 1 h 174"/>
                <a:gd name="T16" fmla="*/ 1 w 348"/>
                <a:gd name="T17" fmla="*/ 1 h 174"/>
                <a:gd name="T18" fmla="*/ 1 w 348"/>
                <a:gd name="T19" fmla="*/ 1 h 174"/>
                <a:gd name="T20" fmla="*/ 1 w 348"/>
                <a:gd name="T21" fmla="*/ 1 h 174"/>
                <a:gd name="T22" fmla="*/ 0 w 348"/>
                <a:gd name="T23" fmla="*/ 1 h 174"/>
                <a:gd name="T24" fmla="*/ 1 w 348"/>
                <a:gd name="T25" fmla="*/ 1 h 17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48"/>
                <a:gd name="T40" fmla="*/ 0 h 174"/>
                <a:gd name="T41" fmla="*/ 348 w 348"/>
                <a:gd name="T42" fmla="*/ 174 h 17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48" h="174">
                  <a:moveTo>
                    <a:pt x="1" y="136"/>
                  </a:moveTo>
                  <a:lnTo>
                    <a:pt x="88" y="0"/>
                  </a:lnTo>
                  <a:lnTo>
                    <a:pt x="122" y="0"/>
                  </a:lnTo>
                  <a:lnTo>
                    <a:pt x="35" y="136"/>
                  </a:lnTo>
                  <a:lnTo>
                    <a:pt x="171" y="136"/>
                  </a:lnTo>
                  <a:lnTo>
                    <a:pt x="259" y="0"/>
                  </a:lnTo>
                  <a:lnTo>
                    <a:pt x="348" y="136"/>
                  </a:lnTo>
                  <a:lnTo>
                    <a:pt x="340" y="174"/>
                  </a:lnTo>
                  <a:lnTo>
                    <a:pt x="259" y="50"/>
                  </a:lnTo>
                  <a:lnTo>
                    <a:pt x="179" y="174"/>
                  </a:lnTo>
                  <a:lnTo>
                    <a:pt x="9" y="174"/>
                  </a:lnTo>
                  <a:lnTo>
                    <a:pt x="0" y="136"/>
                  </a:lnTo>
                  <a:lnTo>
                    <a:pt x="1" y="1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2" name="Rectangle 89"/>
            <p:cNvSpPr>
              <a:spLocks noChangeArrowheads="1"/>
            </p:cNvSpPr>
            <p:nvPr/>
          </p:nvSpPr>
          <p:spPr bwMode="auto">
            <a:xfrm>
              <a:off x="4038" y="1789"/>
              <a:ext cx="69" cy="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3" name="Rectangle 90"/>
            <p:cNvSpPr>
              <a:spLocks noChangeArrowheads="1"/>
            </p:cNvSpPr>
            <p:nvPr/>
          </p:nvSpPr>
          <p:spPr bwMode="auto">
            <a:xfrm>
              <a:off x="4015" y="1762"/>
              <a:ext cx="69" cy="2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" name="Freeform 91"/>
            <p:cNvSpPr/>
            <p:nvPr/>
          </p:nvSpPr>
          <p:spPr bwMode="auto">
            <a:xfrm>
              <a:off x="4014" y="1604"/>
              <a:ext cx="80" cy="61"/>
            </a:xfrm>
            <a:custGeom>
              <a:avLst/>
              <a:gdLst>
                <a:gd name="T0" fmla="*/ 0 w 161"/>
                <a:gd name="T1" fmla="*/ 0 h 124"/>
                <a:gd name="T2" fmla="*/ 0 w 161"/>
                <a:gd name="T3" fmla="*/ 0 h 124"/>
                <a:gd name="T4" fmla="*/ 0 w 161"/>
                <a:gd name="T5" fmla="*/ 0 h 124"/>
                <a:gd name="T6" fmla="*/ 0 w 161"/>
                <a:gd name="T7" fmla="*/ 0 h 1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1"/>
                <a:gd name="T13" fmla="*/ 0 h 124"/>
                <a:gd name="T14" fmla="*/ 161 w 161"/>
                <a:gd name="T15" fmla="*/ 124 h 1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1" h="124">
                  <a:moveTo>
                    <a:pt x="161" y="124"/>
                  </a:moveTo>
                  <a:lnTo>
                    <a:pt x="80" y="0"/>
                  </a:lnTo>
                  <a:lnTo>
                    <a:pt x="0" y="124"/>
                  </a:lnTo>
                  <a:lnTo>
                    <a:pt x="161" y="124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" name="Rectangle 92"/>
            <p:cNvSpPr>
              <a:spLocks noChangeArrowheads="1"/>
            </p:cNvSpPr>
            <p:nvPr/>
          </p:nvSpPr>
          <p:spPr bwMode="auto">
            <a:xfrm>
              <a:off x="4076" y="1665"/>
              <a:ext cx="9" cy="91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" name="Freeform 93"/>
            <p:cNvSpPr/>
            <p:nvPr/>
          </p:nvSpPr>
          <p:spPr bwMode="auto">
            <a:xfrm>
              <a:off x="3942" y="1578"/>
              <a:ext cx="111" cy="68"/>
            </a:xfrm>
            <a:custGeom>
              <a:avLst/>
              <a:gdLst>
                <a:gd name="T0" fmla="*/ 0 w 224"/>
                <a:gd name="T1" fmla="*/ 0 h 136"/>
                <a:gd name="T2" fmla="*/ 0 w 224"/>
                <a:gd name="T3" fmla="*/ 1 h 136"/>
                <a:gd name="T4" fmla="*/ 0 w 224"/>
                <a:gd name="T5" fmla="*/ 1 h 136"/>
                <a:gd name="T6" fmla="*/ 0 w 224"/>
                <a:gd name="T7" fmla="*/ 0 h 136"/>
                <a:gd name="T8" fmla="*/ 0 w 224"/>
                <a:gd name="T9" fmla="*/ 0 h 1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136"/>
                <a:gd name="T17" fmla="*/ 224 w 224"/>
                <a:gd name="T18" fmla="*/ 136 h 1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136">
                  <a:moveTo>
                    <a:pt x="87" y="0"/>
                  </a:moveTo>
                  <a:lnTo>
                    <a:pt x="0" y="136"/>
                  </a:lnTo>
                  <a:lnTo>
                    <a:pt x="136" y="136"/>
                  </a:lnTo>
                  <a:lnTo>
                    <a:pt x="224" y="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" name="Rectangle 94"/>
            <p:cNvSpPr>
              <a:spLocks noChangeArrowheads="1"/>
            </p:cNvSpPr>
            <p:nvPr/>
          </p:nvSpPr>
          <p:spPr bwMode="auto">
            <a:xfrm>
              <a:off x="4011" y="1665"/>
              <a:ext cx="15" cy="91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" name="Rectangle 95"/>
            <p:cNvSpPr>
              <a:spLocks noChangeArrowheads="1"/>
            </p:cNvSpPr>
            <p:nvPr/>
          </p:nvSpPr>
          <p:spPr bwMode="auto">
            <a:xfrm>
              <a:off x="3937" y="1665"/>
              <a:ext cx="15" cy="91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9" name="Freeform 96"/>
            <p:cNvSpPr/>
            <p:nvPr/>
          </p:nvSpPr>
          <p:spPr bwMode="auto">
            <a:xfrm>
              <a:off x="2830" y="1813"/>
              <a:ext cx="442" cy="221"/>
            </a:xfrm>
            <a:custGeom>
              <a:avLst/>
              <a:gdLst>
                <a:gd name="T0" fmla="*/ 1 w 882"/>
                <a:gd name="T1" fmla="*/ 1 h 442"/>
                <a:gd name="T2" fmla="*/ 1 w 882"/>
                <a:gd name="T3" fmla="*/ 1 h 442"/>
                <a:gd name="T4" fmla="*/ 1 w 882"/>
                <a:gd name="T5" fmla="*/ 1 h 442"/>
                <a:gd name="T6" fmla="*/ 1 w 882"/>
                <a:gd name="T7" fmla="*/ 1 h 442"/>
                <a:gd name="T8" fmla="*/ 1 w 882"/>
                <a:gd name="T9" fmla="*/ 1 h 442"/>
                <a:gd name="T10" fmla="*/ 1 w 882"/>
                <a:gd name="T11" fmla="*/ 1 h 442"/>
                <a:gd name="T12" fmla="*/ 1 w 882"/>
                <a:gd name="T13" fmla="*/ 1 h 442"/>
                <a:gd name="T14" fmla="*/ 1 w 882"/>
                <a:gd name="T15" fmla="*/ 1 h 442"/>
                <a:gd name="T16" fmla="*/ 1 w 882"/>
                <a:gd name="T17" fmla="*/ 1 h 442"/>
                <a:gd name="T18" fmla="*/ 1 w 882"/>
                <a:gd name="T19" fmla="*/ 1 h 442"/>
                <a:gd name="T20" fmla="*/ 1 w 882"/>
                <a:gd name="T21" fmla="*/ 1 h 442"/>
                <a:gd name="T22" fmla="*/ 1 w 882"/>
                <a:gd name="T23" fmla="*/ 1 h 442"/>
                <a:gd name="T24" fmla="*/ 1 w 882"/>
                <a:gd name="T25" fmla="*/ 1 h 442"/>
                <a:gd name="T26" fmla="*/ 1 w 882"/>
                <a:gd name="T27" fmla="*/ 1 h 442"/>
                <a:gd name="T28" fmla="*/ 1 w 882"/>
                <a:gd name="T29" fmla="*/ 1 h 442"/>
                <a:gd name="T30" fmla="*/ 1 w 882"/>
                <a:gd name="T31" fmla="*/ 1 h 442"/>
                <a:gd name="T32" fmla="*/ 0 w 882"/>
                <a:gd name="T33" fmla="*/ 1 h 442"/>
                <a:gd name="T34" fmla="*/ 1 w 882"/>
                <a:gd name="T35" fmla="*/ 1 h 442"/>
                <a:gd name="T36" fmla="*/ 1 w 882"/>
                <a:gd name="T37" fmla="*/ 1 h 442"/>
                <a:gd name="T38" fmla="*/ 1 w 882"/>
                <a:gd name="T39" fmla="*/ 1 h 442"/>
                <a:gd name="T40" fmla="*/ 1 w 882"/>
                <a:gd name="T41" fmla="*/ 1 h 442"/>
                <a:gd name="T42" fmla="*/ 1 w 882"/>
                <a:gd name="T43" fmla="*/ 1 h 442"/>
                <a:gd name="T44" fmla="*/ 1 w 882"/>
                <a:gd name="T45" fmla="*/ 1 h 442"/>
                <a:gd name="T46" fmla="*/ 1 w 882"/>
                <a:gd name="T47" fmla="*/ 1 h 442"/>
                <a:gd name="T48" fmla="*/ 1 w 882"/>
                <a:gd name="T49" fmla="*/ 1 h 442"/>
                <a:gd name="T50" fmla="*/ 1 w 882"/>
                <a:gd name="T51" fmla="*/ 1 h 442"/>
                <a:gd name="T52" fmla="*/ 1 w 882"/>
                <a:gd name="T53" fmla="*/ 1 h 442"/>
                <a:gd name="T54" fmla="*/ 1 w 882"/>
                <a:gd name="T55" fmla="*/ 1 h 442"/>
                <a:gd name="T56" fmla="*/ 1 w 882"/>
                <a:gd name="T57" fmla="*/ 1 h 442"/>
                <a:gd name="T58" fmla="*/ 1 w 882"/>
                <a:gd name="T59" fmla="*/ 1 h 442"/>
                <a:gd name="T60" fmla="*/ 1 w 882"/>
                <a:gd name="T61" fmla="*/ 1 h 442"/>
                <a:gd name="T62" fmla="*/ 1 w 882"/>
                <a:gd name="T63" fmla="*/ 1 h 442"/>
                <a:gd name="T64" fmla="*/ 1 w 882"/>
                <a:gd name="T65" fmla="*/ 1 h 442"/>
                <a:gd name="T66" fmla="*/ 1 w 882"/>
                <a:gd name="T67" fmla="*/ 1 h 442"/>
                <a:gd name="T68" fmla="*/ 1 w 882"/>
                <a:gd name="T69" fmla="*/ 1 h 442"/>
                <a:gd name="T70" fmla="*/ 1 w 882"/>
                <a:gd name="T71" fmla="*/ 1 h 442"/>
                <a:gd name="T72" fmla="*/ 1 w 882"/>
                <a:gd name="T73" fmla="*/ 1 h 442"/>
                <a:gd name="T74" fmla="*/ 1 w 882"/>
                <a:gd name="T75" fmla="*/ 1 h 442"/>
                <a:gd name="T76" fmla="*/ 1 w 882"/>
                <a:gd name="T77" fmla="*/ 1 h 442"/>
                <a:gd name="T78" fmla="*/ 1 w 882"/>
                <a:gd name="T79" fmla="*/ 1 h 442"/>
                <a:gd name="T80" fmla="*/ 1 w 882"/>
                <a:gd name="T81" fmla="*/ 1 h 442"/>
                <a:gd name="T82" fmla="*/ 1 w 882"/>
                <a:gd name="T83" fmla="*/ 1 h 442"/>
                <a:gd name="T84" fmla="*/ 1 w 882"/>
                <a:gd name="T85" fmla="*/ 1 h 442"/>
                <a:gd name="T86" fmla="*/ 1 w 882"/>
                <a:gd name="T87" fmla="*/ 1 h 442"/>
                <a:gd name="T88" fmla="*/ 1 w 882"/>
                <a:gd name="T89" fmla="*/ 1 h 442"/>
                <a:gd name="T90" fmla="*/ 1 w 882"/>
                <a:gd name="T91" fmla="*/ 1 h 442"/>
                <a:gd name="T92" fmla="*/ 1 w 882"/>
                <a:gd name="T93" fmla="*/ 1 h 442"/>
                <a:gd name="T94" fmla="*/ 1 w 882"/>
                <a:gd name="T95" fmla="*/ 1 h 442"/>
                <a:gd name="T96" fmla="*/ 1 w 882"/>
                <a:gd name="T97" fmla="*/ 0 h 4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82"/>
                <a:gd name="T148" fmla="*/ 0 h 442"/>
                <a:gd name="T149" fmla="*/ 882 w 882"/>
                <a:gd name="T150" fmla="*/ 442 h 44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82" h="442">
                  <a:moveTo>
                    <a:pt x="632" y="0"/>
                  </a:moveTo>
                  <a:lnTo>
                    <a:pt x="646" y="4"/>
                  </a:lnTo>
                  <a:lnTo>
                    <a:pt x="665" y="12"/>
                  </a:lnTo>
                  <a:lnTo>
                    <a:pt x="683" y="23"/>
                  </a:lnTo>
                  <a:lnTo>
                    <a:pt x="699" y="37"/>
                  </a:lnTo>
                  <a:lnTo>
                    <a:pt x="706" y="52"/>
                  </a:lnTo>
                  <a:lnTo>
                    <a:pt x="703" y="67"/>
                  </a:lnTo>
                  <a:lnTo>
                    <a:pt x="682" y="80"/>
                  </a:lnTo>
                  <a:lnTo>
                    <a:pt x="641" y="91"/>
                  </a:lnTo>
                  <a:lnTo>
                    <a:pt x="613" y="96"/>
                  </a:lnTo>
                  <a:lnTo>
                    <a:pt x="585" y="99"/>
                  </a:lnTo>
                  <a:lnTo>
                    <a:pt x="555" y="104"/>
                  </a:lnTo>
                  <a:lnTo>
                    <a:pt x="524" y="107"/>
                  </a:lnTo>
                  <a:lnTo>
                    <a:pt x="493" y="111"/>
                  </a:lnTo>
                  <a:lnTo>
                    <a:pt x="460" y="114"/>
                  </a:lnTo>
                  <a:lnTo>
                    <a:pt x="427" y="118"/>
                  </a:lnTo>
                  <a:lnTo>
                    <a:pt x="394" y="121"/>
                  </a:lnTo>
                  <a:lnTo>
                    <a:pt x="361" y="126"/>
                  </a:lnTo>
                  <a:lnTo>
                    <a:pt x="328" y="130"/>
                  </a:lnTo>
                  <a:lnTo>
                    <a:pt x="295" y="135"/>
                  </a:lnTo>
                  <a:lnTo>
                    <a:pt x="263" y="141"/>
                  </a:lnTo>
                  <a:lnTo>
                    <a:pt x="232" y="146"/>
                  </a:lnTo>
                  <a:lnTo>
                    <a:pt x="200" y="153"/>
                  </a:lnTo>
                  <a:lnTo>
                    <a:pt x="172" y="161"/>
                  </a:lnTo>
                  <a:lnTo>
                    <a:pt x="143" y="170"/>
                  </a:lnTo>
                  <a:lnTo>
                    <a:pt x="116" y="181"/>
                  </a:lnTo>
                  <a:lnTo>
                    <a:pt x="91" y="194"/>
                  </a:lnTo>
                  <a:lnTo>
                    <a:pt x="69" y="207"/>
                  </a:lnTo>
                  <a:lnTo>
                    <a:pt x="48" y="223"/>
                  </a:lnTo>
                  <a:lnTo>
                    <a:pt x="32" y="241"/>
                  </a:lnTo>
                  <a:lnTo>
                    <a:pt x="18" y="259"/>
                  </a:lnTo>
                  <a:lnTo>
                    <a:pt x="8" y="278"/>
                  </a:lnTo>
                  <a:lnTo>
                    <a:pt x="1" y="297"/>
                  </a:lnTo>
                  <a:lnTo>
                    <a:pt x="0" y="317"/>
                  </a:lnTo>
                  <a:lnTo>
                    <a:pt x="2" y="336"/>
                  </a:lnTo>
                  <a:lnTo>
                    <a:pt x="10" y="356"/>
                  </a:lnTo>
                  <a:lnTo>
                    <a:pt x="23" y="374"/>
                  </a:lnTo>
                  <a:lnTo>
                    <a:pt x="41" y="393"/>
                  </a:lnTo>
                  <a:lnTo>
                    <a:pt x="67" y="411"/>
                  </a:lnTo>
                  <a:lnTo>
                    <a:pt x="98" y="427"/>
                  </a:lnTo>
                  <a:lnTo>
                    <a:pt x="136" y="442"/>
                  </a:lnTo>
                  <a:lnTo>
                    <a:pt x="151" y="442"/>
                  </a:lnTo>
                  <a:lnTo>
                    <a:pt x="170" y="442"/>
                  </a:lnTo>
                  <a:lnTo>
                    <a:pt x="196" y="442"/>
                  </a:lnTo>
                  <a:lnTo>
                    <a:pt x="223" y="442"/>
                  </a:lnTo>
                  <a:lnTo>
                    <a:pt x="256" y="442"/>
                  </a:lnTo>
                  <a:lnTo>
                    <a:pt x="288" y="442"/>
                  </a:lnTo>
                  <a:lnTo>
                    <a:pt x="323" y="442"/>
                  </a:lnTo>
                  <a:lnTo>
                    <a:pt x="357" y="442"/>
                  </a:lnTo>
                  <a:lnTo>
                    <a:pt x="392" y="442"/>
                  </a:lnTo>
                  <a:lnTo>
                    <a:pt x="424" y="442"/>
                  </a:lnTo>
                  <a:lnTo>
                    <a:pt x="454" y="442"/>
                  </a:lnTo>
                  <a:lnTo>
                    <a:pt x="480" y="442"/>
                  </a:lnTo>
                  <a:lnTo>
                    <a:pt x="502" y="442"/>
                  </a:lnTo>
                  <a:lnTo>
                    <a:pt x="518" y="442"/>
                  </a:lnTo>
                  <a:lnTo>
                    <a:pt x="530" y="442"/>
                  </a:lnTo>
                  <a:lnTo>
                    <a:pt x="533" y="442"/>
                  </a:lnTo>
                  <a:lnTo>
                    <a:pt x="505" y="436"/>
                  </a:lnTo>
                  <a:lnTo>
                    <a:pt x="471" y="429"/>
                  </a:lnTo>
                  <a:lnTo>
                    <a:pt x="437" y="422"/>
                  </a:lnTo>
                  <a:lnTo>
                    <a:pt x="400" y="413"/>
                  </a:lnTo>
                  <a:lnTo>
                    <a:pt x="363" y="404"/>
                  </a:lnTo>
                  <a:lnTo>
                    <a:pt x="327" y="393"/>
                  </a:lnTo>
                  <a:lnTo>
                    <a:pt x="293" y="381"/>
                  </a:lnTo>
                  <a:lnTo>
                    <a:pt x="262" y="367"/>
                  </a:lnTo>
                  <a:lnTo>
                    <a:pt x="234" y="353"/>
                  </a:lnTo>
                  <a:lnTo>
                    <a:pt x="211" y="338"/>
                  </a:lnTo>
                  <a:lnTo>
                    <a:pt x="194" y="321"/>
                  </a:lnTo>
                  <a:lnTo>
                    <a:pt x="182" y="303"/>
                  </a:lnTo>
                  <a:lnTo>
                    <a:pt x="180" y="284"/>
                  </a:lnTo>
                  <a:lnTo>
                    <a:pt x="185" y="264"/>
                  </a:lnTo>
                  <a:lnTo>
                    <a:pt x="202" y="241"/>
                  </a:lnTo>
                  <a:lnTo>
                    <a:pt x="228" y="218"/>
                  </a:lnTo>
                  <a:lnTo>
                    <a:pt x="247" y="207"/>
                  </a:lnTo>
                  <a:lnTo>
                    <a:pt x="272" y="198"/>
                  </a:lnTo>
                  <a:lnTo>
                    <a:pt x="302" y="191"/>
                  </a:lnTo>
                  <a:lnTo>
                    <a:pt x="335" y="184"/>
                  </a:lnTo>
                  <a:lnTo>
                    <a:pt x="373" y="180"/>
                  </a:lnTo>
                  <a:lnTo>
                    <a:pt x="414" y="174"/>
                  </a:lnTo>
                  <a:lnTo>
                    <a:pt x="456" y="170"/>
                  </a:lnTo>
                  <a:lnTo>
                    <a:pt x="500" y="166"/>
                  </a:lnTo>
                  <a:lnTo>
                    <a:pt x="545" y="162"/>
                  </a:lnTo>
                  <a:lnTo>
                    <a:pt x="589" y="158"/>
                  </a:lnTo>
                  <a:lnTo>
                    <a:pt x="631" y="153"/>
                  </a:lnTo>
                  <a:lnTo>
                    <a:pt x="673" y="147"/>
                  </a:lnTo>
                  <a:lnTo>
                    <a:pt x="712" y="142"/>
                  </a:lnTo>
                  <a:lnTo>
                    <a:pt x="747" y="134"/>
                  </a:lnTo>
                  <a:lnTo>
                    <a:pt x="778" y="124"/>
                  </a:lnTo>
                  <a:lnTo>
                    <a:pt x="804" y="114"/>
                  </a:lnTo>
                  <a:lnTo>
                    <a:pt x="843" y="92"/>
                  </a:lnTo>
                  <a:lnTo>
                    <a:pt x="868" y="72"/>
                  </a:lnTo>
                  <a:lnTo>
                    <a:pt x="880" y="53"/>
                  </a:lnTo>
                  <a:lnTo>
                    <a:pt x="882" y="37"/>
                  </a:lnTo>
                  <a:lnTo>
                    <a:pt x="880" y="23"/>
                  </a:lnTo>
                  <a:lnTo>
                    <a:pt x="873" y="13"/>
                  </a:lnTo>
                  <a:lnTo>
                    <a:pt x="866" y="5"/>
                  </a:lnTo>
                  <a:lnTo>
                    <a:pt x="861" y="0"/>
                  </a:lnTo>
                  <a:lnTo>
                    <a:pt x="63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0" name="Freeform 97"/>
            <p:cNvSpPr/>
            <p:nvPr/>
          </p:nvSpPr>
          <p:spPr bwMode="auto">
            <a:xfrm>
              <a:off x="3389" y="1712"/>
              <a:ext cx="45" cy="170"/>
            </a:xfrm>
            <a:custGeom>
              <a:avLst/>
              <a:gdLst>
                <a:gd name="T0" fmla="*/ 0 w 91"/>
                <a:gd name="T1" fmla="*/ 1 h 338"/>
                <a:gd name="T2" fmla="*/ 0 w 91"/>
                <a:gd name="T3" fmla="*/ 1 h 338"/>
                <a:gd name="T4" fmla="*/ 0 w 91"/>
                <a:gd name="T5" fmla="*/ 1 h 338"/>
                <a:gd name="T6" fmla="*/ 0 w 91"/>
                <a:gd name="T7" fmla="*/ 1 h 338"/>
                <a:gd name="T8" fmla="*/ 0 w 91"/>
                <a:gd name="T9" fmla="*/ 1 h 338"/>
                <a:gd name="T10" fmla="*/ 0 w 91"/>
                <a:gd name="T11" fmla="*/ 1 h 338"/>
                <a:gd name="T12" fmla="*/ 0 w 91"/>
                <a:gd name="T13" fmla="*/ 1 h 338"/>
                <a:gd name="T14" fmla="*/ 0 w 91"/>
                <a:gd name="T15" fmla="*/ 0 h 338"/>
                <a:gd name="T16" fmla="*/ 0 w 91"/>
                <a:gd name="T17" fmla="*/ 1 h 338"/>
                <a:gd name="T18" fmla="*/ 0 w 91"/>
                <a:gd name="T19" fmla="*/ 1 h 338"/>
                <a:gd name="T20" fmla="*/ 0 w 91"/>
                <a:gd name="T21" fmla="*/ 1 h 338"/>
                <a:gd name="T22" fmla="*/ 0 w 91"/>
                <a:gd name="T23" fmla="*/ 1 h 338"/>
                <a:gd name="T24" fmla="*/ 0 w 91"/>
                <a:gd name="T25" fmla="*/ 1 h 338"/>
                <a:gd name="T26" fmla="*/ 0 w 91"/>
                <a:gd name="T27" fmla="*/ 1 h 338"/>
                <a:gd name="T28" fmla="*/ 0 w 91"/>
                <a:gd name="T29" fmla="*/ 1 h 338"/>
                <a:gd name="T30" fmla="*/ 0 w 91"/>
                <a:gd name="T31" fmla="*/ 1 h 338"/>
                <a:gd name="T32" fmla="*/ 0 w 91"/>
                <a:gd name="T33" fmla="*/ 1 h 3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1"/>
                <a:gd name="T52" fmla="*/ 0 h 338"/>
                <a:gd name="T53" fmla="*/ 91 w 91"/>
                <a:gd name="T54" fmla="*/ 338 h 3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1" h="338">
                  <a:moveTo>
                    <a:pt x="7" y="338"/>
                  </a:moveTo>
                  <a:lnTo>
                    <a:pt x="4" y="338"/>
                  </a:lnTo>
                  <a:lnTo>
                    <a:pt x="0" y="335"/>
                  </a:lnTo>
                  <a:lnTo>
                    <a:pt x="4" y="145"/>
                  </a:lnTo>
                  <a:lnTo>
                    <a:pt x="5" y="7"/>
                  </a:lnTo>
                  <a:lnTo>
                    <a:pt x="3" y="4"/>
                  </a:lnTo>
                  <a:lnTo>
                    <a:pt x="3" y="2"/>
                  </a:lnTo>
                  <a:lnTo>
                    <a:pt x="59" y="0"/>
                  </a:lnTo>
                  <a:lnTo>
                    <a:pt x="66" y="7"/>
                  </a:lnTo>
                  <a:lnTo>
                    <a:pt x="67" y="10"/>
                  </a:lnTo>
                  <a:lnTo>
                    <a:pt x="65" y="10"/>
                  </a:lnTo>
                  <a:lnTo>
                    <a:pt x="91" y="335"/>
                  </a:lnTo>
                  <a:lnTo>
                    <a:pt x="87" y="335"/>
                  </a:lnTo>
                  <a:lnTo>
                    <a:pt x="82" y="332"/>
                  </a:lnTo>
                  <a:lnTo>
                    <a:pt x="58" y="11"/>
                  </a:lnTo>
                  <a:lnTo>
                    <a:pt x="15" y="13"/>
                  </a:lnTo>
                  <a:lnTo>
                    <a:pt x="7" y="338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1" name="Freeform 98"/>
            <p:cNvSpPr/>
            <p:nvPr/>
          </p:nvSpPr>
          <p:spPr bwMode="auto">
            <a:xfrm>
              <a:off x="3394" y="1726"/>
              <a:ext cx="27" cy="5"/>
            </a:xfrm>
            <a:custGeom>
              <a:avLst/>
              <a:gdLst>
                <a:gd name="T0" fmla="*/ 1 w 51"/>
                <a:gd name="T1" fmla="*/ 0 h 10"/>
                <a:gd name="T2" fmla="*/ 1 w 51"/>
                <a:gd name="T3" fmla="*/ 1 h 10"/>
                <a:gd name="T4" fmla="*/ 0 w 51"/>
                <a:gd name="T5" fmla="*/ 1 h 10"/>
                <a:gd name="T6" fmla="*/ 1 w 51"/>
                <a:gd name="T7" fmla="*/ 1 h 10"/>
                <a:gd name="T8" fmla="*/ 1 w 51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10"/>
                <a:gd name="T17" fmla="*/ 51 w 51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10">
                  <a:moveTo>
                    <a:pt x="49" y="0"/>
                  </a:moveTo>
                  <a:lnTo>
                    <a:pt x="1" y="2"/>
                  </a:lnTo>
                  <a:lnTo>
                    <a:pt x="0" y="10"/>
                  </a:lnTo>
                  <a:lnTo>
                    <a:pt x="51" y="9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2" name="Freeform 99"/>
            <p:cNvSpPr/>
            <p:nvPr/>
          </p:nvSpPr>
          <p:spPr bwMode="auto">
            <a:xfrm>
              <a:off x="3394" y="1748"/>
              <a:ext cx="27" cy="4"/>
            </a:xfrm>
            <a:custGeom>
              <a:avLst/>
              <a:gdLst>
                <a:gd name="T0" fmla="*/ 1 w 53"/>
                <a:gd name="T1" fmla="*/ 0 h 9"/>
                <a:gd name="T2" fmla="*/ 1 w 53"/>
                <a:gd name="T3" fmla="*/ 0 h 9"/>
                <a:gd name="T4" fmla="*/ 0 w 53"/>
                <a:gd name="T5" fmla="*/ 0 h 9"/>
                <a:gd name="T6" fmla="*/ 1 w 53"/>
                <a:gd name="T7" fmla="*/ 0 h 9"/>
                <a:gd name="T8" fmla="*/ 1 w 53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9"/>
                <a:gd name="T17" fmla="*/ 53 w 5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9">
                  <a:moveTo>
                    <a:pt x="52" y="0"/>
                  </a:moveTo>
                  <a:lnTo>
                    <a:pt x="1" y="1"/>
                  </a:lnTo>
                  <a:lnTo>
                    <a:pt x="0" y="9"/>
                  </a:lnTo>
                  <a:lnTo>
                    <a:pt x="53" y="8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3" name="Freeform 100"/>
            <p:cNvSpPr/>
            <p:nvPr/>
          </p:nvSpPr>
          <p:spPr bwMode="auto">
            <a:xfrm>
              <a:off x="3394" y="1742"/>
              <a:ext cx="27" cy="3"/>
            </a:xfrm>
            <a:custGeom>
              <a:avLst/>
              <a:gdLst>
                <a:gd name="T0" fmla="*/ 1 w 53"/>
                <a:gd name="T1" fmla="*/ 0 h 4"/>
                <a:gd name="T2" fmla="*/ 1 w 53"/>
                <a:gd name="T3" fmla="*/ 1 h 4"/>
                <a:gd name="T4" fmla="*/ 0 w 53"/>
                <a:gd name="T5" fmla="*/ 2 h 4"/>
                <a:gd name="T6" fmla="*/ 1 w 53"/>
                <a:gd name="T7" fmla="*/ 2 h 4"/>
                <a:gd name="T8" fmla="*/ 1 w 53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4"/>
                <a:gd name="T17" fmla="*/ 53 w 53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4">
                  <a:moveTo>
                    <a:pt x="52" y="0"/>
                  </a:moveTo>
                  <a:lnTo>
                    <a:pt x="1" y="1"/>
                  </a:lnTo>
                  <a:lnTo>
                    <a:pt x="0" y="4"/>
                  </a:lnTo>
                  <a:lnTo>
                    <a:pt x="53" y="3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" name="Freeform 101"/>
            <p:cNvSpPr/>
            <p:nvPr/>
          </p:nvSpPr>
          <p:spPr bwMode="auto">
            <a:xfrm>
              <a:off x="3394" y="1772"/>
              <a:ext cx="29" cy="5"/>
            </a:xfrm>
            <a:custGeom>
              <a:avLst/>
              <a:gdLst>
                <a:gd name="T0" fmla="*/ 1 w 58"/>
                <a:gd name="T1" fmla="*/ 0 h 10"/>
                <a:gd name="T2" fmla="*/ 1 w 58"/>
                <a:gd name="T3" fmla="*/ 1 h 10"/>
                <a:gd name="T4" fmla="*/ 0 w 58"/>
                <a:gd name="T5" fmla="*/ 1 h 10"/>
                <a:gd name="T6" fmla="*/ 1 w 58"/>
                <a:gd name="T7" fmla="*/ 1 h 10"/>
                <a:gd name="T8" fmla="*/ 1 w 58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10"/>
                <a:gd name="T17" fmla="*/ 58 w 5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10">
                  <a:moveTo>
                    <a:pt x="57" y="0"/>
                  </a:moveTo>
                  <a:lnTo>
                    <a:pt x="1" y="2"/>
                  </a:lnTo>
                  <a:lnTo>
                    <a:pt x="0" y="10"/>
                  </a:lnTo>
                  <a:lnTo>
                    <a:pt x="58" y="8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" name="Freeform 102"/>
            <p:cNvSpPr/>
            <p:nvPr/>
          </p:nvSpPr>
          <p:spPr bwMode="auto">
            <a:xfrm>
              <a:off x="3394" y="1767"/>
              <a:ext cx="29" cy="2"/>
            </a:xfrm>
            <a:custGeom>
              <a:avLst/>
              <a:gdLst>
                <a:gd name="T0" fmla="*/ 1 w 57"/>
                <a:gd name="T1" fmla="*/ 0 h 6"/>
                <a:gd name="T2" fmla="*/ 1 w 57"/>
                <a:gd name="T3" fmla="*/ 1 h 6"/>
                <a:gd name="T4" fmla="*/ 0 w 57"/>
                <a:gd name="T5" fmla="*/ 1 h 6"/>
                <a:gd name="T6" fmla="*/ 1 w 57"/>
                <a:gd name="T7" fmla="*/ 1 h 6"/>
                <a:gd name="T8" fmla="*/ 1 w 57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"/>
                <a:gd name="T16" fmla="*/ 0 h 6"/>
                <a:gd name="T17" fmla="*/ 57 w 57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" h="6">
                  <a:moveTo>
                    <a:pt x="57" y="0"/>
                  </a:moveTo>
                  <a:lnTo>
                    <a:pt x="1" y="2"/>
                  </a:lnTo>
                  <a:lnTo>
                    <a:pt x="0" y="6"/>
                  </a:lnTo>
                  <a:lnTo>
                    <a:pt x="57" y="4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" name="Freeform 103"/>
            <p:cNvSpPr/>
            <p:nvPr/>
          </p:nvSpPr>
          <p:spPr bwMode="auto">
            <a:xfrm>
              <a:off x="2528" y="1473"/>
              <a:ext cx="304" cy="444"/>
            </a:xfrm>
            <a:custGeom>
              <a:avLst/>
              <a:gdLst>
                <a:gd name="T0" fmla="*/ 1 w 607"/>
                <a:gd name="T1" fmla="*/ 1 h 888"/>
                <a:gd name="T2" fmla="*/ 1 w 607"/>
                <a:gd name="T3" fmla="*/ 1 h 888"/>
                <a:gd name="T4" fmla="*/ 1 w 607"/>
                <a:gd name="T5" fmla="*/ 1 h 888"/>
                <a:gd name="T6" fmla="*/ 1 w 607"/>
                <a:gd name="T7" fmla="*/ 1 h 888"/>
                <a:gd name="T8" fmla="*/ 1 w 607"/>
                <a:gd name="T9" fmla="*/ 1 h 888"/>
                <a:gd name="T10" fmla="*/ 1 w 607"/>
                <a:gd name="T11" fmla="*/ 1 h 888"/>
                <a:gd name="T12" fmla="*/ 1 w 607"/>
                <a:gd name="T13" fmla="*/ 1 h 888"/>
                <a:gd name="T14" fmla="*/ 1 w 607"/>
                <a:gd name="T15" fmla="*/ 1 h 888"/>
                <a:gd name="T16" fmla="*/ 1 w 607"/>
                <a:gd name="T17" fmla="*/ 1 h 888"/>
                <a:gd name="T18" fmla="*/ 1 w 607"/>
                <a:gd name="T19" fmla="*/ 1 h 888"/>
                <a:gd name="T20" fmla="*/ 1 w 607"/>
                <a:gd name="T21" fmla="*/ 1 h 888"/>
                <a:gd name="T22" fmla="*/ 1 w 607"/>
                <a:gd name="T23" fmla="*/ 1 h 888"/>
                <a:gd name="T24" fmla="*/ 1 w 607"/>
                <a:gd name="T25" fmla="*/ 1 h 888"/>
                <a:gd name="T26" fmla="*/ 1 w 607"/>
                <a:gd name="T27" fmla="*/ 1 h 888"/>
                <a:gd name="T28" fmla="*/ 1 w 607"/>
                <a:gd name="T29" fmla="*/ 1 h 888"/>
                <a:gd name="T30" fmla="*/ 1 w 607"/>
                <a:gd name="T31" fmla="*/ 1 h 888"/>
                <a:gd name="T32" fmla="*/ 1 w 607"/>
                <a:gd name="T33" fmla="*/ 1 h 888"/>
                <a:gd name="T34" fmla="*/ 1 w 607"/>
                <a:gd name="T35" fmla="*/ 1 h 888"/>
                <a:gd name="T36" fmla="*/ 1 w 607"/>
                <a:gd name="T37" fmla="*/ 1 h 888"/>
                <a:gd name="T38" fmla="*/ 1 w 607"/>
                <a:gd name="T39" fmla="*/ 1 h 888"/>
                <a:gd name="T40" fmla="*/ 1 w 607"/>
                <a:gd name="T41" fmla="*/ 1 h 888"/>
                <a:gd name="T42" fmla="*/ 1 w 607"/>
                <a:gd name="T43" fmla="*/ 1 h 888"/>
                <a:gd name="T44" fmla="*/ 1 w 607"/>
                <a:gd name="T45" fmla="*/ 1 h 888"/>
                <a:gd name="T46" fmla="*/ 1 w 607"/>
                <a:gd name="T47" fmla="*/ 1 h 888"/>
                <a:gd name="T48" fmla="*/ 1 w 607"/>
                <a:gd name="T49" fmla="*/ 1 h 888"/>
                <a:gd name="T50" fmla="*/ 1 w 607"/>
                <a:gd name="T51" fmla="*/ 1 h 888"/>
                <a:gd name="T52" fmla="*/ 1 w 607"/>
                <a:gd name="T53" fmla="*/ 1 h 888"/>
                <a:gd name="T54" fmla="*/ 1 w 607"/>
                <a:gd name="T55" fmla="*/ 1 h 888"/>
                <a:gd name="T56" fmla="*/ 1 w 607"/>
                <a:gd name="T57" fmla="*/ 1 h 888"/>
                <a:gd name="T58" fmla="*/ 1 w 607"/>
                <a:gd name="T59" fmla="*/ 1 h 888"/>
                <a:gd name="T60" fmla="*/ 1 w 607"/>
                <a:gd name="T61" fmla="*/ 1 h 888"/>
                <a:gd name="T62" fmla="*/ 1 w 607"/>
                <a:gd name="T63" fmla="*/ 1 h 888"/>
                <a:gd name="T64" fmla="*/ 1 w 607"/>
                <a:gd name="T65" fmla="*/ 1 h 888"/>
                <a:gd name="T66" fmla="*/ 1 w 607"/>
                <a:gd name="T67" fmla="*/ 1 h 888"/>
                <a:gd name="T68" fmla="*/ 1 w 607"/>
                <a:gd name="T69" fmla="*/ 1 h 888"/>
                <a:gd name="T70" fmla="*/ 1 w 607"/>
                <a:gd name="T71" fmla="*/ 1 h 888"/>
                <a:gd name="T72" fmla="*/ 1 w 607"/>
                <a:gd name="T73" fmla="*/ 1 h 888"/>
                <a:gd name="T74" fmla="*/ 1 w 607"/>
                <a:gd name="T75" fmla="*/ 1 h 888"/>
                <a:gd name="T76" fmla="*/ 1 w 607"/>
                <a:gd name="T77" fmla="*/ 1 h 888"/>
                <a:gd name="T78" fmla="*/ 1 w 607"/>
                <a:gd name="T79" fmla="*/ 1 h 888"/>
                <a:gd name="T80" fmla="*/ 1 w 607"/>
                <a:gd name="T81" fmla="*/ 1 h 888"/>
                <a:gd name="T82" fmla="*/ 1 w 607"/>
                <a:gd name="T83" fmla="*/ 1 h 888"/>
                <a:gd name="T84" fmla="*/ 1 w 607"/>
                <a:gd name="T85" fmla="*/ 1 h 888"/>
                <a:gd name="T86" fmla="*/ 1 w 607"/>
                <a:gd name="T87" fmla="*/ 1 h 888"/>
                <a:gd name="T88" fmla="*/ 1 w 607"/>
                <a:gd name="T89" fmla="*/ 1 h 888"/>
                <a:gd name="T90" fmla="*/ 1 w 607"/>
                <a:gd name="T91" fmla="*/ 1 h 888"/>
                <a:gd name="T92" fmla="*/ 1 w 607"/>
                <a:gd name="T93" fmla="*/ 1 h 888"/>
                <a:gd name="T94" fmla="*/ 1 w 607"/>
                <a:gd name="T95" fmla="*/ 1 h 888"/>
                <a:gd name="T96" fmla="*/ 1 w 607"/>
                <a:gd name="T97" fmla="*/ 1 h 888"/>
                <a:gd name="T98" fmla="*/ 1 w 607"/>
                <a:gd name="T99" fmla="*/ 1 h 888"/>
                <a:gd name="T100" fmla="*/ 1 w 607"/>
                <a:gd name="T101" fmla="*/ 1 h 888"/>
                <a:gd name="T102" fmla="*/ 1 w 607"/>
                <a:gd name="T103" fmla="*/ 1 h 8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607"/>
                <a:gd name="T157" fmla="*/ 0 h 888"/>
                <a:gd name="T158" fmla="*/ 607 w 607"/>
                <a:gd name="T159" fmla="*/ 888 h 88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607" h="888">
                  <a:moveTo>
                    <a:pt x="607" y="380"/>
                  </a:moveTo>
                  <a:lnTo>
                    <a:pt x="592" y="383"/>
                  </a:lnTo>
                  <a:lnTo>
                    <a:pt x="575" y="388"/>
                  </a:lnTo>
                  <a:lnTo>
                    <a:pt x="555" y="391"/>
                  </a:lnTo>
                  <a:lnTo>
                    <a:pt x="535" y="398"/>
                  </a:lnTo>
                  <a:lnTo>
                    <a:pt x="514" y="406"/>
                  </a:lnTo>
                  <a:lnTo>
                    <a:pt x="492" y="418"/>
                  </a:lnTo>
                  <a:lnTo>
                    <a:pt x="469" y="434"/>
                  </a:lnTo>
                  <a:lnTo>
                    <a:pt x="447" y="455"/>
                  </a:lnTo>
                  <a:lnTo>
                    <a:pt x="426" y="480"/>
                  </a:lnTo>
                  <a:lnTo>
                    <a:pt x="407" y="513"/>
                  </a:lnTo>
                  <a:lnTo>
                    <a:pt x="390" y="553"/>
                  </a:lnTo>
                  <a:lnTo>
                    <a:pt x="373" y="601"/>
                  </a:lnTo>
                  <a:lnTo>
                    <a:pt x="361" y="657"/>
                  </a:lnTo>
                  <a:lnTo>
                    <a:pt x="350" y="724"/>
                  </a:lnTo>
                  <a:lnTo>
                    <a:pt x="345" y="800"/>
                  </a:lnTo>
                  <a:lnTo>
                    <a:pt x="342" y="888"/>
                  </a:lnTo>
                  <a:lnTo>
                    <a:pt x="308" y="888"/>
                  </a:lnTo>
                  <a:lnTo>
                    <a:pt x="308" y="855"/>
                  </a:lnTo>
                  <a:lnTo>
                    <a:pt x="308" y="818"/>
                  </a:lnTo>
                  <a:lnTo>
                    <a:pt x="308" y="781"/>
                  </a:lnTo>
                  <a:lnTo>
                    <a:pt x="307" y="742"/>
                  </a:lnTo>
                  <a:lnTo>
                    <a:pt x="303" y="703"/>
                  </a:lnTo>
                  <a:lnTo>
                    <a:pt x="299" y="663"/>
                  </a:lnTo>
                  <a:lnTo>
                    <a:pt x="290" y="623"/>
                  </a:lnTo>
                  <a:lnTo>
                    <a:pt x="279" y="582"/>
                  </a:lnTo>
                  <a:lnTo>
                    <a:pt x="264" y="543"/>
                  </a:lnTo>
                  <a:lnTo>
                    <a:pt x="243" y="506"/>
                  </a:lnTo>
                  <a:lnTo>
                    <a:pt x="219" y="471"/>
                  </a:lnTo>
                  <a:lnTo>
                    <a:pt x="189" y="436"/>
                  </a:lnTo>
                  <a:lnTo>
                    <a:pt x="152" y="405"/>
                  </a:lnTo>
                  <a:lnTo>
                    <a:pt x="108" y="376"/>
                  </a:lnTo>
                  <a:lnTo>
                    <a:pt x="59" y="351"/>
                  </a:lnTo>
                  <a:lnTo>
                    <a:pt x="0" y="330"/>
                  </a:lnTo>
                  <a:lnTo>
                    <a:pt x="11" y="333"/>
                  </a:lnTo>
                  <a:lnTo>
                    <a:pt x="23" y="336"/>
                  </a:lnTo>
                  <a:lnTo>
                    <a:pt x="37" y="340"/>
                  </a:lnTo>
                  <a:lnTo>
                    <a:pt x="54" y="344"/>
                  </a:lnTo>
                  <a:lnTo>
                    <a:pt x="72" y="351"/>
                  </a:lnTo>
                  <a:lnTo>
                    <a:pt x="91" y="359"/>
                  </a:lnTo>
                  <a:lnTo>
                    <a:pt x="111" y="368"/>
                  </a:lnTo>
                  <a:lnTo>
                    <a:pt x="131" y="379"/>
                  </a:lnTo>
                  <a:lnTo>
                    <a:pt x="152" y="393"/>
                  </a:lnTo>
                  <a:lnTo>
                    <a:pt x="173" y="409"/>
                  </a:lnTo>
                  <a:lnTo>
                    <a:pt x="194" y="427"/>
                  </a:lnTo>
                  <a:lnTo>
                    <a:pt x="214" y="448"/>
                  </a:lnTo>
                  <a:lnTo>
                    <a:pt x="234" y="472"/>
                  </a:lnTo>
                  <a:lnTo>
                    <a:pt x="254" y="498"/>
                  </a:lnTo>
                  <a:lnTo>
                    <a:pt x="271" y="528"/>
                  </a:lnTo>
                  <a:lnTo>
                    <a:pt x="287" y="563"/>
                  </a:lnTo>
                  <a:lnTo>
                    <a:pt x="285" y="550"/>
                  </a:lnTo>
                  <a:lnTo>
                    <a:pt x="282" y="534"/>
                  </a:lnTo>
                  <a:lnTo>
                    <a:pt x="280" y="515"/>
                  </a:lnTo>
                  <a:lnTo>
                    <a:pt x="277" y="492"/>
                  </a:lnTo>
                  <a:lnTo>
                    <a:pt x="272" y="465"/>
                  </a:lnTo>
                  <a:lnTo>
                    <a:pt x="266" y="437"/>
                  </a:lnTo>
                  <a:lnTo>
                    <a:pt x="261" y="408"/>
                  </a:lnTo>
                  <a:lnTo>
                    <a:pt x="251" y="375"/>
                  </a:lnTo>
                  <a:lnTo>
                    <a:pt x="241" y="342"/>
                  </a:lnTo>
                  <a:lnTo>
                    <a:pt x="229" y="306"/>
                  </a:lnTo>
                  <a:lnTo>
                    <a:pt x="214" y="271"/>
                  </a:lnTo>
                  <a:lnTo>
                    <a:pt x="197" y="235"/>
                  </a:lnTo>
                  <a:lnTo>
                    <a:pt x="176" y="197"/>
                  </a:lnTo>
                  <a:lnTo>
                    <a:pt x="153" y="160"/>
                  </a:lnTo>
                  <a:lnTo>
                    <a:pt x="127" y="123"/>
                  </a:lnTo>
                  <a:lnTo>
                    <a:pt x="97" y="88"/>
                  </a:lnTo>
                  <a:lnTo>
                    <a:pt x="121" y="110"/>
                  </a:lnTo>
                  <a:lnTo>
                    <a:pt x="141" y="131"/>
                  </a:lnTo>
                  <a:lnTo>
                    <a:pt x="158" y="153"/>
                  </a:lnTo>
                  <a:lnTo>
                    <a:pt x="173" y="175"/>
                  </a:lnTo>
                  <a:lnTo>
                    <a:pt x="186" y="197"/>
                  </a:lnTo>
                  <a:lnTo>
                    <a:pt x="196" y="217"/>
                  </a:lnTo>
                  <a:lnTo>
                    <a:pt x="206" y="235"/>
                  </a:lnTo>
                  <a:lnTo>
                    <a:pt x="214" y="251"/>
                  </a:lnTo>
                  <a:lnTo>
                    <a:pt x="214" y="234"/>
                  </a:lnTo>
                  <a:lnTo>
                    <a:pt x="212" y="208"/>
                  </a:lnTo>
                  <a:lnTo>
                    <a:pt x="209" y="180"/>
                  </a:lnTo>
                  <a:lnTo>
                    <a:pt x="203" y="146"/>
                  </a:lnTo>
                  <a:lnTo>
                    <a:pt x="196" y="114"/>
                  </a:lnTo>
                  <a:lnTo>
                    <a:pt x="188" y="83"/>
                  </a:lnTo>
                  <a:lnTo>
                    <a:pt x="178" y="58"/>
                  </a:lnTo>
                  <a:lnTo>
                    <a:pt x="167" y="38"/>
                  </a:lnTo>
                  <a:lnTo>
                    <a:pt x="179" y="53"/>
                  </a:lnTo>
                  <a:lnTo>
                    <a:pt x="189" y="74"/>
                  </a:lnTo>
                  <a:lnTo>
                    <a:pt x="198" y="98"/>
                  </a:lnTo>
                  <a:lnTo>
                    <a:pt x="206" y="127"/>
                  </a:lnTo>
                  <a:lnTo>
                    <a:pt x="213" y="159"/>
                  </a:lnTo>
                  <a:lnTo>
                    <a:pt x="219" y="192"/>
                  </a:lnTo>
                  <a:lnTo>
                    <a:pt x="222" y="228"/>
                  </a:lnTo>
                  <a:lnTo>
                    <a:pt x="225" y="264"/>
                  </a:lnTo>
                  <a:lnTo>
                    <a:pt x="234" y="283"/>
                  </a:lnTo>
                  <a:lnTo>
                    <a:pt x="247" y="315"/>
                  </a:lnTo>
                  <a:lnTo>
                    <a:pt x="263" y="359"/>
                  </a:lnTo>
                  <a:lnTo>
                    <a:pt x="279" y="411"/>
                  </a:lnTo>
                  <a:lnTo>
                    <a:pt x="295" y="469"/>
                  </a:lnTo>
                  <a:lnTo>
                    <a:pt x="309" y="529"/>
                  </a:lnTo>
                  <a:lnTo>
                    <a:pt x="319" y="590"/>
                  </a:lnTo>
                  <a:lnTo>
                    <a:pt x="325" y="650"/>
                  </a:lnTo>
                  <a:lnTo>
                    <a:pt x="333" y="618"/>
                  </a:lnTo>
                  <a:lnTo>
                    <a:pt x="342" y="581"/>
                  </a:lnTo>
                  <a:lnTo>
                    <a:pt x="352" y="539"/>
                  </a:lnTo>
                  <a:lnTo>
                    <a:pt x="358" y="492"/>
                  </a:lnTo>
                  <a:lnTo>
                    <a:pt x="364" y="441"/>
                  </a:lnTo>
                  <a:lnTo>
                    <a:pt x="365" y="387"/>
                  </a:lnTo>
                  <a:lnTo>
                    <a:pt x="363" y="330"/>
                  </a:lnTo>
                  <a:lnTo>
                    <a:pt x="355" y="272"/>
                  </a:lnTo>
                  <a:lnTo>
                    <a:pt x="343" y="217"/>
                  </a:lnTo>
                  <a:lnTo>
                    <a:pt x="332" y="168"/>
                  </a:lnTo>
                  <a:lnTo>
                    <a:pt x="322" y="126"/>
                  </a:lnTo>
                  <a:lnTo>
                    <a:pt x="310" y="90"/>
                  </a:lnTo>
                  <a:lnTo>
                    <a:pt x="300" y="60"/>
                  </a:lnTo>
                  <a:lnTo>
                    <a:pt x="290" y="35"/>
                  </a:lnTo>
                  <a:lnTo>
                    <a:pt x="282" y="15"/>
                  </a:lnTo>
                  <a:lnTo>
                    <a:pt x="274" y="0"/>
                  </a:lnTo>
                  <a:lnTo>
                    <a:pt x="282" y="15"/>
                  </a:lnTo>
                  <a:lnTo>
                    <a:pt x="294" y="39"/>
                  </a:lnTo>
                  <a:lnTo>
                    <a:pt x="309" y="73"/>
                  </a:lnTo>
                  <a:lnTo>
                    <a:pt x="324" y="112"/>
                  </a:lnTo>
                  <a:lnTo>
                    <a:pt x="338" y="156"/>
                  </a:lnTo>
                  <a:lnTo>
                    <a:pt x="350" y="200"/>
                  </a:lnTo>
                  <a:lnTo>
                    <a:pt x="360" y="245"/>
                  </a:lnTo>
                  <a:lnTo>
                    <a:pt x="365" y="289"/>
                  </a:lnTo>
                  <a:lnTo>
                    <a:pt x="376" y="264"/>
                  </a:lnTo>
                  <a:lnTo>
                    <a:pt x="390" y="236"/>
                  </a:lnTo>
                  <a:lnTo>
                    <a:pt x="408" y="206"/>
                  </a:lnTo>
                  <a:lnTo>
                    <a:pt x="426" y="176"/>
                  </a:lnTo>
                  <a:lnTo>
                    <a:pt x="444" y="145"/>
                  </a:lnTo>
                  <a:lnTo>
                    <a:pt x="459" y="116"/>
                  </a:lnTo>
                  <a:lnTo>
                    <a:pt x="468" y="89"/>
                  </a:lnTo>
                  <a:lnTo>
                    <a:pt x="471" y="64"/>
                  </a:lnTo>
                  <a:lnTo>
                    <a:pt x="471" y="87"/>
                  </a:lnTo>
                  <a:lnTo>
                    <a:pt x="462" y="116"/>
                  </a:lnTo>
                  <a:lnTo>
                    <a:pt x="447" y="152"/>
                  </a:lnTo>
                  <a:lnTo>
                    <a:pt x="429" y="190"/>
                  </a:lnTo>
                  <a:lnTo>
                    <a:pt x="409" y="228"/>
                  </a:lnTo>
                  <a:lnTo>
                    <a:pt x="391" y="261"/>
                  </a:lnTo>
                  <a:lnTo>
                    <a:pt x="377" y="290"/>
                  </a:lnTo>
                  <a:lnTo>
                    <a:pt x="371" y="310"/>
                  </a:lnTo>
                  <a:lnTo>
                    <a:pt x="375" y="336"/>
                  </a:lnTo>
                  <a:lnTo>
                    <a:pt x="378" y="364"/>
                  </a:lnTo>
                  <a:lnTo>
                    <a:pt x="381" y="390"/>
                  </a:lnTo>
                  <a:lnTo>
                    <a:pt x="383" y="414"/>
                  </a:lnTo>
                  <a:lnTo>
                    <a:pt x="405" y="393"/>
                  </a:lnTo>
                  <a:lnTo>
                    <a:pt x="428" y="366"/>
                  </a:lnTo>
                  <a:lnTo>
                    <a:pt x="451" y="335"/>
                  </a:lnTo>
                  <a:lnTo>
                    <a:pt x="471" y="299"/>
                  </a:lnTo>
                  <a:lnTo>
                    <a:pt x="489" y="259"/>
                  </a:lnTo>
                  <a:lnTo>
                    <a:pt x="501" y="214"/>
                  </a:lnTo>
                  <a:lnTo>
                    <a:pt x="507" y="164"/>
                  </a:lnTo>
                  <a:lnTo>
                    <a:pt x="504" y="108"/>
                  </a:lnTo>
                  <a:lnTo>
                    <a:pt x="509" y="135"/>
                  </a:lnTo>
                  <a:lnTo>
                    <a:pt x="512" y="172"/>
                  </a:lnTo>
                  <a:lnTo>
                    <a:pt x="508" y="213"/>
                  </a:lnTo>
                  <a:lnTo>
                    <a:pt x="501" y="253"/>
                  </a:lnTo>
                  <a:lnTo>
                    <a:pt x="514" y="242"/>
                  </a:lnTo>
                  <a:lnTo>
                    <a:pt x="525" y="226"/>
                  </a:lnTo>
                  <a:lnTo>
                    <a:pt x="537" y="206"/>
                  </a:lnTo>
                  <a:lnTo>
                    <a:pt x="547" y="185"/>
                  </a:lnTo>
                  <a:lnTo>
                    <a:pt x="555" y="165"/>
                  </a:lnTo>
                  <a:lnTo>
                    <a:pt x="562" y="145"/>
                  </a:lnTo>
                  <a:lnTo>
                    <a:pt x="567" y="129"/>
                  </a:lnTo>
                  <a:lnTo>
                    <a:pt x="569" y="116"/>
                  </a:lnTo>
                  <a:lnTo>
                    <a:pt x="569" y="130"/>
                  </a:lnTo>
                  <a:lnTo>
                    <a:pt x="566" y="149"/>
                  </a:lnTo>
                  <a:lnTo>
                    <a:pt x="561" y="169"/>
                  </a:lnTo>
                  <a:lnTo>
                    <a:pt x="553" y="191"/>
                  </a:lnTo>
                  <a:lnTo>
                    <a:pt x="543" y="214"/>
                  </a:lnTo>
                  <a:lnTo>
                    <a:pt x="529" y="235"/>
                  </a:lnTo>
                  <a:lnTo>
                    <a:pt x="513" y="255"/>
                  </a:lnTo>
                  <a:lnTo>
                    <a:pt x="494" y="269"/>
                  </a:lnTo>
                  <a:lnTo>
                    <a:pt x="489" y="286"/>
                  </a:lnTo>
                  <a:lnTo>
                    <a:pt x="482" y="302"/>
                  </a:lnTo>
                  <a:lnTo>
                    <a:pt x="474" y="319"/>
                  </a:lnTo>
                  <a:lnTo>
                    <a:pt x="466" y="334"/>
                  </a:lnTo>
                  <a:lnTo>
                    <a:pt x="456" y="349"/>
                  </a:lnTo>
                  <a:lnTo>
                    <a:pt x="448" y="362"/>
                  </a:lnTo>
                  <a:lnTo>
                    <a:pt x="439" y="373"/>
                  </a:lnTo>
                  <a:lnTo>
                    <a:pt x="431" y="382"/>
                  </a:lnTo>
                  <a:lnTo>
                    <a:pt x="423" y="390"/>
                  </a:lnTo>
                  <a:lnTo>
                    <a:pt x="415" y="398"/>
                  </a:lnTo>
                  <a:lnTo>
                    <a:pt x="406" y="408"/>
                  </a:lnTo>
                  <a:lnTo>
                    <a:pt x="398" y="421"/>
                  </a:lnTo>
                  <a:lnTo>
                    <a:pt x="390" y="439"/>
                  </a:lnTo>
                  <a:lnTo>
                    <a:pt x="381" y="464"/>
                  </a:lnTo>
                  <a:lnTo>
                    <a:pt x="376" y="496"/>
                  </a:lnTo>
                  <a:lnTo>
                    <a:pt x="370" y="538"/>
                  </a:lnTo>
                  <a:lnTo>
                    <a:pt x="377" y="521"/>
                  </a:lnTo>
                  <a:lnTo>
                    <a:pt x="387" y="503"/>
                  </a:lnTo>
                  <a:lnTo>
                    <a:pt x="399" y="486"/>
                  </a:lnTo>
                  <a:lnTo>
                    <a:pt x="411" y="469"/>
                  </a:lnTo>
                  <a:lnTo>
                    <a:pt x="423" y="454"/>
                  </a:lnTo>
                  <a:lnTo>
                    <a:pt x="434" y="440"/>
                  </a:lnTo>
                  <a:lnTo>
                    <a:pt x="445" y="429"/>
                  </a:lnTo>
                  <a:lnTo>
                    <a:pt x="453" y="422"/>
                  </a:lnTo>
                  <a:lnTo>
                    <a:pt x="463" y="405"/>
                  </a:lnTo>
                  <a:lnTo>
                    <a:pt x="475" y="380"/>
                  </a:lnTo>
                  <a:lnTo>
                    <a:pt x="483" y="358"/>
                  </a:lnTo>
                  <a:lnTo>
                    <a:pt x="486" y="349"/>
                  </a:lnTo>
                  <a:lnTo>
                    <a:pt x="484" y="366"/>
                  </a:lnTo>
                  <a:lnTo>
                    <a:pt x="478" y="388"/>
                  </a:lnTo>
                  <a:lnTo>
                    <a:pt x="471" y="406"/>
                  </a:lnTo>
                  <a:lnTo>
                    <a:pt x="469" y="414"/>
                  </a:lnTo>
                  <a:lnTo>
                    <a:pt x="485" y="406"/>
                  </a:lnTo>
                  <a:lnTo>
                    <a:pt x="502" y="398"/>
                  </a:lnTo>
                  <a:lnTo>
                    <a:pt x="522" y="391"/>
                  </a:lnTo>
                  <a:lnTo>
                    <a:pt x="540" y="387"/>
                  </a:lnTo>
                  <a:lnTo>
                    <a:pt x="560" y="383"/>
                  </a:lnTo>
                  <a:lnTo>
                    <a:pt x="577" y="380"/>
                  </a:lnTo>
                  <a:lnTo>
                    <a:pt x="593" y="380"/>
                  </a:lnTo>
                  <a:lnTo>
                    <a:pt x="607" y="380"/>
                  </a:lnTo>
                  <a:close/>
                </a:path>
              </a:pathLst>
            </a:custGeom>
            <a:solidFill>
              <a:srgbClr val="0C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7" name="Freeform 104"/>
            <p:cNvSpPr/>
            <p:nvPr/>
          </p:nvSpPr>
          <p:spPr bwMode="auto">
            <a:xfrm>
              <a:off x="2477" y="1412"/>
              <a:ext cx="408" cy="299"/>
            </a:xfrm>
            <a:custGeom>
              <a:avLst/>
              <a:gdLst>
                <a:gd name="T0" fmla="*/ 1 w 814"/>
                <a:gd name="T1" fmla="*/ 1 h 595"/>
                <a:gd name="T2" fmla="*/ 1 w 814"/>
                <a:gd name="T3" fmla="*/ 1 h 595"/>
                <a:gd name="T4" fmla="*/ 1 w 814"/>
                <a:gd name="T5" fmla="*/ 1 h 595"/>
                <a:gd name="T6" fmla="*/ 1 w 814"/>
                <a:gd name="T7" fmla="*/ 1 h 595"/>
                <a:gd name="T8" fmla="*/ 1 w 814"/>
                <a:gd name="T9" fmla="*/ 1 h 595"/>
                <a:gd name="T10" fmla="*/ 1 w 814"/>
                <a:gd name="T11" fmla="*/ 1 h 595"/>
                <a:gd name="T12" fmla="*/ 1 w 814"/>
                <a:gd name="T13" fmla="*/ 1 h 595"/>
                <a:gd name="T14" fmla="*/ 1 w 814"/>
                <a:gd name="T15" fmla="*/ 1 h 595"/>
                <a:gd name="T16" fmla="*/ 1 w 814"/>
                <a:gd name="T17" fmla="*/ 1 h 595"/>
                <a:gd name="T18" fmla="*/ 1 w 814"/>
                <a:gd name="T19" fmla="*/ 1 h 595"/>
                <a:gd name="T20" fmla="*/ 1 w 814"/>
                <a:gd name="T21" fmla="*/ 1 h 595"/>
                <a:gd name="T22" fmla="*/ 1 w 814"/>
                <a:gd name="T23" fmla="*/ 1 h 595"/>
                <a:gd name="T24" fmla="*/ 1 w 814"/>
                <a:gd name="T25" fmla="*/ 1 h 595"/>
                <a:gd name="T26" fmla="*/ 1 w 814"/>
                <a:gd name="T27" fmla="*/ 1 h 595"/>
                <a:gd name="T28" fmla="*/ 1 w 814"/>
                <a:gd name="T29" fmla="*/ 1 h 595"/>
                <a:gd name="T30" fmla="*/ 1 w 814"/>
                <a:gd name="T31" fmla="*/ 1 h 595"/>
                <a:gd name="T32" fmla="*/ 1 w 814"/>
                <a:gd name="T33" fmla="*/ 1 h 595"/>
                <a:gd name="T34" fmla="*/ 1 w 814"/>
                <a:gd name="T35" fmla="*/ 1 h 595"/>
                <a:gd name="T36" fmla="*/ 1 w 814"/>
                <a:gd name="T37" fmla="*/ 1 h 595"/>
                <a:gd name="T38" fmla="*/ 1 w 814"/>
                <a:gd name="T39" fmla="*/ 1 h 595"/>
                <a:gd name="T40" fmla="*/ 1 w 814"/>
                <a:gd name="T41" fmla="*/ 1 h 595"/>
                <a:gd name="T42" fmla="*/ 1 w 814"/>
                <a:gd name="T43" fmla="*/ 1 h 595"/>
                <a:gd name="T44" fmla="*/ 1 w 814"/>
                <a:gd name="T45" fmla="*/ 1 h 595"/>
                <a:gd name="T46" fmla="*/ 1 w 814"/>
                <a:gd name="T47" fmla="*/ 1 h 595"/>
                <a:gd name="T48" fmla="*/ 1 w 814"/>
                <a:gd name="T49" fmla="*/ 1 h 595"/>
                <a:gd name="T50" fmla="*/ 1 w 814"/>
                <a:gd name="T51" fmla="*/ 1 h 595"/>
                <a:gd name="T52" fmla="*/ 1 w 814"/>
                <a:gd name="T53" fmla="*/ 1 h 595"/>
                <a:gd name="T54" fmla="*/ 1 w 814"/>
                <a:gd name="T55" fmla="*/ 1 h 595"/>
                <a:gd name="T56" fmla="*/ 1 w 814"/>
                <a:gd name="T57" fmla="*/ 1 h 595"/>
                <a:gd name="T58" fmla="*/ 1 w 814"/>
                <a:gd name="T59" fmla="*/ 1 h 595"/>
                <a:gd name="T60" fmla="*/ 1 w 814"/>
                <a:gd name="T61" fmla="*/ 1 h 595"/>
                <a:gd name="T62" fmla="*/ 1 w 814"/>
                <a:gd name="T63" fmla="*/ 1 h 595"/>
                <a:gd name="T64" fmla="*/ 1 w 814"/>
                <a:gd name="T65" fmla="*/ 1 h 595"/>
                <a:gd name="T66" fmla="*/ 1 w 814"/>
                <a:gd name="T67" fmla="*/ 1 h 595"/>
                <a:gd name="T68" fmla="*/ 1 w 814"/>
                <a:gd name="T69" fmla="*/ 1 h 595"/>
                <a:gd name="T70" fmla="*/ 1 w 814"/>
                <a:gd name="T71" fmla="*/ 1 h 595"/>
                <a:gd name="T72" fmla="*/ 1 w 814"/>
                <a:gd name="T73" fmla="*/ 1 h 595"/>
                <a:gd name="T74" fmla="*/ 1 w 814"/>
                <a:gd name="T75" fmla="*/ 1 h 595"/>
                <a:gd name="T76" fmla="*/ 1 w 814"/>
                <a:gd name="T77" fmla="*/ 1 h 595"/>
                <a:gd name="T78" fmla="*/ 1 w 814"/>
                <a:gd name="T79" fmla="*/ 1 h 595"/>
                <a:gd name="T80" fmla="*/ 1 w 814"/>
                <a:gd name="T81" fmla="*/ 1 h 595"/>
                <a:gd name="T82" fmla="*/ 1 w 814"/>
                <a:gd name="T83" fmla="*/ 1 h 595"/>
                <a:gd name="T84" fmla="*/ 1 w 814"/>
                <a:gd name="T85" fmla="*/ 1 h 595"/>
                <a:gd name="T86" fmla="*/ 1 w 814"/>
                <a:gd name="T87" fmla="*/ 1 h 595"/>
                <a:gd name="T88" fmla="*/ 1 w 814"/>
                <a:gd name="T89" fmla="*/ 1 h 595"/>
                <a:gd name="T90" fmla="*/ 1 w 814"/>
                <a:gd name="T91" fmla="*/ 1 h 595"/>
                <a:gd name="T92" fmla="*/ 1 w 814"/>
                <a:gd name="T93" fmla="*/ 1 h 595"/>
                <a:gd name="T94" fmla="*/ 1 w 814"/>
                <a:gd name="T95" fmla="*/ 1 h 595"/>
                <a:gd name="T96" fmla="*/ 1 w 814"/>
                <a:gd name="T97" fmla="*/ 1 h 595"/>
                <a:gd name="T98" fmla="*/ 1 w 814"/>
                <a:gd name="T99" fmla="*/ 1 h 595"/>
                <a:gd name="T100" fmla="*/ 1 w 814"/>
                <a:gd name="T101" fmla="*/ 1 h 595"/>
                <a:gd name="T102" fmla="*/ 1 w 814"/>
                <a:gd name="T103" fmla="*/ 1 h 595"/>
                <a:gd name="T104" fmla="*/ 1 w 814"/>
                <a:gd name="T105" fmla="*/ 1 h 595"/>
                <a:gd name="T106" fmla="*/ 1 w 814"/>
                <a:gd name="T107" fmla="*/ 1 h 595"/>
                <a:gd name="T108" fmla="*/ 1 w 814"/>
                <a:gd name="T109" fmla="*/ 1 h 595"/>
                <a:gd name="T110" fmla="*/ 1 w 814"/>
                <a:gd name="T111" fmla="*/ 1 h 59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14"/>
                <a:gd name="T169" fmla="*/ 0 h 595"/>
                <a:gd name="T170" fmla="*/ 814 w 814"/>
                <a:gd name="T171" fmla="*/ 595 h 59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14" h="595">
                  <a:moveTo>
                    <a:pt x="507" y="99"/>
                  </a:moveTo>
                  <a:lnTo>
                    <a:pt x="514" y="74"/>
                  </a:lnTo>
                  <a:lnTo>
                    <a:pt x="510" y="51"/>
                  </a:lnTo>
                  <a:lnTo>
                    <a:pt x="497" y="31"/>
                  </a:lnTo>
                  <a:lnTo>
                    <a:pt x="479" y="15"/>
                  </a:lnTo>
                  <a:lnTo>
                    <a:pt x="455" y="5"/>
                  </a:lnTo>
                  <a:lnTo>
                    <a:pt x="427" y="0"/>
                  </a:lnTo>
                  <a:lnTo>
                    <a:pt x="398" y="3"/>
                  </a:lnTo>
                  <a:lnTo>
                    <a:pt x="371" y="14"/>
                  </a:lnTo>
                  <a:lnTo>
                    <a:pt x="345" y="31"/>
                  </a:lnTo>
                  <a:lnTo>
                    <a:pt x="325" y="51"/>
                  </a:lnTo>
                  <a:lnTo>
                    <a:pt x="309" y="73"/>
                  </a:lnTo>
                  <a:lnTo>
                    <a:pt x="298" y="95"/>
                  </a:lnTo>
                  <a:lnTo>
                    <a:pt x="292" y="119"/>
                  </a:lnTo>
                  <a:lnTo>
                    <a:pt x="292" y="142"/>
                  </a:lnTo>
                  <a:lnTo>
                    <a:pt x="298" y="165"/>
                  </a:lnTo>
                  <a:lnTo>
                    <a:pt x="311" y="188"/>
                  </a:lnTo>
                  <a:lnTo>
                    <a:pt x="302" y="188"/>
                  </a:lnTo>
                  <a:lnTo>
                    <a:pt x="295" y="190"/>
                  </a:lnTo>
                  <a:lnTo>
                    <a:pt x="288" y="191"/>
                  </a:lnTo>
                  <a:lnTo>
                    <a:pt x="282" y="195"/>
                  </a:lnTo>
                  <a:lnTo>
                    <a:pt x="277" y="199"/>
                  </a:lnTo>
                  <a:lnTo>
                    <a:pt x="273" y="204"/>
                  </a:lnTo>
                  <a:lnTo>
                    <a:pt x="270" y="211"/>
                  </a:lnTo>
                  <a:lnTo>
                    <a:pt x="268" y="218"/>
                  </a:lnTo>
                  <a:lnTo>
                    <a:pt x="264" y="204"/>
                  </a:lnTo>
                  <a:lnTo>
                    <a:pt x="261" y="191"/>
                  </a:lnTo>
                  <a:lnTo>
                    <a:pt x="258" y="182"/>
                  </a:lnTo>
                  <a:lnTo>
                    <a:pt x="251" y="175"/>
                  </a:lnTo>
                  <a:lnTo>
                    <a:pt x="269" y="167"/>
                  </a:lnTo>
                  <a:lnTo>
                    <a:pt x="277" y="149"/>
                  </a:lnTo>
                  <a:lnTo>
                    <a:pt x="279" y="126"/>
                  </a:lnTo>
                  <a:lnTo>
                    <a:pt x="270" y="102"/>
                  </a:lnTo>
                  <a:lnTo>
                    <a:pt x="253" y="83"/>
                  </a:lnTo>
                  <a:lnTo>
                    <a:pt x="229" y="73"/>
                  </a:lnTo>
                  <a:lnTo>
                    <a:pt x="197" y="76"/>
                  </a:lnTo>
                  <a:lnTo>
                    <a:pt x="158" y="99"/>
                  </a:lnTo>
                  <a:lnTo>
                    <a:pt x="123" y="131"/>
                  </a:lnTo>
                  <a:lnTo>
                    <a:pt x="103" y="160"/>
                  </a:lnTo>
                  <a:lnTo>
                    <a:pt x="97" y="186"/>
                  </a:lnTo>
                  <a:lnTo>
                    <a:pt x="100" y="206"/>
                  </a:lnTo>
                  <a:lnTo>
                    <a:pt x="112" y="223"/>
                  </a:lnTo>
                  <a:lnTo>
                    <a:pt x="128" y="237"/>
                  </a:lnTo>
                  <a:lnTo>
                    <a:pt x="147" y="245"/>
                  </a:lnTo>
                  <a:lnTo>
                    <a:pt x="167" y="248"/>
                  </a:lnTo>
                  <a:lnTo>
                    <a:pt x="158" y="263"/>
                  </a:lnTo>
                  <a:lnTo>
                    <a:pt x="151" y="280"/>
                  </a:lnTo>
                  <a:lnTo>
                    <a:pt x="146" y="301"/>
                  </a:lnTo>
                  <a:lnTo>
                    <a:pt x="145" y="320"/>
                  </a:lnTo>
                  <a:lnTo>
                    <a:pt x="133" y="271"/>
                  </a:lnTo>
                  <a:lnTo>
                    <a:pt x="115" y="241"/>
                  </a:lnTo>
                  <a:lnTo>
                    <a:pt x="93" y="227"/>
                  </a:lnTo>
                  <a:lnTo>
                    <a:pt x="71" y="228"/>
                  </a:lnTo>
                  <a:lnTo>
                    <a:pt x="53" y="241"/>
                  </a:lnTo>
                  <a:lnTo>
                    <a:pt x="40" y="265"/>
                  </a:lnTo>
                  <a:lnTo>
                    <a:pt x="37" y="297"/>
                  </a:lnTo>
                  <a:lnTo>
                    <a:pt x="47" y="336"/>
                  </a:lnTo>
                  <a:lnTo>
                    <a:pt x="34" y="326"/>
                  </a:lnTo>
                  <a:lnTo>
                    <a:pt x="20" y="325"/>
                  </a:lnTo>
                  <a:lnTo>
                    <a:pt x="8" y="334"/>
                  </a:lnTo>
                  <a:lnTo>
                    <a:pt x="0" y="349"/>
                  </a:lnTo>
                  <a:lnTo>
                    <a:pt x="0" y="372"/>
                  </a:lnTo>
                  <a:lnTo>
                    <a:pt x="11" y="398"/>
                  </a:lnTo>
                  <a:lnTo>
                    <a:pt x="35" y="429"/>
                  </a:lnTo>
                  <a:lnTo>
                    <a:pt x="77" y="464"/>
                  </a:lnTo>
                  <a:lnTo>
                    <a:pt x="71" y="465"/>
                  </a:lnTo>
                  <a:lnTo>
                    <a:pt x="67" y="470"/>
                  </a:lnTo>
                  <a:lnTo>
                    <a:pt x="62" y="477"/>
                  </a:lnTo>
                  <a:lnTo>
                    <a:pt x="59" y="486"/>
                  </a:lnTo>
                  <a:lnTo>
                    <a:pt x="57" y="496"/>
                  </a:lnTo>
                  <a:lnTo>
                    <a:pt x="57" y="509"/>
                  </a:lnTo>
                  <a:lnTo>
                    <a:pt x="61" y="520"/>
                  </a:lnTo>
                  <a:lnTo>
                    <a:pt x="67" y="533"/>
                  </a:lnTo>
                  <a:lnTo>
                    <a:pt x="76" y="546"/>
                  </a:lnTo>
                  <a:lnTo>
                    <a:pt x="88" y="557"/>
                  </a:lnTo>
                  <a:lnTo>
                    <a:pt x="106" y="567"/>
                  </a:lnTo>
                  <a:lnTo>
                    <a:pt x="128" y="577"/>
                  </a:lnTo>
                  <a:lnTo>
                    <a:pt x="154" y="584"/>
                  </a:lnTo>
                  <a:lnTo>
                    <a:pt x="186" y="588"/>
                  </a:lnTo>
                  <a:lnTo>
                    <a:pt x="224" y="589"/>
                  </a:lnTo>
                  <a:lnTo>
                    <a:pt x="268" y="587"/>
                  </a:lnTo>
                  <a:lnTo>
                    <a:pt x="304" y="582"/>
                  </a:lnTo>
                  <a:lnTo>
                    <a:pt x="330" y="577"/>
                  </a:lnTo>
                  <a:lnTo>
                    <a:pt x="349" y="567"/>
                  </a:lnTo>
                  <a:lnTo>
                    <a:pt x="362" y="558"/>
                  </a:lnTo>
                  <a:lnTo>
                    <a:pt x="367" y="547"/>
                  </a:lnTo>
                  <a:lnTo>
                    <a:pt x="370" y="534"/>
                  </a:lnTo>
                  <a:lnTo>
                    <a:pt x="367" y="520"/>
                  </a:lnTo>
                  <a:lnTo>
                    <a:pt x="362" y="507"/>
                  </a:lnTo>
                  <a:lnTo>
                    <a:pt x="375" y="509"/>
                  </a:lnTo>
                  <a:lnTo>
                    <a:pt x="391" y="509"/>
                  </a:lnTo>
                  <a:lnTo>
                    <a:pt x="408" y="508"/>
                  </a:lnTo>
                  <a:lnTo>
                    <a:pt x="425" y="503"/>
                  </a:lnTo>
                  <a:lnTo>
                    <a:pt x="441" y="496"/>
                  </a:lnTo>
                  <a:lnTo>
                    <a:pt x="457" y="486"/>
                  </a:lnTo>
                  <a:lnTo>
                    <a:pt x="470" y="473"/>
                  </a:lnTo>
                  <a:lnTo>
                    <a:pt x="481" y="456"/>
                  </a:lnTo>
                  <a:lnTo>
                    <a:pt x="478" y="467"/>
                  </a:lnTo>
                  <a:lnTo>
                    <a:pt x="476" y="478"/>
                  </a:lnTo>
                  <a:lnTo>
                    <a:pt x="476" y="486"/>
                  </a:lnTo>
                  <a:lnTo>
                    <a:pt x="478" y="493"/>
                  </a:lnTo>
                  <a:lnTo>
                    <a:pt x="482" y="500"/>
                  </a:lnTo>
                  <a:lnTo>
                    <a:pt x="488" y="504"/>
                  </a:lnTo>
                  <a:lnTo>
                    <a:pt x="496" y="510"/>
                  </a:lnTo>
                  <a:lnTo>
                    <a:pt x="507" y="515"/>
                  </a:lnTo>
                  <a:lnTo>
                    <a:pt x="495" y="528"/>
                  </a:lnTo>
                  <a:lnTo>
                    <a:pt x="489" y="541"/>
                  </a:lnTo>
                  <a:lnTo>
                    <a:pt x="492" y="555"/>
                  </a:lnTo>
                  <a:lnTo>
                    <a:pt x="499" y="566"/>
                  </a:lnTo>
                  <a:lnTo>
                    <a:pt x="511" y="578"/>
                  </a:lnTo>
                  <a:lnTo>
                    <a:pt x="527" y="586"/>
                  </a:lnTo>
                  <a:lnTo>
                    <a:pt x="546" y="593"/>
                  </a:lnTo>
                  <a:lnTo>
                    <a:pt x="567" y="595"/>
                  </a:lnTo>
                  <a:lnTo>
                    <a:pt x="600" y="594"/>
                  </a:lnTo>
                  <a:lnTo>
                    <a:pt x="631" y="589"/>
                  </a:lnTo>
                  <a:lnTo>
                    <a:pt x="662" y="580"/>
                  </a:lnTo>
                  <a:lnTo>
                    <a:pt x="691" y="567"/>
                  </a:lnTo>
                  <a:lnTo>
                    <a:pt x="716" y="553"/>
                  </a:lnTo>
                  <a:lnTo>
                    <a:pt x="741" y="534"/>
                  </a:lnTo>
                  <a:lnTo>
                    <a:pt x="762" y="516"/>
                  </a:lnTo>
                  <a:lnTo>
                    <a:pt x="780" y="495"/>
                  </a:lnTo>
                  <a:lnTo>
                    <a:pt x="795" y="474"/>
                  </a:lnTo>
                  <a:lnTo>
                    <a:pt x="805" y="454"/>
                  </a:lnTo>
                  <a:lnTo>
                    <a:pt x="812" y="434"/>
                  </a:lnTo>
                  <a:lnTo>
                    <a:pt x="814" y="416"/>
                  </a:lnTo>
                  <a:lnTo>
                    <a:pt x="811" y="400"/>
                  </a:lnTo>
                  <a:lnTo>
                    <a:pt x="803" y="385"/>
                  </a:lnTo>
                  <a:lnTo>
                    <a:pt x="790" y="374"/>
                  </a:lnTo>
                  <a:lnTo>
                    <a:pt x="771" y="366"/>
                  </a:lnTo>
                  <a:lnTo>
                    <a:pt x="782" y="350"/>
                  </a:lnTo>
                  <a:lnTo>
                    <a:pt x="787" y="328"/>
                  </a:lnTo>
                  <a:lnTo>
                    <a:pt x="785" y="303"/>
                  </a:lnTo>
                  <a:lnTo>
                    <a:pt x="780" y="279"/>
                  </a:lnTo>
                  <a:lnTo>
                    <a:pt x="768" y="259"/>
                  </a:lnTo>
                  <a:lnTo>
                    <a:pt x="754" y="245"/>
                  </a:lnTo>
                  <a:lnTo>
                    <a:pt x="736" y="242"/>
                  </a:lnTo>
                  <a:lnTo>
                    <a:pt x="715" y="252"/>
                  </a:lnTo>
                  <a:lnTo>
                    <a:pt x="708" y="243"/>
                  </a:lnTo>
                  <a:lnTo>
                    <a:pt x="703" y="235"/>
                  </a:lnTo>
                  <a:lnTo>
                    <a:pt x="694" y="228"/>
                  </a:lnTo>
                  <a:lnTo>
                    <a:pt x="688" y="223"/>
                  </a:lnTo>
                  <a:lnTo>
                    <a:pt x="678" y="220"/>
                  </a:lnTo>
                  <a:lnTo>
                    <a:pt x="669" y="219"/>
                  </a:lnTo>
                  <a:lnTo>
                    <a:pt x="659" y="221"/>
                  </a:lnTo>
                  <a:lnTo>
                    <a:pt x="647" y="226"/>
                  </a:lnTo>
                  <a:lnTo>
                    <a:pt x="675" y="210"/>
                  </a:lnTo>
                  <a:lnTo>
                    <a:pt x="692" y="192"/>
                  </a:lnTo>
                  <a:lnTo>
                    <a:pt x="700" y="174"/>
                  </a:lnTo>
                  <a:lnTo>
                    <a:pt x="700" y="158"/>
                  </a:lnTo>
                  <a:lnTo>
                    <a:pt x="692" y="144"/>
                  </a:lnTo>
                  <a:lnTo>
                    <a:pt x="679" y="135"/>
                  </a:lnTo>
                  <a:lnTo>
                    <a:pt x="661" y="133"/>
                  </a:lnTo>
                  <a:lnTo>
                    <a:pt x="638" y="137"/>
                  </a:lnTo>
                  <a:lnTo>
                    <a:pt x="651" y="128"/>
                  </a:lnTo>
                  <a:lnTo>
                    <a:pt x="658" y="118"/>
                  </a:lnTo>
                  <a:lnTo>
                    <a:pt x="661" y="106"/>
                  </a:lnTo>
                  <a:lnTo>
                    <a:pt x="660" y="95"/>
                  </a:lnTo>
                  <a:lnTo>
                    <a:pt x="655" y="84"/>
                  </a:lnTo>
                  <a:lnTo>
                    <a:pt x="648" y="75"/>
                  </a:lnTo>
                  <a:lnTo>
                    <a:pt x="638" y="67"/>
                  </a:lnTo>
                  <a:lnTo>
                    <a:pt x="625" y="60"/>
                  </a:lnTo>
                  <a:lnTo>
                    <a:pt x="612" y="57"/>
                  </a:lnTo>
                  <a:lnTo>
                    <a:pt x="597" y="55"/>
                  </a:lnTo>
                  <a:lnTo>
                    <a:pt x="582" y="58"/>
                  </a:lnTo>
                  <a:lnTo>
                    <a:pt x="565" y="64"/>
                  </a:lnTo>
                  <a:lnTo>
                    <a:pt x="550" y="75"/>
                  </a:lnTo>
                  <a:lnTo>
                    <a:pt x="535" y="90"/>
                  </a:lnTo>
                  <a:lnTo>
                    <a:pt x="523" y="111"/>
                  </a:lnTo>
                  <a:lnTo>
                    <a:pt x="511" y="137"/>
                  </a:lnTo>
                  <a:lnTo>
                    <a:pt x="507" y="99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8" name="Freeform 105"/>
            <p:cNvSpPr/>
            <p:nvPr/>
          </p:nvSpPr>
          <p:spPr bwMode="auto">
            <a:xfrm>
              <a:off x="2793" y="1789"/>
              <a:ext cx="80" cy="93"/>
            </a:xfrm>
            <a:custGeom>
              <a:avLst/>
              <a:gdLst>
                <a:gd name="T0" fmla="*/ 1 w 160"/>
                <a:gd name="T1" fmla="*/ 1 h 185"/>
                <a:gd name="T2" fmla="*/ 1 w 160"/>
                <a:gd name="T3" fmla="*/ 1 h 185"/>
                <a:gd name="T4" fmla="*/ 1 w 160"/>
                <a:gd name="T5" fmla="*/ 1 h 185"/>
                <a:gd name="T6" fmla="*/ 1 w 160"/>
                <a:gd name="T7" fmla="*/ 1 h 185"/>
                <a:gd name="T8" fmla="*/ 1 w 160"/>
                <a:gd name="T9" fmla="*/ 1 h 185"/>
                <a:gd name="T10" fmla="*/ 1 w 160"/>
                <a:gd name="T11" fmla="*/ 1 h 185"/>
                <a:gd name="T12" fmla="*/ 1 w 160"/>
                <a:gd name="T13" fmla="*/ 1 h 185"/>
                <a:gd name="T14" fmla="*/ 1 w 160"/>
                <a:gd name="T15" fmla="*/ 1 h 185"/>
                <a:gd name="T16" fmla="*/ 1 w 160"/>
                <a:gd name="T17" fmla="*/ 1 h 185"/>
                <a:gd name="T18" fmla="*/ 1 w 160"/>
                <a:gd name="T19" fmla="*/ 1 h 185"/>
                <a:gd name="T20" fmla="*/ 1 w 160"/>
                <a:gd name="T21" fmla="*/ 1 h 185"/>
                <a:gd name="T22" fmla="*/ 1 w 160"/>
                <a:gd name="T23" fmla="*/ 1 h 185"/>
                <a:gd name="T24" fmla="*/ 1 w 160"/>
                <a:gd name="T25" fmla="*/ 1 h 185"/>
                <a:gd name="T26" fmla="*/ 1 w 160"/>
                <a:gd name="T27" fmla="*/ 1 h 185"/>
                <a:gd name="T28" fmla="*/ 1 w 160"/>
                <a:gd name="T29" fmla="*/ 1 h 185"/>
                <a:gd name="T30" fmla="*/ 1 w 160"/>
                <a:gd name="T31" fmla="*/ 1 h 185"/>
                <a:gd name="T32" fmla="*/ 1 w 160"/>
                <a:gd name="T33" fmla="*/ 1 h 185"/>
                <a:gd name="T34" fmla="*/ 1 w 160"/>
                <a:gd name="T35" fmla="*/ 1 h 185"/>
                <a:gd name="T36" fmla="*/ 1 w 160"/>
                <a:gd name="T37" fmla="*/ 1 h 185"/>
                <a:gd name="T38" fmla="*/ 1 w 160"/>
                <a:gd name="T39" fmla="*/ 1 h 185"/>
                <a:gd name="T40" fmla="*/ 1 w 160"/>
                <a:gd name="T41" fmla="*/ 1 h 185"/>
                <a:gd name="T42" fmla="*/ 1 w 160"/>
                <a:gd name="T43" fmla="*/ 1 h 185"/>
                <a:gd name="T44" fmla="*/ 1 w 160"/>
                <a:gd name="T45" fmla="*/ 1 h 185"/>
                <a:gd name="T46" fmla="*/ 1 w 160"/>
                <a:gd name="T47" fmla="*/ 1 h 185"/>
                <a:gd name="T48" fmla="*/ 1 w 160"/>
                <a:gd name="T49" fmla="*/ 1 h 185"/>
                <a:gd name="T50" fmla="*/ 1 w 160"/>
                <a:gd name="T51" fmla="*/ 1 h 185"/>
                <a:gd name="T52" fmla="*/ 1 w 160"/>
                <a:gd name="T53" fmla="*/ 1 h 185"/>
                <a:gd name="T54" fmla="*/ 1 w 160"/>
                <a:gd name="T55" fmla="*/ 1 h 185"/>
                <a:gd name="T56" fmla="*/ 1 w 160"/>
                <a:gd name="T57" fmla="*/ 1 h 185"/>
                <a:gd name="T58" fmla="*/ 1 w 160"/>
                <a:gd name="T59" fmla="*/ 1 h 185"/>
                <a:gd name="T60" fmla="*/ 1 w 160"/>
                <a:gd name="T61" fmla="*/ 1 h 185"/>
                <a:gd name="T62" fmla="*/ 1 w 160"/>
                <a:gd name="T63" fmla="*/ 1 h 185"/>
                <a:gd name="T64" fmla="*/ 1 w 160"/>
                <a:gd name="T65" fmla="*/ 1 h 185"/>
                <a:gd name="T66" fmla="*/ 1 w 160"/>
                <a:gd name="T67" fmla="*/ 1 h 185"/>
                <a:gd name="T68" fmla="*/ 1 w 160"/>
                <a:gd name="T69" fmla="*/ 1 h 185"/>
                <a:gd name="T70" fmla="*/ 1 w 160"/>
                <a:gd name="T71" fmla="*/ 1 h 185"/>
                <a:gd name="T72" fmla="*/ 1 w 160"/>
                <a:gd name="T73" fmla="*/ 1 h 185"/>
                <a:gd name="T74" fmla="*/ 1 w 160"/>
                <a:gd name="T75" fmla="*/ 1 h 185"/>
                <a:gd name="T76" fmla="*/ 1 w 160"/>
                <a:gd name="T77" fmla="*/ 1 h 185"/>
                <a:gd name="T78" fmla="*/ 1 w 160"/>
                <a:gd name="T79" fmla="*/ 1 h 185"/>
                <a:gd name="T80" fmla="*/ 1 w 160"/>
                <a:gd name="T81" fmla="*/ 1 h 185"/>
                <a:gd name="T82" fmla="*/ 1 w 160"/>
                <a:gd name="T83" fmla="*/ 1 h 185"/>
                <a:gd name="T84" fmla="*/ 1 w 160"/>
                <a:gd name="T85" fmla="*/ 1 h 185"/>
                <a:gd name="T86" fmla="*/ 1 w 160"/>
                <a:gd name="T87" fmla="*/ 1 h 185"/>
                <a:gd name="T88" fmla="*/ 1 w 160"/>
                <a:gd name="T89" fmla="*/ 1 h 185"/>
                <a:gd name="T90" fmla="*/ 1 w 160"/>
                <a:gd name="T91" fmla="*/ 1 h 185"/>
                <a:gd name="T92" fmla="*/ 1 w 160"/>
                <a:gd name="T93" fmla="*/ 1 h 18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60"/>
                <a:gd name="T142" fmla="*/ 0 h 185"/>
                <a:gd name="T143" fmla="*/ 160 w 160"/>
                <a:gd name="T144" fmla="*/ 185 h 18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60" h="185">
                  <a:moveTo>
                    <a:pt x="88" y="183"/>
                  </a:moveTo>
                  <a:lnTo>
                    <a:pt x="87" y="176"/>
                  </a:lnTo>
                  <a:lnTo>
                    <a:pt x="82" y="167"/>
                  </a:lnTo>
                  <a:lnTo>
                    <a:pt x="76" y="159"/>
                  </a:lnTo>
                  <a:lnTo>
                    <a:pt x="67" y="151"/>
                  </a:lnTo>
                  <a:lnTo>
                    <a:pt x="55" y="144"/>
                  </a:lnTo>
                  <a:lnTo>
                    <a:pt x="40" y="140"/>
                  </a:lnTo>
                  <a:lnTo>
                    <a:pt x="22" y="139"/>
                  </a:lnTo>
                  <a:lnTo>
                    <a:pt x="1" y="143"/>
                  </a:lnTo>
                  <a:lnTo>
                    <a:pt x="5" y="135"/>
                  </a:lnTo>
                  <a:lnTo>
                    <a:pt x="9" y="126"/>
                  </a:lnTo>
                  <a:lnTo>
                    <a:pt x="17" y="120"/>
                  </a:lnTo>
                  <a:lnTo>
                    <a:pt x="27" y="116"/>
                  </a:lnTo>
                  <a:lnTo>
                    <a:pt x="38" y="116"/>
                  </a:lnTo>
                  <a:lnTo>
                    <a:pt x="51" y="122"/>
                  </a:lnTo>
                  <a:lnTo>
                    <a:pt x="65" y="132"/>
                  </a:lnTo>
                  <a:lnTo>
                    <a:pt x="80" y="149"/>
                  </a:lnTo>
                  <a:lnTo>
                    <a:pt x="77" y="141"/>
                  </a:lnTo>
                  <a:lnTo>
                    <a:pt x="75" y="131"/>
                  </a:lnTo>
                  <a:lnTo>
                    <a:pt x="69" y="120"/>
                  </a:lnTo>
                  <a:lnTo>
                    <a:pt x="62" y="109"/>
                  </a:lnTo>
                  <a:lnTo>
                    <a:pt x="52" y="100"/>
                  </a:lnTo>
                  <a:lnTo>
                    <a:pt x="38" y="93"/>
                  </a:lnTo>
                  <a:lnTo>
                    <a:pt x="21" y="91"/>
                  </a:lnTo>
                  <a:lnTo>
                    <a:pt x="0" y="94"/>
                  </a:lnTo>
                  <a:lnTo>
                    <a:pt x="2" y="85"/>
                  </a:lnTo>
                  <a:lnTo>
                    <a:pt x="8" y="77"/>
                  </a:lnTo>
                  <a:lnTo>
                    <a:pt x="19" y="71"/>
                  </a:lnTo>
                  <a:lnTo>
                    <a:pt x="30" y="69"/>
                  </a:lnTo>
                  <a:lnTo>
                    <a:pt x="43" y="71"/>
                  </a:lnTo>
                  <a:lnTo>
                    <a:pt x="55" y="80"/>
                  </a:lnTo>
                  <a:lnTo>
                    <a:pt x="68" y="97"/>
                  </a:lnTo>
                  <a:lnTo>
                    <a:pt x="78" y="123"/>
                  </a:lnTo>
                  <a:lnTo>
                    <a:pt x="76" y="108"/>
                  </a:lnTo>
                  <a:lnTo>
                    <a:pt x="73" y="91"/>
                  </a:lnTo>
                  <a:lnTo>
                    <a:pt x="67" y="75"/>
                  </a:lnTo>
                  <a:lnTo>
                    <a:pt x="60" y="59"/>
                  </a:lnTo>
                  <a:lnTo>
                    <a:pt x="51" y="45"/>
                  </a:lnTo>
                  <a:lnTo>
                    <a:pt x="38" y="33"/>
                  </a:lnTo>
                  <a:lnTo>
                    <a:pt x="24" y="25"/>
                  </a:lnTo>
                  <a:lnTo>
                    <a:pt x="7" y="22"/>
                  </a:lnTo>
                  <a:lnTo>
                    <a:pt x="15" y="16"/>
                  </a:lnTo>
                  <a:lnTo>
                    <a:pt x="24" y="13"/>
                  </a:lnTo>
                  <a:lnTo>
                    <a:pt x="34" y="13"/>
                  </a:lnTo>
                  <a:lnTo>
                    <a:pt x="44" y="16"/>
                  </a:lnTo>
                  <a:lnTo>
                    <a:pt x="54" y="25"/>
                  </a:lnTo>
                  <a:lnTo>
                    <a:pt x="65" y="39"/>
                  </a:lnTo>
                  <a:lnTo>
                    <a:pt x="75" y="61"/>
                  </a:lnTo>
                  <a:lnTo>
                    <a:pt x="84" y="91"/>
                  </a:lnTo>
                  <a:lnTo>
                    <a:pt x="84" y="67"/>
                  </a:lnTo>
                  <a:lnTo>
                    <a:pt x="80" y="41"/>
                  </a:lnTo>
                  <a:lnTo>
                    <a:pt x="73" y="18"/>
                  </a:lnTo>
                  <a:lnTo>
                    <a:pt x="60" y="0"/>
                  </a:lnTo>
                  <a:lnTo>
                    <a:pt x="72" y="3"/>
                  </a:lnTo>
                  <a:lnTo>
                    <a:pt x="82" y="10"/>
                  </a:lnTo>
                  <a:lnTo>
                    <a:pt x="90" y="21"/>
                  </a:lnTo>
                  <a:lnTo>
                    <a:pt x="97" y="33"/>
                  </a:lnTo>
                  <a:lnTo>
                    <a:pt x="100" y="48"/>
                  </a:lnTo>
                  <a:lnTo>
                    <a:pt x="103" y="64"/>
                  </a:lnTo>
                  <a:lnTo>
                    <a:pt x="103" y="83"/>
                  </a:lnTo>
                  <a:lnTo>
                    <a:pt x="99" y="102"/>
                  </a:lnTo>
                  <a:lnTo>
                    <a:pt x="103" y="90"/>
                  </a:lnTo>
                  <a:lnTo>
                    <a:pt x="107" y="77"/>
                  </a:lnTo>
                  <a:lnTo>
                    <a:pt x="112" y="64"/>
                  </a:lnTo>
                  <a:lnTo>
                    <a:pt x="119" y="55"/>
                  </a:lnTo>
                  <a:lnTo>
                    <a:pt x="127" y="47"/>
                  </a:lnTo>
                  <a:lnTo>
                    <a:pt x="136" y="42"/>
                  </a:lnTo>
                  <a:lnTo>
                    <a:pt x="148" y="42"/>
                  </a:lnTo>
                  <a:lnTo>
                    <a:pt x="160" y="46"/>
                  </a:lnTo>
                  <a:lnTo>
                    <a:pt x="150" y="53"/>
                  </a:lnTo>
                  <a:lnTo>
                    <a:pt x="138" y="61"/>
                  </a:lnTo>
                  <a:lnTo>
                    <a:pt x="128" y="70"/>
                  </a:lnTo>
                  <a:lnTo>
                    <a:pt x="119" y="82"/>
                  </a:lnTo>
                  <a:lnTo>
                    <a:pt x="111" y="95"/>
                  </a:lnTo>
                  <a:lnTo>
                    <a:pt x="104" y="111"/>
                  </a:lnTo>
                  <a:lnTo>
                    <a:pt x="99" y="129"/>
                  </a:lnTo>
                  <a:lnTo>
                    <a:pt x="97" y="149"/>
                  </a:lnTo>
                  <a:lnTo>
                    <a:pt x="99" y="139"/>
                  </a:lnTo>
                  <a:lnTo>
                    <a:pt x="105" y="128"/>
                  </a:lnTo>
                  <a:lnTo>
                    <a:pt x="111" y="116"/>
                  </a:lnTo>
                  <a:lnTo>
                    <a:pt x="119" y="106"/>
                  </a:lnTo>
                  <a:lnTo>
                    <a:pt x="128" y="98"/>
                  </a:lnTo>
                  <a:lnTo>
                    <a:pt x="137" y="93"/>
                  </a:lnTo>
                  <a:lnTo>
                    <a:pt x="148" y="94"/>
                  </a:lnTo>
                  <a:lnTo>
                    <a:pt x="157" y="101"/>
                  </a:lnTo>
                  <a:lnTo>
                    <a:pt x="151" y="102"/>
                  </a:lnTo>
                  <a:lnTo>
                    <a:pt x="143" y="107"/>
                  </a:lnTo>
                  <a:lnTo>
                    <a:pt x="134" y="115"/>
                  </a:lnTo>
                  <a:lnTo>
                    <a:pt x="125" y="125"/>
                  </a:lnTo>
                  <a:lnTo>
                    <a:pt x="116" y="137"/>
                  </a:lnTo>
                  <a:lnTo>
                    <a:pt x="110" y="152"/>
                  </a:lnTo>
                  <a:lnTo>
                    <a:pt x="106" y="168"/>
                  </a:lnTo>
                  <a:lnTo>
                    <a:pt x="105" y="185"/>
                  </a:lnTo>
                  <a:lnTo>
                    <a:pt x="88" y="183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9" name="Freeform 106"/>
            <p:cNvSpPr/>
            <p:nvPr/>
          </p:nvSpPr>
          <p:spPr bwMode="auto">
            <a:xfrm>
              <a:off x="2659" y="1825"/>
              <a:ext cx="47" cy="50"/>
            </a:xfrm>
            <a:custGeom>
              <a:avLst/>
              <a:gdLst>
                <a:gd name="T0" fmla="*/ 1 w 94"/>
                <a:gd name="T1" fmla="*/ 1 h 99"/>
                <a:gd name="T2" fmla="*/ 1 w 94"/>
                <a:gd name="T3" fmla="*/ 1 h 99"/>
                <a:gd name="T4" fmla="*/ 1 w 94"/>
                <a:gd name="T5" fmla="*/ 1 h 99"/>
                <a:gd name="T6" fmla="*/ 1 w 94"/>
                <a:gd name="T7" fmla="*/ 1 h 99"/>
                <a:gd name="T8" fmla="*/ 1 w 94"/>
                <a:gd name="T9" fmla="*/ 1 h 99"/>
                <a:gd name="T10" fmla="*/ 1 w 94"/>
                <a:gd name="T11" fmla="*/ 1 h 99"/>
                <a:gd name="T12" fmla="*/ 1 w 94"/>
                <a:gd name="T13" fmla="*/ 1 h 99"/>
                <a:gd name="T14" fmla="*/ 1 w 94"/>
                <a:gd name="T15" fmla="*/ 1 h 99"/>
                <a:gd name="T16" fmla="*/ 1 w 94"/>
                <a:gd name="T17" fmla="*/ 1 h 99"/>
                <a:gd name="T18" fmla="*/ 1 w 94"/>
                <a:gd name="T19" fmla="*/ 1 h 99"/>
                <a:gd name="T20" fmla="*/ 1 w 94"/>
                <a:gd name="T21" fmla="*/ 1 h 99"/>
                <a:gd name="T22" fmla="*/ 1 w 94"/>
                <a:gd name="T23" fmla="*/ 1 h 99"/>
                <a:gd name="T24" fmla="*/ 1 w 94"/>
                <a:gd name="T25" fmla="*/ 1 h 99"/>
                <a:gd name="T26" fmla="*/ 1 w 94"/>
                <a:gd name="T27" fmla="*/ 1 h 99"/>
                <a:gd name="T28" fmla="*/ 1 w 94"/>
                <a:gd name="T29" fmla="*/ 1 h 99"/>
                <a:gd name="T30" fmla="*/ 0 w 94"/>
                <a:gd name="T31" fmla="*/ 1 h 99"/>
                <a:gd name="T32" fmla="*/ 1 w 94"/>
                <a:gd name="T33" fmla="*/ 1 h 99"/>
                <a:gd name="T34" fmla="*/ 1 w 94"/>
                <a:gd name="T35" fmla="*/ 1 h 99"/>
                <a:gd name="T36" fmla="*/ 1 w 94"/>
                <a:gd name="T37" fmla="*/ 1 h 99"/>
                <a:gd name="T38" fmla="*/ 1 w 94"/>
                <a:gd name="T39" fmla="*/ 0 h 99"/>
                <a:gd name="T40" fmla="*/ 1 w 94"/>
                <a:gd name="T41" fmla="*/ 0 h 99"/>
                <a:gd name="T42" fmla="*/ 1 w 94"/>
                <a:gd name="T43" fmla="*/ 1 h 99"/>
                <a:gd name="T44" fmla="*/ 1 w 94"/>
                <a:gd name="T45" fmla="*/ 1 h 99"/>
                <a:gd name="T46" fmla="*/ 1 w 94"/>
                <a:gd name="T47" fmla="*/ 1 h 99"/>
                <a:gd name="T48" fmla="*/ 1 w 94"/>
                <a:gd name="T49" fmla="*/ 1 h 99"/>
                <a:gd name="T50" fmla="*/ 1 w 94"/>
                <a:gd name="T51" fmla="*/ 1 h 99"/>
                <a:gd name="T52" fmla="*/ 1 w 94"/>
                <a:gd name="T53" fmla="*/ 1 h 99"/>
                <a:gd name="T54" fmla="*/ 1 w 94"/>
                <a:gd name="T55" fmla="*/ 1 h 99"/>
                <a:gd name="T56" fmla="*/ 1 w 94"/>
                <a:gd name="T57" fmla="*/ 1 h 99"/>
                <a:gd name="T58" fmla="*/ 1 w 94"/>
                <a:gd name="T59" fmla="*/ 1 h 99"/>
                <a:gd name="T60" fmla="*/ 1 w 94"/>
                <a:gd name="T61" fmla="*/ 1 h 99"/>
                <a:gd name="T62" fmla="*/ 1 w 94"/>
                <a:gd name="T63" fmla="*/ 1 h 9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94"/>
                <a:gd name="T97" fmla="*/ 0 h 99"/>
                <a:gd name="T98" fmla="*/ 94 w 94"/>
                <a:gd name="T99" fmla="*/ 99 h 9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94" h="99">
                  <a:moveTo>
                    <a:pt x="64" y="99"/>
                  </a:moveTo>
                  <a:lnTo>
                    <a:pt x="55" y="82"/>
                  </a:lnTo>
                  <a:lnTo>
                    <a:pt x="66" y="72"/>
                  </a:lnTo>
                  <a:lnTo>
                    <a:pt x="76" y="60"/>
                  </a:lnTo>
                  <a:lnTo>
                    <a:pt x="79" y="48"/>
                  </a:lnTo>
                  <a:lnTo>
                    <a:pt x="77" y="34"/>
                  </a:lnTo>
                  <a:lnTo>
                    <a:pt x="72" y="28"/>
                  </a:lnTo>
                  <a:lnTo>
                    <a:pt x="66" y="23"/>
                  </a:lnTo>
                  <a:lnTo>
                    <a:pt x="58" y="21"/>
                  </a:lnTo>
                  <a:lnTo>
                    <a:pt x="49" y="19"/>
                  </a:lnTo>
                  <a:lnTo>
                    <a:pt x="40" y="19"/>
                  </a:lnTo>
                  <a:lnTo>
                    <a:pt x="31" y="19"/>
                  </a:lnTo>
                  <a:lnTo>
                    <a:pt x="22" y="20"/>
                  </a:lnTo>
                  <a:lnTo>
                    <a:pt x="13" y="21"/>
                  </a:lnTo>
                  <a:lnTo>
                    <a:pt x="4" y="20"/>
                  </a:lnTo>
                  <a:lnTo>
                    <a:pt x="0" y="15"/>
                  </a:lnTo>
                  <a:lnTo>
                    <a:pt x="1" y="8"/>
                  </a:lnTo>
                  <a:lnTo>
                    <a:pt x="9" y="4"/>
                  </a:lnTo>
                  <a:lnTo>
                    <a:pt x="17" y="2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54" y="2"/>
                  </a:lnTo>
                  <a:lnTo>
                    <a:pt x="66" y="5"/>
                  </a:lnTo>
                  <a:lnTo>
                    <a:pt x="78" y="11"/>
                  </a:lnTo>
                  <a:lnTo>
                    <a:pt x="87" y="20"/>
                  </a:lnTo>
                  <a:lnTo>
                    <a:pt x="93" y="33"/>
                  </a:lnTo>
                  <a:lnTo>
                    <a:pt x="94" y="56"/>
                  </a:lnTo>
                  <a:lnTo>
                    <a:pt x="87" y="72"/>
                  </a:lnTo>
                  <a:lnTo>
                    <a:pt x="79" y="80"/>
                  </a:lnTo>
                  <a:lnTo>
                    <a:pt x="76" y="83"/>
                  </a:lnTo>
                  <a:lnTo>
                    <a:pt x="79" y="95"/>
                  </a:lnTo>
                  <a:lnTo>
                    <a:pt x="64" y="99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10" name="图片 209"/>
          <p:cNvPicPr>
            <a:picLocks noChangeAspect="1"/>
          </p:cNvPicPr>
          <p:nvPr/>
        </p:nvPicPr>
        <p:blipFill rotWithShape="1">
          <a:blip r:embed="rId5" cstate="print"/>
          <a:srcRect l="7432" t="32152" r="17707"/>
          <a:stretch>
            <a:fillRect/>
          </a:stretch>
        </p:blipFill>
        <p:spPr>
          <a:xfrm>
            <a:off x="8172400" y="86596"/>
            <a:ext cx="774145" cy="534092"/>
          </a:xfrm>
          <a:prstGeom prst="ellipse">
            <a:avLst/>
          </a:prstGeom>
        </p:spPr>
      </p:pic>
      <p:sp>
        <p:nvSpPr>
          <p:cNvPr id="2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1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0" y="0"/>
            <a:ext cx="9144000" cy="35401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0" y="354013"/>
            <a:ext cx="9144000" cy="4603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0" y="6524625"/>
            <a:ext cx="9144000" cy="1809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/>
          <a:srcRect l="7432" t="32152" r="17707"/>
          <a:stretch>
            <a:fillRect/>
          </a:stretch>
        </p:blipFill>
        <p:spPr>
          <a:xfrm>
            <a:off x="8172400" y="86596"/>
            <a:ext cx="774145" cy="534092"/>
          </a:xfrm>
          <a:prstGeom prst="ellipse">
            <a:avLst/>
          </a:prstGeom>
        </p:spPr>
      </p:pic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 hasCustomPrompt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单击图标添加表格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0" y="354013"/>
            <a:ext cx="9144000" cy="4603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0" y="6524625"/>
            <a:ext cx="9144000" cy="1809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/>
          <a:srcRect l="7432" t="32152" r="17707"/>
          <a:stretch>
            <a:fillRect/>
          </a:stretch>
        </p:blipFill>
        <p:spPr>
          <a:xfrm>
            <a:off x="8172400" y="86596"/>
            <a:ext cx="774145" cy="534092"/>
          </a:xfrm>
          <a:prstGeom prst="ellipse">
            <a:avLst/>
          </a:prstGeom>
        </p:spPr>
      </p:pic>
      <p:sp>
        <p:nvSpPr>
          <p:cNvPr id="1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43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25" y="-69850"/>
            <a:ext cx="1225550" cy="1373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0650" y="260350"/>
            <a:ext cx="1112838" cy="407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0" y="6308725"/>
            <a:ext cx="9144000" cy="18891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平行四边形 13"/>
          <p:cNvSpPr>
            <a:spLocks noChangeArrowheads="1"/>
          </p:cNvSpPr>
          <p:nvPr/>
        </p:nvSpPr>
        <p:spPr bwMode="auto">
          <a:xfrm>
            <a:off x="1009650" y="1384300"/>
            <a:ext cx="4381500" cy="584200"/>
          </a:xfrm>
          <a:prstGeom prst="parallelogram">
            <a:avLst>
              <a:gd name="adj" fmla="val 24996"/>
            </a:avLst>
          </a:prstGeom>
          <a:solidFill>
            <a:srgbClr val="B4D422"/>
          </a:solidFill>
          <a:ln>
            <a:noFill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7"/>
          <p:cNvSpPr>
            <a:spLocks noChangeArrowheads="1"/>
          </p:cNvSpPr>
          <p:nvPr/>
        </p:nvSpPr>
        <p:spPr bwMode="auto">
          <a:xfrm>
            <a:off x="1338263" y="2212975"/>
            <a:ext cx="6694488" cy="1584325"/>
          </a:xfrm>
          <a:prstGeom prst="roundRect">
            <a:avLst>
              <a:gd name="adj" fmla="val 16667"/>
            </a:avLst>
          </a:prstGeom>
          <a:noFill/>
          <a:ln w="38100" algn="ctr">
            <a:solidFill>
              <a:srgbClr val="B4D422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1143000" y="1384300"/>
            <a:ext cx="4038600" cy="584200"/>
          </a:xfrm>
        </p:spPr>
        <p:txBody>
          <a:bodyPr/>
          <a:lstStyle>
            <a:lvl1pPr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1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3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0" y="354013"/>
            <a:ext cx="9144000" cy="4603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0" y="6524625"/>
            <a:ext cx="9144000" cy="1809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/>
          <a:srcRect l="7432" t="32152" r="17707"/>
          <a:stretch>
            <a:fillRect/>
          </a:stretch>
        </p:blipFill>
        <p:spPr>
          <a:xfrm>
            <a:off x="8172400" y="86596"/>
            <a:ext cx="774145" cy="534092"/>
          </a:xfrm>
          <a:prstGeom prst="ellipse">
            <a:avLst/>
          </a:prstGeom>
        </p:spPr>
      </p:pic>
      <p:sp>
        <p:nvSpPr>
          <p:cNvPr id="1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0" y="354013"/>
            <a:ext cx="9144000" cy="4603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0" y="6524625"/>
            <a:ext cx="9144000" cy="1809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2292" name="Group 8"/>
          <p:cNvGrpSpPr/>
          <p:nvPr/>
        </p:nvGrpSpPr>
        <p:grpSpPr>
          <a:xfrm>
            <a:off x="-4762" y="5300663"/>
            <a:ext cx="7854950" cy="1222375"/>
            <a:chOff x="2474" y="1406"/>
            <a:chExt cx="2792" cy="628"/>
          </a:xfrm>
        </p:grpSpPr>
        <p:sp>
          <p:nvSpPr>
            <p:cNvPr id="10" name="Freeform 9"/>
            <p:cNvSpPr/>
            <p:nvPr/>
          </p:nvSpPr>
          <p:spPr bwMode="auto">
            <a:xfrm>
              <a:off x="2474" y="1513"/>
              <a:ext cx="559" cy="300"/>
            </a:xfrm>
            <a:custGeom>
              <a:avLst/>
              <a:gdLst>
                <a:gd name="T0" fmla="*/ 0 w 1119"/>
                <a:gd name="T1" fmla="*/ 1 h 600"/>
                <a:gd name="T2" fmla="*/ 0 w 1119"/>
                <a:gd name="T3" fmla="*/ 1 h 600"/>
                <a:gd name="T4" fmla="*/ 0 w 1119"/>
                <a:gd name="T5" fmla="*/ 1 h 600"/>
                <a:gd name="T6" fmla="*/ 0 w 1119"/>
                <a:gd name="T7" fmla="*/ 1 h 600"/>
                <a:gd name="T8" fmla="*/ 0 w 1119"/>
                <a:gd name="T9" fmla="*/ 1 h 600"/>
                <a:gd name="T10" fmla="*/ 0 w 1119"/>
                <a:gd name="T11" fmla="*/ 1 h 600"/>
                <a:gd name="T12" fmla="*/ 0 w 1119"/>
                <a:gd name="T13" fmla="*/ 1 h 600"/>
                <a:gd name="T14" fmla="*/ 0 w 1119"/>
                <a:gd name="T15" fmla="*/ 1 h 600"/>
                <a:gd name="T16" fmla="*/ 0 w 1119"/>
                <a:gd name="T17" fmla="*/ 1 h 600"/>
                <a:gd name="T18" fmla="*/ 0 w 1119"/>
                <a:gd name="T19" fmla="*/ 1 h 600"/>
                <a:gd name="T20" fmla="*/ 0 w 1119"/>
                <a:gd name="T21" fmla="*/ 1 h 600"/>
                <a:gd name="T22" fmla="*/ 0 w 1119"/>
                <a:gd name="T23" fmla="*/ 1 h 600"/>
                <a:gd name="T24" fmla="*/ 0 w 1119"/>
                <a:gd name="T25" fmla="*/ 1 h 600"/>
                <a:gd name="T26" fmla="*/ 0 w 1119"/>
                <a:gd name="T27" fmla="*/ 1 h 600"/>
                <a:gd name="T28" fmla="*/ 0 w 1119"/>
                <a:gd name="T29" fmla="*/ 1 h 600"/>
                <a:gd name="T30" fmla="*/ 0 w 1119"/>
                <a:gd name="T31" fmla="*/ 1 h 600"/>
                <a:gd name="T32" fmla="*/ 0 w 1119"/>
                <a:gd name="T33" fmla="*/ 1 h 600"/>
                <a:gd name="T34" fmla="*/ 0 w 1119"/>
                <a:gd name="T35" fmla="*/ 1 h 600"/>
                <a:gd name="T36" fmla="*/ 0 w 1119"/>
                <a:gd name="T37" fmla="*/ 1 h 600"/>
                <a:gd name="T38" fmla="*/ 0 w 1119"/>
                <a:gd name="T39" fmla="*/ 1 h 600"/>
                <a:gd name="T40" fmla="*/ 0 w 1119"/>
                <a:gd name="T41" fmla="*/ 1 h 600"/>
                <a:gd name="T42" fmla="*/ 0 w 1119"/>
                <a:gd name="T43" fmla="*/ 1 h 600"/>
                <a:gd name="T44" fmla="*/ 0 w 1119"/>
                <a:gd name="T45" fmla="*/ 1 h 600"/>
                <a:gd name="T46" fmla="*/ 0 w 1119"/>
                <a:gd name="T47" fmla="*/ 1 h 600"/>
                <a:gd name="T48" fmla="*/ 0 w 1119"/>
                <a:gd name="T49" fmla="*/ 1 h 600"/>
                <a:gd name="T50" fmla="*/ 0 w 1119"/>
                <a:gd name="T51" fmla="*/ 1 h 600"/>
                <a:gd name="T52" fmla="*/ 0 w 1119"/>
                <a:gd name="T53" fmla="*/ 1 h 600"/>
                <a:gd name="T54" fmla="*/ 0 w 1119"/>
                <a:gd name="T55" fmla="*/ 1 h 600"/>
                <a:gd name="T56" fmla="*/ 0 w 1119"/>
                <a:gd name="T57" fmla="*/ 1 h 600"/>
                <a:gd name="T58" fmla="*/ 0 w 1119"/>
                <a:gd name="T59" fmla="*/ 1 h 600"/>
                <a:gd name="T60" fmla="*/ 0 w 1119"/>
                <a:gd name="T61" fmla="*/ 1 h 600"/>
                <a:gd name="T62" fmla="*/ 0 w 1119"/>
                <a:gd name="T63" fmla="*/ 1 h 600"/>
                <a:gd name="T64" fmla="*/ 0 w 1119"/>
                <a:gd name="T65" fmla="*/ 1 h 600"/>
                <a:gd name="T66" fmla="*/ 0 w 1119"/>
                <a:gd name="T67" fmla="*/ 1 h 600"/>
                <a:gd name="T68" fmla="*/ 0 w 1119"/>
                <a:gd name="T69" fmla="*/ 1 h 600"/>
                <a:gd name="T70" fmla="*/ 0 w 1119"/>
                <a:gd name="T71" fmla="*/ 1 h 600"/>
                <a:gd name="T72" fmla="*/ 0 w 1119"/>
                <a:gd name="T73" fmla="*/ 1 h 600"/>
                <a:gd name="T74" fmla="*/ 0 w 1119"/>
                <a:gd name="T75" fmla="*/ 1 h 600"/>
                <a:gd name="T76" fmla="*/ 0 w 1119"/>
                <a:gd name="T77" fmla="*/ 1 h 600"/>
                <a:gd name="T78" fmla="*/ 0 w 1119"/>
                <a:gd name="T79" fmla="*/ 1 h 600"/>
                <a:gd name="T80" fmla="*/ 0 w 1119"/>
                <a:gd name="T81" fmla="*/ 1 h 600"/>
                <a:gd name="T82" fmla="*/ 0 w 1119"/>
                <a:gd name="T83" fmla="*/ 1 h 600"/>
                <a:gd name="T84" fmla="*/ 0 w 1119"/>
                <a:gd name="T85" fmla="*/ 1 h 600"/>
                <a:gd name="T86" fmla="*/ 0 w 1119"/>
                <a:gd name="T87" fmla="*/ 1 h 600"/>
                <a:gd name="T88" fmla="*/ 0 w 1119"/>
                <a:gd name="T89" fmla="*/ 1 h 600"/>
                <a:gd name="T90" fmla="*/ 0 w 1119"/>
                <a:gd name="T91" fmla="*/ 1 h 600"/>
                <a:gd name="T92" fmla="*/ 0 w 1119"/>
                <a:gd name="T93" fmla="*/ 0 h 600"/>
                <a:gd name="T94" fmla="*/ 0 w 1119"/>
                <a:gd name="T95" fmla="*/ 1 h 600"/>
                <a:gd name="T96" fmla="*/ 0 w 1119"/>
                <a:gd name="T97" fmla="*/ 1 h 600"/>
                <a:gd name="T98" fmla="*/ 0 w 1119"/>
                <a:gd name="T99" fmla="*/ 1 h 600"/>
                <a:gd name="T100" fmla="*/ 0 w 1119"/>
                <a:gd name="T101" fmla="*/ 1 h 6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119"/>
                <a:gd name="T154" fmla="*/ 0 h 600"/>
                <a:gd name="T155" fmla="*/ 1119 w 1119"/>
                <a:gd name="T156" fmla="*/ 600 h 6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119" h="600">
                  <a:moveTo>
                    <a:pt x="1119" y="59"/>
                  </a:moveTo>
                  <a:lnTo>
                    <a:pt x="957" y="59"/>
                  </a:lnTo>
                  <a:lnTo>
                    <a:pt x="957" y="147"/>
                  </a:lnTo>
                  <a:lnTo>
                    <a:pt x="918" y="186"/>
                  </a:lnTo>
                  <a:lnTo>
                    <a:pt x="870" y="186"/>
                  </a:lnTo>
                  <a:lnTo>
                    <a:pt x="870" y="93"/>
                  </a:lnTo>
                  <a:lnTo>
                    <a:pt x="737" y="93"/>
                  </a:lnTo>
                  <a:lnTo>
                    <a:pt x="737" y="204"/>
                  </a:lnTo>
                  <a:lnTo>
                    <a:pt x="689" y="204"/>
                  </a:lnTo>
                  <a:lnTo>
                    <a:pt x="685" y="166"/>
                  </a:lnTo>
                  <a:lnTo>
                    <a:pt x="678" y="135"/>
                  </a:lnTo>
                  <a:lnTo>
                    <a:pt x="667" y="108"/>
                  </a:lnTo>
                  <a:lnTo>
                    <a:pt x="653" y="85"/>
                  </a:lnTo>
                  <a:lnTo>
                    <a:pt x="639" y="66"/>
                  </a:lnTo>
                  <a:lnTo>
                    <a:pt x="627" y="51"/>
                  </a:lnTo>
                  <a:lnTo>
                    <a:pt x="615" y="38"/>
                  </a:lnTo>
                  <a:lnTo>
                    <a:pt x="607" y="27"/>
                  </a:lnTo>
                  <a:lnTo>
                    <a:pt x="599" y="40"/>
                  </a:lnTo>
                  <a:lnTo>
                    <a:pt x="590" y="55"/>
                  </a:lnTo>
                  <a:lnTo>
                    <a:pt x="580" y="73"/>
                  </a:lnTo>
                  <a:lnTo>
                    <a:pt x="571" y="93"/>
                  </a:lnTo>
                  <a:lnTo>
                    <a:pt x="563" y="111"/>
                  </a:lnTo>
                  <a:lnTo>
                    <a:pt x="556" y="130"/>
                  </a:lnTo>
                  <a:lnTo>
                    <a:pt x="551" y="145"/>
                  </a:lnTo>
                  <a:lnTo>
                    <a:pt x="547" y="156"/>
                  </a:lnTo>
                  <a:lnTo>
                    <a:pt x="541" y="142"/>
                  </a:lnTo>
                  <a:lnTo>
                    <a:pt x="536" y="126"/>
                  </a:lnTo>
                  <a:lnTo>
                    <a:pt x="529" y="109"/>
                  </a:lnTo>
                  <a:lnTo>
                    <a:pt x="521" y="92"/>
                  </a:lnTo>
                  <a:lnTo>
                    <a:pt x="514" y="76"/>
                  </a:lnTo>
                  <a:lnTo>
                    <a:pt x="506" y="61"/>
                  </a:lnTo>
                  <a:lnTo>
                    <a:pt x="499" y="48"/>
                  </a:lnTo>
                  <a:lnTo>
                    <a:pt x="493" y="39"/>
                  </a:lnTo>
                  <a:lnTo>
                    <a:pt x="483" y="55"/>
                  </a:lnTo>
                  <a:lnTo>
                    <a:pt x="472" y="76"/>
                  </a:lnTo>
                  <a:lnTo>
                    <a:pt x="462" y="100"/>
                  </a:lnTo>
                  <a:lnTo>
                    <a:pt x="453" y="127"/>
                  </a:lnTo>
                  <a:lnTo>
                    <a:pt x="445" y="155"/>
                  </a:lnTo>
                  <a:lnTo>
                    <a:pt x="439" y="184"/>
                  </a:lnTo>
                  <a:lnTo>
                    <a:pt x="434" y="212"/>
                  </a:lnTo>
                  <a:lnTo>
                    <a:pt x="432" y="240"/>
                  </a:lnTo>
                  <a:lnTo>
                    <a:pt x="351" y="240"/>
                  </a:lnTo>
                  <a:lnTo>
                    <a:pt x="351" y="186"/>
                  </a:lnTo>
                  <a:lnTo>
                    <a:pt x="375" y="186"/>
                  </a:lnTo>
                  <a:lnTo>
                    <a:pt x="318" y="87"/>
                  </a:lnTo>
                  <a:lnTo>
                    <a:pt x="150" y="87"/>
                  </a:lnTo>
                  <a:lnTo>
                    <a:pt x="104" y="0"/>
                  </a:lnTo>
                  <a:lnTo>
                    <a:pt x="0" y="229"/>
                  </a:lnTo>
                  <a:lnTo>
                    <a:pt x="0" y="600"/>
                  </a:lnTo>
                  <a:lnTo>
                    <a:pt x="1119" y="600"/>
                  </a:lnTo>
                  <a:lnTo>
                    <a:pt x="1119" y="59"/>
                  </a:lnTo>
                  <a:close/>
                </a:path>
              </a:pathLst>
            </a:custGeom>
            <a:solidFill>
              <a:srgbClr val="D8C6A5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2474" y="1795"/>
              <a:ext cx="558" cy="221"/>
            </a:xfrm>
            <a:prstGeom prst="rect">
              <a:avLst/>
            </a:prstGeom>
            <a:solidFill>
              <a:srgbClr val="33BF0C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4159" y="1502"/>
              <a:ext cx="1107" cy="311"/>
            </a:xfrm>
            <a:custGeom>
              <a:avLst/>
              <a:gdLst>
                <a:gd name="T0" fmla="*/ 1 w 2214"/>
                <a:gd name="T1" fmla="*/ 1 h 621"/>
                <a:gd name="T2" fmla="*/ 1 w 2214"/>
                <a:gd name="T3" fmla="*/ 1 h 621"/>
                <a:gd name="T4" fmla="*/ 1 w 2214"/>
                <a:gd name="T5" fmla="*/ 1 h 621"/>
                <a:gd name="T6" fmla="*/ 1 w 2214"/>
                <a:gd name="T7" fmla="*/ 1 h 621"/>
                <a:gd name="T8" fmla="*/ 1 w 2214"/>
                <a:gd name="T9" fmla="*/ 1 h 621"/>
                <a:gd name="T10" fmla="*/ 1 w 2214"/>
                <a:gd name="T11" fmla="*/ 1 h 621"/>
                <a:gd name="T12" fmla="*/ 1 w 2214"/>
                <a:gd name="T13" fmla="*/ 1 h 621"/>
                <a:gd name="T14" fmla="*/ 1 w 2214"/>
                <a:gd name="T15" fmla="*/ 1 h 621"/>
                <a:gd name="T16" fmla="*/ 1 w 2214"/>
                <a:gd name="T17" fmla="*/ 1 h 621"/>
                <a:gd name="T18" fmla="*/ 1 w 2214"/>
                <a:gd name="T19" fmla="*/ 1 h 621"/>
                <a:gd name="T20" fmla="*/ 1 w 2214"/>
                <a:gd name="T21" fmla="*/ 1 h 621"/>
                <a:gd name="T22" fmla="*/ 1 w 2214"/>
                <a:gd name="T23" fmla="*/ 1 h 621"/>
                <a:gd name="T24" fmla="*/ 1 w 2214"/>
                <a:gd name="T25" fmla="*/ 1 h 621"/>
                <a:gd name="T26" fmla="*/ 1 w 2214"/>
                <a:gd name="T27" fmla="*/ 1 h 621"/>
                <a:gd name="T28" fmla="*/ 1 w 2214"/>
                <a:gd name="T29" fmla="*/ 1 h 621"/>
                <a:gd name="T30" fmla="*/ 1 w 2214"/>
                <a:gd name="T31" fmla="*/ 1 h 621"/>
                <a:gd name="T32" fmla="*/ 1 w 2214"/>
                <a:gd name="T33" fmla="*/ 1 h 621"/>
                <a:gd name="T34" fmla="*/ 1 w 2214"/>
                <a:gd name="T35" fmla="*/ 1 h 621"/>
                <a:gd name="T36" fmla="*/ 1 w 2214"/>
                <a:gd name="T37" fmla="*/ 1 h 621"/>
                <a:gd name="T38" fmla="*/ 1 w 2214"/>
                <a:gd name="T39" fmla="*/ 1 h 621"/>
                <a:gd name="T40" fmla="*/ 1 w 2214"/>
                <a:gd name="T41" fmla="*/ 1 h 621"/>
                <a:gd name="T42" fmla="*/ 1 w 2214"/>
                <a:gd name="T43" fmla="*/ 1 h 621"/>
                <a:gd name="T44" fmla="*/ 1 w 2214"/>
                <a:gd name="T45" fmla="*/ 1 h 621"/>
                <a:gd name="T46" fmla="*/ 1 w 2214"/>
                <a:gd name="T47" fmla="*/ 1 h 621"/>
                <a:gd name="T48" fmla="*/ 1 w 2214"/>
                <a:gd name="T49" fmla="*/ 1 h 621"/>
                <a:gd name="T50" fmla="*/ 1 w 2214"/>
                <a:gd name="T51" fmla="*/ 1 h 621"/>
                <a:gd name="T52" fmla="*/ 1 w 2214"/>
                <a:gd name="T53" fmla="*/ 1 h 621"/>
                <a:gd name="T54" fmla="*/ 1 w 2214"/>
                <a:gd name="T55" fmla="*/ 1 h 621"/>
                <a:gd name="T56" fmla="*/ 1 w 2214"/>
                <a:gd name="T57" fmla="*/ 1 h 621"/>
                <a:gd name="T58" fmla="*/ 1 w 2214"/>
                <a:gd name="T59" fmla="*/ 1 h 621"/>
                <a:gd name="T60" fmla="*/ 1 w 2214"/>
                <a:gd name="T61" fmla="*/ 1 h 621"/>
                <a:gd name="T62" fmla="*/ 1 w 2214"/>
                <a:gd name="T63" fmla="*/ 1 h 621"/>
                <a:gd name="T64" fmla="*/ 1 w 2214"/>
                <a:gd name="T65" fmla="*/ 1 h 621"/>
                <a:gd name="T66" fmla="*/ 1 w 2214"/>
                <a:gd name="T67" fmla="*/ 1 h 621"/>
                <a:gd name="T68" fmla="*/ 1 w 2214"/>
                <a:gd name="T69" fmla="*/ 1 h 621"/>
                <a:gd name="T70" fmla="*/ 1 w 2214"/>
                <a:gd name="T71" fmla="*/ 1 h 621"/>
                <a:gd name="T72" fmla="*/ 1 w 2214"/>
                <a:gd name="T73" fmla="*/ 1 h 621"/>
                <a:gd name="T74" fmla="*/ 1 w 2214"/>
                <a:gd name="T75" fmla="*/ 1 h 621"/>
                <a:gd name="T76" fmla="*/ 1 w 2214"/>
                <a:gd name="T77" fmla="*/ 1 h 621"/>
                <a:gd name="T78" fmla="*/ 1 w 2214"/>
                <a:gd name="T79" fmla="*/ 1 h 621"/>
                <a:gd name="T80" fmla="*/ 1 w 2214"/>
                <a:gd name="T81" fmla="*/ 1 h 621"/>
                <a:gd name="T82" fmla="*/ 1 w 2214"/>
                <a:gd name="T83" fmla="*/ 1 h 621"/>
                <a:gd name="T84" fmla="*/ 1 w 2214"/>
                <a:gd name="T85" fmla="*/ 1 h 621"/>
                <a:gd name="T86" fmla="*/ 1 w 2214"/>
                <a:gd name="T87" fmla="*/ 1 h 621"/>
                <a:gd name="T88" fmla="*/ 1 w 2214"/>
                <a:gd name="T89" fmla="*/ 1 h 621"/>
                <a:gd name="T90" fmla="*/ 1 w 2214"/>
                <a:gd name="T91" fmla="*/ 1 h 621"/>
                <a:gd name="T92" fmla="*/ 1 w 2214"/>
                <a:gd name="T93" fmla="*/ 1 h 621"/>
                <a:gd name="T94" fmla="*/ 1 w 2214"/>
                <a:gd name="T95" fmla="*/ 1 h 621"/>
                <a:gd name="T96" fmla="*/ 1 w 2214"/>
                <a:gd name="T97" fmla="*/ 0 h 621"/>
                <a:gd name="T98" fmla="*/ 1 w 2214"/>
                <a:gd name="T99" fmla="*/ 1 h 621"/>
                <a:gd name="T100" fmla="*/ 1 w 2214"/>
                <a:gd name="T101" fmla="*/ 1 h 621"/>
                <a:gd name="T102" fmla="*/ 0 w 2214"/>
                <a:gd name="T103" fmla="*/ 1 h 621"/>
                <a:gd name="T104" fmla="*/ 1 w 2214"/>
                <a:gd name="T105" fmla="*/ 1 h 6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214"/>
                <a:gd name="T160" fmla="*/ 0 h 621"/>
                <a:gd name="T161" fmla="*/ 2214 w 2214"/>
                <a:gd name="T162" fmla="*/ 621 h 6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214" h="621">
                  <a:moveTo>
                    <a:pt x="2214" y="147"/>
                  </a:moveTo>
                  <a:lnTo>
                    <a:pt x="2214" y="147"/>
                  </a:lnTo>
                  <a:lnTo>
                    <a:pt x="2163" y="75"/>
                  </a:lnTo>
                  <a:lnTo>
                    <a:pt x="2087" y="190"/>
                  </a:lnTo>
                  <a:lnTo>
                    <a:pt x="2087" y="108"/>
                  </a:lnTo>
                  <a:lnTo>
                    <a:pt x="2024" y="65"/>
                  </a:lnTo>
                  <a:lnTo>
                    <a:pt x="1977" y="117"/>
                  </a:lnTo>
                  <a:lnTo>
                    <a:pt x="1977" y="168"/>
                  </a:lnTo>
                  <a:lnTo>
                    <a:pt x="1955" y="168"/>
                  </a:lnTo>
                  <a:lnTo>
                    <a:pt x="1955" y="120"/>
                  </a:lnTo>
                  <a:lnTo>
                    <a:pt x="1885" y="49"/>
                  </a:lnTo>
                  <a:lnTo>
                    <a:pt x="1882" y="49"/>
                  </a:lnTo>
                  <a:lnTo>
                    <a:pt x="1874" y="49"/>
                  </a:lnTo>
                  <a:lnTo>
                    <a:pt x="1861" y="49"/>
                  </a:lnTo>
                  <a:lnTo>
                    <a:pt x="1846" y="49"/>
                  </a:lnTo>
                  <a:lnTo>
                    <a:pt x="1828" y="49"/>
                  </a:lnTo>
                  <a:lnTo>
                    <a:pt x="1806" y="49"/>
                  </a:lnTo>
                  <a:lnTo>
                    <a:pt x="1784" y="49"/>
                  </a:lnTo>
                  <a:lnTo>
                    <a:pt x="1761" y="49"/>
                  </a:lnTo>
                  <a:lnTo>
                    <a:pt x="1738" y="49"/>
                  </a:lnTo>
                  <a:lnTo>
                    <a:pt x="1716" y="49"/>
                  </a:lnTo>
                  <a:lnTo>
                    <a:pt x="1694" y="49"/>
                  </a:lnTo>
                  <a:lnTo>
                    <a:pt x="1676" y="49"/>
                  </a:lnTo>
                  <a:lnTo>
                    <a:pt x="1660" y="49"/>
                  </a:lnTo>
                  <a:lnTo>
                    <a:pt x="1647" y="49"/>
                  </a:lnTo>
                  <a:lnTo>
                    <a:pt x="1639" y="49"/>
                  </a:lnTo>
                  <a:lnTo>
                    <a:pt x="1636" y="49"/>
                  </a:lnTo>
                  <a:lnTo>
                    <a:pt x="1631" y="53"/>
                  </a:lnTo>
                  <a:lnTo>
                    <a:pt x="1621" y="63"/>
                  </a:lnTo>
                  <a:lnTo>
                    <a:pt x="1607" y="76"/>
                  </a:lnTo>
                  <a:lnTo>
                    <a:pt x="1592" y="92"/>
                  </a:lnTo>
                  <a:lnTo>
                    <a:pt x="1577" y="108"/>
                  </a:lnTo>
                  <a:lnTo>
                    <a:pt x="1563" y="121"/>
                  </a:lnTo>
                  <a:lnTo>
                    <a:pt x="1554" y="131"/>
                  </a:lnTo>
                  <a:lnTo>
                    <a:pt x="1550" y="135"/>
                  </a:lnTo>
                  <a:lnTo>
                    <a:pt x="1587" y="135"/>
                  </a:lnTo>
                  <a:lnTo>
                    <a:pt x="1587" y="205"/>
                  </a:lnTo>
                  <a:lnTo>
                    <a:pt x="1515" y="205"/>
                  </a:lnTo>
                  <a:lnTo>
                    <a:pt x="1515" y="178"/>
                  </a:lnTo>
                  <a:lnTo>
                    <a:pt x="1515" y="121"/>
                  </a:lnTo>
                  <a:lnTo>
                    <a:pt x="1515" y="63"/>
                  </a:lnTo>
                  <a:lnTo>
                    <a:pt x="1515" y="39"/>
                  </a:lnTo>
                  <a:lnTo>
                    <a:pt x="1512" y="39"/>
                  </a:lnTo>
                  <a:lnTo>
                    <a:pt x="1505" y="40"/>
                  </a:lnTo>
                  <a:lnTo>
                    <a:pt x="1495" y="40"/>
                  </a:lnTo>
                  <a:lnTo>
                    <a:pt x="1481" y="40"/>
                  </a:lnTo>
                  <a:lnTo>
                    <a:pt x="1466" y="40"/>
                  </a:lnTo>
                  <a:lnTo>
                    <a:pt x="1448" y="40"/>
                  </a:lnTo>
                  <a:lnTo>
                    <a:pt x="1429" y="40"/>
                  </a:lnTo>
                  <a:lnTo>
                    <a:pt x="1410" y="40"/>
                  </a:lnTo>
                  <a:lnTo>
                    <a:pt x="1389" y="40"/>
                  </a:lnTo>
                  <a:lnTo>
                    <a:pt x="1371" y="40"/>
                  </a:lnTo>
                  <a:lnTo>
                    <a:pt x="1352" y="39"/>
                  </a:lnTo>
                  <a:lnTo>
                    <a:pt x="1337" y="39"/>
                  </a:lnTo>
                  <a:lnTo>
                    <a:pt x="1323" y="39"/>
                  </a:lnTo>
                  <a:lnTo>
                    <a:pt x="1313" y="39"/>
                  </a:lnTo>
                  <a:lnTo>
                    <a:pt x="1306" y="39"/>
                  </a:lnTo>
                  <a:lnTo>
                    <a:pt x="1304" y="39"/>
                  </a:lnTo>
                  <a:lnTo>
                    <a:pt x="1304" y="84"/>
                  </a:lnTo>
                  <a:lnTo>
                    <a:pt x="1063" y="84"/>
                  </a:lnTo>
                  <a:lnTo>
                    <a:pt x="1063" y="123"/>
                  </a:lnTo>
                  <a:lnTo>
                    <a:pt x="1049" y="124"/>
                  </a:lnTo>
                  <a:lnTo>
                    <a:pt x="1035" y="129"/>
                  </a:lnTo>
                  <a:lnTo>
                    <a:pt x="1020" y="137"/>
                  </a:lnTo>
                  <a:lnTo>
                    <a:pt x="1008" y="147"/>
                  </a:lnTo>
                  <a:lnTo>
                    <a:pt x="996" y="159"/>
                  </a:lnTo>
                  <a:lnTo>
                    <a:pt x="987" y="174"/>
                  </a:lnTo>
                  <a:lnTo>
                    <a:pt x="981" y="190"/>
                  </a:lnTo>
                  <a:lnTo>
                    <a:pt x="979" y="207"/>
                  </a:lnTo>
                  <a:lnTo>
                    <a:pt x="955" y="207"/>
                  </a:lnTo>
                  <a:lnTo>
                    <a:pt x="952" y="176"/>
                  </a:lnTo>
                  <a:lnTo>
                    <a:pt x="944" y="153"/>
                  </a:lnTo>
                  <a:lnTo>
                    <a:pt x="934" y="138"/>
                  </a:lnTo>
                  <a:lnTo>
                    <a:pt x="921" y="132"/>
                  </a:lnTo>
                  <a:lnTo>
                    <a:pt x="909" y="137"/>
                  </a:lnTo>
                  <a:lnTo>
                    <a:pt x="898" y="149"/>
                  </a:lnTo>
                  <a:lnTo>
                    <a:pt x="890" y="174"/>
                  </a:lnTo>
                  <a:lnTo>
                    <a:pt x="888" y="207"/>
                  </a:lnTo>
                  <a:lnTo>
                    <a:pt x="822" y="207"/>
                  </a:lnTo>
                  <a:lnTo>
                    <a:pt x="822" y="11"/>
                  </a:lnTo>
                  <a:lnTo>
                    <a:pt x="783" y="11"/>
                  </a:lnTo>
                  <a:lnTo>
                    <a:pt x="783" y="75"/>
                  </a:lnTo>
                  <a:lnTo>
                    <a:pt x="567" y="75"/>
                  </a:lnTo>
                  <a:lnTo>
                    <a:pt x="524" y="9"/>
                  </a:lnTo>
                  <a:lnTo>
                    <a:pt x="481" y="75"/>
                  </a:lnTo>
                  <a:lnTo>
                    <a:pt x="237" y="75"/>
                  </a:lnTo>
                  <a:lnTo>
                    <a:pt x="237" y="156"/>
                  </a:lnTo>
                  <a:lnTo>
                    <a:pt x="175" y="156"/>
                  </a:lnTo>
                  <a:lnTo>
                    <a:pt x="169" y="149"/>
                  </a:lnTo>
                  <a:lnTo>
                    <a:pt x="162" y="139"/>
                  </a:lnTo>
                  <a:lnTo>
                    <a:pt x="155" y="129"/>
                  </a:lnTo>
                  <a:lnTo>
                    <a:pt x="147" y="117"/>
                  </a:lnTo>
                  <a:lnTo>
                    <a:pt x="140" y="107"/>
                  </a:lnTo>
                  <a:lnTo>
                    <a:pt x="134" y="98"/>
                  </a:lnTo>
                  <a:lnTo>
                    <a:pt x="130" y="92"/>
                  </a:lnTo>
                  <a:lnTo>
                    <a:pt x="129" y="90"/>
                  </a:lnTo>
                  <a:lnTo>
                    <a:pt x="151" y="93"/>
                  </a:lnTo>
                  <a:lnTo>
                    <a:pt x="84" y="0"/>
                  </a:lnTo>
                  <a:lnTo>
                    <a:pt x="26" y="87"/>
                  </a:lnTo>
                  <a:lnTo>
                    <a:pt x="45" y="87"/>
                  </a:lnTo>
                  <a:lnTo>
                    <a:pt x="11" y="151"/>
                  </a:lnTo>
                  <a:lnTo>
                    <a:pt x="33" y="156"/>
                  </a:lnTo>
                  <a:lnTo>
                    <a:pt x="0" y="192"/>
                  </a:lnTo>
                  <a:lnTo>
                    <a:pt x="0" y="621"/>
                  </a:lnTo>
                  <a:lnTo>
                    <a:pt x="2214" y="621"/>
                  </a:lnTo>
                  <a:lnTo>
                    <a:pt x="2214" y="147"/>
                  </a:lnTo>
                  <a:close/>
                </a:path>
              </a:pathLst>
            </a:custGeom>
            <a:solidFill>
              <a:srgbClr val="D8C6A5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158" y="1813"/>
              <a:ext cx="1108" cy="221"/>
            </a:xfrm>
            <a:prstGeom prst="rect">
              <a:avLst/>
            </a:prstGeom>
            <a:solidFill>
              <a:srgbClr val="33BF0C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4158" y="1681"/>
              <a:ext cx="24" cy="132"/>
            </a:xfrm>
            <a:custGeom>
              <a:avLst/>
              <a:gdLst>
                <a:gd name="T0" fmla="*/ 0 w 50"/>
                <a:gd name="T1" fmla="*/ 0 h 263"/>
                <a:gd name="T2" fmla="*/ 0 w 50"/>
                <a:gd name="T3" fmla="*/ 1 h 263"/>
                <a:gd name="T4" fmla="*/ 0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0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4194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4232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5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4158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4158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4881" y="1681"/>
              <a:ext cx="24" cy="132"/>
            </a:xfrm>
            <a:custGeom>
              <a:avLst/>
              <a:gdLst>
                <a:gd name="T0" fmla="*/ 0 w 50"/>
                <a:gd name="T1" fmla="*/ 0 h 263"/>
                <a:gd name="T2" fmla="*/ 0 w 50"/>
                <a:gd name="T3" fmla="*/ 1 h 263"/>
                <a:gd name="T4" fmla="*/ 0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0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4917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4955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21"/>
            <p:cNvSpPr/>
            <p:nvPr/>
          </p:nvSpPr>
          <p:spPr bwMode="auto">
            <a:xfrm>
              <a:off x="4993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5031" y="1681"/>
              <a:ext cx="25" cy="144"/>
            </a:xfrm>
            <a:custGeom>
              <a:avLst/>
              <a:gdLst>
                <a:gd name="T0" fmla="*/ 1 w 49"/>
                <a:gd name="T1" fmla="*/ 0 h 286"/>
                <a:gd name="T2" fmla="*/ 1 w 49"/>
                <a:gd name="T3" fmla="*/ 1 h 286"/>
                <a:gd name="T4" fmla="*/ 1 w 49"/>
                <a:gd name="T5" fmla="*/ 1 h 286"/>
                <a:gd name="T6" fmla="*/ 0 w 49"/>
                <a:gd name="T7" fmla="*/ 1 h 286"/>
                <a:gd name="T8" fmla="*/ 0 w 49"/>
                <a:gd name="T9" fmla="*/ 1 h 286"/>
                <a:gd name="T10" fmla="*/ 1 w 49"/>
                <a:gd name="T11" fmla="*/ 0 h 2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86"/>
                <a:gd name="T20" fmla="*/ 49 w 49"/>
                <a:gd name="T21" fmla="*/ 286 h 2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86">
                  <a:moveTo>
                    <a:pt x="25" y="0"/>
                  </a:moveTo>
                  <a:lnTo>
                    <a:pt x="49" y="57"/>
                  </a:lnTo>
                  <a:lnTo>
                    <a:pt x="49" y="286"/>
                  </a:lnTo>
                  <a:lnTo>
                    <a:pt x="0" y="272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5069" y="1689"/>
              <a:ext cx="25" cy="148"/>
            </a:xfrm>
            <a:custGeom>
              <a:avLst/>
              <a:gdLst>
                <a:gd name="T0" fmla="*/ 1 w 50"/>
                <a:gd name="T1" fmla="*/ 0 h 295"/>
                <a:gd name="T2" fmla="*/ 1 w 50"/>
                <a:gd name="T3" fmla="*/ 1 h 295"/>
                <a:gd name="T4" fmla="*/ 1 w 50"/>
                <a:gd name="T5" fmla="*/ 1 h 295"/>
                <a:gd name="T6" fmla="*/ 0 w 50"/>
                <a:gd name="T7" fmla="*/ 1 h 295"/>
                <a:gd name="T8" fmla="*/ 0 w 50"/>
                <a:gd name="T9" fmla="*/ 1 h 295"/>
                <a:gd name="T10" fmla="*/ 1 w 50"/>
                <a:gd name="T11" fmla="*/ 0 h 2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95"/>
                <a:gd name="T20" fmla="*/ 50 w 50"/>
                <a:gd name="T21" fmla="*/ 295 h 29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95">
                  <a:moveTo>
                    <a:pt x="25" y="0"/>
                  </a:moveTo>
                  <a:lnTo>
                    <a:pt x="50" y="56"/>
                  </a:lnTo>
                  <a:lnTo>
                    <a:pt x="50" y="295"/>
                  </a:lnTo>
                  <a:lnTo>
                    <a:pt x="0" y="276"/>
                  </a:lnTo>
                  <a:lnTo>
                    <a:pt x="0" y="5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Freeform 24"/>
            <p:cNvSpPr/>
            <p:nvPr/>
          </p:nvSpPr>
          <p:spPr bwMode="auto">
            <a:xfrm>
              <a:off x="5108" y="1697"/>
              <a:ext cx="24" cy="156"/>
            </a:xfrm>
            <a:custGeom>
              <a:avLst/>
              <a:gdLst>
                <a:gd name="T0" fmla="*/ 0 w 49"/>
                <a:gd name="T1" fmla="*/ 0 h 313"/>
                <a:gd name="T2" fmla="*/ 0 w 49"/>
                <a:gd name="T3" fmla="*/ 0 h 313"/>
                <a:gd name="T4" fmla="*/ 0 w 49"/>
                <a:gd name="T5" fmla="*/ 0 h 313"/>
                <a:gd name="T6" fmla="*/ 0 w 49"/>
                <a:gd name="T7" fmla="*/ 0 h 313"/>
                <a:gd name="T8" fmla="*/ 0 w 49"/>
                <a:gd name="T9" fmla="*/ 0 h 313"/>
                <a:gd name="T10" fmla="*/ 0 w 49"/>
                <a:gd name="T11" fmla="*/ 0 h 3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313"/>
                <a:gd name="T20" fmla="*/ 49 w 49"/>
                <a:gd name="T21" fmla="*/ 313 h 3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313">
                  <a:moveTo>
                    <a:pt x="24" y="0"/>
                  </a:moveTo>
                  <a:lnTo>
                    <a:pt x="49" y="57"/>
                  </a:lnTo>
                  <a:lnTo>
                    <a:pt x="49" y="313"/>
                  </a:lnTo>
                  <a:lnTo>
                    <a:pt x="0" y="290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Freeform 25"/>
            <p:cNvSpPr/>
            <p:nvPr/>
          </p:nvSpPr>
          <p:spPr bwMode="auto">
            <a:xfrm>
              <a:off x="5146" y="1707"/>
              <a:ext cx="24" cy="169"/>
            </a:xfrm>
            <a:custGeom>
              <a:avLst/>
              <a:gdLst>
                <a:gd name="T0" fmla="*/ 0 w 50"/>
                <a:gd name="T1" fmla="*/ 0 h 340"/>
                <a:gd name="T2" fmla="*/ 0 w 50"/>
                <a:gd name="T3" fmla="*/ 0 h 340"/>
                <a:gd name="T4" fmla="*/ 0 w 50"/>
                <a:gd name="T5" fmla="*/ 0 h 340"/>
                <a:gd name="T6" fmla="*/ 0 w 50"/>
                <a:gd name="T7" fmla="*/ 0 h 340"/>
                <a:gd name="T8" fmla="*/ 0 w 50"/>
                <a:gd name="T9" fmla="*/ 0 h 340"/>
                <a:gd name="T10" fmla="*/ 0 w 50"/>
                <a:gd name="T11" fmla="*/ 0 h 3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340"/>
                <a:gd name="T20" fmla="*/ 50 w 50"/>
                <a:gd name="T21" fmla="*/ 340 h 34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340">
                  <a:moveTo>
                    <a:pt x="24" y="0"/>
                  </a:moveTo>
                  <a:lnTo>
                    <a:pt x="50" y="58"/>
                  </a:lnTo>
                  <a:lnTo>
                    <a:pt x="50" y="340"/>
                  </a:lnTo>
                  <a:lnTo>
                    <a:pt x="0" y="309"/>
                  </a:lnTo>
                  <a:lnTo>
                    <a:pt x="0" y="5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5184" y="1722"/>
              <a:ext cx="24" cy="188"/>
            </a:xfrm>
            <a:custGeom>
              <a:avLst/>
              <a:gdLst>
                <a:gd name="T0" fmla="*/ 0 w 50"/>
                <a:gd name="T1" fmla="*/ 0 h 373"/>
                <a:gd name="T2" fmla="*/ 0 w 50"/>
                <a:gd name="T3" fmla="*/ 0 h 373"/>
                <a:gd name="T4" fmla="*/ 0 w 50"/>
                <a:gd name="T5" fmla="*/ 0 h 373"/>
                <a:gd name="T6" fmla="*/ 0 w 50"/>
                <a:gd name="T7" fmla="*/ 0 h 373"/>
                <a:gd name="T8" fmla="*/ 0 w 50"/>
                <a:gd name="T9" fmla="*/ 0 h 373"/>
                <a:gd name="T10" fmla="*/ 0 w 50"/>
                <a:gd name="T11" fmla="*/ 0 h 3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373"/>
                <a:gd name="T20" fmla="*/ 50 w 50"/>
                <a:gd name="T21" fmla="*/ 373 h 3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373">
                  <a:moveTo>
                    <a:pt x="24" y="0"/>
                  </a:moveTo>
                  <a:lnTo>
                    <a:pt x="50" y="58"/>
                  </a:lnTo>
                  <a:lnTo>
                    <a:pt x="50" y="373"/>
                  </a:lnTo>
                  <a:lnTo>
                    <a:pt x="0" y="326"/>
                  </a:lnTo>
                  <a:lnTo>
                    <a:pt x="0" y="5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5222" y="1739"/>
              <a:ext cx="24" cy="216"/>
            </a:xfrm>
            <a:custGeom>
              <a:avLst/>
              <a:gdLst>
                <a:gd name="T0" fmla="*/ 0 w 50"/>
                <a:gd name="T1" fmla="*/ 0 h 430"/>
                <a:gd name="T2" fmla="*/ 0 w 50"/>
                <a:gd name="T3" fmla="*/ 1 h 430"/>
                <a:gd name="T4" fmla="*/ 0 w 50"/>
                <a:gd name="T5" fmla="*/ 1 h 430"/>
                <a:gd name="T6" fmla="*/ 0 w 50"/>
                <a:gd name="T7" fmla="*/ 1 h 430"/>
                <a:gd name="T8" fmla="*/ 0 w 50"/>
                <a:gd name="T9" fmla="*/ 1 h 430"/>
                <a:gd name="T10" fmla="*/ 0 w 50"/>
                <a:gd name="T11" fmla="*/ 0 h 4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430"/>
                <a:gd name="T20" fmla="*/ 50 w 50"/>
                <a:gd name="T21" fmla="*/ 430 h 4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430">
                  <a:moveTo>
                    <a:pt x="26" y="0"/>
                  </a:moveTo>
                  <a:lnTo>
                    <a:pt x="50" y="56"/>
                  </a:lnTo>
                  <a:lnTo>
                    <a:pt x="50" y="430"/>
                  </a:lnTo>
                  <a:lnTo>
                    <a:pt x="0" y="368"/>
                  </a:lnTo>
                  <a:lnTo>
                    <a:pt x="0" y="5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5260" y="1776"/>
              <a:ext cx="6" cy="213"/>
            </a:xfrm>
            <a:custGeom>
              <a:avLst/>
              <a:gdLst>
                <a:gd name="T0" fmla="*/ 0 w 13"/>
                <a:gd name="T1" fmla="*/ 0 h 427"/>
                <a:gd name="T2" fmla="*/ 0 w 13"/>
                <a:gd name="T3" fmla="*/ 0 h 427"/>
                <a:gd name="T4" fmla="*/ 0 w 13"/>
                <a:gd name="T5" fmla="*/ 0 h 427"/>
                <a:gd name="T6" fmla="*/ 0 w 13"/>
                <a:gd name="T7" fmla="*/ 0 h 427"/>
                <a:gd name="T8" fmla="*/ 0 w 13"/>
                <a:gd name="T9" fmla="*/ 0 h 4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427"/>
                <a:gd name="T17" fmla="*/ 13 w 13"/>
                <a:gd name="T18" fmla="*/ 427 h 4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427">
                  <a:moveTo>
                    <a:pt x="13" y="0"/>
                  </a:moveTo>
                  <a:lnTo>
                    <a:pt x="13" y="427"/>
                  </a:lnTo>
                  <a:lnTo>
                    <a:pt x="0" y="396"/>
                  </a:lnTo>
                  <a:lnTo>
                    <a:pt x="0" y="29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4868" y="1716"/>
              <a:ext cx="398" cy="105"/>
            </a:xfrm>
            <a:custGeom>
              <a:avLst/>
              <a:gdLst>
                <a:gd name="T0" fmla="*/ 1 w 796"/>
                <a:gd name="T1" fmla="*/ 1 h 208"/>
                <a:gd name="T2" fmla="*/ 1 w 796"/>
                <a:gd name="T3" fmla="*/ 1 h 208"/>
                <a:gd name="T4" fmla="*/ 1 w 796"/>
                <a:gd name="T5" fmla="*/ 1 h 208"/>
                <a:gd name="T6" fmla="*/ 1 w 796"/>
                <a:gd name="T7" fmla="*/ 1 h 208"/>
                <a:gd name="T8" fmla="*/ 1 w 796"/>
                <a:gd name="T9" fmla="*/ 1 h 208"/>
                <a:gd name="T10" fmla="*/ 1 w 796"/>
                <a:gd name="T11" fmla="*/ 1 h 208"/>
                <a:gd name="T12" fmla="*/ 1 w 796"/>
                <a:gd name="T13" fmla="*/ 1 h 208"/>
                <a:gd name="T14" fmla="*/ 1 w 796"/>
                <a:gd name="T15" fmla="*/ 1 h 208"/>
                <a:gd name="T16" fmla="*/ 1 w 796"/>
                <a:gd name="T17" fmla="*/ 1 h 208"/>
                <a:gd name="T18" fmla="*/ 1 w 796"/>
                <a:gd name="T19" fmla="*/ 1 h 208"/>
                <a:gd name="T20" fmla="*/ 1 w 796"/>
                <a:gd name="T21" fmla="*/ 1 h 208"/>
                <a:gd name="T22" fmla="*/ 1 w 796"/>
                <a:gd name="T23" fmla="*/ 1 h 208"/>
                <a:gd name="T24" fmla="*/ 1 w 796"/>
                <a:gd name="T25" fmla="*/ 1 h 208"/>
                <a:gd name="T26" fmla="*/ 1 w 796"/>
                <a:gd name="T27" fmla="*/ 1 h 208"/>
                <a:gd name="T28" fmla="*/ 1 w 796"/>
                <a:gd name="T29" fmla="*/ 1 h 208"/>
                <a:gd name="T30" fmla="*/ 1 w 796"/>
                <a:gd name="T31" fmla="*/ 1 h 208"/>
                <a:gd name="T32" fmla="*/ 1 w 796"/>
                <a:gd name="T33" fmla="*/ 1 h 208"/>
                <a:gd name="T34" fmla="*/ 1 w 796"/>
                <a:gd name="T35" fmla="*/ 1 h 208"/>
                <a:gd name="T36" fmla="*/ 1 w 796"/>
                <a:gd name="T37" fmla="*/ 1 h 208"/>
                <a:gd name="T38" fmla="*/ 1 w 796"/>
                <a:gd name="T39" fmla="*/ 1 h 208"/>
                <a:gd name="T40" fmla="*/ 1 w 796"/>
                <a:gd name="T41" fmla="*/ 1 h 208"/>
                <a:gd name="T42" fmla="*/ 1 w 796"/>
                <a:gd name="T43" fmla="*/ 1 h 208"/>
                <a:gd name="T44" fmla="*/ 1 w 796"/>
                <a:gd name="T45" fmla="*/ 1 h 208"/>
                <a:gd name="T46" fmla="*/ 1 w 796"/>
                <a:gd name="T47" fmla="*/ 1 h 208"/>
                <a:gd name="T48" fmla="*/ 1 w 796"/>
                <a:gd name="T49" fmla="*/ 0 h 208"/>
                <a:gd name="T50" fmla="*/ 1 w 796"/>
                <a:gd name="T51" fmla="*/ 0 h 208"/>
                <a:gd name="T52" fmla="*/ 1 w 796"/>
                <a:gd name="T53" fmla="*/ 0 h 208"/>
                <a:gd name="T54" fmla="*/ 1 w 796"/>
                <a:gd name="T55" fmla="*/ 0 h 208"/>
                <a:gd name="T56" fmla="*/ 1 w 796"/>
                <a:gd name="T57" fmla="*/ 0 h 208"/>
                <a:gd name="T58" fmla="*/ 1 w 796"/>
                <a:gd name="T59" fmla="*/ 0 h 208"/>
                <a:gd name="T60" fmla="*/ 1 w 796"/>
                <a:gd name="T61" fmla="*/ 0 h 208"/>
                <a:gd name="T62" fmla="*/ 1 w 796"/>
                <a:gd name="T63" fmla="*/ 0 h 208"/>
                <a:gd name="T64" fmla="*/ 0 w 796"/>
                <a:gd name="T65" fmla="*/ 0 h 20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96"/>
                <a:gd name="T100" fmla="*/ 0 h 208"/>
                <a:gd name="T101" fmla="*/ 796 w 796"/>
                <a:gd name="T102" fmla="*/ 208 h 20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96" h="208">
                  <a:moveTo>
                    <a:pt x="0" y="29"/>
                  </a:moveTo>
                  <a:lnTo>
                    <a:pt x="6" y="29"/>
                  </a:lnTo>
                  <a:lnTo>
                    <a:pt x="16" y="29"/>
                  </a:lnTo>
                  <a:lnTo>
                    <a:pt x="29" y="29"/>
                  </a:lnTo>
                  <a:lnTo>
                    <a:pt x="45" y="29"/>
                  </a:lnTo>
                  <a:lnTo>
                    <a:pt x="63" y="29"/>
                  </a:lnTo>
                  <a:lnTo>
                    <a:pt x="83" y="29"/>
                  </a:lnTo>
                  <a:lnTo>
                    <a:pt x="105" y="29"/>
                  </a:lnTo>
                  <a:lnTo>
                    <a:pt x="127" y="29"/>
                  </a:lnTo>
                  <a:lnTo>
                    <a:pt x="147" y="29"/>
                  </a:lnTo>
                  <a:lnTo>
                    <a:pt x="169" y="29"/>
                  </a:lnTo>
                  <a:lnTo>
                    <a:pt x="189" y="29"/>
                  </a:lnTo>
                  <a:lnTo>
                    <a:pt x="207" y="29"/>
                  </a:lnTo>
                  <a:lnTo>
                    <a:pt x="223" y="29"/>
                  </a:lnTo>
                  <a:lnTo>
                    <a:pt x="236" y="29"/>
                  </a:lnTo>
                  <a:lnTo>
                    <a:pt x="246" y="29"/>
                  </a:lnTo>
                  <a:lnTo>
                    <a:pt x="252" y="29"/>
                  </a:lnTo>
                  <a:lnTo>
                    <a:pt x="259" y="29"/>
                  </a:lnTo>
                  <a:lnTo>
                    <a:pt x="274" y="30"/>
                  </a:lnTo>
                  <a:lnTo>
                    <a:pt x="294" y="32"/>
                  </a:lnTo>
                  <a:lnTo>
                    <a:pt x="319" y="36"/>
                  </a:lnTo>
                  <a:lnTo>
                    <a:pt x="349" y="40"/>
                  </a:lnTo>
                  <a:lnTo>
                    <a:pt x="384" y="46"/>
                  </a:lnTo>
                  <a:lnTo>
                    <a:pt x="420" y="53"/>
                  </a:lnTo>
                  <a:lnTo>
                    <a:pt x="461" y="62"/>
                  </a:lnTo>
                  <a:lnTo>
                    <a:pt x="503" y="72"/>
                  </a:lnTo>
                  <a:lnTo>
                    <a:pt x="546" y="85"/>
                  </a:lnTo>
                  <a:lnTo>
                    <a:pt x="590" y="100"/>
                  </a:lnTo>
                  <a:lnTo>
                    <a:pt x="635" y="116"/>
                  </a:lnTo>
                  <a:lnTo>
                    <a:pt x="677" y="136"/>
                  </a:lnTo>
                  <a:lnTo>
                    <a:pt x="719" y="158"/>
                  </a:lnTo>
                  <a:lnTo>
                    <a:pt x="759" y="182"/>
                  </a:lnTo>
                  <a:lnTo>
                    <a:pt x="796" y="208"/>
                  </a:lnTo>
                  <a:lnTo>
                    <a:pt x="796" y="161"/>
                  </a:lnTo>
                  <a:lnTo>
                    <a:pt x="759" y="135"/>
                  </a:lnTo>
                  <a:lnTo>
                    <a:pt x="719" y="112"/>
                  </a:lnTo>
                  <a:lnTo>
                    <a:pt x="677" y="91"/>
                  </a:lnTo>
                  <a:lnTo>
                    <a:pt x="634" y="74"/>
                  </a:lnTo>
                  <a:lnTo>
                    <a:pt x="590" y="57"/>
                  </a:lnTo>
                  <a:lnTo>
                    <a:pt x="546" y="45"/>
                  </a:lnTo>
                  <a:lnTo>
                    <a:pt x="502" y="33"/>
                  </a:lnTo>
                  <a:lnTo>
                    <a:pt x="461" y="25"/>
                  </a:lnTo>
                  <a:lnTo>
                    <a:pt x="420" y="17"/>
                  </a:lnTo>
                  <a:lnTo>
                    <a:pt x="384" y="11"/>
                  </a:lnTo>
                  <a:lnTo>
                    <a:pt x="349" y="7"/>
                  </a:lnTo>
                  <a:lnTo>
                    <a:pt x="319" y="5"/>
                  </a:lnTo>
                  <a:lnTo>
                    <a:pt x="294" y="2"/>
                  </a:lnTo>
                  <a:lnTo>
                    <a:pt x="274" y="1"/>
                  </a:lnTo>
                  <a:lnTo>
                    <a:pt x="259" y="0"/>
                  </a:lnTo>
                  <a:lnTo>
                    <a:pt x="252" y="0"/>
                  </a:lnTo>
                  <a:lnTo>
                    <a:pt x="246" y="0"/>
                  </a:lnTo>
                  <a:lnTo>
                    <a:pt x="236" y="0"/>
                  </a:lnTo>
                  <a:lnTo>
                    <a:pt x="223" y="0"/>
                  </a:lnTo>
                  <a:lnTo>
                    <a:pt x="207" y="0"/>
                  </a:lnTo>
                  <a:lnTo>
                    <a:pt x="189" y="0"/>
                  </a:lnTo>
                  <a:lnTo>
                    <a:pt x="169" y="0"/>
                  </a:lnTo>
                  <a:lnTo>
                    <a:pt x="147" y="0"/>
                  </a:lnTo>
                  <a:lnTo>
                    <a:pt x="127" y="0"/>
                  </a:lnTo>
                  <a:lnTo>
                    <a:pt x="105" y="0"/>
                  </a:lnTo>
                  <a:lnTo>
                    <a:pt x="83" y="0"/>
                  </a:lnTo>
                  <a:lnTo>
                    <a:pt x="63" y="0"/>
                  </a:lnTo>
                  <a:lnTo>
                    <a:pt x="45" y="0"/>
                  </a:lnTo>
                  <a:lnTo>
                    <a:pt x="29" y="0"/>
                  </a:lnTo>
                  <a:lnTo>
                    <a:pt x="16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Freeform 30"/>
            <p:cNvSpPr/>
            <p:nvPr/>
          </p:nvSpPr>
          <p:spPr bwMode="auto">
            <a:xfrm>
              <a:off x="4868" y="1780"/>
              <a:ext cx="398" cy="153"/>
            </a:xfrm>
            <a:custGeom>
              <a:avLst/>
              <a:gdLst>
                <a:gd name="T0" fmla="*/ 1 w 796"/>
                <a:gd name="T1" fmla="*/ 1 h 307"/>
                <a:gd name="T2" fmla="*/ 1 w 796"/>
                <a:gd name="T3" fmla="*/ 1 h 307"/>
                <a:gd name="T4" fmla="*/ 1 w 796"/>
                <a:gd name="T5" fmla="*/ 1 h 307"/>
                <a:gd name="T6" fmla="*/ 1 w 796"/>
                <a:gd name="T7" fmla="*/ 1 h 307"/>
                <a:gd name="T8" fmla="*/ 1 w 796"/>
                <a:gd name="T9" fmla="*/ 1 h 307"/>
                <a:gd name="T10" fmla="*/ 1 w 796"/>
                <a:gd name="T11" fmla="*/ 1 h 307"/>
                <a:gd name="T12" fmla="*/ 1 w 796"/>
                <a:gd name="T13" fmla="*/ 1 h 307"/>
                <a:gd name="T14" fmla="*/ 1 w 796"/>
                <a:gd name="T15" fmla="*/ 1 h 307"/>
                <a:gd name="T16" fmla="*/ 1 w 796"/>
                <a:gd name="T17" fmla="*/ 1 h 307"/>
                <a:gd name="T18" fmla="*/ 1 w 796"/>
                <a:gd name="T19" fmla="*/ 1 h 307"/>
                <a:gd name="T20" fmla="*/ 1 w 796"/>
                <a:gd name="T21" fmla="*/ 1 h 307"/>
                <a:gd name="T22" fmla="*/ 1 w 796"/>
                <a:gd name="T23" fmla="*/ 1 h 307"/>
                <a:gd name="T24" fmla="*/ 1 w 796"/>
                <a:gd name="T25" fmla="*/ 1 h 307"/>
                <a:gd name="T26" fmla="*/ 1 w 796"/>
                <a:gd name="T27" fmla="*/ 1 h 307"/>
                <a:gd name="T28" fmla="*/ 1 w 796"/>
                <a:gd name="T29" fmla="*/ 1 h 307"/>
                <a:gd name="T30" fmla="*/ 1 w 796"/>
                <a:gd name="T31" fmla="*/ 1 h 307"/>
                <a:gd name="T32" fmla="*/ 1 w 796"/>
                <a:gd name="T33" fmla="*/ 1 h 307"/>
                <a:gd name="T34" fmla="*/ 1 w 796"/>
                <a:gd name="T35" fmla="*/ 1 h 307"/>
                <a:gd name="T36" fmla="*/ 1 w 796"/>
                <a:gd name="T37" fmla="*/ 1 h 307"/>
                <a:gd name="T38" fmla="*/ 1 w 796"/>
                <a:gd name="T39" fmla="*/ 1 h 307"/>
                <a:gd name="T40" fmla="*/ 1 w 796"/>
                <a:gd name="T41" fmla="*/ 1 h 307"/>
                <a:gd name="T42" fmla="*/ 1 w 796"/>
                <a:gd name="T43" fmla="*/ 1 h 307"/>
                <a:gd name="T44" fmla="*/ 1 w 796"/>
                <a:gd name="T45" fmla="*/ 1 h 307"/>
                <a:gd name="T46" fmla="*/ 1 w 796"/>
                <a:gd name="T47" fmla="*/ 1 h 307"/>
                <a:gd name="T48" fmla="*/ 1 w 796"/>
                <a:gd name="T49" fmla="*/ 0 h 307"/>
                <a:gd name="T50" fmla="*/ 1 w 796"/>
                <a:gd name="T51" fmla="*/ 0 h 307"/>
                <a:gd name="T52" fmla="*/ 1 w 796"/>
                <a:gd name="T53" fmla="*/ 0 h 307"/>
                <a:gd name="T54" fmla="*/ 1 w 796"/>
                <a:gd name="T55" fmla="*/ 0 h 307"/>
                <a:gd name="T56" fmla="*/ 1 w 796"/>
                <a:gd name="T57" fmla="*/ 0 h 307"/>
                <a:gd name="T58" fmla="*/ 1 w 796"/>
                <a:gd name="T59" fmla="*/ 0 h 307"/>
                <a:gd name="T60" fmla="*/ 1 w 796"/>
                <a:gd name="T61" fmla="*/ 0 h 307"/>
                <a:gd name="T62" fmla="*/ 1 w 796"/>
                <a:gd name="T63" fmla="*/ 0 h 307"/>
                <a:gd name="T64" fmla="*/ 0 w 796"/>
                <a:gd name="T65" fmla="*/ 0 h 30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96"/>
                <a:gd name="T100" fmla="*/ 0 h 307"/>
                <a:gd name="T101" fmla="*/ 796 w 796"/>
                <a:gd name="T102" fmla="*/ 307 h 30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96" h="307">
                  <a:moveTo>
                    <a:pt x="0" y="32"/>
                  </a:moveTo>
                  <a:lnTo>
                    <a:pt x="6" y="32"/>
                  </a:lnTo>
                  <a:lnTo>
                    <a:pt x="16" y="32"/>
                  </a:lnTo>
                  <a:lnTo>
                    <a:pt x="29" y="32"/>
                  </a:lnTo>
                  <a:lnTo>
                    <a:pt x="45" y="32"/>
                  </a:lnTo>
                  <a:lnTo>
                    <a:pt x="63" y="32"/>
                  </a:lnTo>
                  <a:lnTo>
                    <a:pt x="83" y="32"/>
                  </a:lnTo>
                  <a:lnTo>
                    <a:pt x="105" y="32"/>
                  </a:lnTo>
                  <a:lnTo>
                    <a:pt x="127" y="32"/>
                  </a:lnTo>
                  <a:lnTo>
                    <a:pt x="147" y="32"/>
                  </a:lnTo>
                  <a:lnTo>
                    <a:pt x="169" y="32"/>
                  </a:lnTo>
                  <a:lnTo>
                    <a:pt x="189" y="32"/>
                  </a:lnTo>
                  <a:lnTo>
                    <a:pt x="207" y="32"/>
                  </a:lnTo>
                  <a:lnTo>
                    <a:pt x="223" y="32"/>
                  </a:lnTo>
                  <a:lnTo>
                    <a:pt x="236" y="32"/>
                  </a:lnTo>
                  <a:lnTo>
                    <a:pt x="246" y="32"/>
                  </a:lnTo>
                  <a:lnTo>
                    <a:pt x="252" y="32"/>
                  </a:lnTo>
                  <a:lnTo>
                    <a:pt x="299" y="33"/>
                  </a:lnTo>
                  <a:lnTo>
                    <a:pt x="346" y="39"/>
                  </a:lnTo>
                  <a:lnTo>
                    <a:pt x="390" y="46"/>
                  </a:lnTo>
                  <a:lnTo>
                    <a:pt x="433" y="56"/>
                  </a:lnTo>
                  <a:lnTo>
                    <a:pt x="473" y="69"/>
                  </a:lnTo>
                  <a:lnTo>
                    <a:pt x="514" y="85"/>
                  </a:lnTo>
                  <a:lnTo>
                    <a:pt x="551" y="101"/>
                  </a:lnTo>
                  <a:lnTo>
                    <a:pt x="586" y="120"/>
                  </a:lnTo>
                  <a:lnTo>
                    <a:pt x="620" y="140"/>
                  </a:lnTo>
                  <a:lnTo>
                    <a:pt x="652" y="162"/>
                  </a:lnTo>
                  <a:lnTo>
                    <a:pt x="681" y="185"/>
                  </a:lnTo>
                  <a:lnTo>
                    <a:pt x="708" y="209"/>
                  </a:lnTo>
                  <a:lnTo>
                    <a:pt x="734" y="233"/>
                  </a:lnTo>
                  <a:lnTo>
                    <a:pt x="757" y="257"/>
                  </a:lnTo>
                  <a:lnTo>
                    <a:pt x="778" y="283"/>
                  </a:lnTo>
                  <a:lnTo>
                    <a:pt x="796" y="307"/>
                  </a:lnTo>
                  <a:lnTo>
                    <a:pt x="796" y="255"/>
                  </a:lnTo>
                  <a:lnTo>
                    <a:pt x="778" y="231"/>
                  </a:lnTo>
                  <a:lnTo>
                    <a:pt x="757" y="208"/>
                  </a:lnTo>
                  <a:lnTo>
                    <a:pt x="734" y="184"/>
                  </a:lnTo>
                  <a:lnTo>
                    <a:pt x="708" y="161"/>
                  </a:lnTo>
                  <a:lnTo>
                    <a:pt x="681" y="139"/>
                  </a:lnTo>
                  <a:lnTo>
                    <a:pt x="652" y="118"/>
                  </a:lnTo>
                  <a:lnTo>
                    <a:pt x="620" y="99"/>
                  </a:lnTo>
                  <a:lnTo>
                    <a:pt x="586" y="79"/>
                  </a:lnTo>
                  <a:lnTo>
                    <a:pt x="551" y="62"/>
                  </a:lnTo>
                  <a:lnTo>
                    <a:pt x="514" y="47"/>
                  </a:lnTo>
                  <a:lnTo>
                    <a:pt x="473" y="33"/>
                  </a:lnTo>
                  <a:lnTo>
                    <a:pt x="433" y="21"/>
                  </a:lnTo>
                  <a:lnTo>
                    <a:pt x="390" y="12"/>
                  </a:lnTo>
                  <a:lnTo>
                    <a:pt x="346" y="5"/>
                  </a:lnTo>
                  <a:lnTo>
                    <a:pt x="299" y="1"/>
                  </a:lnTo>
                  <a:lnTo>
                    <a:pt x="252" y="0"/>
                  </a:lnTo>
                  <a:lnTo>
                    <a:pt x="246" y="0"/>
                  </a:lnTo>
                  <a:lnTo>
                    <a:pt x="236" y="0"/>
                  </a:lnTo>
                  <a:lnTo>
                    <a:pt x="223" y="0"/>
                  </a:lnTo>
                  <a:lnTo>
                    <a:pt x="207" y="0"/>
                  </a:lnTo>
                  <a:lnTo>
                    <a:pt x="189" y="0"/>
                  </a:lnTo>
                  <a:lnTo>
                    <a:pt x="169" y="0"/>
                  </a:lnTo>
                  <a:lnTo>
                    <a:pt x="147" y="0"/>
                  </a:lnTo>
                  <a:lnTo>
                    <a:pt x="127" y="0"/>
                  </a:lnTo>
                  <a:lnTo>
                    <a:pt x="105" y="0"/>
                  </a:lnTo>
                  <a:lnTo>
                    <a:pt x="83" y="0"/>
                  </a:lnTo>
                  <a:lnTo>
                    <a:pt x="63" y="0"/>
                  </a:lnTo>
                  <a:lnTo>
                    <a:pt x="45" y="0"/>
                  </a:lnTo>
                  <a:lnTo>
                    <a:pt x="29" y="0"/>
                  </a:lnTo>
                  <a:lnTo>
                    <a:pt x="16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Freeform 31"/>
            <p:cNvSpPr/>
            <p:nvPr/>
          </p:nvSpPr>
          <p:spPr bwMode="auto">
            <a:xfrm>
              <a:off x="4264" y="1681"/>
              <a:ext cx="24" cy="132"/>
            </a:xfrm>
            <a:custGeom>
              <a:avLst/>
              <a:gdLst>
                <a:gd name="T0" fmla="*/ 0 w 50"/>
                <a:gd name="T1" fmla="*/ 0 h 263"/>
                <a:gd name="T2" fmla="*/ 0 w 50"/>
                <a:gd name="T3" fmla="*/ 1 h 263"/>
                <a:gd name="T4" fmla="*/ 0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0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Freeform 32"/>
            <p:cNvSpPr/>
            <p:nvPr/>
          </p:nvSpPr>
          <p:spPr bwMode="auto">
            <a:xfrm>
              <a:off x="4300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4338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Rectangle 34"/>
            <p:cNvSpPr>
              <a:spLocks noChangeArrowheads="1"/>
            </p:cNvSpPr>
            <p:nvPr/>
          </p:nvSpPr>
          <p:spPr bwMode="auto">
            <a:xfrm>
              <a:off x="4264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Rectangle 35"/>
            <p:cNvSpPr>
              <a:spLocks noChangeArrowheads="1"/>
            </p:cNvSpPr>
            <p:nvPr/>
          </p:nvSpPr>
          <p:spPr bwMode="auto">
            <a:xfrm>
              <a:off x="4264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36"/>
            <p:cNvSpPr/>
            <p:nvPr/>
          </p:nvSpPr>
          <p:spPr bwMode="auto">
            <a:xfrm>
              <a:off x="4370" y="1681"/>
              <a:ext cx="24" cy="132"/>
            </a:xfrm>
            <a:custGeom>
              <a:avLst/>
              <a:gdLst>
                <a:gd name="T0" fmla="*/ 0 w 50"/>
                <a:gd name="T1" fmla="*/ 0 h 263"/>
                <a:gd name="T2" fmla="*/ 0 w 50"/>
                <a:gd name="T3" fmla="*/ 1 h 263"/>
                <a:gd name="T4" fmla="*/ 0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0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5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4405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Freeform 38"/>
            <p:cNvSpPr/>
            <p:nvPr/>
          </p:nvSpPr>
          <p:spPr bwMode="auto">
            <a:xfrm>
              <a:off x="4444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Rectangle 39"/>
            <p:cNvSpPr>
              <a:spLocks noChangeArrowheads="1"/>
            </p:cNvSpPr>
            <p:nvPr/>
          </p:nvSpPr>
          <p:spPr bwMode="auto">
            <a:xfrm>
              <a:off x="4370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Rectangle 40"/>
            <p:cNvSpPr>
              <a:spLocks noChangeArrowheads="1"/>
            </p:cNvSpPr>
            <p:nvPr/>
          </p:nvSpPr>
          <p:spPr bwMode="auto">
            <a:xfrm>
              <a:off x="4370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Freeform 41"/>
            <p:cNvSpPr/>
            <p:nvPr/>
          </p:nvSpPr>
          <p:spPr bwMode="auto">
            <a:xfrm>
              <a:off x="4476" y="1681"/>
              <a:ext cx="24" cy="132"/>
            </a:xfrm>
            <a:custGeom>
              <a:avLst/>
              <a:gdLst>
                <a:gd name="T0" fmla="*/ 0 w 49"/>
                <a:gd name="T1" fmla="*/ 0 h 263"/>
                <a:gd name="T2" fmla="*/ 0 w 49"/>
                <a:gd name="T3" fmla="*/ 1 h 263"/>
                <a:gd name="T4" fmla="*/ 0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0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Freeform 42"/>
            <p:cNvSpPr/>
            <p:nvPr/>
          </p:nvSpPr>
          <p:spPr bwMode="auto">
            <a:xfrm>
              <a:off x="4511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Freeform 43"/>
            <p:cNvSpPr/>
            <p:nvPr/>
          </p:nvSpPr>
          <p:spPr bwMode="auto">
            <a:xfrm>
              <a:off x="4549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Rectangle 44"/>
            <p:cNvSpPr>
              <a:spLocks noChangeArrowheads="1"/>
            </p:cNvSpPr>
            <p:nvPr/>
          </p:nvSpPr>
          <p:spPr bwMode="auto">
            <a:xfrm>
              <a:off x="4476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Rectangle 45"/>
            <p:cNvSpPr>
              <a:spLocks noChangeArrowheads="1"/>
            </p:cNvSpPr>
            <p:nvPr/>
          </p:nvSpPr>
          <p:spPr bwMode="auto">
            <a:xfrm>
              <a:off x="4476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Freeform 46"/>
            <p:cNvSpPr/>
            <p:nvPr/>
          </p:nvSpPr>
          <p:spPr bwMode="auto">
            <a:xfrm>
              <a:off x="4581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47"/>
            <p:cNvSpPr/>
            <p:nvPr/>
          </p:nvSpPr>
          <p:spPr bwMode="auto">
            <a:xfrm>
              <a:off x="4617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Freeform 48"/>
            <p:cNvSpPr/>
            <p:nvPr/>
          </p:nvSpPr>
          <p:spPr bwMode="auto">
            <a:xfrm>
              <a:off x="4655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Rectangle 49"/>
            <p:cNvSpPr>
              <a:spLocks noChangeArrowheads="1"/>
            </p:cNvSpPr>
            <p:nvPr/>
          </p:nvSpPr>
          <p:spPr bwMode="auto">
            <a:xfrm>
              <a:off x="4581" y="1716"/>
              <a:ext cx="108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Rectangle 50"/>
            <p:cNvSpPr>
              <a:spLocks noChangeArrowheads="1"/>
            </p:cNvSpPr>
            <p:nvPr/>
          </p:nvSpPr>
          <p:spPr bwMode="auto">
            <a:xfrm>
              <a:off x="4581" y="1780"/>
              <a:ext cx="108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Freeform 51"/>
            <p:cNvSpPr/>
            <p:nvPr/>
          </p:nvSpPr>
          <p:spPr bwMode="auto">
            <a:xfrm>
              <a:off x="4687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Freeform 52"/>
            <p:cNvSpPr/>
            <p:nvPr/>
          </p:nvSpPr>
          <p:spPr bwMode="auto">
            <a:xfrm>
              <a:off x="4723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Freeform 53"/>
            <p:cNvSpPr/>
            <p:nvPr/>
          </p:nvSpPr>
          <p:spPr bwMode="auto">
            <a:xfrm>
              <a:off x="4761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Rectangle 54"/>
            <p:cNvSpPr>
              <a:spLocks noChangeArrowheads="1"/>
            </p:cNvSpPr>
            <p:nvPr/>
          </p:nvSpPr>
          <p:spPr bwMode="auto">
            <a:xfrm>
              <a:off x="4687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Rectangle 55"/>
            <p:cNvSpPr>
              <a:spLocks noChangeArrowheads="1"/>
            </p:cNvSpPr>
            <p:nvPr/>
          </p:nvSpPr>
          <p:spPr bwMode="auto">
            <a:xfrm>
              <a:off x="4687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Freeform 56"/>
            <p:cNvSpPr/>
            <p:nvPr/>
          </p:nvSpPr>
          <p:spPr bwMode="auto">
            <a:xfrm>
              <a:off x="4793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57"/>
            <p:cNvSpPr/>
            <p:nvPr/>
          </p:nvSpPr>
          <p:spPr bwMode="auto">
            <a:xfrm>
              <a:off x="4829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Freeform 58"/>
            <p:cNvSpPr/>
            <p:nvPr/>
          </p:nvSpPr>
          <p:spPr bwMode="auto">
            <a:xfrm>
              <a:off x="4867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Rectangle 59"/>
            <p:cNvSpPr>
              <a:spLocks noChangeArrowheads="1"/>
            </p:cNvSpPr>
            <p:nvPr/>
          </p:nvSpPr>
          <p:spPr bwMode="auto">
            <a:xfrm>
              <a:off x="4793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Rectangle 60"/>
            <p:cNvSpPr>
              <a:spLocks noChangeArrowheads="1"/>
            </p:cNvSpPr>
            <p:nvPr/>
          </p:nvSpPr>
          <p:spPr bwMode="auto">
            <a:xfrm>
              <a:off x="4793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Freeform 61"/>
            <p:cNvSpPr/>
            <p:nvPr/>
          </p:nvSpPr>
          <p:spPr bwMode="auto">
            <a:xfrm>
              <a:off x="4898" y="1471"/>
              <a:ext cx="304" cy="420"/>
            </a:xfrm>
            <a:custGeom>
              <a:avLst/>
              <a:gdLst>
                <a:gd name="T0" fmla="*/ 1 w 607"/>
                <a:gd name="T1" fmla="*/ 0 h 841"/>
                <a:gd name="T2" fmla="*/ 1 w 607"/>
                <a:gd name="T3" fmla="*/ 0 h 841"/>
                <a:gd name="T4" fmla="*/ 1 w 607"/>
                <a:gd name="T5" fmla="*/ 0 h 841"/>
                <a:gd name="T6" fmla="*/ 1 w 607"/>
                <a:gd name="T7" fmla="*/ 0 h 841"/>
                <a:gd name="T8" fmla="*/ 1 w 607"/>
                <a:gd name="T9" fmla="*/ 0 h 841"/>
                <a:gd name="T10" fmla="*/ 1 w 607"/>
                <a:gd name="T11" fmla="*/ 0 h 841"/>
                <a:gd name="T12" fmla="*/ 1 w 607"/>
                <a:gd name="T13" fmla="*/ 0 h 841"/>
                <a:gd name="T14" fmla="*/ 1 w 607"/>
                <a:gd name="T15" fmla="*/ 0 h 841"/>
                <a:gd name="T16" fmla="*/ 1 w 607"/>
                <a:gd name="T17" fmla="*/ 0 h 841"/>
                <a:gd name="T18" fmla="*/ 1 w 607"/>
                <a:gd name="T19" fmla="*/ 0 h 841"/>
                <a:gd name="T20" fmla="*/ 1 w 607"/>
                <a:gd name="T21" fmla="*/ 0 h 841"/>
                <a:gd name="T22" fmla="*/ 1 w 607"/>
                <a:gd name="T23" fmla="*/ 0 h 841"/>
                <a:gd name="T24" fmla="*/ 1 w 607"/>
                <a:gd name="T25" fmla="*/ 0 h 841"/>
                <a:gd name="T26" fmla="*/ 1 w 607"/>
                <a:gd name="T27" fmla="*/ 0 h 841"/>
                <a:gd name="T28" fmla="*/ 1 w 607"/>
                <a:gd name="T29" fmla="*/ 0 h 841"/>
                <a:gd name="T30" fmla="*/ 1 w 607"/>
                <a:gd name="T31" fmla="*/ 0 h 841"/>
                <a:gd name="T32" fmla="*/ 1 w 607"/>
                <a:gd name="T33" fmla="*/ 0 h 841"/>
                <a:gd name="T34" fmla="*/ 1 w 607"/>
                <a:gd name="T35" fmla="*/ 0 h 841"/>
                <a:gd name="T36" fmla="*/ 1 w 607"/>
                <a:gd name="T37" fmla="*/ 0 h 841"/>
                <a:gd name="T38" fmla="*/ 1 w 607"/>
                <a:gd name="T39" fmla="*/ 0 h 841"/>
                <a:gd name="T40" fmla="*/ 1 w 607"/>
                <a:gd name="T41" fmla="*/ 0 h 841"/>
                <a:gd name="T42" fmla="*/ 1 w 607"/>
                <a:gd name="T43" fmla="*/ 0 h 841"/>
                <a:gd name="T44" fmla="*/ 1 w 607"/>
                <a:gd name="T45" fmla="*/ 0 h 841"/>
                <a:gd name="T46" fmla="*/ 1 w 607"/>
                <a:gd name="T47" fmla="*/ 0 h 841"/>
                <a:gd name="T48" fmla="*/ 1 w 607"/>
                <a:gd name="T49" fmla="*/ 0 h 841"/>
                <a:gd name="T50" fmla="*/ 1 w 607"/>
                <a:gd name="T51" fmla="*/ 0 h 841"/>
                <a:gd name="T52" fmla="*/ 1 w 607"/>
                <a:gd name="T53" fmla="*/ 0 h 841"/>
                <a:gd name="T54" fmla="*/ 1 w 607"/>
                <a:gd name="T55" fmla="*/ 0 h 841"/>
                <a:gd name="T56" fmla="*/ 1 w 607"/>
                <a:gd name="T57" fmla="*/ 0 h 841"/>
                <a:gd name="T58" fmla="*/ 1 w 607"/>
                <a:gd name="T59" fmla="*/ 0 h 841"/>
                <a:gd name="T60" fmla="*/ 1 w 607"/>
                <a:gd name="T61" fmla="*/ 0 h 841"/>
                <a:gd name="T62" fmla="*/ 1 w 607"/>
                <a:gd name="T63" fmla="*/ 0 h 841"/>
                <a:gd name="T64" fmla="*/ 1 w 607"/>
                <a:gd name="T65" fmla="*/ 0 h 841"/>
                <a:gd name="T66" fmla="*/ 1 w 607"/>
                <a:gd name="T67" fmla="*/ 0 h 841"/>
                <a:gd name="T68" fmla="*/ 1 w 607"/>
                <a:gd name="T69" fmla="*/ 0 h 841"/>
                <a:gd name="T70" fmla="*/ 1 w 607"/>
                <a:gd name="T71" fmla="*/ 0 h 841"/>
                <a:gd name="T72" fmla="*/ 1 w 607"/>
                <a:gd name="T73" fmla="*/ 0 h 841"/>
                <a:gd name="T74" fmla="*/ 1 w 607"/>
                <a:gd name="T75" fmla="*/ 0 h 841"/>
                <a:gd name="T76" fmla="*/ 1 w 607"/>
                <a:gd name="T77" fmla="*/ 0 h 841"/>
                <a:gd name="T78" fmla="*/ 1 w 607"/>
                <a:gd name="T79" fmla="*/ 0 h 841"/>
                <a:gd name="T80" fmla="*/ 1 w 607"/>
                <a:gd name="T81" fmla="*/ 0 h 841"/>
                <a:gd name="T82" fmla="*/ 1 w 607"/>
                <a:gd name="T83" fmla="*/ 0 h 841"/>
                <a:gd name="T84" fmla="*/ 1 w 607"/>
                <a:gd name="T85" fmla="*/ 0 h 841"/>
                <a:gd name="T86" fmla="*/ 1 w 607"/>
                <a:gd name="T87" fmla="*/ 0 h 841"/>
                <a:gd name="T88" fmla="*/ 1 w 607"/>
                <a:gd name="T89" fmla="*/ 0 h 841"/>
                <a:gd name="T90" fmla="*/ 1 w 607"/>
                <a:gd name="T91" fmla="*/ 0 h 841"/>
                <a:gd name="T92" fmla="*/ 1 w 607"/>
                <a:gd name="T93" fmla="*/ 0 h 841"/>
                <a:gd name="T94" fmla="*/ 1 w 607"/>
                <a:gd name="T95" fmla="*/ 0 h 841"/>
                <a:gd name="T96" fmla="*/ 1 w 607"/>
                <a:gd name="T97" fmla="*/ 0 h 841"/>
                <a:gd name="T98" fmla="*/ 1 w 607"/>
                <a:gd name="T99" fmla="*/ 0 h 841"/>
                <a:gd name="T100" fmla="*/ 1 w 607"/>
                <a:gd name="T101" fmla="*/ 0 h 841"/>
                <a:gd name="T102" fmla="*/ 1 w 607"/>
                <a:gd name="T103" fmla="*/ 0 h 84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607"/>
                <a:gd name="T157" fmla="*/ 0 h 841"/>
                <a:gd name="T158" fmla="*/ 607 w 607"/>
                <a:gd name="T159" fmla="*/ 841 h 84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607" h="841">
                  <a:moveTo>
                    <a:pt x="0" y="379"/>
                  </a:moveTo>
                  <a:lnTo>
                    <a:pt x="15" y="383"/>
                  </a:lnTo>
                  <a:lnTo>
                    <a:pt x="32" y="386"/>
                  </a:lnTo>
                  <a:lnTo>
                    <a:pt x="52" y="391"/>
                  </a:lnTo>
                  <a:lnTo>
                    <a:pt x="73" y="397"/>
                  </a:lnTo>
                  <a:lnTo>
                    <a:pt x="93" y="405"/>
                  </a:lnTo>
                  <a:lnTo>
                    <a:pt x="116" y="415"/>
                  </a:lnTo>
                  <a:lnTo>
                    <a:pt x="138" y="429"/>
                  </a:lnTo>
                  <a:lnTo>
                    <a:pt x="160" y="447"/>
                  </a:lnTo>
                  <a:lnTo>
                    <a:pt x="181" y="471"/>
                  </a:lnTo>
                  <a:lnTo>
                    <a:pt x="202" y="501"/>
                  </a:lnTo>
                  <a:lnTo>
                    <a:pt x="219" y="537"/>
                  </a:lnTo>
                  <a:lnTo>
                    <a:pt x="235" y="580"/>
                  </a:lnTo>
                  <a:lnTo>
                    <a:pt x="248" y="631"/>
                  </a:lnTo>
                  <a:lnTo>
                    <a:pt x="258" y="691"/>
                  </a:lnTo>
                  <a:lnTo>
                    <a:pt x="264" y="761"/>
                  </a:lnTo>
                  <a:lnTo>
                    <a:pt x="266" y="841"/>
                  </a:lnTo>
                  <a:lnTo>
                    <a:pt x="301" y="841"/>
                  </a:lnTo>
                  <a:lnTo>
                    <a:pt x="301" y="815"/>
                  </a:lnTo>
                  <a:lnTo>
                    <a:pt x="301" y="787"/>
                  </a:lnTo>
                  <a:lnTo>
                    <a:pt x="301" y="756"/>
                  </a:lnTo>
                  <a:lnTo>
                    <a:pt x="302" y="722"/>
                  </a:lnTo>
                  <a:lnTo>
                    <a:pt x="304" y="687"/>
                  </a:lnTo>
                  <a:lnTo>
                    <a:pt x="310" y="651"/>
                  </a:lnTo>
                  <a:lnTo>
                    <a:pt x="318" y="613"/>
                  </a:lnTo>
                  <a:lnTo>
                    <a:pt x="329" y="576"/>
                  </a:lnTo>
                  <a:lnTo>
                    <a:pt x="344" y="539"/>
                  </a:lnTo>
                  <a:lnTo>
                    <a:pt x="364" y="504"/>
                  </a:lnTo>
                  <a:lnTo>
                    <a:pt x="388" y="468"/>
                  </a:lnTo>
                  <a:lnTo>
                    <a:pt x="419" y="435"/>
                  </a:lnTo>
                  <a:lnTo>
                    <a:pt x="455" y="405"/>
                  </a:lnTo>
                  <a:lnTo>
                    <a:pt x="499" y="376"/>
                  </a:lnTo>
                  <a:lnTo>
                    <a:pt x="548" y="351"/>
                  </a:lnTo>
                  <a:lnTo>
                    <a:pt x="607" y="330"/>
                  </a:lnTo>
                  <a:lnTo>
                    <a:pt x="597" y="332"/>
                  </a:lnTo>
                  <a:lnTo>
                    <a:pt x="584" y="336"/>
                  </a:lnTo>
                  <a:lnTo>
                    <a:pt x="570" y="339"/>
                  </a:lnTo>
                  <a:lnTo>
                    <a:pt x="554" y="344"/>
                  </a:lnTo>
                  <a:lnTo>
                    <a:pt x="536" y="351"/>
                  </a:lnTo>
                  <a:lnTo>
                    <a:pt x="517" y="359"/>
                  </a:lnTo>
                  <a:lnTo>
                    <a:pt x="498" y="368"/>
                  </a:lnTo>
                  <a:lnTo>
                    <a:pt x="477" y="378"/>
                  </a:lnTo>
                  <a:lnTo>
                    <a:pt x="456" y="392"/>
                  </a:lnTo>
                  <a:lnTo>
                    <a:pt x="434" y="408"/>
                  </a:lnTo>
                  <a:lnTo>
                    <a:pt x="414" y="426"/>
                  </a:lnTo>
                  <a:lnTo>
                    <a:pt x="394" y="447"/>
                  </a:lnTo>
                  <a:lnTo>
                    <a:pt x="373" y="471"/>
                  </a:lnTo>
                  <a:lnTo>
                    <a:pt x="355" y="498"/>
                  </a:lnTo>
                  <a:lnTo>
                    <a:pt x="338" y="528"/>
                  </a:lnTo>
                  <a:lnTo>
                    <a:pt x="321" y="562"/>
                  </a:lnTo>
                  <a:lnTo>
                    <a:pt x="324" y="550"/>
                  </a:lnTo>
                  <a:lnTo>
                    <a:pt x="326" y="533"/>
                  </a:lnTo>
                  <a:lnTo>
                    <a:pt x="328" y="514"/>
                  </a:lnTo>
                  <a:lnTo>
                    <a:pt x="332" y="491"/>
                  </a:lnTo>
                  <a:lnTo>
                    <a:pt x="335" y="464"/>
                  </a:lnTo>
                  <a:lnTo>
                    <a:pt x="341" y="437"/>
                  </a:lnTo>
                  <a:lnTo>
                    <a:pt x="348" y="407"/>
                  </a:lnTo>
                  <a:lnTo>
                    <a:pt x="356" y="375"/>
                  </a:lnTo>
                  <a:lnTo>
                    <a:pt x="366" y="341"/>
                  </a:lnTo>
                  <a:lnTo>
                    <a:pt x="379" y="306"/>
                  </a:lnTo>
                  <a:lnTo>
                    <a:pt x="394" y="270"/>
                  </a:lnTo>
                  <a:lnTo>
                    <a:pt x="411" y="234"/>
                  </a:lnTo>
                  <a:lnTo>
                    <a:pt x="431" y="196"/>
                  </a:lnTo>
                  <a:lnTo>
                    <a:pt x="454" y="160"/>
                  </a:lnTo>
                  <a:lnTo>
                    <a:pt x="480" y="123"/>
                  </a:lnTo>
                  <a:lnTo>
                    <a:pt x="510" y="87"/>
                  </a:lnTo>
                  <a:lnTo>
                    <a:pt x="486" y="109"/>
                  </a:lnTo>
                  <a:lnTo>
                    <a:pt x="467" y="131"/>
                  </a:lnTo>
                  <a:lnTo>
                    <a:pt x="449" y="153"/>
                  </a:lnTo>
                  <a:lnTo>
                    <a:pt x="434" y="175"/>
                  </a:lnTo>
                  <a:lnTo>
                    <a:pt x="422" y="196"/>
                  </a:lnTo>
                  <a:lnTo>
                    <a:pt x="411" y="216"/>
                  </a:lnTo>
                  <a:lnTo>
                    <a:pt x="402" y="234"/>
                  </a:lnTo>
                  <a:lnTo>
                    <a:pt x="394" y="250"/>
                  </a:lnTo>
                  <a:lnTo>
                    <a:pt x="394" y="233"/>
                  </a:lnTo>
                  <a:lnTo>
                    <a:pt x="396" y="208"/>
                  </a:lnTo>
                  <a:lnTo>
                    <a:pt x="400" y="179"/>
                  </a:lnTo>
                  <a:lnTo>
                    <a:pt x="406" y="146"/>
                  </a:lnTo>
                  <a:lnTo>
                    <a:pt x="412" y="114"/>
                  </a:lnTo>
                  <a:lnTo>
                    <a:pt x="420" y="82"/>
                  </a:lnTo>
                  <a:lnTo>
                    <a:pt x="430" y="57"/>
                  </a:lnTo>
                  <a:lnTo>
                    <a:pt x="440" y="38"/>
                  </a:lnTo>
                  <a:lnTo>
                    <a:pt x="430" y="53"/>
                  </a:lnTo>
                  <a:lnTo>
                    <a:pt x="419" y="73"/>
                  </a:lnTo>
                  <a:lnTo>
                    <a:pt x="410" y="97"/>
                  </a:lnTo>
                  <a:lnTo>
                    <a:pt x="402" y="126"/>
                  </a:lnTo>
                  <a:lnTo>
                    <a:pt x="394" y="158"/>
                  </a:lnTo>
                  <a:lnTo>
                    <a:pt x="389" y="192"/>
                  </a:lnTo>
                  <a:lnTo>
                    <a:pt x="385" y="227"/>
                  </a:lnTo>
                  <a:lnTo>
                    <a:pt x="384" y="263"/>
                  </a:lnTo>
                  <a:lnTo>
                    <a:pt x="374" y="283"/>
                  </a:lnTo>
                  <a:lnTo>
                    <a:pt x="362" y="315"/>
                  </a:lnTo>
                  <a:lnTo>
                    <a:pt x="346" y="359"/>
                  </a:lnTo>
                  <a:lnTo>
                    <a:pt x="329" y="410"/>
                  </a:lnTo>
                  <a:lnTo>
                    <a:pt x="313" y="468"/>
                  </a:lnTo>
                  <a:lnTo>
                    <a:pt x="300" y="529"/>
                  </a:lnTo>
                  <a:lnTo>
                    <a:pt x="289" y="590"/>
                  </a:lnTo>
                  <a:lnTo>
                    <a:pt x="283" y="650"/>
                  </a:lnTo>
                  <a:lnTo>
                    <a:pt x="274" y="617"/>
                  </a:lnTo>
                  <a:lnTo>
                    <a:pt x="265" y="581"/>
                  </a:lnTo>
                  <a:lnTo>
                    <a:pt x="257" y="538"/>
                  </a:lnTo>
                  <a:lnTo>
                    <a:pt x="249" y="491"/>
                  </a:lnTo>
                  <a:lnTo>
                    <a:pt x="244" y="440"/>
                  </a:lnTo>
                  <a:lnTo>
                    <a:pt x="242" y="386"/>
                  </a:lnTo>
                  <a:lnTo>
                    <a:pt x="245" y="330"/>
                  </a:lnTo>
                  <a:lnTo>
                    <a:pt x="253" y="271"/>
                  </a:lnTo>
                  <a:lnTo>
                    <a:pt x="265" y="216"/>
                  </a:lnTo>
                  <a:lnTo>
                    <a:pt x="276" y="168"/>
                  </a:lnTo>
                  <a:lnTo>
                    <a:pt x="287" y="125"/>
                  </a:lnTo>
                  <a:lnTo>
                    <a:pt x="297" y="89"/>
                  </a:lnTo>
                  <a:lnTo>
                    <a:pt x="308" y="59"/>
                  </a:lnTo>
                  <a:lnTo>
                    <a:pt x="318" y="34"/>
                  </a:lnTo>
                  <a:lnTo>
                    <a:pt x="326" y="15"/>
                  </a:lnTo>
                  <a:lnTo>
                    <a:pt x="334" y="0"/>
                  </a:lnTo>
                  <a:lnTo>
                    <a:pt x="326" y="15"/>
                  </a:lnTo>
                  <a:lnTo>
                    <a:pt x="313" y="39"/>
                  </a:lnTo>
                  <a:lnTo>
                    <a:pt x="300" y="72"/>
                  </a:lnTo>
                  <a:lnTo>
                    <a:pt x="285" y="111"/>
                  </a:lnTo>
                  <a:lnTo>
                    <a:pt x="270" y="155"/>
                  </a:lnTo>
                  <a:lnTo>
                    <a:pt x="257" y="200"/>
                  </a:lnTo>
                  <a:lnTo>
                    <a:pt x="248" y="245"/>
                  </a:lnTo>
                  <a:lnTo>
                    <a:pt x="243" y="288"/>
                  </a:lnTo>
                  <a:lnTo>
                    <a:pt x="233" y="263"/>
                  </a:lnTo>
                  <a:lnTo>
                    <a:pt x="218" y="234"/>
                  </a:lnTo>
                  <a:lnTo>
                    <a:pt x="200" y="206"/>
                  </a:lnTo>
                  <a:lnTo>
                    <a:pt x="182" y="175"/>
                  </a:lnTo>
                  <a:lnTo>
                    <a:pt x="165" y="145"/>
                  </a:lnTo>
                  <a:lnTo>
                    <a:pt x="150" y="116"/>
                  </a:lnTo>
                  <a:lnTo>
                    <a:pt x="139" y="88"/>
                  </a:lnTo>
                  <a:lnTo>
                    <a:pt x="136" y="63"/>
                  </a:lnTo>
                  <a:lnTo>
                    <a:pt x="136" y="86"/>
                  </a:lnTo>
                  <a:lnTo>
                    <a:pt x="145" y="116"/>
                  </a:lnTo>
                  <a:lnTo>
                    <a:pt x="160" y="152"/>
                  </a:lnTo>
                  <a:lnTo>
                    <a:pt x="180" y="189"/>
                  </a:lnTo>
                  <a:lnTo>
                    <a:pt x="199" y="227"/>
                  </a:lnTo>
                  <a:lnTo>
                    <a:pt x="217" y="261"/>
                  </a:lnTo>
                  <a:lnTo>
                    <a:pt x="230" y="290"/>
                  </a:lnTo>
                  <a:lnTo>
                    <a:pt x="236" y="309"/>
                  </a:lnTo>
                  <a:lnTo>
                    <a:pt x="233" y="336"/>
                  </a:lnTo>
                  <a:lnTo>
                    <a:pt x="229" y="363"/>
                  </a:lnTo>
                  <a:lnTo>
                    <a:pt x="226" y="390"/>
                  </a:lnTo>
                  <a:lnTo>
                    <a:pt x="226" y="414"/>
                  </a:lnTo>
                  <a:lnTo>
                    <a:pt x="204" y="392"/>
                  </a:lnTo>
                  <a:lnTo>
                    <a:pt x="181" y="366"/>
                  </a:lnTo>
                  <a:lnTo>
                    <a:pt x="158" y="334"/>
                  </a:lnTo>
                  <a:lnTo>
                    <a:pt x="136" y="299"/>
                  </a:lnTo>
                  <a:lnTo>
                    <a:pt x="119" y="259"/>
                  </a:lnTo>
                  <a:lnTo>
                    <a:pt x="107" y="214"/>
                  </a:lnTo>
                  <a:lnTo>
                    <a:pt x="101" y="163"/>
                  </a:lnTo>
                  <a:lnTo>
                    <a:pt x="105" y="108"/>
                  </a:lnTo>
                  <a:lnTo>
                    <a:pt x="99" y="134"/>
                  </a:lnTo>
                  <a:lnTo>
                    <a:pt x="98" y="171"/>
                  </a:lnTo>
                  <a:lnTo>
                    <a:pt x="100" y="212"/>
                  </a:lnTo>
                  <a:lnTo>
                    <a:pt x="107" y="252"/>
                  </a:lnTo>
                  <a:lnTo>
                    <a:pt x="94" y="240"/>
                  </a:lnTo>
                  <a:lnTo>
                    <a:pt x="82" y="224"/>
                  </a:lnTo>
                  <a:lnTo>
                    <a:pt x="70" y="206"/>
                  </a:lnTo>
                  <a:lnTo>
                    <a:pt x="61" y="185"/>
                  </a:lnTo>
                  <a:lnTo>
                    <a:pt x="52" y="164"/>
                  </a:lnTo>
                  <a:lnTo>
                    <a:pt x="45" y="145"/>
                  </a:lnTo>
                  <a:lnTo>
                    <a:pt x="41" y="128"/>
                  </a:lnTo>
                  <a:lnTo>
                    <a:pt x="39" y="116"/>
                  </a:lnTo>
                  <a:lnTo>
                    <a:pt x="39" y="130"/>
                  </a:lnTo>
                  <a:lnTo>
                    <a:pt x="43" y="148"/>
                  </a:lnTo>
                  <a:lnTo>
                    <a:pt x="47" y="169"/>
                  </a:lnTo>
                  <a:lnTo>
                    <a:pt x="55" y="191"/>
                  </a:lnTo>
                  <a:lnTo>
                    <a:pt x="66" y="214"/>
                  </a:lnTo>
                  <a:lnTo>
                    <a:pt x="78" y="234"/>
                  </a:lnTo>
                  <a:lnTo>
                    <a:pt x="94" y="254"/>
                  </a:lnTo>
                  <a:lnTo>
                    <a:pt x="113" y="269"/>
                  </a:lnTo>
                  <a:lnTo>
                    <a:pt x="119" y="285"/>
                  </a:lnTo>
                  <a:lnTo>
                    <a:pt x="127" y="301"/>
                  </a:lnTo>
                  <a:lnTo>
                    <a:pt x="134" y="318"/>
                  </a:lnTo>
                  <a:lnTo>
                    <a:pt x="143" y="333"/>
                  </a:lnTo>
                  <a:lnTo>
                    <a:pt x="151" y="348"/>
                  </a:lnTo>
                  <a:lnTo>
                    <a:pt x="160" y="361"/>
                  </a:lnTo>
                  <a:lnTo>
                    <a:pt x="169" y="372"/>
                  </a:lnTo>
                  <a:lnTo>
                    <a:pt x="177" y="382"/>
                  </a:lnTo>
                  <a:lnTo>
                    <a:pt x="185" y="389"/>
                  </a:lnTo>
                  <a:lnTo>
                    <a:pt x="194" y="397"/>
                  </a:lnTo>
                  <a:lnTo>
                    <a:pt x="203" y="407"/>
                  </a:lnTo>
                  <a:lnTo>
                    <a:pt x="211" y="420"/>
                  </a:lnTo>
                  <a:lnTo>
                    <a:pt x="219" y="438"/>
                  </a:lnTo>
                  <a:lnTo>
                    <a:pt x="227" y="462"/>
                  </a:lnTo>
                  <a:lnTo>
                    <a:pt x="233" y="496"/>
                  </a:lnTo>
                  <a:lnTo>
                    <a:pt x="238" y="537"/>
                  </a:lnTo>
                  <a:lnTo>
                    <a:pt x="230" y="521"/>
                  </a:lnTo>
                  <a:lnTo>
                    <a:pt x="221" y="502"/>
                  </a:lnTo>
                  <a:lnTo>
                    <a:pt x="210" y="485"/>
                  </a:lnTo>
                  <a:lnTo>
                    <a:pt x="197" y="468"/>
                  </a:lnTo>
                  <a:lnTo>
                    <a:pt x="184" y="453"/>
                  </a:lnTo>
                  <a:lnTo>
                    <a:pt x="173" y="439"/>
                  </a:lnTo>
                  <a:lnTo>
                    <a:pt x="164" y="429"/>
                  </a:lnTo>
                  <a:lnTo>
                    <a:pt x="156" y="422"/>
                  </a:lnTo>
                  <a:lnTo>
                    <a:pt x="145" y="405"/>
                  </a:lnTo>
                  <a:lnTo>
                    <a:pt x="134" y="379"/>
                  </a:lnTo>
                  <a:lnTo>
                    <a:pt x="126" y="357"/>
                  </a:lnTo>
                  <a:lnTo>
                    <a:pt x="122" y="348"/>
                  </a:lnTo>
                  <a:lnTo>
                    <a:pt x="124" y="366"/>
                  </a:lnTo>
                  <a:lnTo>
                    <a:pt x="130" y="387"/>
                  </a:lnTo>
                  <a:lnTo>
                    <a:pt x="136" y="406"/>
                  </a:lnTo>
                  <a:lnTo>
                    <a:pt x="138" y="414"/>
                  </a:lnTo>
                  <a:lnTo>
                    <a:pt x="122" y="406"/>
                  </a:lnTo>
                  <a:lnTo>
                    <a:pt x="105" y="398"/>
                  </a:lnTo>
                  <a:lnTo>
                    <a:pt x="86" y="391"/>
                  </a:lnTo>
                  <a:lnTo>
                    <a:pt x="67" y="386"/>
                  </a:lnTo>
                  <a:lnTo>
                    <a:pt x="48" y="382"/>
                  </a:lnTo>
                  <a:lnTo>
                    <a:pt x="30" y="379"/>
                  </a:lnTo>
                  <a:lnTo>
                    <a:pt x="14" y="378"/>
                  </a:lnTo>
                  <a:lnTo>
                    <a:pt x="0" y="379"/>
                  </a:lnTo>
                  <a:close/>
                </a:path>
              </a:pathLst>
            </a:custGeom>
            <a:solidFill>
              <a:srgbClr val="0C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Freeform 62"/>
            <p:cNvSpPr/>
            <p:nvPr/>
          </p:nvSpPr>
          <p:spPr bwMode="auto">
            <a:xfrm>
              <a:off x="4812" y="1406"/>
              <a:ext cx="426" cy="307"/>
            </a:xfrm>
            <a:custGeom>
              <a:avLst/>
              <a:gdLst>
                <a:gd name="T0" fmla="*/ 0 w 854"/>
                <a:gd name="T1" fmla="*/ 1 h 614"/>
                <a:gd name="T2" fmla="*/ 0 w 854"/>
                <a:gd name="T3" fmla="*/ 1 h 614"/>
                <a:gd name="T4" fmla="*/ 0 w 854"/>
                <a:gd name="T5" fmla="*/ 1 h 614"/>
                <a:gd name="T6" fmla="*/ 0 w 854"/>
                <a:gd name="T7" fmla="*/ 1 h 614"/>
                <a:gd name="T8" fmla="*/ 0 w 854"/>
                <a:gd name="T9" fmla="*/ 1 h 614"/>
                <a:gd name="T10" fmla="*/ 0 w 854"/>
                <a:gd name="T11" fmla="*/ 1 h 614"/>
                <a:gd name="T12" fmla="*/ 0 w 854"/>
                <a:gd name="T13" fmla="*/ 1 h 614"/>
                <a:gd name="T14" fmla="*/ 0 w 854"/>
                <a:gd name="T15" fmla="*/ 1 h 614"/>
                <a:gd name="T16" fmla="*/ 0 w 854"/>
                <a:gd name="T17" fmla="*/ 1 h 614"/>
                <a:gd name="T18" fmla="*/ 0 w 854"/>
                <a:gd name="T19" fmla="*/ 1 h 614"/>
                <a:gd name="T20" fmla="*/ 0 w 854"/>
                <a:gd name="T21" fmla="*/ 1 h 614"/>
                <a:gd name="T22" fmla="*/ 0 w 854"/>
                <a:gd name="T23" fmla="*/ 1 h 614"/>
                <a:gd name="T24" fmla="*/ 0 w 854"/>
                <a:gd name="T25" fmla="*/ 1 h 614"/>
                <a:gd name="T26" fmla="*/ 0 w 854"/>
                <a:gd name="T27" fmla="*/ 1 h 614"/>
                <a:gd name="T28" fmla="*/ 0 w 854"/>
                <a:gd name="T29" fmla="*/ 1 h 614"/>
                <a:gd name="T30" fmla="*/ 0 w 854"/>
                <a:gd name="T31" fmla="*/ 1 h 614"/>
                <a:gd name="T32" fmla="*/ 0 w 854"/>
                <a:gd name="T33" fmla="*/ 1 h 614"/>
                <a:gd name="T34" fmla="*/ 0 w 854"/>
                <a:gd name="T35" fmla="*/ 1 h 614"/>
                <a:gd name="T36" fmla="*/ 0 w 854"/>
                <a:gd name="T37" fmla="*/ 1 h 614"/>
                <a:gd name="T38" fmla="*/ 0 w 854"/>
                <a:gd name="T39" fmla="*/ 1 h 614"/>
                <a:gd name="T40" fmla="*/ 0 w 854"/>
                <a:gd name="T41" fmla="*/ 1 h 614"/>
                <a:gd name="T42" fmla="*/ 0 w 854"/>
                <a:gd name="T43" fmla="*/ 1 h 614"/>
                <a:gd name="T44" fmla="*/ 0 w 854"/>
                <a:gd name="T45" fmla="*/ 1 h 614"/>
                <a:gd name="T46" fmla="*/ 0 w 854"/>
                <a:gd name="T47" fmla="*/ 1 h 614"/>
                <a:gd name="T48" fmla="*/ 0 w 854"/>
                <a:gd name="T49" fmla="*/ 1 h 614"/>
                <a:gd name="T50" fmla="*/ 0 w 854"/>
                <a:gd name="T51" fmla="*/ 1 h 614"/>
                <a:gd name="T52" fmla="*/ 0 w 854"/>
                <a:gd name="T53" fmla="*/ 1 h 614"/>
                <a:gd name="T54" fmla="*/ 0 w 854"/>
                <a:gd name="T55" fmla="*/ 1 h 614"/>
                <a:gd name="T56" fmla="*/ 0 w 854"/>
                <a:gd name="T57" fmla="*/ 1 h 614"/>
                <a:gd name="T58" fmla="*/ 0 w 854"/>
                <a:gd name="T59" fmla="*/ 1 h 614"/>
                <a:gd name="T60" fmla="*/ 0 w 854"/>
                <a:gd name="T61" fmla="*/ 1 h 614"/>
                <a:gd name="T62" fmla="*/ 0 w 854"/>
                <a:gd name="T63" fmla="*/ 1 h 614"/>
                <a:gd name="T64" fmla="*/ 0 w 854"/>
                <a:gd name="T65" fmla="*/ 1 h 614"/>
                <a:gd name="T66" fmla="*/ 0 w 854"/>
                <a:gd name="T67" fmla="*/ 1 h 614"/>
                <a:gd name="T68" fmla="*/ 0 w 854"/>
                <a:gd name="T69" fmla="*/ 1 h 614"/>
                <a:gd name="T70" fmla="*/ 0 w 854"/>
                <a:gd name="T71" fmla="*/ 1 h 614"/>
                <a:gd name="T72" fmla="*/ 0 w 854"/>
                <a:gd name="T73" fmla="*/ 1 h 614"/>
                <a:gd name="T74" fmla="*/ 0 w 854"/>
                <a:gd name="T75" fmla="*/ 1 h 614"/>
                <a:gd name="T76" fmla="*/ 0 w 854"/>
                <a:gd name="T77" fmla="*/ 1 h 614"/>
                <a:gd name="T78" fmla="*/ 0 w 854"/>
                <a:gd name="T79" fmla="*/ 1 h 614"/>
                <a:gd name="T80" fmla="*/ 0 w 854"/>
                <a:gd name="T81" fmla="*/ 1 h 614"/>
                <a:gd name="T82" fmla="*/ 0 w 854"/>
                <a:gd name="T83" fmla="*/ 1 h 614"/>
                <a:gd name="T84" fmla="*/ 0 w 854"/>
                <a:gd name="T85" fmla="*/ 1 h 614"/>
                <a:gd name="T86" fmla="*/ 0 w 854"/>
                <a:gd name="T87" fmla="*/ 1 h 614"/>
                <a:gd name="T88" fmla="*/ 0 w 854"/>
                <a:gd name="T89" fmla="*/ 1 h 614"/>
                <a:gd name="T90" fmla="*/ 0 w 854"/>
                <a:gd name="T91" fmla="*/ 1 h 614"/>
                <a:gd name="T92" fmla="*/ 0 w 854"/>
                <a:gd name="T93" fmla="*/ 1 h 614"/>
                <a:gd name="T94" fmla="*/ 0 w 854"/>
                <a:gd name="T95" fmla="*/ 0 h 614"/>
                <a:gd name="T96" fmla="*/ 0 w 854"/>
                <a:gd name="T97" fmla="*/ 1 h 614"/>
                <a:gd name="T98" fmla="*/ 0 w 854"/>
                <a:gd name="T99" fmla="*/ 1 h 614"/>
                <a:gd name="T100" fmla="*/ 0 w 854"/>
                <a:gd name="T101" fmla="*/ 1 h 61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854"/>
                <a:gd name="T154" fmla="*/ 0 h 614"/>
                <a:gd name="T155" fmla="*/ 854 w 854"/>
                <a:gd name="T156" fmla="*/ 614 h 61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854" h="614">
                  <a:moveTo>
                    <a:pt x="393" y="145"/>
                  </a:moveTo>
                  <a:lnTo>
                    <a:pt x="396" y="135"/>
                  </a:lnTo>
                  <a:lnTo>
                    <a:pt x="396" y="123"/>
                  </a:lnTo>
                  <a:lnTo>
                    <a:pt x="394" y="108"/>
                  </a:lnTo>
                  <a:lnTo>
                    <a:pt x="388" y="94"/>
                  </a:lnTo>
                  <a:lnTo>
                    <a:pt x="380" y="81"/>
                  </a:lnTo>
                  <a:lnTo>
                    <a:pt x="371" y="71"/>
                  </a:lnTo>
                  <a:lnTo>
                    <a:pt x="361" y="66"/>
                  </a:lnTo>
                  <a:lnTo>
                    <a:pt x="349" y="67"/>
                  </a:lnTo>
                  <a:lnTo>
                    <a:pt x="355" y="61"/>
                  </a:lnTo>
                  <a:lnTo>
                    <a:pt x="358" y="55"/>
                  </a:lnTo>
                  <a:lnTo>
                    <a:pt x="357" y="50"/>
                  </a:lnTo>
                  <a:lnTo>
                    <a:pt x="354" y="46"/>
                  </a:lnTo>
                  <a:lnTo>
                    <a:pt x="348" y="42"/>
                  </a:lnTo>
                  <a:lnTo>
                    <a:pt x="339" y="40"/>
                  </a:lnTo>
                  <a:lnTo>
                    <a:pt x="330" y="40"/>
                  </a:lnTo>
                  <a:lnTo>
                    <a:pt x="317" y="40"/>
                  </a:lnTo>
                  <a:lnTo>
                    <a:pt x="304" y="41"/>
                  </a:lnTo>
                  <a:lnTo>
                    <a:pt x="290" y="44"/>
                  </a:lnTo>
                  <a:lnTo>
                    <a:pt x="275" y="50"/>
                  </a:lnTo>
                  <a:lnTo>
                    <a:pt x="260" y="57"/>
                  </a:lnTo>
                  <a:lnTo>
                    <a:pt x="245" y="65"/>
                  </a:lnTo>
                  <a:lnTo>
                    <a:pt x="230" y="77"/>
                  </a:lnTo>
                  <a:lnTo>
                    <a:pt x="217" y="89"/>
                  </a:lnTo>
                  <a:lnTo>
                    <a:pt x="204" y="104"/>
                  </a:lnTo>
                  <a:lnTo>
                    <a:pt x="191" y="105"/>
                  </a:lnTo>
                  <a:lnTo>
                    <a:pt x="179" y="111"/>
                  </a:lnTo>
                  <a:lnTo>
                    <a:pt x="165" y="120"/>
                  </a:lnTo>
                  <a:lnTo>
                    <a:pt x="153" y="133"/>
                  </a:lnTo>
                  <a:lnTo>
                    <a:pt x="145" y="147"/>
                  </a:lnTo>
                  <a:lnTo>
                    <a:pt x="142" y="161"/>
                  </a:lnTo>
                  <a:lnTo>
                    <a:pt x="145" y="173"/>
                  </a:lnTo>
                  <a:lnTo>
                    <a:pt x="156" y="183"/>
                  </a:lnTo>
                  <a:lnTo>
                    <a:pt x="138" y="194"/>
                  </a:lnTo>
                  <a:lnTo>
                    <a:pt x="127" y="207"/>
                  </a:lnTo>
                  <a:lnTo>
                    <a:pt x="121" y="221"/>
                  </a:lnTo>
                  <a:lnTo>
                    <a:pt x="119" y="233"/>
                  </a:lnTo>
                  <a:lnTo>
                    <a:pt x="121" y="246"/>
                  </a:lnTo>
                  <a:lnTo>
                    <a:pt x="127" y="257"/>
                  </a:lnTo>
                  <a:lnTo>
                    <a:pt x="135" y="268"/>
                  </a:lnTo>
                  <a:lnTo>
                    <a:pt x="145" y="277"/>
                  </a:lnTo>
                  <a:lnTo>
                    <a:pt x="158" y="284"/>
                  </a:lnTo>
                  <a:lnTo>
                    <a:pt x="171" y="288"/>
                  </a:lnTo>
                  <a:lnTo>
                    <a:pt x="184" y="290"/>
                  </a:lnTo>
                  <a:lnTo>
                    <a:pt x="198" y="287"/>
                  </a:lnTo>
                  <a:lnTo>
                    <a:pt x="211" y="282"/>
                  </a:lnTo>
                  <a:lnTo>
                    <a:pt x="222" y="272"/>
                  </a:lnTo>
                  <a:lnTo>
                    <a:pt x="232" y="257"/>
                  </a:lnTo>
                  <a:lnTo>
                    <a:pt x="238" y="238"/>
                  </a:lnTo>
                  <a:lnTo>
                    <a:pt x="245" y="248"/>
                  </a:lnTo>
                  <a:lnTo>
                    <a:pt x="256" y="255"/>
                  </a:lnTo>
                  <a:lnTo>
                    <a:pt x="270" y="258"/>
                  </a:lnTo>
                  <a:lnTo>
                    <a:pt x="285" y="257"/>
                  </a:lnTo>
                  <a:lnTo>
                    <a:pt x="300" y="253"/>
                  </a:lnTo>
                  <a:lnTo>
                    <a:pt x="312" y="244"/>
                  </a:lnTo>
                  <a:lnTo>
                    <a:pt x="324" y="231"/>
                  </a:lnTo>
                  <a:lnTo>
                    <a:pt x="332" y="215"/>
                  </a:lnTo>
                  <a:lnTo>
                    <a:pt x="338" y="227"/>
                  </a:lnTo>
                  <a:lnTo>
                    <a:pt x="344" y="237"/>
                  </a:lnTo>
                  <a:lnTo>
                    <a:pt x="350" y="244"/>
                  </a:lnTo>
                  <a:lnTo>
                    <a:pt x="353" y="246"/>
                  </a:lnTo>
                  <a:lnTo>
                    <a:pt x="336" y="260"/>
                  </a:lnTo>
                  <a:lnTo>
                    <a:pt x="327" y="278"/>
                  </a:lnTo>
                  <a:lnTo>
                    <a:pt x="323" y="296"/>
                  </a:lnTo>
                  <a:lnTo>
                    <a:pt x="324" y="310"/>
                  </a:lnTo>
                  <a:lnTo>
                    <a:pt x="315" y="308"/>
                  </a:lnTo>
                  <a:lnTo>
                    <a:pt x="301" y="307"/>
                  </a:lnTo>
                  <a:lnTo>
                    <a:pt x="282" y="309"/>
                  </a:lnTo>
                  <a:lnTo>
                    <a:pt x="262" y="313"/>
                  </a:lnTo>
                  <a:lnTo>
                    <a:pt x="240" y="318"/>
                  </a:lnTo>
                  <a:lnTo>
                    <a:pt x="220" y="328"/>
                  </a:lnTo>
                  <a:lnTo>
                    <a:pt x="202" y="338"/>
                  </a:lnTo>
                  <a:lnTo>
                    <a:pt x="189" y="351"/>
                  </a:lnTo>
                  <a:lnTo>
                    <a:pt x="185" y="337"/>
                  </a:lnTo>
                  <a:lnTo>
                    <a:pt x="172" y="325"/>
                  </a:lnTo>
                  <a:lnTo>
                    <a:pt x="150" y="317"/>
                  </a:lnTo>
                  <a:lnTo>
                    <a:pt x="123" y="314"/>
                  </a:lnTo>
                  <a:lnTo>
                    <a:pt x="93" y="316"/>
                  </a:lnTo>
                  <a:lnTo>
                    <a:pt x="65" y="326"/>
                  </a:lnTo>
                  <a:lnTo>
                    <a:pt x="38" y="345"/>
                  </a:lnTo>
                  <a:lnTo>
                    <a:pt x="17" y="374"/>
                  </a:lnTo>
                  <a:lnTo>
                    <a:pt x="9" y="392"/>
                  </a:lnTo>
                  <a:lnTo>
                    <a:pt x="5" y="412"/>
                  </a:lnTo>
                  <a:lnTo>
                    <a:pt x="1" y="432"/>
                  </a:lnTo>
                  <a:lnTo>
                    <a:pt x="0" y="453"/>
                  </a:lnTo>
                  <a:lnTo>
                    <a:pt x="2" y="474"/>
                  </a:lnTo>
                  <a:lnTo>
                    <a:pt x="7" y="493"/>
                  </a:lnTo>
                  <a:lnTo>
                    <a:pt x="15" y="512"/>
                  </a:lnTo>
                  <a:lnTo>
                    <a:pt x="25" y="528"/>
                  </a:lnTo>
                  <a:lnTo>
                    <a:pt x="38" y="540"/>
                  </a:lnTo>
                  <a:lnTo>
                    <a:pt x="54" y="551"/>
                  </a:lnTo>
                  <a:lnTo>
                    <a:pt x="74" y="558"/>
                  </a:lnTo>
                  <a:lnTo>
                    <a:pt x="97" y="559"/>
                  </a:lnTo>
                  <a:lnTo>
                    <a:pt x="122" y="555"/>
                  </a:lnTo>
                  <a:lnTo>
                    <a:pt x="152" y="547"/>
                  </a:lnTo>
                  <a:lnTo>
                    <a:pt x="184" y="531"/>
                  </a:lnTo>
                  <a:lnTo>
                    <a:pt x="221" y="509"/>
                  </a:lnTo>
                  <a:lnTo>
                    <a:pt x="241" y="517"/>
                  </a:lnTo>
                  <a:lnTo>
                    <a:pt x="263" y="520"/>
                  </a:lnTo>
                  <a:lnTo>
                    <a:pt x="285" y="517"/>
                  </a:lnTo>
                  <a:lnTo>
                    <a:pt x="306" y="513"/>
                  </a:lnTo>
                  <a:lnTo>
                    <a:pt x="326" y="505"/>
                  </a:lnTo>
                  <a:lnTo>
                    <a:pt x="343" y="494"/>
                  </a:lnTo>
                  <a:lnTo>
                    <a:pt x="357" y="483"/>
                  </a:lnTo>
                  <a:lnTo>
                    <a:pt x="364" y="471"/>
                  </a:lnTo>
                  <a:lnTo>
                    <a:pt x="369" y="483"/>
                  </a:lnTo>
                  <a:lnTo>
                    <a:pt x="378" y="490"/>
                  </a:lnTo>
                  <a:lnTo>
                    <a:pt x="392" y="493"/>
                  </a:lnTo>
                  <a:lnTo>
                    <a:pt x="407" y="492"/>
                  </a:lnTo>
                  <a:lnTo>
                    <a:pt x="424" y="489"/>
                  </a:lnTo>
                  <a:lnTo>
                    <a:pt x="439" y="482"/>
                  </a:lnTo>
                  <a:lnTo>
                    <a:pt x="453" y="471"/>
                  </a:lnTo>
                  <a:lnTo>
                    <a:pt x="463" y="459"/>
                  </a:lnTo>
                  <a:lnTo>
                    <a:pt x="459" y="478"/>
                  </a:lnTo>
                  <a:lnTo>
                    <a:pt x="452" y="501"/>
                  </a:lnTo>
                  <a:lnTo>
                    <a:pt x="448" y="527"/>
                  </a:lnTo>
                  <a:lnTo>
                    <a:pt x="448" y="551"/>
                  </a:lnTo>
                  <a:lnTo>
                    <a:pt x="456" y="574"/>
                  </a:lnTo>
                  <a:lnTo>
                    <a:pt x="472" y="593"/>
                  </a:lnTo>
                  <a:lnTo>
                    <a:pt x="502" y="607"/>
                  </a:lnTo>
                  <a:lnTo>
                    <a:pt x="546" y="614"/>
                  </a:lnTo>
                  <a:lnTo>
                    <a:pt x="593" y="614"/>
                  </a:lnTo>
                  <a:lnTo>
                    <a:pt x="629" y="612"/>
                  </a:lnTo>
                  <a:lnTo>
                    <a:pt x="657" y="606"/>
                  </a:lnTo>
                  <a:lnTo>
                    <a:pt x="676" y="597"/>
                  </a:lnTo>
                  <a:lnTo>
                    <a:pt x="690" y="588"/>
                  </a:lnTo>
                  <a:lnTo>
                    <a:pt x="697" y="576"/>
                  </a:lnTo>
                  <a:lnTo>
                    <a:pt x="702" y="563"/>
                  </a:lnTo>
                  <a:lnTo>
                    <a:pt x="704" y="550"/>
                  </a:lnTo>
                  <a:lnTo>
                    <a:pt x="702" y="531"/>
                  </a:lnTo>
                  <a:lnTo>
                    <a:pt x="692" y="513"/>
                  </a:lnTo>
                  <a:lnTo>
                    <a:pt x="677" y="494"/>
                  </a:lnTo>
                  <a:lnTo>
                    <a:pt x="659" y="481"/>
                  </a:lnTo>
                  <a:lnTo>
                    <a:pt x="637" y="469"/>
                  </a:lnTo>
                  <a:lnTo>
                    <a:pt x="615" y="463"/>
                  </a:lnTo>
                  <a:lnTo>
                    <a:pt x="594" y="464"/>
                  </a:lnTo>
                  <a:lnTo>
                    <a:pt x="576" y="474"/>
                  </a:lnTo>
                  <a:lnTo>
                    <a:pt x="586" y="467"/>
                  </a:lnTo>
                  <a:lnTo>
                    <a:pt x="604" y="460"/>
                  </a:lnTo>
                  <a:lnTo>
                    <a:pt x="626" y="456"/>
                  </a:lnTo>
                  <a:lnTo>
                    <a:pt x="649" y="455"/>
                  </a:lnTo>
                  <a:lnTo>
                    <a:pt x="673" y="459"/>
                  </a:lnTo>
                  <a:lnTo>
                    <a:pt x="695" y="469"/>
                  </a:lnTo>
                  <a:lnTo>
                    <a:pt x="712" y="486"/>
                  </a:lnTo>
                  <a:lnTo>
                    <a:pt x="722" y="512"/>
                  </a:lnTo>
                  <a:lnTo>
                    <a:pt x="735" y="516"/>
                  </a:lnTo>
                  <a:lnTo>
                    <a:pt x="751" y="515"/>
                  </a:lnTo>
                  <a:lnTo>
                    <a:pt x="770" y="508"/>
                  </a:lnTo>
                  <a:lnTo>
                    <a:pt x="788" y="498"/>
                  </a:lnTo>
                  <a:lnTo>
                    <a:pt x="803" y="484"/>
                  </a:lnTo>
                  <a:lnTo>
                    <a:pt x="813" y="468"/>
                  </a:lnTo>
                  <a:lnTo>
                    <a:pt x="817" y="451"/>
                  </a:lnTo>
                  <a:lnTo>
                    <a:pt x="812" y="433"/>
                  </a:lnTo>
                  <a:lnTo>
                    <a:pt x="828" y="428"/>
                  </a:lnTo>
                  <a:lnTo>
                    <a:pt x="841" y="408"/>
                  </a:lnTo>
                  <a:lnTo>
                    <a:pt x="850" y="382"/>
                  </a:lnTo>
                  <a:lnTo>
                    <a:pt x="854" y="351"/>
                  </a:lnTo>
                  <a:lnTo>
                    <a:pt x="849" y="322"/>
                  </a:lnTo>
                  <a:lnTo>
                    <a:pt x="836" y="300"/>
                  </a:lnTo>
                  <a:lnTo>
                    <a:pt x="812" y="291"/>
                  </a:lnTo>
                  <a:lnTo>
                    <a:pt x="778" y="300"/>
                  </a:lnTo>
                  <a:lnTo>
                    <a:pt x="773" y="285"/>
                  </a:lnTo>
                  <a:lnTo>
                    <a:pt x="762" y="275"/>
                  </a:lnTo>
                  <a:lnTo>
                    <a:pt x="743" y="269"/>
                  </a:lnTo>
                  <a:lnTo>
                    <a:pt x="722" y="268"/>
                  </a:lnTo>
                  <a:lnTo>
                    <a:pt x="700" y="272"/>
                  </a:lnTo>
                  <a:lnTo>
                    <a:pt x="682" y="283"/>
                  </a:lnTo>
                  <a:lnTo>
                    <a:pt x="668" y="299"/>
                  </a:lnTo>
                  <a:lnTo>
                    <a:pt x="661" y="323"/>
                  </a:lnTo>
                  <a:lnTo>
                    <a:pt x="657" y="316"/>
                  </a:lnTo>
                  <a:lnTo>
                    <a:pt x="649" y="309"/>
                  </a:lnTo>
                  <a:lnTo>
                    <a:pt x="637" y="303"/>
                  </a:lnTo>
                  <a:lnTo>
                    <a:pt x="624" y="299"/>
                  </a:lnTo>
                  <a:lnTo>
                    <a:pt x="609" y="294"/>
                  </a:lnTo>
                  <a:lnTo>
                    <a:pt x="593" y="292"/>
                  </a:lnTo>
                  <a:lnTo>
                    <a:pt x="576" y="291"/>
                  </a:lnTo>
                  <a:lnTo>
                    <a:pt x="559" y="290"/>
                  </a:lnTo>
                  <a:lnTo>
                    <a:pt x="541" y="291"/>
                  </a:lnTo>
                  <a:lnTo>
                    <a:pt x="524" y="294"/>
                  </a:lnTo>
                  <a:lnTo>
                    <a:pt x="508" y="298"/>
                  </a:lnTo>
                  <a:lnTo>
                    <a:pt x="494" y="303"/>
                  </a:lnTo>
                  <a:lnTo>
                    <a:pt x="482" y="311"/>
                  </a:lnTo>
                  <a:lnTo>
                    <a:pt x="471" y="321"/>
                  </a:lnTo>
                  <a:lnTo>
                    <a:pt x="464" y="332"/>
                  </a:lnTo>
                  <a:lnTo>
                    <a:pt x="460" y="346"/>
                  </a:lnTo>
                  <a:lnTo>
                    <a:pt x="454" y="330"/>
                  </a:lnTo>
                  <a:lnTo>
                    <a:pt x="454" y="315"/>
                  </a:lnTo>
                  <a:lnTo>
                    <a:pt x="459" y="301"/>
                  </a:lnTo>
                  <a:lnTo>
                    <a:pt x="467" y="290"/>
                  </a:lnTo>
                  <a:lnTo>
                    <a:pt x="477" y="282"/>
                  </a:lnTo>
                  <a:lnTo>
                    <a:pt x="487" y="276"/>
                  </a:lnTo>
                  <a:lnTo>
                    <a:pt x="499" y="273"/>
                  </a:lnTo>
                  <a:lnTo>
                    <a:pt x="510" y="276"/>
                  </a:lnTo>
                  <a:lnTo>
                    <a:pt x="515" y="260"/>
                  </a:lnTo>
                  <a:lnTo>
                    <a:pt x="527" y="245"/>
                  </a:lnTo>
                  <a:lnTo>
                    <a:pt x="543" y="231"/>
                  </a:lnTo>
                  <a:lnTo>
                    <a:pt x="563" y="221"/>
                  </a:lnTo>
                  <a:lnTo>
                    <a:pt x="588" y="215"/>
                  </a:lnTo>
                  <a:lnTo>
                    <a:pt x="614" y="215"/>
                  </a:lnTo>
                  <a:lnTo>
                    <a:pt x="642" y="224"/>
                  </a:lnTo>
                  <a:lnTo>
                    <a:pt x="669" y="242"/>
                  </a:lnTo>
                  <a:lnTo>
                    <a:pt x="691" y="252"/>
                  </a:lnTo>
                  <a:lnTo>
                    <a:pt x="718" y="249"/>
                  </a:lnTo>
                  <a:lnTo>
                    <a:pt x="743" y="238"/>
                  </a:lnTo>
                  <a:lnTo>
                    <a:pt x="765" y="222"/>
                  </a:lnTo>
                  <a:lnTo>
                    <a:pt x="779" y="203"/>
                  </a:lnTo>
                  <a:lnTo>
                    <a:pt x="783" y="185"/>
                  </a:lnTo>
                  <a:lnTo>
                    <a:pt x="774" y="172"/>
                  </a:lnTo>
                  <a:lnTo>
                    <a:pt x="747" y="165"/>
                  </a:lnTo>
                  <a:lnTo>
                    <a:pt x="753" y="160"/>
                  </a:lnTo>
                  <a:lnTo>
                    <a:pt x="758" y="154"/>
                  </a:lnTo>
                  <a:lnTo>
                    <a:pt x="762" y="147"/>
                  </a:lnTo>
                  <a:lnTo>
                    <a:pt x="762" y="140"/>
                  </a:lnTo>
                  <a:lnTo>
                    <a:pt x="760" y="133"/>
                  </a:lnTo>
                  <a:lnTo>
                    <a:pt x="757" y="127"/>
                  </a:lnTo>
                  <a:lnTo>
                    <a:pt x="751" y="120"/>
                  </a:lnTo>
                  <a:lnTo>
                    <a:pt x="743" y="116"/>
                  </a:lnTo>
                  <a:lnTo>
                    <a:pt x="733" y="111"/>
                  </a:lnTo>
                  <a:lnTo>
                    <a:pt x="720" y="109"/>
                  </a:lnTo>
                  <a:lnTo>
                    <a:pt x="706" y="108"/>
                  </a:lnTo>
                  <a:lnTo>
                    <a:pt x="689" y="108"/>
                  </a:lnTo>
                  <a:lnTo>
                    <a:pt x="671" y="110"/>
                  </a:lnTo>
                  <a:lnTo>
                    <a:pt x="650" y="115"/>
                  </a:lnTo>
                  <a:lnTo>
                    <a:pt x="627" y="122"/>
                  </a:lnTo>
                  <a:lnTo>
                    <a:pt x="601" y="132"/>
                  </a:lnTo>
                  <a:lnTo>
                    <a:pt x="623" y="119"/>
                  </a:lnTo>
                  <a:lnTo>
                    <a:pt x="642" y="101"/>
                  </a:lnTo>
                  <a:lnTo>
                    <a:pt x="654" y="81"/>
                  </a:lnTo>
                  <a:lnTo>
                    <a:pt x="659" y="62"/>
                  </a:lnTo>
                  <a:lnTo>
                    <a:pt x="656" y="47"/>
                  </a:lnTo>
                  <a:lnTo>
                    <a:pt x="642" y="39"/>
                  </a:lnTo>
                  <a:lnTo>
                    <a:pt x="618" y="40"/>
                  </a:lnTo>
                  <a:lnTo>
                    <a:pt x="581" y="55"/>
                  </a:lnTo>
                  <a:lnTo>
                    <a:pt x="594" y="40"/>
                  </a:lnTo>
                  <a:lnTo>
                    <a:pt x="600" y="28"/>
                  </a:lnTo>
                  <a:lnTo>
                    <a:pt x="598" y="18"/>
                  </a:lnTo>
                  <a:lnTo>
                    <a:pt x="589" y="10"/>
                  </a:lnTo>
                  <a:lnTo>
                    <a:pt x="575" y="4"/>
                  </a:lnTo>
                  <a:lnTo>
                    <a:pt x="558" y="1"/>
                  </a:lnTo>
                  <a:lnTo>
                    <a:pt x="537" y="0"/>
                  </a:lnTo>
                  <a:lnTo>
                    <a:pt x="514" y="1"/>
                  </a:lnTo>
                  <a:lnTo>
                    <a:pt x="491" y="4"/>
                  </a:lnTo>
                  <a:lnTo>
                    <a:pt x="469" y="10"/>
                  </a:lnTo>
                  <a:lnTo>
                    <a:pt x="449" y="18"/>
                  </a:lnTo>
                  <a:lnTo>
                    <a:pt x="432" y="28"/>
                  </a:lnTo>
                  <a:lnTo>
                    <a:pt x="419" y="41"/>
                  </a:lnTo>
                  <a:lnTo>
                    <a:pt x="412" y="57"/>
                  </a:lnTo>
                  <a:lnTo>
                    <a:pt x="412" y="74"/>
                  </a:lnTo>
                  <a:lnTo>
                    <a:pt x="421" y="95"/>
                  </a:lnTo>
                  <a:lnTo>
                    <a:pt x="423" y="101"/>
                  </a:lnTo>
                  <a:lnTo>
                    <a:pt x="423" y="108"/>
                  </a:lnTo>
                  <a:lnTo>
                    <a:pt x="421" y="115"/>
                  </a:lnTo>
                  <a:lnTo>
                    <a:pt x="417" y="122"/>
                  </a:lnTo>
                  <a:lnTo>
                    <a:pt x="411" y="128"/>
                  </a:lnTo>
                  <a:lnTo>
                    <a:pt x="406" y="135"/>
                  </a:lnTo>
                  <a:lnTo>
                    <a:pt x="399" y="140"/>
                  </a:lnTo>
                  <a:lnTo>
                    <a:pt x="393" y="145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Freeform 63"/>
            <p:cNvSpPr/>
            <p:nvPr/>
          </p:nvSpPr>
          <p:spPr bwMode="auto">
            <a:xfrm>
              <a:off x="3033" y="1505"/>
              <a:ext cx="1125" cy="308"/>
            </a:xfrm>
            <a:custGeom>
              <a:avLst/>
              <a:gdLst>
                <a:gd name="T0" fmla="*/ 0 w 2252"/>
                <a:gd name="T1" fmla="*/ 1 h 615"/>
                <a:gd name="T2" fmla="*/ 0 w 2252"/>
                <a:gd name="T3" fmla="*/ 1 h 615"/>
                <a:gd name="T4" fmla="*/ 0 w 2252"/>
                <a:gd name="T5" fmla="*/ 1 h 615"/>
                <a:gd name="T6" fmla="*/ 0 w 2252"/>
                <a:gd name="T7" fmla="*/ 1 h 615"/>
                <a:gd name="T8" fmla="*/ 0 w 2252"/>
                <a:gd name="T9" fmla="*/ 1 h 615"/>
                <a:gd name="T10" fmla="*/ 0 w 2252"/>
                <a:gd name="T11" fmla="*/ 1 h 615"/>
                <a:gd name="T12" fmla="*/ 0 w 2252"/>
                <a:gd name="T13" fmla="*/ 1 h 615"/>
                <a:gd name="T14" fmla="*/ 0 w 2252"/>
                <a:gd name="T15" fmla="*/ 0 h 615"/>
                <a:gd name="T16" fmla="*/ 0 w 2252"/>
                <a:gd name="T17" fmla="*/ 1 h 615"/>
                <a:gd name="T18" fmla="*/ 0 w 2252"/>
                <a:gd name="T19" fmla="*/ 1 h 615"/>
                <a:gd name="T20" fmla="*/ 0 w 2252"/>
                <a:gd name="T21" fmla="*/ 1 h 615"/>
                <a:gd name="T22" fmla="*/ 0 w 2252"/>
                <a:gd name="T23" fmla="*/ 1 h 615"/>
                <a:gd name="T24" fmla="*/ 0 w 2252"/>
                <a:gd name="T25" fmla="*/ 1 h 615"/>
                <a:gd name="T26" fmla="*/ 0 w 2252"/>
                <a:gd name="T27" fmla="*/ 1 h 615"/>
                <a:gd name="T28" fmla="*/ 0 w 2252"/>
                <a:gd name="T29" fmla="*/ 1 h 615"/>
                <a:gd name="T30" fmla="*/ 0 w 2252"/>
                <a:gd name="T31" fmla="*/ 1 h 615"/>
                <a:gd name="T32" fmla="*/ 0 w 2252"/>
                <a:gd name="T33" fmla="*/ 1 h 615"/>
                <a:gd name="T34" fmla="*/ 0 w 2252"/>
                <a:gd name="T35" fmla="*/ 1 h 615"/>
                <a:gd name="T36" fmla="*/ 0 w 2252"/>
                <a:gd name="T37" fmla="*/ 1 h 615"/>
                <a:gd name="T38" fmla="*/ 0 w 2252"/>
                <a:gd name="T39" fmla="*/ 1 h 615"/>
                <a:gd name="T40" fmla="*/ 0 w 2252"/>
                <a:gd name="T41" fmla="*/ 1 h 615"/>
                <a:gd name="T42" fmla="*/ 0 w 2252"/>
                <a:gd name="T43" fmla="*/ 1 h 615"/>
                <a:gd name="T44" fmla="*/ 0 w 2252"/>
                <a:gd name="T45" fmla="*/ 1 h 615"/>
                <a:gd name="T46" fmla="*/ 0 w 2252"/>
                <a:gd name="T47" fmla="*/ 1 h 615"/>
                <a:gd name="T48" fmla="*/ 0 w 2252"/>
                <a:gd name="T49" fmla="*/ 1 h 615"/>
                <a:gd name="T50" fmla="*/ 0 w 2252"/>
                <a:gd name="T51" fmla="*/ 1 h 615"/>
                <a:gd name="T52" fmla="*/ 0 w 2252"/>
                <a:gd name="T53" fmla="*/ 1 h 615"/>
                <a:gd name="T54" fmla="*/ 0 w 2252"/>
                <a:gd name="T55" fmla="*/ 1 h 615"/>
                <a:gd name="T56" fmla="*/ 0 w 2252"/>
                <a:gd name="T57" fmla="*/ 1 h 615"/>
                <a:gd name="T58" fmla="*/ 0 w 2252"/>
                <a:gd name="T59" fmla="*/ 1 h 615"/>
                <a:gd name="T60" fmla="*/ 0 w 2252"/>
                <a:gd name="T61" fmla="*/ 1 h 615"/>
                <a:gd name="T62" fmla="*/ 0 w 2252"/>
                <a:gd name="T63" fmla="*/ 1 h 615"/>
                <a:gd name="T64" fmla="*/ 0 w 2252"/>
                <a:gd name="T65" fmla="*/ 1 h 615"/>
                <a:gd name="T66" fmla="*/ 0 w 2252"/>
                <a:gd name="T67" fmla="*/ 1 h 615"/>
                <a:gd name="T68" fmla="*/ 0 w 2252"/>
                <a:gd name="T69" fmla="*/ 1 h 615"/>
                <a:gd name="T70" fmla="*/ 0 w 2252"/>
                <a:gd name="T71" fmla="*/ 1 h 615"/>
                <a:gd name="T72" fmla="*/ 0 w 2252"/>
                <a:gd name="T73" fmla="*/ 1 h 615"/>
                <a:gd name="T74" fmla="*/ 0 w 2252"/>
                <a:gd name="T75" fmla="*/ 1 h 61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252"/>
                <a:gd name="T115" fmla="*/ 0 h 615"/>
                <a:gd name="T116" fmla="*/ 2252 w 2252"/>
                <a:gd name="T117" fmla="*/ 615 h 615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252" h="615">
                  <a:moveTo>
                    <a:pt x="0" y="615"/>
                  </a:moveTo>
                  <a:lnTo>
                    <a:pt x="2252" y="615"/>
                  </a:lnTo>
                  <a:lnTo>
                    <a:pt x="2252" y="138"/>
                  </a:lnTo>
                  <a:lnTo>
                    <a:pt x="2248" y="134"/>
                  </a:lnTo>
                  <a:lnTo>
                    <a:pt x="2238" y="123"/>
                  </a:lnTo>
                  <a:lnTo>
                    <a:pt x="2223" y="109"/>
                  </a:lnTo>
                  <a:lnTo>
                    <a:pt x="2207" y="92"/>
                  </a:lnTo>
                  <a:lnTo>
                    <a:pt x="2190" y="74"/>
                  </a:lnTo>
                  <a:lnTo>
                    <a:pt x="2176" y="61"/>
                  </a:lnTo>
                  <a:lnTo>
                    <a:pt x="2165" y="50"/>
                  </a:lnTo>
                  <a:lnTo>
                    <a:pt x="2162" y="48"/>
                  </a:lnTo>
                  <a:lnTo>
                    <a:pt x="2162" y="42"/>
                  </a:lnTo>
                  <a:lnTo>
                    <a:pt x="2162" y="25"/>
                  </a:lnTo>
                  <a:lnTo>
                    <a:pt x="2162" y="8"/>
                  </a:lnTo>
                  <a:lnTo>
                    <a:pt x="2162" y="0"/>
                  </a:lnTo>
                  <a:lnTo>
                    <a:pt x="2132" y="0"/>
                  </a:lnTo>
                  <a:lnTo>
                    <a:pt x="2132" y="33"/>
                  </a:lnTo>
                  <a:lnTo>
                    <a:pt x="1944" y="33"/>
                  </a:lnTo>
                  <a:lnTo>
                    <a:pt x="1858" y="120"/>
                  </a:lnTo>
                  <a:lnTo>
                    <a:pt x="1882" y="120"/>
                  </a:lnTo>
                  <a:lnTo>
                    <a:pt x="1882" y="214"/>
                  </a:lnTo>
                  <a:lnTo>
                    <a:pt x="1772" y="214"/>
                  </a:lnTo>
                  <a:lnTo>
                    <a:pt x="1772" y="132"/>
                  </a:lnTo>
                  <a:lnTo>
                    <a:pt x="1821" y="132"/>
                  </a:lnTo>
                  <a:lnTo>
                    <a:pt x="1776" y="63"/>
                  </a:lnTo>
                  <a:lnTo>
                    <a:pt x="1581" y="63"/>
                  </a:lnTo>
                  <a:lnTo>
                    <a:pt x="1581" y="39"/>
                  </a:lnTo>
                  <a:lnTo>
                    <a:pt x="1542" y="39"/>
                  </a:lnTo>
                  <a:lnTo>
                    <a:pt x="1542" y="63"/>
                  </a:lnTo>
                  <a:lnTo>
                    <a:pt x="1512" y="63"/>
                  </a:lnTo>
                  <a:lnTo>
                    <a:pt x="1454" y="204"/>
                  </a:lnTo>
                  <a:lnTo>
                    <a:pt x="1214" y="204"/>
                  </a:lnTo>
                  <a:lnTo>
                    <a:pt x="1208" y="147"/>
                  </a:lnTo>
                  <a:lnTo>
                    <a:pt x="1196" y="103"/>
                  </a:lnTo>
                  <a:lnTo>
                    <a:pt x="1180" y="72"/>
                  </a:lnTo>
                  <a:lnTo>
                    <a:pt x="1162" y="55"/>
                  </a:lnTo>
                  <a:lnTo>
                    <a:pt x="1141" y="51"/>
                  </a:lnTo>
                  <a:lnTo>
                    <a:pt x="1120" y="64"/>
                  </a:lnTo>
                  <a:lnTo>
                    <a:pt x="1099" y="92"/>
                  </a:lnTo>
                  <a:lnTo>
                    <a:pt x="1082" y="137"/>
                  </a:lnTo>
                  <a:lnTo>
                    <a:pt x="1012" y="0"/>
                  </a:lnTo>
                  <a:lnTo>
                    <a:pt x="909" y="126"/>
                  </a:lnTo>
                  <a:lnTo>
                    <a:pt x="824" y="5"/>
                  </a:lnTo>
                  <a:lnTo>
                    <a:pt x="728" y="123"/>
                  </a:lnTo>
                  <a:lnTo>
                    <a:pt x="566" y="123"/>
                  </a:lnTo>
                  <a:lnTo>
                    <a:pt x="566" y="204"/>
                  </a:lnTo>
                  <a:lnTo>
                    <a:pt x="538" y="208"/>
                  </a:lnTo>
                  <a:lnTo>
                    <a:pt x="537" y="176"/>
                  </a:lnTo>
                  <a:lnTo>
                    <a:pt x="534" y="141"/>
                  </a:lnTo>
                  <a:lnTo>
                    <a:pt x="529" y="110"/>
                  </a:lnTo>
                  <a:lnTo>
                    <a:pt x="522" y="83"/>
                  </a:lnTo>
                  <a:lnTo>
                    <a:pt x="514" y="64"/>
                  </a:lnTo>
                  <a:lnTo>
                    <a:pt x="505" y="56"/>
                  </a:lnTo>
                  <a:lnTo>
                    <a:pt x="496" y="63"/>
                  </a:lnTo>
                  <a:lnTo>
                    <a:pt x="485" y="88"/>
                  </a:lnTo>
                  <a:lnTo>
                    <a:pt x="481" y="71"/>
                  </a:lnTo>
                  <a:lnTo>
                    <a:pt x="474" y="57"/>
                  </a:lnTo>
                  <a:lnTo>
                    <a:pt x="466" y="49"/>
                  </a:lnTo>
                  <a:lnTo>
                    <a:pt x="455" y="47"/>
                  </a:lnTo>
                  <a:lnTo>
                    <a:pt x="446" y="51"/>
                  </a:lnTo>
                  <a:lnTo>
                    <a:pt x="437" y="65"/>
                  </a:lnTo>
                  <a:lnTo>
                    <a:pt x="430" y="88"/>
                  </a:lnTo>
                  <a:lnTo>
                    <a:pt x="427" y="123"/>
                  </a:lnTo>
                  <a:lnTo>
                    <a:pt x="415" y="119"/>
                  </a:lnTo>
                  <a:lnTo>
                    <a:pt x="405" y="132"/>
                  </a:lnTo>
                  <a:lnTo>
                    <a:pt x="399" y="163"/>
                  </a:lnTo>
                  <a:lnTo>
                    <a:pt x="397" y="208"/>
                  </a:lnTo>
                  <a:lnTo>
                    <a:pt x="363" y="208"/>
                  </a:lnTo>
                  <a:lnTo>
                    <a:pt x="363" y="153"/>
                  </a:lnTo>
                  <a:lnTo>
                    <a:pt x="317" y="107"/>
                  </a:lnTo>
                  <a:lnTo>
                    <a:pt x="180" y="107"/>
                  </a:lnTo>
                  <a:lnTo>
                    <a:pt x="128" y="55"/>
                  </a:lnTo>
                  <a:lnTo>
                    <a:pt x="74" y="135"/>
                  </a:lnTo>
                  <a:lnTo>
                    <a:pt x="74" y="216"/>
                  </a:lnTo>
                  <a:lnTo>
                    <a:pt x="2" y="216"/>
                  </a:lnTo>
                  <a:lnTo>
                    <a:pt x="0" y="615"/>
                  </a:lnTo>
                  <a:close/>
                </a:path>
              </a:pathLst>
            </a:custGeom>
            <a:solidFill>
              <a:srgbClr val="D8C6A5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Freeform 64"/>
            <p:cNvSpPr/>
            <p:nvPr/>
          </p:nvSpPr>
          <p:spPr bwMode="auto">
            <a:xfrm>
              <a:off x="3058" y="1494"/>
              <a:ext cx="176" cy="319"/>
            </a:xfrm>
            <a:custGeom>
              <a:avLst/>
              <a:gdLst>
                <a:gd name="T0" fmla="*/ 1 w 351"/>
                <a:gd name="T1" fmla="*/ 1 h 638"/>
                <a:gd name="T2" fmla="*/ 1 w 351"/>
                <a:gd name="T3" fmla="*/ 1 h 638"/>
                <a:gd name="T4" fmla="*/ 1 w 351"/>
                <a:gd name="T5" fmla="*/ 1 h 638"/>
                <a:gd name="T6" fmla="*/ 1 w 351"/>
                <a:gd name="T7" fmla="*/ 1 h 638"/>
                <a:gd name="T8" fmla="*/ 1 w 351"/>
                <a:gd name="T9" fmla="*/ 1 h 638"/>
                <a:gd name="T10" fmla="*/ 1 w 351"/>
                <a:gd name="T11" fmla="*/ 1 h 638"/>
                <a:gd name="T12" fmla="*/ 1 w 351"/>
                <a:gd name="T13" fmla="*/ 1 h 638"/>
                <a:gd name="T14" fmla="*/ 1 w 351"/>
                <a:gd name="T15" fmla="*/ 1 h 638"/>
                <a:gd name="T16" fmla="*/ 1 w 351"/>
                <a:gd name="T17" fmla="*/ 1 h 638"/>
                <a:gd name="T18" fmla="*/ 1 w 351"/>
                <a:gd name="T19" fmla="*/ 1 h 638"/>
                <a:gd name="T20" fmla="*/ 1 w 351"/>
                <a:gd name="T21" fmla="*/ 1 h 638"/>
                <a:gd name="T22" fmla="*/ 1 w 351"/>
                <a:gd name="T23" fmla="*/ 1 h 638"/>
                <a:gd name="T24" fmla="*/ 1 w 351"/>
                <a:gd name="T25" fmla="*/ 1 h 638"/>
                <a:gd name="T26" fmla="*/ 1 w 351"/>
                <a:gd name="T27" fmla="*/ 1 h 638"/>
                <a:gd name="T28" fmla="*/ 1 w 351"/>
                <a:gd name="T29" fmla="*/ 1 h 638"/>
                <a:gd name="T30" fmla="*/ 0 w 351"/>
                <a:gd name="T31" fmla="*/ 1 h 638"/>
                <a:gd name="T32" fmla="*/ 1 w 351"/>
                <a:gd name="T33" fmla="*/ 1 h 638"/>
                <a:gd name="T34" fmla="*/ 1 w 351"/>
                <a:gd name="T35" fmla="*/ 1 h 638"/>
                <a:gd name="T36" fmla="*/ 1 w 351"/>
                <a:gd name="T37" fmla="*/ 1 h 638"/>
                <a:gd name="T38" fmla="*/ 1 w 351"/>
                <a:gd name="T39" fmla="*/ 1 h 638"/>
                <a:gd name="T40" fmla="*/ 1 w 351"/>
                <a:gd name="T41" fmla="*/ 1 h 638"/>
                <a:gd name="T42" fmla="*/ 1 w 351"/>
                <a:gd name="T43" fmla="*/ 1 h 638"/>
                <a:gd name="T44" fmla="*/ 1 w 351"/>
                <a:gd name="T45" fmla="*/ 1 h 638"/>
                <a:gd name="T46" fmla="*/ 1 w 351"/>
                <a:gd name="T47" fmla="*/ 1 h 638"/>
                <a:gd name="T48" fmla="*/ 1 w 351"/>
                <a:gd name="T49" fmla="*/ 1 h 638"/>
                <a:gd name="T50" fmla="*/ 1 w 351"/>
                <a:gd name="T51" fmla="*/ 1 h 638"/>
                <a:gd name="T52" fmla="*/ 1 w 351"/>
                <a:gd name="T53" fmla="*/ 1 h 638"/>
                <a:gd name="T54" fmla="*/ 1 w 351"/>
                <a:gd name="T55" fmla="*/ 1 h 638"/>
                <a:gd name="T56" fmla="*/ 1 w 351"/>
                <a:gd name="T57" fmla="*/ 1 h 638"/>
                <a:gd name="T58" fmla="*/ 1 w 351"/>
                <a:gd name="T59" fmla="*/ 1 h 638"/>
                <a:gd name="T60" fmla="*/ 1 w 351"/>
                <a:gd name="T61" fmla="*/ 1 h 638"/>
                <a:gd name="T62" fmla="*/ 1 w 351"/>
                <a:gd name="T63" fmla="*/ 1 h 638"/>
                <a:gd name="T64" fmla="*/ 1 w 351"/>
                <a:gd name="T65" fmla="*/ 1 h 638"/>
                <a:gd name="T66" fmla="*/ 1 w 351"/>
                <a:gd name="T67" fmla="*/ 1 h 638"/>
                <a:gd name="T68" fmla="*/ 1 w 351"/>
                <a:gd name="T69" fmla="*/ 1 h 638"/>
                <a:gd name="T70" fmla="*/ 1 w 351"/>
                <a:gd name="T71" fmla="*/ 1 h 638"/>
                <a:gd name="T72" fmla="*/ 1 w 351"/>
                <a:gd name="T73" fmla="*/ 1 h 638"/>
                <a:gd name="T74" fmla="*/ 1 w 351"/>
                <a:gd name="T75" fmla="*/ 1 h 638"/>
                <a:gd name="T76" fmla="*/ 1 w 351"/>
                <a:gd name="T77" fmla="*/ 1 h 638"/>
                <a:gd name="T78" fmla="*/ 1 w 351"/>
                <a:gd name="T79" fmla="*/ 1 h 638"/>
                <a:gd name="T80" fmla="*/ 1 w 351"/>
                <a:gd name="T81" fmla="*/ 1 h 638"/>
                <a:gd name="T82" fmla="*/ 1 w 351"/>
                <a:gd name="T83" fmla="*/ 1 h 638"/>
                <a:gd name="T84" fmla="*/ 1 w 351"/>
                <a:gd name="T85" fmla="*/ 1 h 638"/>
                <a:gd name="T86" fmla="*/ 1 w 351"/>
                <a:gd name="T87" fmla="*/ 1 h 638"/>
                <a:gd name="T88" fmla="*/ 1 w 351"/>
                <a:gd name="T89" fmla="*/ 1 h 638"/>
                <a:gd name="T90" fmla="*/ 1 w 351"/>
                <a:gd name="T91" fmla="*/ 1 h 638"/>
                <a:gd name="T92" fmla="*/ 1 w 351"/>
                <a:gd name="T93" fmla="*/ 1 h 638"/>
                <a:gd name="T94" fmla="*/ 1 w 351"/>
                <a:gd name="T95" fmla="*/ 1 h 638"/>
                <a:gd name="T96" fmla="*/ 1 w 351"/>
                <a:gd name="T97" fmla="*/ 1 h 638"/>
                <a:gd name="T98" fmla="*/ 1 w 351"/>
                <a:gd name="T99" fmla="*/ 1 h 638"/>
                <a:gd name="T100" fmla="*/ 1 w 351"/>
                <a:gd name="T101" fmla="*/ 1 h 638"/>
                <a:gd name="T102" fmla="*/ 1 w 351"/>
                <a:gd name="T103" fmla="*/ 1 h 63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51"/>
                <a:gd name="T157" fmla="*/ 0 h 638"/>
                <a:gd name="T158" fmla="*/ 351 w 351"/>
                <a:gd name="T159" fmla="*/ 638 h 63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51" h="638">
                  <a:moveTo>
                    <a:pt x="166" y="0"/>
                  </a:moveTo>
                  <a:lnTo>
                    <a:pt x="150" y="4"/>
                  </a:lnTo>
                  <a:lnTo>
                    <a:pt x="134" y="22"/>
                  </a:lnTo>
                  <a:lnTo>
                    <a:pt x="119" y="48"/>
                  </a:lnTo>
                  <a:lnTo>
                    <a:pt x="106" y="81"/>
                  </a:lnTo>
                  <a:lnTo>
                    <a:pt x="95" y="118"/>
                  </a:lnTo>
                  <a:lnTo>
                    <a:pt x="86" y="154"/>
                  </a:lnTo>
                  <a:lnTo>
                    <a:pt x="82" y="186"/>
                  </a:lnTo>
                  <a:lnTo>
                    <a:pt x="81" y="211"/>
                  </a:lnTo>
                  <a:lnTo>
                    <a:pt x="74" y="192"/>
                  </a:lnTo>
                  <a:lnTo>
                    <a:pt x="69" y="168"/>
                  </a:lnTo>
                  <a:lnTo>
                    <a:pt x="65" y="148"/>
                  </a:lnTo>
                  <a:lnTo>
                    <a:pt x="63" y="140"/>
                  </a:lnTo>
                  <a:lnTo>
                    <a:pt x="46" y="188"/>
                  </a:lnTo>
                  <a:lnTo>
                    <a:pt x="35" y="230"/>
                  </a:lnTo>
                  <a:lnTo>
                    <a:pt x="30" y="267"/>
                  </a:lnTo>
                  <a:lnTo>
                    <a:pt x="29" y="298"/>
                  </a:lnTo>
                  <a:lnTo>
                    <a:pt x="31" y="323"/>
                  </a:lnTo>
                  <a:lnTo>
                    <a:pt x="38" y="343"/>
                  </a:lnTo>
                  <a:lnTo>
                    <a:pt x="46" y="359"/>
                  </a:lnTo>
                  <a:lnTo>
                    <a:pt x="55" y="369"/>
                  </a:lnTo>
                  <a:lnTo>
                    <a:pt x="45" y="362"/>
                  </a:lnTo>
                  <a:lnTo>
                    <a:pt x="36" y="356"/>
                  </a:lnTo>
                  <a:lnTo>
                    <a:pt x="28" y="351"/>
                  </a:lnTo>
                  <a:lnTo>
                    <a:pt x="21" y="345"/>
                  </a:lnTo>
                  <a:lnTo>
                    <a:pt x="15" y="341"/>
                  </a:lnTo>
                  <a:lnTo>
                    <a:pt x="12" y="338"/>
                  </a:lnTo>
                  <a:lnTo>
                    <a:pt x="9" y="336"/>
                  </a:lnTo>
                  <a:lnTo>
                    <a:pt x="8" y="334"/>
                  </a:lnTo>
                  <a:lnTo>
                    <a:pt x="5" y="367"/>
                  </a:lnTo>
                  <a:lnTo>
                    <a:pt x="1" y="407"/>
                  </a:lnTo>
                  <a:lnTo>
                    <a:pt x="0" y="453"/>
                  </a:lnTo>
                  <a:lnTo>
                    <a:pt x="1" y="499"/>
                  </a:lnTo>
                  <a:lnTo>
                    <a:pt x="7" y="545"/>
                  </a:lnTo>
                  <a:lnTo>
                    <a:pt x="18" y="585"/>
                  </a:lnTo>
                  <a:lnTo>
                    <a:pt x="37" y="618"/>
                  </a:lnTo>
                  <a:lnTo>
                    <a:pt x="65" y="638"/>
                  </a:lnTo>
                  <a:lnTo>
                    <a:pt x="71" y="638"/>
                  </a:lnTo>
                  <a:lnTo>
                    <a:pt x="83" y="638"/>
                  </a:lnTo>
                  <a:lnTo>
                    <a:pt x="97" y="638"/>
                  </a:lnTo>
                  <a:lnTo>
                    <a:pt x="114" y="638"/>
                  </a:lnTo>
                  <a:lnTo>
                    <a:pt x="133" y="638"/>
                  </a:lnTo>
                  <a:lnTo>
                    <a:pt x="152" y="638"/>
                  </a:lnTo>
                  <a:lnTo>
                    <a:pt x="173" y="638"/>
                  </a:lnTo>
                  <a:lnTo>
                    <a:pt x="194" y="638"/>
                  </a:lnTo>
                  <a:lnTo>
                    <a:pt x="214" y="638"/>
                  </a:lnTo>
                  <a:lnTo>
                    <a:pt x="234" y="638"/>
                  </a:lnTo>
                  <a:lnTo>
                    <a:pt x="252" y="638"/>
                  </a:lnTo>
                  <a:lnTo>
                    <a:pt x="268" y="638"/>
                  </a:lnTo>
                  <a:lnTo>
                    <a:pt x="282" y="638"/>
                  </a:lnTo>
                  <a:lnTo>
                    <a:pt x="293" y="638"/>
                  </a:lnTo>
                  <a:lnTo>
                    <a:pt x="300" y="638"/>
                  </a:lnTo>
                  <a:lnTo>
                    <a:pt x="302" y="638"/>
                  </a:lnTo>
                  <a:lnTo>
                    <a:pt x="315" y="621"/>
                  </a:lnTo>
                  <a:lnTo>
                    <a:pt x="326" y="594"/>
                  </a:lnTo>
                  <a:lnTo>
                    <a:pt x="336" y="562"/>
                  </a:lnTo>
                  <a:lnTo>
                    <a:pt x="345" y="527"/>
                  </a:lnTo>
                  <a:lnTo>
                    <a:pt x="349" y="491"/>
                  </a:lnTo>
                  <a:lnTo>
                    <a:pt x="351" y="456"/>
                  </a:lnTo>
                  <a:lnTo>
                    <a:pt x="350" y="427"/>
                  </a:lnTo>
                  <a:lnTo>
                    <a:pt x="345" y="402"/>
                  </a:lnTo>
                  <a:lnTo>
                    <a:pt x="342" y="416"/>
                  </a:lnTo>
                  <a:lnTo>
                    <a:pt x="338" y="430"/>
                  </a:lnTo>
                  <a:lnTo>
                    <a:pt x="332" y="441"/>
                  </a:lnTo>
                  <a:lnTo>
                    <a:pt x="326" y="453"/>
                  </a:lnTo>
                  <a:lnTo>
                    <a:pt x="319" y="462"/>
                  </a:lnTo>
                  <a:lnTo>
                    <a:pt x="313" y="469"/>
                  </a:lnTo>
                  <a:lnTo>
                    <a:pt x="308" y="476"/>
                  </a:lnTo>
                  <a:lnTo>
                    <a:pt x="302" y="479"/>
                  </a:lnTo>
                  <a:lnTo>
                    <a:pt x="309" y="464"/>
                  </a:lnTo>
                  <a:lnTo>
                    <a:pt x="317" y="441"/>
                  </a:lnTo>
                  <a:lnTo>
                    <a:pt x="323" y="413"/>
                  </a:lnTo>
                  <a:lnTo>
                    <a:pt x="327" y="379"/>
                  </a:lnTo>
                  <a:lnTo>
                    <a:pt x="328" y="341"/>
                  </a:lnTo>
                  <a:lnTo>
                    <a:pt x="324" y="300"/>
                  </a:lnTo>
                  <a:lnTo>
                    <a:pt x="312" y="256"/>
                  </a:lnTo>
                  <a:lnTo>
                    <a:pt x="293" y="211"/>
                  </a:lnTo>
                  <a:lnTo>
                    <a:pt x="293" y="222"/>
                  </a:lnTo>
                  <a:lnTo>
                    <a:pt x="289" y="234"/>
                  </a:lnTo>
                  <a:lnTo>
                    <a:pt x="285" y="246"/>
                  </a:lnTo>
                  <a:lnTo>
                    <a:pt x="278" y="257"/>
                  </a:lnTo>
                  <a:lnTo>
                    <a:pt x="271" y="268"/>
                  </a:lnTo>
                  <a:lnTo>
                    <a:pt x="265" y="276"/>
                  </a:lnTo>
                  <a:lnTo>
                    <a:pt x="260" y="282"/>
                  </a:lnTo>
                  <a:lnTo>
                    <a:pt x="259" y="284"/>
                  </a:lnTo>
                  <a:lnTo>
                    <a:pt x="262" y="267"/>
                  </a:lnTo>
                  <a:lnTo>
                    <a:pt x="263" y="240"/>
                  </a:lnTo>
                  <a:lnTo>
                    <a:pt x="263" y="208"/>
                  </a:lnTo>
                  <a:lnTo>
                    <a:pt x="262" y="172"/>
                  </a:lnTo>
                  <a:lnTo>
                    <a:pt x="257" y="137"/>
                  </a:lnTo>
                  <a:lnTo>
                    <a:pt x="249" y="102"/>
                  </a:lnTo>
                  <a:lnTo>
                    <a:pt x="239" y="72"/>
                  </a:lnTo>
                  <a:lnTo>
                    <a:pt x="225" y="50"/>
                  </a:lnTo>
                  <a:lnTo>
                    <a:pt x="225" y="73"/>
                  </a:lnTo>
                  <a:lnTo>
                    <a:pt x="220" y="94"/>
                  </a:lnTo>
                  <a:lnTo>
                    <a:pt x="214" y="109"/>
                  </a:lnTo>
                  <a:lnTo>
                    <a:pt x="212" y="115"/>
                  </a:lnTo>
                  <a:lnTo>
                    <a:pt x="210" y="99"/>
                  </a:lnTo>
                  <a:lnTo>
                    <a:pt x="205" y="80"/>
                  </a:lnTo>
                  <a:lnTo>
                    <a:pt x="197" y="61"/>
                  </a:lnTo>
                  <a:lnTo>
                    <a:pt x="189" y="42"/>
                  </a:lnTo>
                  <a:lnTo>
                    <a:pt x="181" y="26"/>
                  </a:lnTo>
                  <a:lnTo>
                    <a:pt x="173" y="12"/>
                  </a:lnTo>
                  <a:lnTo>
                    <a:pt x="168" y="3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Freeform 65"/>
            <p:cNvSpPr/>
            <p:nvPr/>
          </p:nvSpPr>
          <p:spPr bwMode="auto">
            <a:xfrm>
              <a:off x="3127" y="1589"/>
              <a:ext cx="379" cy="224"/>
            </a:xfrm>
            <a:custGeom>
              <a:avLst/>
              <a:gdLst>
                <a:gd name="T0" fmla="*/ 0 w 758"/>
                <a:gd name="T1" fmla="*/ 0 h 449"/>
                <a:gd name="T2" fmla="*/ 1 w 758"/>
                <a:gd name="T3" fmla="*/ 0 h 449"/>
                <a:gd name="T4" fmla="*/ 1 w 758"/>
                <a:gd name="T5" fmla="*/ 0 h 449"/>
                <a:gd name="T6" fmla="*/ 1 w 758"/>
                <a:gd name="T7" fmla="*/ 0 h 449"/>
                <a:gd name="T8" fmla="*/ 1 w 758"/>
                <a:gd name="T9" fmla="*/ 0 h 449"/>
                <a:gd name="T10" fmla="*/ 0 w 758"/>
                <a:gd name="T11" fmla="*/ 0 h 449"/>
                <a:gd name="T12" fmla="*/ 0 w 758"/>
                <a:gd name="T13" fmla="*/ 0 h 4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58"/>
                <a:gd name="T22" fmla="*/ 0 h 449"/>
                <a:gd name="T23" fmla="*/ 758 w 758"/>
                <a:gd name="T24" fmla="*/ 449 h 44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58" h="449">
                  <a:moveTo>
                    <a:pt x="0" y="228"/>
                  </a:moveTo>
                  <a:lnTo>
                    <a:pt x="150" y="0"/>
                  </a:lnTo>
                  <a:lnTo>
                    <a:pt x="299" y="228"/>
                  </a:lnTo>
                  <a:lnTo>
                    <a:pt x="758" y="228"/>
                  </a:lnTo>
                  <a:lnTo>
                    <a:pt x="758" y="449"/>
                  </a:lnTo>
                  <a:lnTo>
                    <a:pt x="0" y="449"/>
                  </a:lnTo>
                  <a:lnTo>
                    <a:pt x="0" y="228"/>
                  </a:lnTo>
                  <a:close/>
                </a:path>
              </a:pathLst>
            </a:custGeom>
            <a:solidFill>
              <a:srgbClr val="B266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Freeform 66"/>
            <p:cNvSpPr/>
            <p:nvPr/>
          </p:nvSpPr>
          <p:spPr bwMode="auto">
            <a:xfrm>
              <a:off x="3124" y="1570"/>
              <a:ext cx="386" cy="133"/>
            </a:xfrm>
            <a:custGeom>
              <a:avLst/>
              <a:gdLst>
                <a:gd name="T0" fmla="*/ 1 w 770"/>
                <a:gd name="T1" fmla="*/ 1 h 264"/>
                <a:gd name="T2" fmla="*/ 1 w 770"/>
                <a:gd name="T3" fmla="*/ 1 h 264"/>
                <a:gd name="T4" fmla="*/ 1 w 770"/>
                <a:gd name="T5" fmla="*/ 1 h 264"/>
                <a:gd name="T6" fmla="*/ 1 w 770"/>
                <a:gd name="T7" fmla="*/ 1 h 264"/>
                <a:gd name="T8" fmla="*/ 0 w 770"/>
                <a:gd name="T9" fmla="*/ 1 h 264"/>
                <a:gd name="T10" fmla="*/ 1 w 770"/>
                <a:gd name="T11" fmla="*/ 0 h 264"/>
                <a:gd name="T12" fmla="*/ 1 w 770"/>
                <a:gd name="T13" fmla="*/ 1 h 264"/>
                <a:gd name="T14" fmla="*/ 1 w 770"/>
                <a:gd name="T15" fmla="*/ 1 h 264"/>
                <a:gd name="T16" fmla="*/ 1 w 770"/>
                <a:gd name="T17" fmla="*/ 1 h 2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70"/>
                <a:gd name="T28" fmla="*/ 0 h 264"/>
                <a:gd name="T29" fmla="*/ 770 w 770"/>
                <a:gd name="T30" fmla="*/ 264 h 2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70" h="264">
                  <a:moveTo>
                    <a:pt x="763" y="264"/>
                  </a:moveTo>
                  <a:lnTo>
                    <a:pt x="304" y="264"/>
                  </a:lnTo>
                  <a:lnTo>
                    <a:pt x="155" y="36"/>
                  </a:lnTo>
                  <a:lnTo>
                    <a:pt x="5" y="264"/>
                  </a:lnTo>
                  <a:lnTo>
                    <a:pt x="0" y="237"/>
                  </a:lnTo>
                  <a:lnTo>
                    <a:pt x="155" y="0"/>
                  </a:lnTo>
                  <a:lnTo>
                    <a:pt x="309" y="237"/>
                  </a:lnTo>
                  <a:lnTo>
                    <a:pt x="770" y="237"/>
                  </a:lnTo>
                  <a:lnTo>
                    <a:pt x="763" y="26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Rectangle 67"/>
            <p:cNvSpPr>
              <a:spLocks noChangeArrowheads="1"/>
            </p:cNvSpPr>
            <p:nvPr/>
          </p:nvSpPr>
          <p:spPr bwMode="auto">
            <a:xfrm>
              <a:off x="3138" y="1711"/>
              <a:ext cx="134" cy="10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Freeform 68"/>
            <p:cNvSpPr/>
            <p:nvPr/>
          </p:nvSpPr>
          <p:spPr bwMode="auto">
            <a:xfrm>
              <a:off x="3202" y="1570"/>
              <a:ext cx="308" cy="119"/>
            </a:xfrm>
            <a:custGeom>
              <a:avLst/>
              <a:gdLst>
                <a:gd name="T0" fmla="*/ 0 w 615"/>
                <a:gd name="T1" fmla="*/ 0 h 237"/>
                <a:gd name="T2" fmla="*/ 1 w 615"/>
                <a:gd name="T3" fmla="*/ 1 h 237"/>
                <a:gd name="T4" fmla="*/ 1 w 615"/>
                <a:gd name="T5" fmla="*/ 1 h 237"/>
                <a:gd name="T6" fmla="*/ 1 w 615"/>
                <a:gd name="T7" fmla="*/ 0 h 237"/>
                <a:gd name="T8" fmla="*/ 0 w 615"/>
                <a:gd name="T9" fmla="*/ 0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5"/>
                <a:gd name="T16" fmla="*/ 0 h 237"/>
                <a:gd name="T17" fmla="*/ 615 w 615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5" h="237">
                  <a:moveTo>
                    <a:pt x="0" y="0"/>
                  </a:moveTo>
                  <a:lnTo>
                    <a:pt x="154" y="237"/>
                  </a:lnTo>
                  <a:lnTo>
                    <a:pt x="615" y="237"/>
                  </a:lnTo>
                  <a:lnTo>
                    <a:pt x="4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Rectangle 69"/>
            <p:cNvSpPr>
              <a:spLocks noChangeArrowheads="1"/>
            </p:cNvSpPr>
            <p:nvPr/>
          </p:nvSpPr>
          <p:spPr bwMode="auto">
            <a:xfrm>
              <a:off x="3147" y="1719"/>
              <a:ext cx="114" cy="94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Rectangle 70"/>
            <p:cNvSpPr>
              <a:spLocks noChangeArrowheads="1"/>
            </p:cNvSpPr>
            <p:nvPr/>
          </p:nvSpPr>
          <p:spPr bwMode="auto">
            <a:xfrm>
              <a:off x="3032" y="1813"/>
              <a:ext cx="1126" cy="221"/>
            </a:xfrm>
            <a:prstGeom prst="rect">
              <a:avLst/>
            </a:prstGeom>
            <a:solidFill>
              <a:srgbClr val="33BF0C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Freeform 71"/>
            <p:cNvSpPr/>
            <p:nvPr/>
          </p:nvSpPr>
          <p:spPr bwMode="auto">
            <a:xfrm>
              <a:off x="3485" y="1432"/>
              <a:ext cx="435" cy="205"/>
            </a:xfrm>
            <a:custGeom>
              <a:avLst/>
              <a:gdLst>
                <a:gd name="T0" fmla="*/ 0 w 871"/>
                <a:gd name="T1" fmla="*/ 1 h 409"/>
                <a:gd name="T2" fmla="*/ 0 w 871"/>
                <a:gd name="T3" fmla="*/ 1 h 409"/>
                <a:gd name="T4" fmla="*/ 0 w 871"/>
                <a:gd name="T5" fmla="*/ 1 h 409"/>
                <a:gd name="T6" fmla="*/ 0 w 871"/>
                <a:gd name="T7" fmla="*/ 1 h 409"/>
                <a:gd name="T8" fmla="*/ 0 w 871"/>
                <a:gd name="T9" fmla="*/ 1 h 409"/>
                <a:gd name="T10" fmla="*/ 0 w 871"/>
                <a:gd name="T11" fmla="*/ 1 h 409"/>
                <a:gd name="T12" fmla="*/ 0 w 871"/>
                <a:gd name="T13" fmla="*/ 0 h 409"/>
                <a:gd name="T14" fmla="*/ 0 w 871"/>
                <a:gd name="T15" fmla="*/ 0 h 409"/>
                <a:gd name="T16" fmla="*/ 0 w 871"/>
                <a:gd name="T17" fmla="*/ 1 h 4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71"/>
                <a:gd name="T28" fmla="*/ 0 h 409"/>
                <a:gd name="T29" fmla="*/ 871 w 871"/>
                <a:gd name="T30" fmla="*/ 409 h 40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71" h="409">
                  <a:moveTo>
                    <a:pt x="380" y="73"/>
                  </a:moveTo>
                  <a:lnTo>
                    <a:pt x="871" y="73"/>
                  </a:lnTo>
                  <a:lnTo>
                    <a:pt x="652" y="409"/>
                  </a:lnTo>
                  <a:lnTo>
                    <a:pt x="0" y="409"/>
                  </a:lnTo>
                  <a:lnTo>
                    <a:pt x="220" y="73"/>
                  </a:lnTo>
                  <a:lnTo>
                    <a:pt x="306" y="73"/>
                  </a:lnTo>
                  <a:lnTo>
                    <a:pt x="306" y="0"/>
                  </a:lnTo>
                  <a:lnTo>
                    <a:pt x="380" y="0"/>
                  </a:lnTo>
                  <a:lnTo>
                    <a:pt x="380" y="73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" name="Freeform 72"/>
            <p:cNvSpPr/>
            <p:nvPr/>
          </p:nvSpPr>
          <p:spPr bwMode="auto">
            <a:xfrm>
              <a:off x="3489" y="1495"/>
              <a:ext cx="537" cy="318"/>
            </a:xfrm>
            <a:custGeom>
              <a:avLst/>
              <a:gdLst>
                <a:gd name="T0" fmla="*/ 1 w 1073"/>
                <a:gd name="T1" fmla="*/ 1 h 636"/>
                <a:gd name="T2" fmla="*/ 1 w 1073"/>
                <a:gd name="T3" fmla="*/ 0 h 636"/>
                <a:gd name="T4" fmla="*/ 1 w 1073"/>
                <a:gd name="T5" fmla="*/ 1 h 636"/>
                <a:gd name="T6" fmla="*/ 0 w 1073"/>
                <a:gd name="T7" fmla="*/ 1 h 636"/>
                <a:gd name="T8" fmla="*/ 0 w 1073"/>
                <a:gd name="T9" fmla="*/ 1 h 636"/>
                <a:gd name="T10" fmla="*/ 1 w 1073"/>
                <a:gd name="T11" fmla="*/ 1 h 636"/>
                <a:gd name="T12" fmla="*/ 1 w 1073"/>
                <a:gd name="T13" fmla="*/ 1 h 6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73"/>
                <a:gd name="T22" fmla="*/ 0 h 636"/>
                <a:gd name="T23" fmla="*/ 1073 w 1073"/>
                <a:gd name="T24" fmla="*/ 636 h 6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73" h="636">
                  <a:moveTo>
                    <a:pt x="1073" y="323"/>
                  </a:moveTo>
                  <a:lnTo>
                    <a:pt x="862" y="0"/>
                  </a:lnTo>
                  <a:lnTo>
                    <a:pt x="651" y="323"/>
                  </a:lnTo>
                  <a:lnTo>
                    <a:pt x="0" y="323"/>
                  </a:lnTo>
                  <a:lnTo>
                    <a:pt x="0" y="636"/>
                  </a:lnTo>
                  <a:lnTo>
                    <a:pt x="1073" y="636"/>
                  </a:lnTo>
                  <a:lnTo>
                    <a:pt x="1073" y="323"/>
                  </a:lnTo>
                  <a:close/>
                </a:path>
              </a:pathLst>
            </a:custGeom>
            <a:solidFill>
              <a:srgbClr val="B266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" name="Rectangle 73"/>
            <p:cNvSpPr>
              <a:spLocks noChangeArrowheads="1"/>
            </p:cNvSpPr>
            <p:nvPr/>
          </p:nvSpPr>
          <p:spPr bwMode="auto">
            <a:xfrm>
              <a:off x="3498" y="1668"/>
              <a:ext cx="312" cy="139"/>
            </a:xfrm>
            <a:prstGeom prst="rect">
              <a:avLst/>
            </a:prstGeom>
            <a:solidFill>
              <a:srgbClr val="D8B272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" name="Freeform 74"/>
            <p:cNvSpPr/>
            <p:nvPr/>
          </p:nvSpPr>
          <p:spPr bwMode="auto">
            <a:xfrm>
              <a:off x="3937" y="1757"/>
              <a:ext cx="174" cy="56"/>
            </a:xfrm>
            <a:custGeom>
              <a:avLst/>
              <a:gdLst>
                <a:gd name="T0" fmla="*/ 1 w 348"/>
                <a:gd name="T1" fmla="*/ 0 h 113"/>
                <a:gd name="T2" fmla="*/ 1 w 348"/>
                <a:gd name="T3" fmla="*/ 0 h 113"/>
                <a:gd name="T4" fmla="*/ 0 w 348"/>
                <a:gd name="T5" fmla="*/ 0 h 113"/>
                <a:gd name="T6" fmla="*/ 0 w 348"/>
                <a:gd name="T7" fmla="*/ 0 h 113"/>
                <a:gd name="T8" fmla="*/ 1 w 348"/>
                <a:gd name="T9" fmla="*/ 0 h 113"/>
                <a:gd name="T10" fmla="*/ 1 w 348"/>
                <a:gd name="T11" fmla="*/ 0 h 113"/>
                <a:gd name="T12" fmla="*/ 1 w 348"/>
                <a:gd name="T13" fmla="*/ 0 h 1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8"/>
                <a:gd name="T22" fmla="*/ 0 h 113"/>
                <a:gd name="T23" fmla="*/ 348 w 348"/>
                <a:gd name="T24" fmla="*/ 113 h 1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8" h="113">
                  <a:moveTo>
                    <a:pt x="303" y="55"/>
                  </a:moveTo>
                  <a:lnTo>
                    <a:pt x="303" y="0"/>
                  </a:lnTo>
                  <a:lnTo>
                    <a:pt x="0" y="0"/>
                  </a:lnTo>
                  <a:lnTo>
                    <a:pt x="0" y="113"/>
                  </a:lnTo>
                  <a:lnTo>
                    <a:pt x="348" y="113"/>
                  </a:lnTo>
                  <a:lnTo>
                    <a:pt x="348" y="55"/>
                  </a:lnTo>
                  <a:lnTo>
                    <a:pt x="303" y="55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" name="Rectangle 75"/>
            <p:cNvSpPr>
              <a:spLocks noChangeArrowheads="1"/>
            </p:cNvSpPr>
            <p:nvPr/>
          </p:nvSpPr>
          <p:spPr bwMode="auto">
            <a:xfrm>
              <a:off x="3937" y="1665"/>
              <a:ext cx="74" cy="91"/>
            </a:xfrm>
            <a:prstGeom prst="rect">
              <a:avLst/>
            </a:prstGeom>
            <a:solidFill>
              <a:srgbClr val="C1841E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" name="Rectangle 76"/>
            <p:cNvSpPr>
              <a:spLocks noChangeArrowheads="1"/>
            </p:cNvSpPr>
            <p:nvPr/>
          </p:nvSpPr>
          <p:spPr bwMode="auto">
            <a:xfrm>
              <a:off x="3646" y="1683"/>
              <a:ext cx="134" cy="104"/>
            </a:xfrm>
            <a:prstGeom prst="rect">
              <a:avLst/>
            </a:prstGeom>
            <a:solidFill>
              <a:srgbClr val="C1841E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" name="Rectangle 77"/>
            <p:cNvSpPr>
              <a:spLocks noChangeArrowheads="1"/>
            </p:cNvSpPr>
            <p:nvPr/>
          </p:nvSpPr>
          <p:spPr bwMode="auto">
            <a:xfrm>
              <a:off x="3952" y="1675"/>
              <a:ext cx="45" cy="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" name="Freeform 78"/>
            <p:cNvSpPr/>
            <p:nvPr/>
          </p:nvSpPr>
          <p:spPr bwMode="auto">
            <a:xfrm>
              <a:off x="3485" y="1469"/>
              <a:ext cx="545" cy="188"/>
            </a:xfrm>
            <a:custGeom>
              <a:avLst/>
              <a:gdLst>
                <a:gd name="T0" fmla="*/ 0 w 1091"/>
                <a:gd name="T1" fmla="*/ 1 h 375"/>
                <a:gd name="T2" fmla="*/ 0 w 1091"/>
                <a:gd name="T3" fmla="*/ 1 h 375"/>
                <a:gd name="T4" fmla="*/ 0 w 1091"/>
                <a:gd name="T5" fmla="*/ 1 h 375"/>
                <a:gd name="T6" fmla="*/ 0 w 1091"/>
                <a:gd name="T7" fmla="*/ 1 h 375"/>
                <a:gd name="T8" fmla="*/ 0 w 1091"/>
                <a:gd name="T9" fmla="*/ 1 h 375"/>
                <a:gd name="T10" fmla="*/ 0 w 1091"/>
                <a:gd name="T11" fmla="*/ 0 h 375"/>
                <a:gd name="T12" fmla="*/ 0 w 1091"/>
                <a:gd name="T13" fmla="*/ 1 h 375"/>
                <a:gd name="T14" fmla="*/ 0 w 1091"/>
                <a:gd name="T15" fmla="*/ 1 h 375"/>
                <a:gd name="T16" fmla="*/ 0 w 1091"/>
                <a:gd name="T17" fmla="*/ 1 h 3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91"/>
                <a:gd name="T28" fmla="*/ 0 h 375"/>
                <a:gd name="T29" fmla="*/ 1091 w 1091"/>
                <a:gd name="T30" fmla="*/ 375 h 37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91" h="375">
                  <a:moveTo>
                    <a:pt x="9" y="375"/>
                  </a:moveTo>
                  <a:lnTo>
                    <a:pt x="660" y="375"/>
                  </a:lnTo>
                  <a:lnTo>
                    <a:pt x="871" y="52"/>
                  </a:lnTo>
                  <a:lnTo>
                    <a:pt x="1082" y="375"/>
                  </a:lnTo>
                  <a:lnTo>
                    <a:pt x="1091" y="336"/>
                  </a:lnTo>
                  <a:lnTo>
                    <a:pt x="871" y="0"/>
                  </a:lnTo>
                  <a:lnTo>
                    <a:pt x="652" y="336"/>
                  </a:lnTo>
                  <a:lnTo>
                    <a:pt x="0" y="336"/>
                  </a:lnTo>
                  <a:lnTo>
                    <a:pt x="9" y="3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" name="Rectangle 79"/>
            <p:cNvSpPr>
              <a:spLocks noChangeArrowheads="1"/>
            </p:cNvSpPr>
            <p:nvPr/>
          </p:nvSpPr>
          <p:spPr bwMode="auto">
            <a:xfrm>
              <a:off x="3684" y="1689"/>
              <a:ext cx="58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1" name="Rectangle 80"/>
            <p:cNvSpPr>
              <a:spLocks noChangeArrowheads="1"/>
            </p:cNvSpPr>
            <p:nvPr/>
          </p:nvSpPr>
          <p:spPr bwMode="auto">
            <a:xfrm>
              <a:off x="3653" y="1689"/>
              <a:ext cx="24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" name="Rectangle 81"/>
            <p:cNvSpPr>
              <a:spLocks noChangeArrowheads="1"/>
            </p:cNvSpPr>
            <p:nvPr/>
          </p:nvSpPr>
          <p:spPr bwMode="auto">
            <a:xfrm>
              <a:off x="3750" y="1689"/>
              <a:ext cx="23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3" name="Rectangle 82"/>
            <p:cNvSpPr>
              <a:spLocks noChangeArrowheads="1"/>
            </p:cNvSpPr>
            <p:nvPr/>
          </p:nvSpPr>
          <p:spPr bwMode="auto">
            <a:xfrm>
              <a:off x="3857" y="1689"/>
              <a:ext cx="37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4" name="Rectangle 83"/>
            <p:cNvSpPr>
              <a:spLocks noChangeArrowheads="1"/>
            </p:cNvSpPr>
            <p:nvPr/>
          </p:nvSpPr>
          <p:spPr bwMode="auto">
            <a:xfrm>
              <a:off x="3833" y="1689"/>
              <a:ext cx="17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5" name="Rectangle 84"/>
            <p:cNvSpPr>
              <a:spLocks noChangeArrowheads="1"/>
            </p:cNvSpPr>
            <p:nvPr/>
          </p:nvSpPr>
          <p:spPr bwMode="auto">
            <a:xfrm>
              <a:off x="3902" y="1689"/>
              <a:ext cx="17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6" name="Freeform 85"/>
            <p:cNvSpPr/>
            <p:nvPr/>
          </p:nvSpPr>
          <p:spPr bwMode="auto">
            <a:xfrm>
              <a:off x="3888" y="1565"/>
              <a:ext cx="27" cy="20"/>
            </a:xfrm>
            <a:custGeom>
              <a:avLst/>
              <a:gdLst>
                <a:gd name="T0" fmla="*/ 0 w 55"/>
                <a:gd name="T1" fmla="*/ 0 h 42"/>
                <a:gd name="T2" fmla="*/ 0 w 55"/>
                <a:gd name="T3" fmla="*/ 0 h 42"/>
                <a:gd name="T4" fmla="*/ 0 w 55"/>
                <a:gd name="T5" fmla="*/ 0 h 42"/>
                <a:gd name="T6" fmla="*/ 0 w 55"/>
                <a:gd name="T7" fmla="*/ 0 h 42"/>
                <a:gd name="T8" fmla="*/ 0 w 55"/>
                <a:gd name="T9" fmla="*/ 0 h 42"/>
                <a:gd name="T10" fmla="*/ 0 w 55"/>
                <a:gd name="T11" fmla="*/ 0 h 42"/>
                <a:gd name="T12" fmla="*/ 0 w 55"/>
                <a:gd name="T13" fmla="*/ 0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5"/>
                <a:gd name="T22" fmla="*/ 0 h 42"/>
                <a:gd name="T23" fmla="*/ 55 w 55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5" h="42">
                  <a:moveTo>
                    <a:pt x="21" y="0"/>
                  </a:moveTo>
                  <a:lnTo>
                    <a:pt x="13" y="8"/>
                  </a:lnTo>
                  <a:lnTo>
                    <a:pt x="7" y="19"/>
                  </a:lnTo>
                  <a:lnTo>
                    <a:pt x="2" y="30"/>
                  </a:lnTo>
                  <a:lnTo>
                    <a:pt x="0" y="42"/>
                  </a:lnTo>
                  <a:lnTo>
                    <a:pt x="55" y="4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Freeform 86"/>
            <p:cNvSpPr/>
            <p:nvPr/>
          </p:nvSpPr>
          <p:spPr bwMode="auto">
            <a:xfrm>
              <a:off x="3925" y="1565"/>
              <a:ext cx="28" cy="20"/>
            </a:xfrm>
            <a:custGeom>
              <a:avLst/>
              <a:gdLst>
                <a:gd name="T0" fmla="*/ 1 w 55"/>
                <a:gd name="T1" fmla="*/ 0 h 42"/>
                <a:gd name="T2" fmla="*/ 1 w 55"/>
                <a:gd name="T3" fmla="*/ 0 h 42"/>
                <a:gd name="T4" fmla="*/ 1 w 55"/>
                <a:gd name="T5" fmla="*/ 0 h 42"/>
                <a:gd name="T6" fmla="*/ 1 w 55"/>
                <a:gd name="T7" fmla="*/ 0 h 42"/>
                <a:gd name="T8" fmla="*/ 1 w 55"/>
                <a:gd name="T9" fmla="*/ 0 h 42"/>
                <a:gd name="T10" fmla="*/ 0 w 55"/>
                <a:gd name="T11" fmla="*/ 0 h 42"/>
                <a:gd name="T12" fmla="*/ 1 w 55"/>
                <a:gd name="T13" fmla="*/ 0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5"/>
                <a:gd name="T22" fmla="*/ 0 h 42"/>
                <a:gd name="T23" fmla="*/ 55 w 55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5" h="42">
                  <a:moveTo>
                    <a:pt x="33" y="0"/>
                  </a:moveTo>
                  <a:lnTo>
                    <a:pt x="41" y="8"/>
                  </a:lnTo>
                  <a:lnTo>
                    <a:pt x="48" y="19"/>
                  </a:lnTo>
                  <a:lnTo>
                    <a:pt x="53" y="30"/>
                  </a:lnTo>
                  <a:lnTo>
                    <a:pt x="55" y="42"/>
                  </a:lnTo>
                  <a:lnTo>
                    <a:pt x="0" y="4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" name="Freeform 87"/>
            <p:cNvSpPr/>
            <p:nvPr/>
          </p:nvSpPr>
          <p:spPr bwMode="auto">
            <a:xfrm>
              <a:off x="3904" y="1554"/>
              <a:ext cx="32" cy="29"/>
            </a:xfrm>
            <a:custGeom>
              <a:avLst/>
              <a:gdLst>
                <a:gd name="T0" fmla="*/ 0 w 66"/>
                <a:gd name="T1" fmla="*/ 1 h 53"/>
                <a:gd name="T2" fmla="*/ 0 w 66"/>
                <a:gd name="T3" fmla="*/ 1 h 53"/>
                <a:gd name="T4" fmla="*/ 0 w 66"/>
                <a:gd name="T5" fmla="*/ 1 h 53"/>
                <a:gd name="T6" fmla="*/ 0 w 66"/>
                <a:gd name="T7" fmla="*/ 1 h 53"/>
                <a:gd name="T8" fmla="*/ 0 w 66"/>
                <a:gd name="T9" fmla="*/ 1 h 53"/>
                <a:gd name="T10" fmla="*/ 0 w 66"/>
                <a:gd name="T11" fmla="*/ 0 h 53"/>
                <a:gd name="T12" fmla="*/ 0 w 66"/>
                <a:gd name="T13" fmla="*/ 1 h 53"/>
                <a:gd name="T14" fmla="*/ 0 w 66"/>
                <a:gd name="T15" fmla="*/ 1 h 53"/>
                <a:gd name="T16" fmla="*/ 0 w 66"/>
                <a:gd name="T17" fmla="*/ 1 h 53"/>
                <a:gd name="T18" fmla="*/ 0 w 66"/>
                <a:gd name="T19" fmla="*/ 1 h 53"/>
                <a:gd name="T20" fmla="*/ 0 w 66"/>
                <a:gd name="T21" fmla="*/ 1 h 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6"/>
                <a:gd name="T34" fmla="*/ 0 h 53"/>
                <a:gd name="T35" fmla="*/ 66 w 66"/>
                <a:gd name="T36" fmla="*/ 53 h 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6" h="53">
                  <a:moveTo>
                    <a:pt x="33" y="53"/>
                  </a:moveTo>
                  <a:lnTo>
                    <a:pt x="66" y="12"/>
                  </a:lnTo>
                  <a:lnTo>
                    <a:pt x="59" y="7"/>
                  </a:lnTo>
                  <a:lnTo>
                    <a:pt x="52" y="4"/>
                  </a:lnTo>
                  <a:lnTo>
                    <a:pt x="43" y="2"/>
                  </a:lnTo>
                  <a:lnTo>
                    <a:pt x="34" y="0"/>
                  </a:lnTo>
                  <a:lnTo>
                    <a:pt x="25" y="2"/>
                  </a:lnTo>
                  <a:lnTo>
                    <a:pt x="15" y="4"/>
                  </a:lnTo>
                  <a:lnTo>
                    <a:pt x="7" y="7"/>
                  </a:lnTo>
                  <a:lnTo>
                    <a:pt x="0" y="12"/>
                  </a:lnTo>
                  <a:lnTo>
                    <a:pt x="33" y="5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" name="Freeform 88"/>
            <p:cNvSpPr/>
            <p:nvPr/>
          </p:nvSpPr>
          <p:spPr bwMode="auto">
            <a:xfrm>
              <a:off x="3924" y="1578"/>
              <a:ext cx="174" cy="87"/>
            </a:xfrm>
            <a:custGeom>
              <a:avLst/>
              <a:gdLst>
                <a:gd name="T0" fmla="*/ 1 w 348"/>
                <a:gd name="T1" fmla="*/ 1 h 174"/>
                <a:gd name="T2" fmla="*/ 1 w 348"/>
                <a:gd name="T3" fmla="*/ 0 h 174"/>
                <a:gd name="T4" fmla="*/ 1 w 348"/>
                <a:gd name="T5" fmla="*/ 0 h 174"/>
                <a:gd name="T6" fmla="*/ 1 w 348"/>
                <a:gd name="T7" fmla="*/ 1 h 174"/>
                <a:gd name="T8" fmla="*/ 1 w 348"/>
                <a:gd name="T9" fmla="*/ 1 h 174"/>
                <a:gd name="T10" fmla="*/ 1 w 348"/>
                <a:gd name="T11" fmla="*/ 0 h 174"/>
                <a:gd name="T12" fmla="*/ 1 w 348"/>
                <a:gd name="T13" fmla="*/ 1 h 174"/>
                <a:gd name="T14" fmla="*/ 1 w 348"/>
                <a:gd name="T15" fmla="*/ 1 h 174"/>
                <a:gd name="T16" fmla="*/ 1 w 348"/>
                <a:gd name="T17" fmla="*/ 1 h 174"/>
                <a:gd name="T18" fmla="*/ 1 w 348"/>
                <a:gd name="T19" fmla="*/ 1 h 174"/>
                <a:gd name="T20" fmla="*/ 1 w 348"/>
                <a:gd name="T21" fmla="*/ 1 h 174"/>
                <a:gd name="T22" fmla="*/ 0 w 348"/>
                <a:gd name="T23" fmla="*/ 1 h 174"/>
                <a:gd name="T24" fmla="*/ 1 w 348"/>
                <a:gd name="T25" fmla="*/ 1 h 17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48"/>
                <a:gd name="T40" fmla="*/ 0 h 174"/>
                <a:gd name="T41" fmla="*/ 348 w 348"/>
                <a:gd name="T42" fmla="*/ 174 h 17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48" h="174">
                  <a:moveTo>
                    <a:pt x="1" y="136"/>
                  </a:moveTo>
                  <a:lnTo>
                    <a:pt x="88" y="0"/>
                  </a:lnTo>
                  <a:lnTo>
                    <a:pt x="122" y="0"/>
                  </a:lnTo>
                  <a:lnTo>
                    <a:pt x="35" y="136"/>
                  </a:lnTo>
                  <a:lnTo>
                    <a:pt x="171" y="136"/>
                  </a:lnTo>
                  <a:lnTo>
                    <a:pt x="259" y="0"/>
                  </a:lnTo>
                  <a:lnTo>
                    <a:pt x="348" y="136"/>
                  </a:lnTo>
                  <a:lnTo>
                    <a:pt x="340" y="174"/>
                  </a:lnTo>
                  <a:lnTo>
                    <a:pt x="259" y="50"/>
                  </a:lnTo>
                  <a:lnTo>
                    <a:pt x="179" y="174"/>
                  </a:lnTo>
                  <a:lnTo>
                    <a:pt x="9" y="174"/>
                  </a:lnTo>
                  <a:lnTo>
                    <a:pt x="0" y="136"/>
                  </a:lnTo>
                  <a:lnTo>
                    <a:pt x="1" y="1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" name="Rectangle 89"/>
            <p:cNvSpPr>
              <a:spLocks noChangeArrowheads="1"/>
            </p:cNvSpPr>
            <p:nvPr/>
          </p:nvSpPr>
          <p:spPr bwMode="auto">
            <a:xfrm>
              <a:off x="4038" y="1789"/>
              <a:ext cx="69" cy="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" name="Rectangle 90"/>
            <p:cNvSpPr>
              <a:spLocks noChangeArrowheads="1"/>
            </p:cNvSpPr>
            <p:nvPr/>
          </p:nvSpPr>
          <p:spPr bwMode="auto">
            <a:xfrm>
              <a:off x="4015" y="1762"/>
              <a:ext cx="69" cy="2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" name="Freeform 91"/>
            <p:cNvSpPr/>
            <p:nvPr/>
          </p:nvSpPr>
          <p:spPr bwMode="auto">
            <a:xfrm>
              <a:off x="4014" y="1604"/>
              <a:ext cx="80" cy="61"/>
            </a:xfrm>
            <a:custGeom>
              <a:avLst/>
              <a:gdLst>
                <a:gd name="T0" fmla="*/ 0 w 161"/>
                <a:gd name="T1" fmla="*/ 0 h 124"/>
                <a:gd name="T2" fmla="*/ 0 w 161"/>
                <a:gd name="T3" fmla="*/ 0 h 124"/>
                <a:gd name="T4" fmla="*/ 0 w 161"/>
                <a:gd name="T5" fmla="*/ 0 h 124"/>
                <a:gd name="T6" fmla="*/ 0 w 161"/>
                <a:gd name="T7" fmla="*/ 0 h 1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1"/>
                <a:gd name="T13" fmla="*/ 0 h 124"/>
                <a:gd name="T14" fmla="*/ 161 w 161"/>
                <a:gd name="T15" fmla="*/ 124 h 1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1" h="124">
                  <a:moveTo>
                    <a:pt x="161" y="124"/>
                  </a:moveTo>
                  <a:lnTo>
                    <a:pt x="80" y="0"/>
                  </a:lnTo>
                  <a:lnTo>
                    <a:pt x="0" y="124"/>
                  </a:lnTo>
                  <a:lnTo>
                    <a:pt x="161" y="124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3" name="Rectangle 92"/>
            <p:cNvSpPr>
              <a:spLocks noChangeArrowheads="1"/>
            </p:cNvSpPr>
            <p:nvPr/>
          </p:nvSpPr>
          <p:spPr bwMode="auto">
            <a:xfrm>
              <a:off x="4076" y="1665"/>
              <a:ext cx="9" cy="91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4" name="Freeform 93"/>
            <p:cNvSpPr/>
            <p:nvPr/>
          </p:nvSpPr>
          <p:spPr bwMode="auto">
            <a:xfrm>
              <a:off x="3942" y="1578"/>
              <a:ext cx="111" cy="68"/>
            </a:xfrm>
            <a:custGeom>
              <a:avLst/>
              <a:gdLst>
                <a:gd name="T0" fmla="*/ 0 w 224"/>
                <a:gd name="T1" fmla="*/ 0 h 136"/>
                <a:gd name="T2" fmla="*/ 0 w 224"/>
                <a:gd name="T3" fmla="*/ 1 h 136"/>
                <a:gd name="T4" fmla="*/ 0 w 224"/>
                <a:gd name="T5" fmla="*/ 1 h 136"/>
                <a:gd name="T6" fmla="*/ 0 w 224"/>
                <a:gd name="T7" fmla="*/ 0 h 136"/>
                <a:gd name="T8" fmla="*/ 0 w 224"/>
                <a:gd name="T9" fmla="*/ 0 h 1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136"/>
                <a:gd name="T17" fmla="*/ 224 w 224"/>
                <a:gd name="T18" fmla="*/ 136 h 1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136">
                  <a:moveTo>
                    <a:pt x="87" y="0"/>
                  </a:moveTo>
                  <a:lnTo>
                    <a:pt x="0" y="136"/>
                  </a:lnTo>
                  <a:lnTo>
                    <a:pt x="136" y="136"/>
                  </a:lnTo>
                  <a:lnTo>
                    <a:pt x="224" y="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5" name="Rectangle 94"/>
            <p:cNvSpPr>
              <a:spLocks noChangeArrowheads="1"/>
            </p:cNvSpPr>
            <p:nvPr/>
          </p:nvSpPr>
          <p:spPr bwMode="auto">
            <a:xfrm>
              <a:off x="4011" y="1665"/>
              <a:ext cx="15" cy="91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" name="Rectangle 95"/>
            <p:cNvSpPr>
              <a:spLocks noChangeArrowheads="1"/>
            </p:cNvSpPr>
            <p:nvPr/>
          </p:nvSpPr>
          <p:spPr bwMode="auto">
            <a:xfrm>
              <a:off x="3937" y="1665"/>
              <a:ext cx="15" cy="91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" name="Freeform 96"/>
            <p:cNvSpPr/>
            <p:nvPr/>
          </p:nvSpPr>
          <p:spPr bwMode="auto">
            <a:xfrm>
              <a:off x="2830" y="1813"/>
              <a:ext cx="442" cy="221"/>
            </a:xfrm>
            <a:custGeom>
              <a:avLst/>
              <a:gdLst>
                <a:gd name="T0" fmla="*/ 1 w 882"/>
                <a:gd name="T1" fmla="*/ 1 h 442"/>
                <a:gd name="T2" fmla="*/ 1 w 882"/>
                <a:gd name="T3" fmla="*/ 1 h 442"/>
                <a:gd name="T4" fmla="*/ 1 w 882"/>
                <a:gd name="T5" fmla="*/ 1 h 442"/>
                <a:gd name="T6" fmla="*/ 1 w 882"/>
                <a:gd name="T7" fmla="*/ 1 h 442"/>
                <a:gd name="T8" fmla="*/ 1 w 882"/>
                <a:gd name="T9" fmla="*/ 1 h 442"/>
                <a:gd name="T10" fmla="*/ 1 w 882"/>
                <a:gd name="T11" fmla="*/ 1 h 442"/>
                <a:gd name="T12" fmla="*/ 1 w 882"/>
                <a:gd name="T13" fmla="*/ 1 h 442"/>
                <a:gd name="T14" fmla="*/ 1 w 882"/>
                <a:gd name="T15" fmla="*/ 1 h 442"/>
                <a:gd name="T16" fmla="*/ 1 w 882"/>
                <a:gd name="T17" fmla="*/ 1 h 442"/>
                <a:gd name="T18" fmla="*/ 1 w 882"/>
                <a:gd name="T19" fmla="*/ 1 h 442"/>
                <a:gd name="T20" fmla="*/ 1 w 882"/>
                <a:gd name="T21" fmla="*/ 1 h 442"/>
                <a:gd name="T22" fmla="*/ 1 w 882"/>
                <a:gd name="T23" fmla="*/ 1 h 442"/>
                <a:gd name="T24" fmla="*/ 1 w 882"/>
                <a:gd name="T25" fmla="*/ 1 h 442"/>
                <a:gd name="T26" fmla="*/ 1 w 882"/>
                <a:gd name="T27" fmla="*/ 1 h 442"/>
                <a:gd name="T28" fmla="*/ 1 w 882"/>
                <a:gd name="T29" fmla="*/ 1 h 442"/>
                <a:gd name="T30" fmla="*/ 1 w 882"/>
                <a:gd name="T31" fmla="*/ 1 h 442"/>
                <a:gd name="T32" fmla="*/ 0 w 882"/>
                <a:gd name="T33" fmla="*/ 1 h 442"/>
                <a:gd name="T34" fmla="*/ 1 w 882"/>
                <a:gd name="T35" fmla="*/ 1 h 442"/>
                <a:gd name="T36" fmla="*/ 1 w 882"/>
                <a:gd name="T37" fmla="*/ 1 h 442"/>
                <a:gd name="T38" fmla="*/ 1 w 882"/>
                <a:gd name="T39" fmla="*/ 1 h 442"/>
                <a:gd name="T40" fmla="*/ 1 w 882"/>
                <a:gd name="T41" fmla="*/ 1 h 442"/>
                <a:gd name="T42" fmla="*/ 1 w 882"/>
                <a:gd name="T43" fmla="*/ 1 h 442"/>
                <a:gd name="T44" fmla="*/ 1 w 882"/>
                <a:gd name="T45" fmla="*/ 1 h 442"/>
                <a:gd name="T46" fmla="*/ 1 w 882"/>
                <a:gd name="T47" fmla="*/ 1 h 442"/>
                <a:gd name="T48" fmla="*/ 1 w 882"/>
                <a:gd name="T49" fmla="*/ 1 h 442"/>
                <a:gd name="T50" fmla="*/ 1 w 882"/>
                <a:gd name="T51" fmla="*/ 1 h 442"/>
                <a:gd name="T52" fmla="*/ 1 w 882"/>
                <a:gd name="T53" fmla="*/ 1 h 442"/>
                <a:gd name="T54" fmla="*/ 1 w 882"/>
                <a:gd name="T55" fmla="*/ 1 h 442"/>
                <a:gd name="T56" fmla="*/ 1 w 882"/>
                <a:gd name="T57" fmla="*/ 1 h 442"/>
                <a:gd name="T58" fmla="*/ 1 w 882"/>
                <a:gd name="T59" fmla="*/ 1 h 442"/>
                <a:gd name="T60" fmla="*/ 1 w 882"/>
                <a:gd name="T61" fmla="*/ 1 h 442"/>
                <a:gd name="T62" fmla="*/ 1 w 882"/>
                <a:gd name="T63" fmla="*/ 1 h 442"/>
                <a:gd name="T64" fmla="*/ 1 w 882"/>
                <a:gd name="T65" fmla="*/ 1 h 442"/>
                <a:gd name="T66" fmla="*/ 1 w 882"/>
                <a:gd name="T67" fmla="*/ 1 h 442"/>
                <a:gd name="T68" fmla="*/ 1 w 882"/>
                <a:gd name="T69" fmla="*/ 1 h 442"/>
                <a:gd name="T70" fmla="*/ 1 w 882"/>
                <a:gd name="T71" fmla="*/ 1 h 442"/>
                <a:gd name="T72" fmla="*/ 1 w 882"/>
                <a:gd name="T73" fmla="*/ 1 h 442"/>
                <a:gd name="T74" fmla="*/ 1 w 882"/>
                <a:gd name="T75" fmla="*/ 1 h 442"/>
                <a:gd name="T76" fmla="*/ 1 w 882"/>
                <a:gd name="T77" fmla="*/ 1 h 442"/>
                <a:gd name="T78" fmla="*/ 1 w 882"/>
                <a:gd name="T79" fmla="*/ 1 h 442"/>
                <a:gd name="T80" fmla="*/ 1 w 882"/>
                <a:gd name="T81" fmla="*/ 1 h 442"/>
                <a:gd name="T82" fmla="*/ 1 w 882"/>
                <a:gd name="T83" fmla="*/ 1 h 442"/>
                <a:gd name="T84" fmla="*/ 1 w 882"/>
                <a:gd name="T85" fmla="*/ 1 h 442"/>
                <a:gd name="T86" fmla="*/ 1 w 882"/>
                <a:gd name="T87" fmla="*/ 1 h 442"/>
                <a:gd name="T88" fmla="*/ 1 w 882"/>
                <a:gd name="T89" fmla="*/ 1 h 442"/>
                <a:gd name="T90" fmla="*/ 1 w 882"/>
                <a:gd name="T91" fmla="*/ 1 h 442"/>
                <a:gd name="T92" fmla="*/ 1 w 882"/>
                <a:gd name="T93" fmla="*/ 1 h 442"/>
                <a:gd name="T94" fmla="*/ 1 w 882"/>
                <a:gd name="T95" fmla="*/ 1 h 442"/>
                <a:gd name="T96" fmla="*/ 1 w 882"/>
                <a:gd name="T97" fmla="*/ 0 h 4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82"/>
                <a:gd name="T148" fmla="*/ 0 h 442"/>
                <a:gd name="T149" fmla="*/ 882 w 882"/>
                <a:gd name="T150" fmla="*/ 442 h 44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82" h="442">
                  <a:moveTo>
                    <a:pt x="632" y="0"/>
                  </a:moveTo>
                  <a:lnTo>
                    <a:pt x="646" y="4"/>
                  </a:lnTo>
                  <a:lnTo>
                    <a:pt x="665" y="12"/>
                  </a:lnTo>
                  <a:lnTo>
                    <a:pt x="683" y="23"/>
                  </a:lnTo>
                  <a:lnTo>
                    <a:pt x="699" y="37"/>
                  </a:lnTo>
                  <a:lnTo>
                    <a:pt x="706" y="52"/>
                  </a:lnTo>
                  <a:lnTo>
                    <a:pt x="703" y="67"/>
                  </a:lnTo>
                  <a:lnTo>
                    <a:pt x="682" y="80"/>
                  </a:lnTo>
                  <a:lnTo>
                    <a:pt x="641" y="91"/>
                  </a:lnTo>
                  <a:lnTo>
                    <a:pt x="613" y="96"/>
                  </a:lnTo>
                  <a:lnTo>
                    <a:pt x="585" y="99"/>
                  </a:lnTo>
                  <a:lnTo>
                    <a:pt x="555" y="104"/>
                  </a:lnTo>
                  <a:lnTo>
                    <a:pt x="524" y="107"/>
                  </a:lnTo>
                  <a:lnTo>
                    <a:pt x="493" y="111"/>
                  </a:lnTo>
                  <a:lnTo>
                    <a:pt x="460" y="114"/>
                  </a:lnTo>
                  <a:lnTo>
                    <a:pt x="427" y="118"/>
                  </a:lnTo>
                  <a:lnTo>
                    <a:pt x="394" y="121"/>
                  </a:lnTo>
                  <a:lnTo>
                    <a:pt x="361" y="126"/>
                  </a:lnTo>
                  <a:lnTo>
                    <a:pt x="328" y="130"/>
                  </a:lnTo>
                  <a:lnTo>
                    <a:pt x="295" y="135"/>
                  </a:lnTo>
                  <a:lnTo>
                    <a:pt x="263" y="141"/>
                  </a:lnTo>
                  <a:lnTo>
                    <a:pt x="232" y="146"/>
                  </a:lnTo>
                  <a:lnTo>
                    <a:pt x="200" y="153"/>
                  </a:lnTo>
                  <a:lnTo>
                    <a:pt x="172" y="161"/>
                  </a:lnTo>
                  <a:lnTo>
                    <a:pt x="143" y="170"/>
                  </a:lnTo>
                  <a:lnTo>
                    <a:pt x="116" y="181"/>
                  </a:lnTo>
                  <a:lnTo>
                    <a:pt x="91" y="194"/>
                  </a:lnTo>
                  <a:lnTo>
                    <a:pt x="69" y="207"/>
                  </a:lnTo>
                  <a:lnTo>
                    <a:pt x="48" y="223"/>
                  </a:lnTo>
                  <a:lnTo>
                    <a:pt x="32" y="241"/>
                  </a:lnTo>
                  <a:lnTo>
                    <a:pt x="18" y="259"/>
                  </a:lnTo>
                  <a:lnTo>
                    <a:pt x="8" y="278"/>
                  </a:lnTo>
                  <a:lnTo>
                    <a:pt x="1" y="297"/>
                  </a:lnTo>
                  <a:lnTo>
                    <a:pt x="0" y="317"/>
                  </a:lnTo>
                  <a:lnTo>
                    <a:pt x="2" y="336"/>
                  </a:lnTo>
                  <a:lnTo>
                    <a:pt x="10" y="356"/>
                  </a:lnTo>
                  <a:lnTo>
                    <a:pt x="23" y="374"/>
                  </a:lnTo>
                  <a:lnTo>
                    <a:pt x="41" y="393"/>
                  </a:lnTo>
                  <a:lnTo>
                    <a:pt x="67" y="411"/>
                  </a:lnTo>
                  <a:lnTo>
                    <a:pt x="98" y="427"/>
                  </a:lnTo>
                  <a:lnTo>
                    <a:pt x="136" y="442"/>
                  </a:lnTo>
                  <a:lnTo>
                    <a:pt x="151" y="442"/>
                  </a:lnTo>
                  <a:lnTo>
                    <a:pt x="170" y="442"/>
                  </a:lnTo>
                  <a:lnTo>
                    <a:pt x="196" y="442"/>
                  </a:lnTo>
                  <a:lnTo>
                    <a:pt x="223" y="442"/>
                  </a:lnTo>
                  <a:lnTo>
                    <a:pt x="256" y="442"/>
                  </a:lnTo>
                  <a:lnTo>
                    <a:pt x="288" y="442"/>
                  </a:lnTo>
                  <a:lnTo>
                    <a:pt x="323" y="442"/>
                  </a:lnTo>
                  <a:lnTo>
                    <a:pt x="357" y="442"/>
                  </a:lnTo>
                  <a:lnTo>
                    <a:pt x="392" y="442"/>
                  </a:lnTo>
                  <a:lnTo>
                    <a:pt x="424" y="442"/>
                  </a:lnTo>
                  <a:lnTo>
                    <a:pt x="454" y="442"/>
                  </a:lnTo>
                  <a:lnTo>
                    <a:pt x="480" y="442"/>
                  </a:lnTo>
                  <a:lnTo>
                    <a:pt x="502" y="442"/>
                  </a:lnTo>
                  <a:lnTo>
                    <a:pt x="518" y="442"/>
                  </a:lnTo>
                  <a:lnTo>
                    <a:pt x="530" y="442"/>
                  </a:lnTo>
                  <a:lnTo>
                    <a:pt x="533" y="442"/>
                  </a:lnTo>
                  <a:lnTo>
                    <a:pt x="505" y="436"/>
                  </a:lnTo>
                  <a:lnTo>
                    <a:pt x="471" y="429"/>
                  </a:lnTo>
                  <a:lnTo>
                    <a:pt x="437" y="422"/>
                  </a:lnTo>
                  <a:lnTo>
                    <a:pt x="400" y="413"/>
                  </a:lnTo>
                  <a:lnTo>
                    <a:pt x="363" y="404"/>
                  </a:lnTo>
                  <a:lnTo>
                    <a:pt x="327" y="393"/>
                  </a:lnTo>
                  <a:lnTo>
                    <a:pt x="293" y="381"/>
                  </a:lnTo>
                  <a:lnTo>
                    <a:pt x="262" y="367"/>
                  </a:lnTo>
                  <a:lnTo>
                    <a:pt x="234" y="353"/>
                  </a:lnTo>
                  <a:lnTo>
                    <a:pt x="211" y="338"/>
                  </a:lnTo>
                  <a:lnTo>
                    <a:pt x="194" y="321"/>
                  </a:lnTo>
                  <a:lnTo>
                    <a:pt x="182" y="303"/>
                  </a:lnTo>
                  <a:lnTo>
                    <a:pt x="180" y="284"/>
                  </a:lnTo>
                  <a:lnTo>
                    <a:pt x="185" y="264"/>
                  </a:lnTo>
                  <a:lnTo>
                    <a:pt x="202" y="241"/>
                  </a:lnTo>
                  <a:lnTo>
                    <a:pt x="228" y="218"/>
                  </a:lnTo>
                  <a:lnTo>
                    <a:pt x="247" y="207"/>
                  </a:lnTo>
                  <a:lnTo>
                    <a:pt x="272" y="198"/>
                  </a:lnTo>
                  <a:lnTo>
                    <a:pt x="302" y="191"/>
                  </a:lnTo>
                  <a:lnTo>
                    <a:pt x="335" y="184"/>
                  </a:lnTo>
                  <a:lnTo>
                    <a:pt x="373" y="180"/>
                  </a:lnTo>
                  <a:lnTo>
                    <a:pt x="414" y="174"/>
                  </a:lnTo>
                  <a:lnTo>
                    <a:pt x="456" y="170"/>
                  </a:lnTo>
                  <a:lnTo>
                    <a:pt x="500" y="166"/>
                  </a:lnTo>
                  <a:lnTo>
                    <a:pt x="545" y="162"/>
                  </a:lnTo>
                  <a:lnTo>
                    <a:pt x="589" y="158"/>
                  </a:lnTo>
                  <a:lnTo>
                    <a:pt x="631" y="153"/>
                  </a:lnTo>
                  <a:lnTo>
                    <a:pt x="673" y="147"/>
                  </a:lnTo>
                  <a:lnTo>
                    <a:pt x="712" y="142"/>
                  </a:lnTo>
                  <a:lnTo>
                    <a:pt x="747" y="134"/>
                  </a:lnTo>
                  <a:lnTo>
                    <a:pt x="778" y="124"/>
                  </a:lnTo>
                  <a:lnTo>
                    <a:pt x="804" y="114"/>
                  </a:lnTo>
                  <a:lnTo>
                    <a:pt x="843" y="92"/>
                  </a:lnTo>
                  <a:lnTo>
                    <a:pt x="868" y="72"/>
                  </a:lnTo>
                  <a:lnTo>
                    <a:pt x="880" y="53"/>
                  </a:lnTo>
                  <a:lnTo>
                    <a:pt x="882" y="37"/>
                  </a:lnTo>
                  <a:lnTo>
                    <a:pt x="880" y="23"/>
                  </a:lnTo>
                  <a:lnTo>
                    <a:pt x="873" y="13"/>
                  </a:lnTo>
                  <a:lnTo>
                    <a:pt x="866" y="5"/>
                  </a:lnTo>
                  <a:lnTo>
                    <a:pt x="861" y="0"/>
                  </a:lnTo>
                  <a:lnTo>
                    <a:pt x="63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8" name="Freeform 97"/>
            <p:cNvSpPr/>
            <p:nvPr/>
          </p:nvSpPr>
          <p:spPr bwMode="auto">
            <a:xfrm>
              <a:off x="3389" y="1712"/>
              <a:ext cx="45" cy="170"/>
            </a:xfrm>
            <a:custGeom>
              <a:avLst/>
              <a:gdLst>
                <a:gd name="T0" fmla="*/ 0 w 91"/>
                <a:gd name="T1" fmla="*/ 1 h 338"/>
                <a:gd name="T2" fmla="*/ 0 w 91"/>
                <a:gd name="T3" fmla="*/ 1 h 338"/>
                <a:gd name="T4" fmla="*/ 0 w 91"/>
                <a:gd name="T5" fmla="*/ 1 h 338"/>
                <a:gd name="T6" fmla="*/ 0 w 91"/>
                <a:gd name="T7" fmla="*/ 1 h 338"/>
                <a:gd name="T8" fmla="*/ 0 w 91"/>
                <a:gd name="T9" fmla="*/ 1 h 338"/>
                <a:gd name="T10" fmla="*/ 0 w 91"/>
                <a:gd name="T11" fmla="*/ 1 h 338"/>
                <a:gd name="T12" fmla="*/ 0 w 91"/>
                <a:gd name="T13" fmla="*/ 1 h 338"/>
                <a:gd name="T14" fmla="*/ 0 w 91"/>
                <a:gd name="T15" fmla="*/ 0 h 338"/>
                <a:gd name="T16" fmla="*/ 0 w 91"/>
                <a:gd name="T17" fmla="*/ 1 h 338"/>
                <a:gd name="T18" fmla="*/ 0 w 91"/>
                <a:gd name="T19" fmla="*/ 1 h 338"/>
                <a:gd name="T20" fmla="*/ 0 w 91"/>
                <a:gd name="T21" fmla="*/ 1 h 338"/>
                <a:gd name="T22" fmla="*/ 0 w 91"/>
                <a:gd name="T23" fmla="*/ 1 h 338"/>
                <a:gd name="T24" fmla="*/ 0 w 91"/>
                <a:gd name="T25" fmla="*/ 1 h 338"/>
                <a:gd name="T26" fmla="*/ 0 w 91"/>
                <a:gd name="T27" fmla="*/ 1 h 338"/>
                <a:gd name="T28" fmla="*/ 0 w 91"/>
                <a:gd name="T29" fmla="*/ 1 h 338"/>
                <a:gd name="T30" fmla="*/ 0 w 91"/>
                <a:gd name="T31" fmla="*/ 1 h 338"/>
                <a:gd name="T32" fmla="*/ 0 w 91"/>
                <a:gd name="T33" fmla="*/ 1 h 3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1"/>
                <a:gd name="T52" fmla="*/ 0 h 338"/>
                <a:gd name="T53" fmla="*/ 91 w 91"/>
                <a:gd name="T54" fmla="*/ 338 h 3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1" h="338">
                  <a:moveTo>
                    <a:pt x="7" y="338"/>
                  </a:moveTo>
                  <a:lnTo>
                    <a:pt x="4" y="338"/>
                  </a:lnTo>
                  <a:lnTo>
                    <a:pt x="0" y="335"/>
                  </a:lnTo>
                  <a:lnTo>
                    <a:pt x="4" y="145"/>
                  </a:lnTo>
                  <a:lnTo>
                    <a:pt x="5" y="7"/>
                  </a:lnTo>
                  <a:lnTo>
                    <a:pt x="3" y="4"/>
                  </a:lnTo>
                  <a:lnTo>
                    <a:pt x="3" y="2"/>
                  </a:lnTo>
                  <a:lnTo>
                    <a:pt x="59" y="0"/>
                  </a:lnTo>
                  <a:lnTo>
                    <a:pt x="66" y="7"/>
                  </a:lnTo>
                  <a:lnTo>
                    <a:pt x="67" y="10"/>
                  </a:lnTo>
                  <a:lnTo>
                    <a:pt x="65" y="10"/>
                  </a:lnTo>
                  <a:lnTo>
                    <a:pt x="91" y="335"/>
                  </a:lnTo>
                  <a:lnTo>
                    <a:pt x="87" y="335"/>
                  </a:lnTo>
                  <a:lnTo>
                    <a:pt x="82" y="332"/>
                  </a:lnTo>
                  <a:lnTo>
                    <a:pt x="58" y="11"/>
                  </a:lnTo>
                  <a:lnTo>
                    <a:pt x="15" y="13"/>
                  </a:lnTo>
                  <a:lnTo>
                    <a:pt x="7" y="338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9" name="Freeform 98"/>
            <p:cNvSpPr/>
            <p:nvPr/>
          </p:nvSpPr>
          <p:spPr bwMode="auto">
            <a:xfrm>
              <a:off x="3394" y="1726"/>
              <a:ext cx="27" cy="5"/>
            </a:xfrm>
            <a:custGeom>
              <a:avLst/>
              <a:gdLst>
                <a:gd name="T0" fmla="*/ 1 w 51"/>
                <a:gd name="T1" fmla="*/ 0 h 10"/>
                <a:gd name="T2" fmla="*/ 1 w 51"/>
                <a:gd name="T3" fmla="*/ 1 h 10"/>
                <a:gd name="T4" fmla="*/ 0 w 51"/>
                <a:gd name="T5" fmla="*/ 1 h 10"/>
                <a:gd name="T6" fmla="*/ 1 w 51"/>
                <a:gd name="T7" fmla="*/ 1 h 10"/>
                <a:gd name="T8" fmla="*/ 1 w 51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10"/>
                <a:gd name="T17" fmla="*/ 51 w 51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10">
                  <a:moveTo>
                    <a:pt x="49" y="0"/>
                  </a:moveTo>
                  <a:lnTo>
                    <a:pt x="1" y="2"/>
                  </a:lnTo>
                  <a:lnTo>
                    <a:pt x="0" y="10"/>
                  </a:lnTo>
                  <a:lnTo>
                    <a:pt x="51" y="9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0" name="Freeform 99"/>
            <p:cNvSpPr/>
            <p:nvPr/>
          </p:nvSpPr>
          <p:spPr bwMode="auto">
            <a:xfrm>
              <a:off x="3394" y="1748"/>
              <a:ext cx="27" cy="4"/>
            </a:xfrm>
            <a:custGeom>
              <a:avLst/>
              <a:gdLst>
                <a:gd name="T0" fmla="*/ 1 w 53"/>
                <a:gd name="T1" fmla="*/ 0 h 9"/>
                <a:gd name="T2" fmla="*/ 1 w 53"/>
                <a:gd name="T3" fmla="*/ 0 h 9"/>
                <a:gd name="T4" fmla="*/ 0 w 53"/>
                <a:gd name="T5" fmla="*/ 0 h 9"/>
                <a:gd name="T6" fmla="*/ 1 w 53"/>
                <a:gd name="T7" fmla="*/ 0 h 9"/>
                <a:gd name="T8" fmla="*/ 1 w 53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9"/>
                <a:gd name="T17" fmla="*/ 53 w 5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9">
                  <a:moveTo>
                    <a:pt x="52" y="0"/>
                  </a:moveTo>
                  <a:lnTo>
                    <a:pt x="1" y="1"/>
                  </a:lnTo>
                  <a:lnTo>
                    <a:pt x="0" y="9"/>
                  </a:lnTo>
                  <a:lnTo>
                    <a:pt x="53" y="8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Freeform 100"/>
            <p:cNvSpPr/>
            <p:nvPr/>
          </p:nvSpPr>
          <p:spPr bwMode="auto">
            <a:xfrm>
              <a:off x="3394" y="1742"/>
              <a:ext cx="27" cy="3"/>
            </a:xfrm>
            <a:custGeom>
              <a:avLst/>
              <a:gdLst>
                <a:gd name="T0" fmla="*/ 1 w 53"/>
                <a:gd name="T1" fmla="*/ 0 h 4"/>
                <a:gd name="T2" fmla="*/ 1 w 53"/>
                <a:gd name="T3" fmla="*/ 1 h 4"/>
                <a:gd name="T4" fmla="*/ 0 w 53"/>
                <a:gd name="T5" fmla="*/ 2 h 4"/>
                <a:gd name="T6" fmla="*/ 1 w 53"/>
                <a:gd name="T7" fmla="*/ 2 h 4"/>
                <a:gd name="T8" fmla="*/ 1 w 53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4"/>
                <a:gd name="T17" fmla="*/ 53 w 53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4">
                  <a:moveTo>
                    <a:pt x="52" y="0"/>
                  </a:moveTo>
                  <a:lnTo>
                    <a:pt x="1" y="1"/>
                  </a:lnTo>
                  <a:lnTo>
                    <a:pt x="0" y="4"/>
                  </a:lnTo>
                  <a:lnTo>
                    <a:pt x="53" y="3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" name="Freeform 101"/>
            <p:cNvSpPr/>
            <p:nvPr/>
          </p:nvSpPr>
          <p:spPr bwMode="auto">
            <a:xfrm>
              <a:off x="3394" y="1772"/>
              <a:ext cx="29" cy="5"/>
            </a:xfrm>
            <a:custGeom>
              <a:avLst/>
              <a:gdLst>
                <a:gd name="T0" fmla="*/ 1 w 58"/>
                <a:gd name="T1" fmla="*/ 0 h 10"/>
                <a:gd name="T2" fmla="*/ 1 w 58"/>
                <a:gd name="T3" fmla="*/ 1 h 10"/>
                <a:gd name="T4" fmla="*/ 0 w 58"/>
                <a:gd name="T5" fmla="*/ 1 h 10"/>
                <a:gd name="T6" fmla="*/ 1 w 58"/>
                <a:gd name="T7" fmla="*/ 1 h 10"/>
                <a:gd name="T8" fmla="*/ 1 w 58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10"/>
                <a:gd name="T17" fmla="*/ 58 w 5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10">
                  <a:moveTo>
                    <a:pt x="57" y="0"/>
                  </a:moveTo>
                  <a:lnTo>
                    <a:pt x="1" y="2"/>
                  </a:lnTo>
                  <a:lnTo>
                    <a:pt x="0" y="10"/>
                  </a:lnTo>
                  <a:lnTo>
                    <a:pt x="58" y="8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" name="Freeform 102"/>
            <p:cNvSpPr/>
            <p:nvPr/>
          </p:nvSpPr>
          <p:spPr bwMode="auto">
            <a:xfrm>
              <a:off x="3394" y="1767"/>
              <a:ext cx="29" cy="2"/>
            </a:xfrm>
            <a:custGeom>
              <a:avLst/>
              <a:gdLst>
                <a:gd name="T0" fmla="*/ 1 w 57"/>
                <a:gd name="T1" fmla="*/ 0 h 6"/>
                <a:gd name="T2" fmla="*/ 1 w 57"/>
                <a:gd name="T3" fmla="*/ 1 h 6"/>
                <a:gd name="T4" fmla="*/ 0 w 57"/>
                <a:gd name="T5" fmla="*/ 1 h 6"/>
                <a:gd name="T6" fmla="*/ 1 w 57"/>
                <a:gd name="T7" fmla="*/ 1 h 6"/>
                <a:gd name="T8" fmla="*/ 1 w 57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"/>
                <a:gd name="T16" fmla="*/ 0 h 6"/>
                <a:gd name="T17" fmla="*/ 57 w 57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" h="6">
                  <a:moveTo>
                    <a:pt x="57" y="0"/>
                  </a:moveTo>
                  <a:lnTo>
                    <a:pt x="1" y="2"/>
                  </a:lnTo>
                  <a:lnTo>
                    <a:pt x="0" y="6"/>
                  </a:lnTo>
                  <a:lnTo>
                    <a:pt x="57" y="4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" name="Freeform 103"/>
            <p:cNvSpPr/>
            <p:nvPr/>
          </p:nvSpPr>
          <p:spPr bwMode="auto">
            <a:xfrm>
              <a:off x="2528" y="1473"/>
              <a:ext cx="304" cy="444"/>
            </a:xfrm>
            <a:custGeom>
              <a:avLst/>
              <a:gdLst>
                <a:gd name="T0" fmla="*/ 1 w 607"/>
                <a:gd name="T1" fmla="*/ 1 h 888"/>
                <a:gd name="T2" fmla="*/ 1 w 607"/>
                <a:gd name="T3" fmla="*/ 1 h 888"/>
                <a:gd name="T4" fmla="*/ 1 w 607"/>
                <a:gd name="T5" fmla="*/ 1 h 888"/>
                <a:gd name="T6" fmla="*/ 1 w 607"/>
                <a:gd name="T7" fmla="*/ 1 h 888"/>
                <a:gd name="T8" fmla="*/ 1 w 607"/>
                <a:gd name="T9" fmla="*/ 1 h 888"/>
                <a:gd name="T10" fmla="*/ 1 w 607"/>
                <a:gd name="T11" fmla="*/ 1 h 888"/>
                <a:gd name="T12" fmla="*/ 1 w 607"/>
                <a:gd name="T13" fmla="*/ 1 h 888"/>
                <a:gd name="T14" fmla="*/ 1 w 607"/>
                <a:gd name="T15" fmla="*/ 1 h 888"/>
                <a:gd name="T16" fmla="*/ 1 w 607"/>
                <a:gd name="T17" fmla="*/ 1 h 888"/>
                <a:gd name="T18" fmla="*/ 1 w 607"/>
                <a:gd name="T19" fmla="*/ 1 h 888"/>
                <a:gd name="T20" fmla="*/ 1 w 607"/>
                <a:gd name="T21" fmla="*/ 1 h 888"/>
                <a:gd name="T22" fmla="*/ 1 w 607"/>
                <a:gd name="T23" fmla="*/ 1 h 888"/>
                <a:gd name="T24" fmla="*/ 1 w 607"/>
                <a:gd name="T25" fmla="*/ 1 h 888"/>
                <a:gd name="T26" fmla="*/ 1 w 607"/>
                <a:gd name="T27" fmla="*/ 1 h 888"/>
                <a:gd name="T28" fmla="*/ 1 w 607"/>
                <a:gd name="T29" fmla="*/ 1 h 888"/>
                <a:gd name="T30" fmla="*/ 1 w 607"/>
                <a:gd name="T31" fmla="*/ 1 h 888"/>
                <a:gd name="T32" fmla="*/ 1 w 607"/>
                <a:gd name="T33" fmla="*/ 1 h 888"/>
                <a:gd name="T34" fmla="*/ 1 w 607"/>
                <a:gd name="T35" fmla="*/ 1 h 888"/>
                <a:gd name="T36" fmla="*/ 1 w 607"/>
                <a:gd name="T37" fmla="*/ 1 h 888"/>
                <a:gd name="T38" fmla="*/ 1 w 607"/>
                <a:gd name="T39" fmla="*/ 1 h 888"/>
                <a:gd name="T40" fmla="*/ 1 w 607"/>
                <a:gd name="T41" fmla="*/ 1 h 888"/>
                <a:gd name="T42" fmla="*/ 1 w 607"/>
                <a:gd name="T43" fmla="*/ 1 h 888"/>
                <a:gd name="T44" fmla="*/ 1 w 607"/>
                <a:gd name="T45" fmla="*/ 1 h 888"/>
                <a:gd name="T46" fmla="*/ 1 w 607"/>
                <a:gd name="T47" fmla="*/ 1 h 888"/>
                <a:gd name="T48" fmla="*/ 1 w 607"/>
                <a:gd name="T49" fmla="*/ 1 h 888"/>
                <a:gd name="T50" fmla="*/ 1 w 607"/>
                <a:gd name="T51" fmla="*/ 1 h 888"/>
                <a:gd name="T52" fmla="*/ 1 w 607"/>
                <a:gd name="T53" fmla="*/ 1 h 888"/>
                <a:gd name="T54" fmla="*/ 1 w 607"/>
                <a:gd name="T55" fmla="*/ 1 h 888"/>
                <a:gd name="T56" fmla="*/ 1 w 607"/>
                <a:gd name="T57" fmla="*/ 1 h 888"/>
                <a:gd name="T58" fmla="*/ 1 w 607"/>
                <a:gd name="T59" fmla="*/ 1 h 888"/>
                <a:gd name="T60" fmla="*/ 1 w 607"/>
                <a:gd name="T61" fmla="*/ 1 h 888"/>
                <a:gd name="T62" fmla="*/ 1 w 607"/>
                <a:gd name="T63" fmla="*/ 1 h 888"/>
                <a:gd name="T64" fmla="*/ 1 w 607"/>
                <a:gd name="T65" fmla="*/ 1 h 888"/>
                <a:gd name="T66" fmla="*/ 1 w 607"/>
                <a:gd name="T67" fmla="*/ 1 h 888"/>
                <a:gd name="T68" fmla="*/ 1 w 607"/>
                <a:gd name="T69" fmla="*/ 1 h 888"/>
                <a:gd name="T70" fmla="*/ 1 w 607"/>
                <a:gd name="T71" fmla="*/ 1 h 888"/>
                <a:gd name="T72" fmla="*/ 1 w 607"/>
                <a:gd name="T73" fmla="*/ 1 h 888"/>
                <a:gd name="T74" fmla="*/ 1 w 607"/>
                <a:gd name="T75" fmla="*/ 1 h 888"/>
                <a:gd name="T76" fmla="*/ 1 w 607"/>
                <a:gd name="T77" fmla="*/ 1 h 888"/>
                <a:gd name="T78" fmla="*/ 1 w 607"/>
                <a:gd name="T79" fmla="*/ 1 h 888"/>
                <a:gd name="T80" fmla="*/ 1 w 607"/>
                <a:gd name="T81" fmla="*/ 1 h 888"/>
                <a:gd name="T82" fmla="*/ 1 w 607"/>
                <a:gd name="T83" fmla="*/ 1 h 888"/>
                <a:gd name="T84" fmla="*/ 1 w 607"/>
                <a:gd name="T85" fmla="*/ 1 h 888"/>
                <a:gd name="T86" fmla="*/ 1 w 607"/>
                <a:gd name="T87" fmla="*/ 1 h 888"/>
                <a:gd name="T88" fmla="*/ 1 w 607"/>
                <a:gd name="T89" fmla="*/ 1 h 888"/>
                <a:gd name="T90" fmla="*/ 1 w 607"/>
                <a:gd name="T91" fmla="*/ 1 h 888"/>
                <a:gd name="T92" fmla="*/ 1 w 607"/>
                <a:gd name="T93" fmla="*/ 1 h 888"/>
                <a:gd name="T94" fmla="*/ 1 w 607"/>
                <a:gd name="T95" fmla="*/ 1 h 888"/>
                <a:gd name="T96" fmla="*/ 1 w 607"/>
                <a:gd name="T97" fmla="*/ 1 h 888"/>
                <a:gd name="T98" fmla="*/ 1 w 607"/>
                <a:gd name="T99" fmla="*/ 1 h 888"/>
                <a:gd name="T100" fmla="*/ 1 w 607"/>
                <a:gd name="T101" fmla="*/ 1 h 888"/>
                <a:gd name="T102" fmla="*/ 1 w 607"/>
                <a:gd name="T103" fmla="*/ 1 h 8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607"/>
                <a:gd name="T157" fmla="*/ 0 h 888"/>
                <a:gd name="T158" fmla="*/ 607 w 607"/>
                <a:gd name="T159" fmla="*/ 888 h 88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607" h="888">
                  <a:moveTo>
                    <a:pt x="607" y="380"/>
                  </a:moveTo>
                  <a:lnTo>
                    <a:pt x="592" y="383"/>
                  </a:lnTo>
                  <a:lnTo>
                    <a:pt x="575" y="388"/>
                  </a:lnTo>
                  <a:lnTo>
                    <a:pt x="555" y="391"/>
                  </a:lnTo>
                  <a:lnTo>
                    <a:pt x="535" y="398"/>
                  </a:lnTo>
                  <a:lnTo>
                    <a:pt x="514" y="406"/>
                  </a:lnTo>
                  <a:lnTo>
                    <a:pt x="492" y="418"/>
                  </a:lnTo>
                  <a:lnTo>
                    <a:pt x="469" y="434"/>
                  </a:lnTo>
                  <a:lnTo>
                    <a:pt x="447" y="455"/>
                  </a:lnTo>
                  <a:lnTo>
                    <a:pt x="426" y="480"/>
                  </a:lnTo>
                  <a:lnTo>
                    <a:pt x="407" y="513"/>
                  </a:lnTo>
                  <a:lnTo>
                    <a:pt x="390" y="553"/>
                  </a:lnTo>
                  <a:lnTo>
                    <a:pt x="373" y="601"/>
                  </a:lnTo>
                  <a:lnTo>
                    <a:pt x="361" y="657"/>
                  </a:lnTo>
                  <a:lnTo>
                    <a:pt x="350" y="724"/>
                  </a:lnTo>
                  <a:lnTo>
                    <a:pt x="345" y="800"/>
                  </a:lnTo>
                  <a:lnTo>
                    <a:pt x="342" y="888"/>
                  </a:lnTo>
                  <a:lnTo>
                    <a:pt x="308" y="888"/>
                  </a:lnTo>
                  <a:lnTo>
                    <a:pt x="308" y="855"/>
                  </a:lnTo>
                  <a:lnTo>
                    <a:pt x="308" y="818"/>
                  </a:lnTo>
                  <a:lnTo>
                    <a:pt x="308" y="781"/>
                  </a:lnTo>
                  <a:lnTo>
                    <a:pt x="307" y="742"/>
                  </a:lnTo>
                  <a:lnTo>
                    <a:pt x="303" y="703"/>
                  </a:lnTo>
                  <a:lnTo>
                    <a:pt x="299" y="663"/>
                  </a:lnTo>
                  <a:lnTo>
                    <a:pt x="290" y="623"/>
                  </a:lnTo>
                  <a:lnTo>
                    <a:pt x="279" y="582"/>
                  </a:lnTo>
                  <a:lnTo>
                    <a:pt x="264" y="543"/>
                  </a:lnTo>
                  <a:lnTo>
                    <a:pt x="243" y="506"/>
                  </a:lnTo>
                  <a:lnTo>
                    <a:pt x="219" y="471"/>
                  </a:lnTo>
                  <a:lnTo>
                    <a:pt x="189" y="436"/>
                  </a:lnTo>
                  <a:lnTo>
                    <a:pt x="152" y="405"/>
                  </a:lnTo>
                  <a:lnTo>
                    <a:pt x="108" y="376"/>
                  </a:lnTo>
                  <a:lnTo>
                    <a:pt x="59" y="351"/>
                  </a:lnTo>
                  <a:lnTo>
                    <a:pt x="0" y="330"/>
                  </a:lnTo>
                  <a:lnTo>
                    <a:pt x="11" y="333"/>
                  </a:lnTo>
                  <a:lnTo>
                    <a:pt x="23" y="336"/>
                  </a:lnTo>
                  <a:lnTo>
                    <a:pt x="37" y="340"/>
                  </a:lnTo>
                  <a:lnTo>
                    <a:pt x="54" y="344"/>
                  </a:lnTo>
                  <a:lnTo>
                    <a:pt x="72" y="351"/>
                  </a:lnTo>
                  <a:lnTo>
                    <a:pt x="91" y="359"/>
                  </a:lnTo>
                  <a:lnTo>
                    <a:pt x="111" y="368"/>
                  </a:lnTo>
                  <a:lnTo>
                    <a:pt x="131" y="379"/>
                  </a:lnTo>
                  <a:lnTo>
                    <a:pt x="152" y="393"/>
                  </a:lnTo>
                  <a:lnTo>
                    <a:pt x="173" y="409"/>
                  </a:lnTo>
                  <a:lnTo>
                    <a:pt x="194" y="427"/>
                  </a:lnTo>
                  <a:lnTo>
                    <a:pt x="214" y="448"/>
                  </a:lnTo>
                  <a:lnTo>
                    <a:pt x="234" y="472"/>
                  </a:lnTo>
                  <a:lnTo>
                    <a:pt x="254" y="498"/>
                  </a:lnTo>
                  <a:lnTo>
                    <a:pt x="271" y="528"/>
                  </a:lnTo>
                  <a:lnTo>
                    <a:pt x="287" y="563"/>
                  </a:lnTo>
                  <a:lnTo>
                    <a:pt x="285" y="550"/>
                  </a:lnTo>
                  <a:lnTo>
                    <a:pt x="282" y="534"/>
                  </a:lnTo>
                  <a:lnTo>
                    <a:pt x="280" y="515"/>
                  </a:lnTo>
                  <a:lnTo>
                    <a:pt x="277" y="492"/>
                  </a:lnTo>
                  <a:lnTo>
                    <a:pt x="272" y="465"/>
                  </a:lnTo>
                  <a:lnTo>
                    <a:pt x="266" y="437"/>
                  </a:lnTo>
                  <a:lnTo>
                    <a:pt x="261" y="408"/>
                  </a:lnTo>
                  <a:lnTo>
                    <a:pt x="251" y="375"/>
                  </a:lnTo>
                  <a:lnTo>
                    <a:pt x="241" y="342"/>
                  </a:lnTo>
                  <a:lnTo>
                    <a:pt x="229" y="306"/>
                  </a:lnTo>
                  <a:lnTo>
                    <a:pt x="214" y="271"/>
                  </a:lnTo>
                  <a:lnTo>
                    <a:pt x="197" y="235"/>
                  </a:lnTo>
                  <a:lnTo>
                    <a:pt x="176" y="197"/>
                  </a:lnTo>
                  <a:lnTo>
                    <a:pt x="153" y="160"/>
                  </a:lnTo>
                  <a:lnTo>
                    <a:pt x="127" y="123"/>
                  </a:lnTo>
                  <a:lnTo>
                    <a:pt x="97" y="88"/>
                  </a:lnTo>
                  <a:lnTo>
                    <a:pt x="121" y="110"/>
                  </a:lnTo>
                  <a:lnTo>
                    <a:pt x="141" y="131"/>
                  </a:lnTo>
                  <a:lnTo>
                    <a:pt x="158" y="153"/>
                  </a:lnTo>
                  <a:lnTo>
                    <a:pt x="173" y="175"/>
                  </a:lnTo>
                  <a:lnTo>
                    <a:pt x="186" y="197"/>
                  </a:lnTo>
                  <a:lnTo>
                    <a:pt x="196" y="217"/>
                  </a:lnTo>
                  <a:lnTo>
                    <a:pt x="206" y="235"/>
                  </a:lnTo>
                  <a:lnTo>
                    <a:pt x="214" y="251"/>
                  </a:lnTo>
                  <a:lnTo>
                    <a:pt x="214" y="234"/>
                  </a:lnTo>
                  <a:lnTo>
                    <a:pt x="212" y="208"/>
                  </a:lnTo>
                  <a:lnTo>
                    <a:pt x="209" y="180"/>
                  </a:lnTo>
                  <a:lnTo>
                    <a:pt x="203" y="146"/>
                  </a:lnTo>
                  <a:lnTo>
                    <a:pt x="196" y="114"/>
                  </a:lnTo>
                  <a:lnTo>
                    <a:pt x="188" y="83"/>
                  </a:lnTo>
                  <a:lnTo>
                    <a:pt x="178" y="58"/>
                  </a:lnTo>
                  <a:lnTo>
                    <a:pt x="167" y="38"/>
                  </a:lnTo>
                  <a:lnTo>
                    <a:pt x="179" y="53"/>
                  </a:lnTo>
                  <a:lnTo>
                    <a:pt x="189" y="74"/>
                  </a:lnTo>
                  <a:lnTo>
                    <a:pt x="198" y="98"/>
                  </a:lnTo>
                  <a:lnTo>
                    <a:pt x="206" y="127"/>
                  </a:lnTo>
                  <a:lnTo>
                    <a:pt x="213" y="159"/>
                  </a:lnTo>
                  <a:lnTo>
                    <a:pt x="219" y="192"/>
                  </a:lnTo>
                  <a:lnTo>
                    <a:pt x="222" y="228"/>
                  </a:lnTo>
                  <a:lnTo>
                    <a:pt x="225" y="264"/>
                  </a:lnTo>
                  <a:lnTo>
                    <a:pt x="234" y="283"/>
                  </a:lnTo>
                  <a:lnTo>
                    <a:pt x="247" y="315"/>
                  </a:lnTo>
                  <a:lnTo>
                    <a:pt x="263" y="359"/>
                  </a:lnTo>
                  <a:lnTo>
                    <a:pt x="279" y="411"/>
                  </a:lnTo>
                  <a:lnTo>
                    <a:pt x="295" y="469"/>
                  </a:lnTo>
                  <a:lnTo>
                    <a:pt x="309" y="529"/>
                  </a:lnTo>
                  <a:lnTo>
                    <a:pt x="319" y="590"/>
                  </a:lnTo>
                  <a:lnTo>
                    <a:pt x="325" y="650"/>
                  </a:lnTo>
                  <a:lnTo>
                    <a:pt x="333" y="618"/>
                  </a:lnTo>
                  <a:lnTo>
                    <a:pt x="342" y="581"/>
                  </a:lnTo>
                  <a:lnTo>
                    <a:pt x="352" y="539"/>
                  </a:lnTo>
                  <a:lnTo>
                    <a:pt x="358" y="492"/>
                  </a:lnTo>
                  <a:lnTo>
                    <a:pt x="364" y="441"/>
                  </a:lnTo>
                  <a:lnTo>
                    <a:pt x="365" y="387"/>
                  </a:lnTo>
                  <a:lnTo>
                    <a:pt x="363" y="330"/>
                  </a:lnTo>
                  <a:lnTo>
                    <a:pt x="355" y="272"/>
                  </a:lnTo>
                  <a:lnTo>
                    <a:pt x="343" y="217"/>
                  </a:lnTo>
                  <a:lnTo>
                    <a:pt x="332" y="168"/>
                  </a:lnTo>
                  <a:lnTo>
                    <a:pt x="322" y="126"/>
                  </a:lnTo>
                  <a:lnTo>
                    <a:pt x="310" y="90"/>
                  </a:lnTo>
                  <a:lnTo>
                    <a:pt x="300" y="60"/>
                  </a:lnTo>
                  <a:lnTo>
                    <a:pt x="290" y="35"/>
                  </a:lnTo>
                  <a:lnTo>
                    <a:pt x="282" y="15"/>
                  </a:lnTo>
                  <a:lnTo>
                    <a:pt x="274" y="0"/>
                  </a:lnTo>
                  <a:lnTo>
                    <a:pt x="282" y="15"/>
                  </a:lnTo>
                  <a:lnTo>
                    <a:pt x="294" y="39"/>
                  </a:lnTo>
                  <a:lnTo>
                    <a:pt x="309" y="73"/>
                  </a:lnTo>
                  <a:lnTo>
                    <a:pt x="324" y="112"/>
                  </a:lnTo>
                  <a:lnTo>
                    <a:pt x="338" y="156"/>
                  </a:lnTo>
                  <a:lnTo>
                    <a:pt x="350" y="200"/>
                  </a:lnTo>
                  <a:lnTo>
                    <a:pt x="360" y="245"/>
                  </a:lnTo>
                  <a:lnTo>
                    <a:pt x="365" y="289"/>
                  </a:lnTo>
                  <a:lnTo>
                    <a:pt x="376" y="264"/>
                  </a:lnTo>
                  <a:lnTo>
                    <a:pt x="390" y="236"/>
                  </a:lnTo>
                  <a:lnTo>
                    <a:pt x="408" y="206"/>
                  </a:lnTo>
                  <a:lnTo>
                    <a:pt x="426" y="176"/>
                  </a:lnTo>
                  <a:lnTo>
                    <a:pt x="444" y="145"/>
                  </a:lnTo>
                  <a:lnTo>
                    <a:pt x="459" y="116"/>
                  </a:lnTo>
                  <a:lnTo>
                    <a:pt x="468" y="89"/>
                  </a:lnTo>
                  <a:lnTo>
                    <a:pt x="471" y="64"/>
                  </a:lnTo>
                  <a:lnTo>
                    <a:pt x="471" y="87"/>
                  </a:lnTo>
                  <a:lnTo>
                    <a:pt x="462" y="116"/>
                  </a:lnTo>
                  <a:lnTo>
                    <a:pt x="447" y="152"/>
                  </a:lnTo>
                  <a:lnTo>
                    <a:pt x="429" y="190"/>
                  </a:lnTo>
                  <a:lnTo>
                    <a:pt x="409" y="228"/>
                  </a:lnTo>
                  <a:lnTo>
                    <a:pt x="391" y="261"/>
                  </a:lnTo>
                  <a:lnTo>
                    <a:pt x="377" y="290"/>
                  </a:lnTo>
                  <a:lnTo>
                    <a:pt x="371" y="310"/>
                  </a:lnTo>
                  <a:lnTo>
                    <a:pt x="375" y="336"/>
                  </a:lnTo>
                  <a:lnTo>
                    <a:pt x="378" y="364"/>
                  </a:lnTo>
                  <a:lnTo>
                    <a:pt x="381" y="390"/>
                  </a:lnTo>
                  <a:lnTo>
                    <a:pt x="383" y="414"/>
                  </a:lnTo>
                  <a:lnTo>
                    <a:pt x="405" y="393"/>
                  </a:lnTo>
                  <a:lnTo>
                    <a:pt x="428" y="366"/>
                  </a:lnTo>
                  <a:lnTo>
                    <a:pt x="451" y="335"/>
                  </a:lnTo>
                  <a:lnTo>
                    <a:pt x="471" y="299"/>
                  </a:lnTo>
                  <a:lnTo>
                    <a:pt x="489" y="259"/>
                  </a:lnTo>
                  <a:lnTo>
                    <a:pt x="501" y="214"/>
                  </a:lnTo>
                  <a:lnTo>
                    <a:pt x="507" y="164"/>
                  </a:lnTo>
                  <a:lnTo>
                    <a:pt x="504" y="108"/>
                  </a:lnTo>
                  <a:lnTo>
                    <a:pt x="509" y="135"/>
                  </a:lnTo>
                  <a:lnTo>
                    <a:pt x="512" y="172"/>
                  </a:lnTo>
                  <a:lnTo>
                    <a:pt x="508" y="213"/>
                  </a:lnTo>
                  <a:lnTo>
                    <a:pt x="501" y="253"/>
                  </a:lnTo>
                  <a:lnTo>
                    <a:pt x="514" y="242"/>
                  </a:lnTo>
                  <a:lnTo>
                    <a:pt x="525" y="226"/>
                  </a:lnTo>
                  <a:lnTo>
                    <a:pt x="537" y="206"/>
                  </a:lnTo>
                  <a:lnTo>
                    <a:pt x="547" y="185"/>
                  </a:lnTo>
                  <a:lnTo>
                    <a:pt x="555" y="165"/>
                  </a:lnTo>
                  <a:lnTo>
                    <a:pt x="562" y="145"/>
                  </a:lnTo>
                  <a:lnTo>
                    <a:pt x="567" y="129"/>
                  </a:lnTo>
                  <a:lnTo>
                    <a:pt x="569" y="116"/>
                  </a:lnTo>
                  <a:lnTo>
                    <a:pt x="569" y="130"/>
                  </a:lnTo>
                  <a:lnTo>
                    <a:pt x="566" y="149"/>
                  </a:lnTo>
                  <a:lnTo>
                    <a:pt x="561" y="169"/>
                  </a:lnTo>
                  <a:lnTo>
                    <a:pt x="553" y="191"/>
                  </a:lnTo>
                  <a:lnTo>
                    <a:pt x="543" y="214"/>
                  </a:lnTo>
                  <a:lnTo>
                    <a:pt x="529" y="235"/>
                  </a:lnTo>
                  <a:lnTo>
                    <a:pt x="513" y="255"/>
                  </a:lnTo>
                  <a:lnTo>
                    <a:pt x="494" y="269"/>
                  </a:lnTo>
                  <a:lnTo>
                    <a:pt x="489" y="286"/>
                  </a:lnTo>
                  <a:lnTo>
                    <a:pt x="482" y="302"/>
                  </a:lnTo>
                  <a:lnTo>
                    <a:pt x="474" y="319"/>
                  </a:lnTo>
                  <a:lnTo>
                    <a:pt x="466" y="334"/>
                  </a:lnTo>
                  <a:lnTo>
                    <a:pt x="456" y="349"/>
                  </a:lnTo>
                  <a:lnTo>
                    <a:pt x="448" y="362"/>
                  </a:lnTo>
                  <a:lnTo>
                    <a:pt x="439" y="373"/>
                  </a:lnTo>
                  <a:lnTo>
                    <a:pt x="431" y="382"/>
                  </a:lnTo>
                  <a:lnTo>
                    <a:pt x="423" y="390"/>
                  </a:lnTo>
                  <a:lnTo>
                    <a:pt x="415" y="398"/>
                  </a:lnTo>
                  <a:lnTo>
                    <a:pt x="406" y="408"/>
                  </a:lnTo>
                  <a:lnTo>
                    <a:pt x="398" y="421"/>
                  </a:lnTo>
                  <a:lnTo>
                    <a:pt x="390" y="439"/>
                  </a:lnTo>
                  <a:lnTo>
                    <a:pt x="381" y="464"/>
                  </a:lnTo>
                  <a:lnTo>
                    <a:pt x="376" y="496"/>
                  </a:lnTo>
                  <a:lnTo>
                    <a:pt x="370" y="538"/>
                  </a:lnTo>
                  <a:lnTo>
                    <a:pt x="377" y="521"/>
                  </a:lnTo>
                  <a:lnTo>
                    <a:pt x="387" y="503"/>
                  </a:lnTo>
                  <a:lnTo>
                    <a:pt x="399" y="486"/>
                  </a:lnTo>
                  <a:lnTo>
                    <a:pt x="411" y="469"/>
                  </a:lnTo>
                  <a:lnTo>
                    <a:pt x="423" y="454"/>
                  </a:lnTo>
                  <a:lnTo>
                    <a:pt x="434" y="440"/>
                  </a:lnTo>
                  <a:lnTo>
                    <a:pt x="445" y="429"/>
                  </a:lnTo>
                  <a:lnTo>
                    <a:pt x="453" y="422"/>
                  </a:lnTo>
                  <a:lnTo>
                    <a:pt x="463" y="405"/>
                  </a:lnTo>
                  <a:lnTo>
                    <a:pt x="475" y="380"/>
                  </a:lnTo>
                  <a:lnTo>
                    <a:pt x="483" y="358"/>
                  </a:lnTo>
                  <a:lnTo>
                    <a:pt x="486" y="349"/>
                  </a:lnTo>
                  <a:lnTo>
                    <a:pt x="484" y="366"/>
                  </a:lnTo>
                  <a:lnTo>
                    <a:pt x="478" y="388"/>
                  </a:lnTo>
                  <a:lnTo>
                    <a:pt x="471" y="406"/>
                  </a:lnTo>
                  <a:lnTo>
                    <a:pt x="469" y="414"/>
                  </a:lnTo>
                  <a:lnTo>
                    <a:pt x="485" y="406"/>
                  </a:lnTo>
                  <a:lnTo>
                    <a:pt x="502" y="398"/>
                  </a:lnTo>
                  <a:lnTo>
                    <a:pt x="522" y="391"/>
                  </a:lnTo>
                  <a:lnTo>
                    <a:pt x="540" y="387"/>
                  </a:lnTo>
                  <a:lnTo>
                    <a:pt x="560" y="383"/>
                  </a:lnTo>
                  <a:lnTo>
                    <a:pt x="577" y="380"/>
                  </a:lnTo>
                  <a:lnTo>
                    <a:pt x="593" y="380"/>
                  </a:lnTo>
                  <a:lnTo>
                    <a:pt x="607" y="380"/>
                  </a:lnTo>
                  <a:close/>
                </a:path>
              </a:pathLst>
            </a:custGeom>
            <a:solidFill>
              <a:srgbClr val="0C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" name="Freeform 104"/>
            <p:cNvSpPr/>
            <p:nvPr/>
          </p:nvSpPr>
          <p:spPr bwMode="auto">
            <a:xfrm>
              <a:off x="2477" y="1412"/>
              <a:ext cx="408" cy="299"/>
            </a:xfrm>
            <a:custGeom>
              <a:avLst/>
              <a:gdLst>
                <a:gd name="T0" fmla="*/ 1 w 814"/>
                <a:gd name="T1" fmla="*/ 1 h 595"/>
                <a:gd name="T2" fmla="*/ 1 w 814"/>
                <a:gd name="T3" fmla="*/ 1 h 595"/>
                <a:gd name="T4" fmla="*/ 1 w 814"/>
                <a:gd name="T5" fmla="*/ 1 h 595"/>
                <a:gd name="T6" fmla="*/ 1 w 814"/>
                <a:gd name="T7" fmla="*/ 1 h 595"/>
                <a:gd name="T8" fmla="*/ 1 w 814"/>
                <a:gd name="T9" fmla="*/ 1 h 595"/>
                <a:gd name="T10" fmla="*/ 1 w 814"/>
                <a:gd name="T11" fmla="*/ 1 h 595"/>
                <a:gd name="T12" fmla="*/ 1 w 814"/>
                <a:gd name="T13" fmla="*/ 1 h 595"/>
                <a:gd name="T14" fmla="*/ 1 w 814"/>
                <a:gd name="T15" fmla="*/ 1 h 595"/>
                <a:gd name="T16" fmla="*/ 1 w 814"/>
                <a:gd name="T17" fmla="*/ 1 h 595"/>
                <a:gd name="T18" fmla="*/ 1 w 814"/>
                <a:gd name="T19" fmla="*/ 1 h 595"/>
                <a:gd name="T20" fmla="*/ 1 w 814"/>
                <a:gd name="T21" fmla="*/ 1 h 595"/>
                <a:gd name="T22" fmla="*/ 1 w 814"/>
                <a:gd name="T23" fmla="*/ 1 h 595"/>
                <a:gd name="T24" fmla="*/ 1 w 814"/>
                <a:gd name="T25" fmla="*/ 1 h 595"/>
                <a:gd name="T26" fmla="*/ 1 w 814"/>
                <a:gd name="T27" fmla="*/ 1 h 595"/>
                <a:gd name="T28" fmla="*/ 1 w 814"/>
                <a:gd name="T29" fmla="*/ 1 h 595"/>
                <a:gd name="T30" fmla="*/ 1 w 814"/>
                <a:gd name="T31" fmla="*/ 1 h 595"/>
                <a:gd name="T32" fmla="*/ 1 w 814"/>
                <a:gd name="T33" fmla="*/ 1 h 595"/>
                <a:gd name="T34" fmla="*/ 1 w 814"/>
                <a:gd name="T35" fmla="*/ 1 h 595"/>
                <a:gd name="T36" fmla="*/ 1 w 814"/>
                <a:gd name="T37" fmla="*/ 1 h 595"/>
                <a:gd name="T38" fmla="*/ 1 w 814"/>
                <a:gd name="T39" fmla="*/ 1 h 595"/>
                <a:gd name="T40" fmla="*/ 1 w 814"/>
                <a:gd name="T41" fmla="*/ 1 h 595"/>
                <a:gd name="T42" fmla="*/ 1 w 814"/>
                <a:gd name="T43" fmla="*/ 1 h 595"/>
                <a:gd name="T44" fmla="*/ 1 w 814"/>
                <a:gd name="T45" fmla="*/ 1 h 595"/>
                <a:gd name="T46" fmla="*/ 1 w 814"/>
                <a:gd name="T47" fmla="*/ 1 h 595"/>
                <a:gd name="T48" fmla="*/ 1 w 814"/>
                <a:gd name="T49" fmla="*/ 1 h 595"/>
                <a:gd name="T50" fmla="*/ 1 w 814"/>
                <a:gd name="T51" fmla="*/ 1 h 595"/>
                <a:gd name="T52" fmla="*/ 1 w 814"/>
                <a:gd name="T53" fmla="*/ 1 h 595"/>
                <a:gd name="T54" fmla="*/ 1 w 814"/>
                <a:gd name="T55" fmla="*/ 1 h 595"/>
                <a:gd name="T56" fmla="*/ 1 w 814"/>
                <a:gd name="T57" fmla="*/ 1 h 595"/>
                <a:gd name="T58" fmla="*/ 1 w 814"/>
                <a:gd name="T59" fmla="*/ 1 h 595"/>
                <a:gd name="T60" fmla="*/ 1 w 814"/>
                <a:gd name="T61" fmla="*/ 1 h 595"/>
                <a:gd name="T62" fmla="*/ 1 w 814"/>
                <a:gd name="T63" fmla="*/ 1 h 595"/>
                <a:gd name="T64" fmla="*/ 1 w 814"/>
                <a:gd name="T65" fmla="*/ 1 h 595"/>
                <a:gd name="T66" fmla="*/ 1 w 814"/>
                <a:gd name="T67" fmla="*/ 1 h 595"/>
                <a:gd name="T68" fmla="*/ 1 w 814"/>
                <a:gd name="T69" fmla="*/ 1 h 595"/>
                <a:gd name="T70" fmla="*/ 1 w 814"/>
                <a:gd name="T71" fmla="*/ 1 h 595"/>
                <a:gd name="T72" fmla="*/ 1 w 814"/>
                <a:gd name="T73" fmla="*/ 1 h 595"/>
                <a:gd name="T74" fmla="*/ 1 w 814"/>
                <a:gd name="T75" fmla="*/ 1 h 595"/>
                <a:gd name="T76" fmla="*/ 1 w 814"/>
                <a:gd name="T77" fmla="*/ 1 h 595"/>
                <a:gd name="T78" fmla="*/ 1 w 814"/>
                <a:gd name="T79" fmla="*/ 1 h 595"/>
                <a:gd name="T80" fmla="*/ 1 w 814"/>
                <a:gd name="T81" fmla="*/ 1 h 595"/>
                <a:gd name="T82" fmla="*/ 1 w 814"/>
                <a:gd name="T83" fmla="*/ 1 h 595"/>
                <a:gd name="T84" fmla="*/ 1 w 814"/>
                <a:gd name="T85" fmla="*/ 1 h 595"/>
                <a:gd name="T86" fmla="*/ 1 w 814"/>
                <a:gd name="T87" fmla="*/ 1 h 595"/>
                <a:gd name="T88" fmla="*/ 1 w 814"/>
                <a:gd name="T89" fmla="*/ 1 h 595"/>
                <a:gd name="T90" fmla="*/ 1 w 814"/>
                <a:gd name="T91" fmla="*/ 1 h 595"/>
                <a:gd name="T92" fmla="*/ 1 w 814"/>
                <a:gd name="T93" fmla="*/ 1 h 595"/>
                <a:gd name="T94" fmla="*/ 1 w 814"/>
                <a:gd name="T95" fmla="*/ 1 h 595"/>
                <a:gd name="T96" fmla="*/ 1 w 814"/>
                <a:gd name="T97" fmla="*/ 1 h 595"/>
                <a:gd name="T98" fmla="*/ 1 w 814"/>
                <a:gd name="T99" fmla="*/ 1 h 595"/>
                <a:gd name="T100" fmla="*/ 1 w 814"/>
                <a:gd name="T101" fmla="*/ 1 h 595"/>
                <a:gd name="T102" fmla="*/ 1 w 814"/>
                <a:gd name="T103" fmla="*/ 1 h 595"/>
                <a:gd name="T104" fmla="*/ 1 w 814"/>
                <a:gd name="T105" fmla="*/ 1 h 595"/>
                <a:gd name="T106" fmla="*/ 1 w 814"/>
                <a:gd name="T107" fmla="*/ 1 h 595"/>
                <a:gd name="T108" fmla="*/ 1 w 814"/>
                <a:gd name="T109" fmla="*/ 1 h 595"/>
                <a:gd name="T110" fmla="*/ 1 w 814"/>
                <a:gd name="T111" fmla="*/ 1 h 59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14"/>
                <a:gd name="T169" fmla="*/ 0 h 595"/>
                <a:gd name="T170" fmla="*/ 814 w 814"/>
                <a:gd name="T171" fmla="*/ 595 h 59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14" h="595">
                  <a:moveTo>
                    <a:pt x="507" y="99"/>
                  </a:moveTo>
                  <a:lnTo>
                    <a:pt x="514" y="74"/>
                  </a:lnTo>
                  <a:lnTo>
                    <a:pt x="510" y="51"/>
                  </a:lnTo>
                  <a:lnTo>
                    <a:pt x="497" y="31"/>
                  </a:lnTo>
                  <a:lnTo>
                    <a:pt x="479" y="15"/>
                  </a:lnTo>
                  <a:lnTo>
                    <a:pt x="455" y="5"/>
                  </a:lnTo>
                  <a:lnTo>
                    <a:pt x="427" y="0"/>
                  </a:lnTo>
                  <a:lnTo>
                    <a:pt x="398" y="3"/>
                  </a:lnTo>
                  <a:lnTo>
                    <a:pt x="371" y="14"/>
                  </a:lnTo>
                  <a:lnTo>
                    <a:pt x="345" y="31"/>
                  </a:lnTo>
                  <a:lnTo>
                    <a:pt x="325" y="51"/>
                  </a:lnTo>
                  <a:lnTo>
                    <a:pt x="309" y="73"/>
                  </a:lnTo>
                  <a:lnTo>
                    <a:pt x="298" y="95"/>
                  </a:lnTo>
                  <a:lnTo>
                    <a:pt x="292" y="119"/>
                  </a:lnTo>
                  <a:lnTo>
                    <a:pt x="292" y="142"/>
                  </a:lnTo>
                  <a:lnTo>
                    <a:pt x="298" y="165"/>
                  </a:lnTo>
                  <a:lnTo>
                    <a:pt x="311" y="188"/>
                  </a:lnTo>
                  <a:lnTo>
                    <a:pt x="302" y="188"/>
                  </a:lnTo>
                  <a:lnTo>
                    <a:pt x="295" y="190"/>
                  </a:lnTo>
                  <a:lnTo>
                    <a:pt x="288" y="191"/>
                  </a:lnTo>
                  <a:lnTo>
                    <a:pt x="282" y="195"/>
                  </a:lnTo>
                  <a:lnTo>
                    <a:pt x="277" y="199"/>
                  </a:lnTo>
                  <a:lnTo>
                    <a:pt x="273" y="204"/>
                  </a:lnTo>
                  <a:lnTo>
                    <a:pt x="270" y="211"/>
                  </a:lnTo>
                  <a:lnTo>
                    <a:pt x="268" y="218"/>
                  </a:lnTo>
                  <a:lnTo>
                    <a:pt x="264" y="204"/>
                  </a:lnTo>
                  <a:lnTo>
                    <a:pt x="261" y="191"/>
                  </a:lnTo>
                  <a:lnTo>
                    <a:pt x="258" y="182"/>
                  </a:lnTo>
                  <a:lnTo>
                    <a:pt x="251" y="175"/>
                  </a:lnTo>
                  <a:lnTo>
                    <a:pt x="269" y="167"/>
                  </a:lnTo>
                  <a:lnTo>
                    <a:pt x="277" y="149"/>
                  </a:lnTo>
                  <a:lnTo>
                    <a:pt x="279" y="126"/>
                  </a:lnTo>
                  <a:lnTo>
                    <a:pt x="270" y="102"/>
                  </a:lnTo>
                  <a:lnTo>
                    <a:pt x="253" y="83"/>
                  </a:lnTo>
                  <a:lnTo>
                    <a:pt x="229" y="73"/>
                  </a:lnTo>
                  <a:lnTo>
                    <a:pt x="197" y="76"/>
                  </a:lnTo>
                  <a:lnTo>
                    <a:pt x="158" y="99"/>
                  </a:lnTo>
                  <a:lnTo>
                    <a:pt x="123" y="131"/>
                  </a:lnTo>
                  <a:lnTo>
                    <a:pt x="103" y="160"/>
                  </a:lnTo>
                  <a:lnTo>
                    <a:pt x="97" y="186"/>
                  </a:lnTo>
                  <a:lnTo>
                    <a:pt x="100" y="206"/>
                  </a:lnTo>
                  <a:lnTo>
                    <a:pt x="112" y="223"/>
                  </a:lnTo>
                  <a:lnTo>
                    <a:pt x="128" y="237"/>
                  </a:lnTo>
                  <a:lnTo>
                    <a:pt x="147" y="245"/>
                  </a:lnTo>
                  <a:lnTo>
                    <a:pt x="167" y="248"/>
                  </a:lnTo>
                  <a:lnTo>
                    <a:pt x="158" y="263"/>
                  </a:lnTo>
                  <a:lnTo>
                    <a:pt x="151" y="280"/>
                  </a:lnTo>
                  <a:lnTo>
                    <a:pt x="146" y="301"/>
                  </a:lnTo>
                  <a:lnTo>
                    <a:pt x="145" y="320"/>
                  </a:lnTo>
                  <a:lnTo>
                    <a:pt x="133" y="271"/>
                  </a:lnTo>
                  <a:lnTo>
                    <a:pt x="115" y="241"/>
                  </a:lnTo>
                  <a:lnTo>
                    <a:pt x="93" y="227"/>
                  </a:lnTo>
                  <a:lnTo>
                    <a:pt x="71" y="228"/>
                  </a:lnTo>
                  <a:lnTo>
                    <a:pt x="53" y="241"/>
                  </a:lnTo>
                  <a:lnTo>
                    <a:pt x="40" y="265"/>
                  </a:lnTo>
                  <a:lnTo>
                    <a:pt x="37" y="297"/>
                  </a:lnTo>
                  <a:lnTo>
                    <a:pt x="47" y="336"/>
                  </a:lnTo>
                  <a:lnTo>
                    <a:pt x="34" y="326"/>
                  </a:lnTo>
                  <a:lnTo>
                    <a:pt x="20" y="325"/>
                  </a:lnTo>
                  <a:lnTo>
                    <a:pt x="8" y="334"/>
                  </a:lnTo>
                  <a:lnTo>
                    <a:pt x="0" y="349"/>
                  </a:lnTo>
                  <a:lnTo>
                    <a:pt x="0" y="372"/>
                  </a:lnTo>
                  <a:lnTo>
                    <a:pt x="11" y="398"/>
                  </a:lnTo>
                  <a:lnTo>
                    <a:pt x="35" y="429"/>
                  </a:lnTo>
                  <a:lnTo>
                    <a:pt x="77" y="464"/>
                  </a:lnTo>
                  <a:lnTo>
                    <a:pt x="71" y="465"/>
                  </a:lnTo>
                  <a:lnTo>
                    <a:pt x="67" y="470"/>
                  </a:lnTo>
                  <a:lnTo>
                    <a:pt x="62" y="477"/>
                  </a:lnTo>
                  <a:lnTo>
                    <a:pt x="59" y="486"/>
                  </a:lnTo>
                  <a:lnTo>
                    <a:pt x="57" y="496"/>
                  </a:lnTo>
                  <a:lnTo>
                    <a:pt x="57" y="509"/>
                  </a:lnTo>
                  <a:lnTo>
                    <a:pt x="61" y="520"/>
                  </a:lnTo>
                  <a:lnTo>
                    <a:pt x="67" y="533"/>
                  </a:lnTo>
                  <a:lnTo>
                    <a:pt x="76" y="546"/>
                  </a:lnTo>
                  <a:lnTo>
                    <a:pt x="88" y="557"/>
                  </a:lnTo>
                  <a:lnTo>
                    <a:pt x="106" y="567"/>
                  </a:lnTo>
                  <a:lnTo>
                    <a:pt x="128" y="577"/>
                  </a:lnTo>
                  <a:lnTo>
                    <a:pt x="154" y="584"/>
                  </a:lnTo>
                  <a:lnTo>
                    <a:pt x="186" y="588"/>
                  </a:lnTo>
                  <a:lnTo>
                    <a:pt x="224" y="589"/>
                  </a:lnTo>
                  <a:lnTo>
                    <a:pt x="268" y="587"/>
                  </a:lnTo>
                  <a:lnTo>
                    <a:pt x="304" y="582"/>
                  </a:lnTo>
                  <a:lnTo>
                    <a:pt x="330" y="577"/>
                  </a:lnTo>
                  <a:lnTo>
                    <a:pt x="349" y="567"/>
                  </a:lnTo>
                  <a:lnTo>
                    <a:pt x="362" y="558"/>
                  </a:lnTo>
                  <a:lnTo>
                    <a:pt x="367" y="547"/>
                  </a:lnTo>
                  <a:lnTo>
                    <a:pt x="370" y="534"/>
                  </a:lnTo>
                  <a:lnTo>
                    <a:pt x="367" y="520"/>
                  </a:lnTo>
                  <a:lnTo>
                    <a:pt x="362" y="507"/>
                  </a:lnTo>
                  <a:lnTo>
                    <a:pt x="375" y="509"/>
                  </a:lnTo>
                  <a:lnTo>
                    <a:pt x="391" y="509"/>
                  </a:lnTo>
                  <a:lnTo>
                    <a:pt x="408" y="508"/>
                  </a:lnTo>
                  <a:lnTo>
                    <a:pt x="425" y="503"/>
                  </a:lnTo>
                  <a:lnTo>
                    <a:pt x="441" y="496"/>
                  </a:lnTo>
                  <a:lnTo>
                    <a:pt x="457" y="486"/>
                  </a:lnTo>
                  <a:lnTo>
                    <a:pt x="470" y="473"/>
                  </a:lnTo>
                  <a:lnTo>
                    <a:pt x="481" y="456"/>
                  </a:lnTo>
                  <a:lnTo>
                    <a:pt x="478" y="467"/>
                  </a:lnTo>
                  <a:lnTo>
                    <a:pt x="476" y="478"/>
                  </a:lnTo>
                  <a:lnTo>
                    <a:pt x="476" y="486"/>
                  </a:lnTo>
                  <a:lnTo>
                    <a:pt x="478" y="493"/>
                  </a:lnTo>
                  <a:lnTo>
                    <a:pt x="482" y="500"/>
                  </a:lnTo>
                  <a:lnTo>
                    <a:pt x="488" y="504"/>
                  </a:lnTo>
                  <a:lnTo>
                    <a:pt x="496" y="510"/>
                  </a:lnTo>
                  <a:lnTo>
                    <a:pt x="507" y="515"/>
                  </a:lnTo>
                  <a:lnTo>
                    <a:pt x="495" y="528"/>
                  </a:lnTo>
                  <a:lnTo>
                    <a:pt x="489" y="541"/>
                  </a:lnTo>
                  <a:lnTo>
                    <a:pt x="492" y="555"/>
                  </a:lnTo>
                  <a:lnTo>
                    <a:pt x="499" y="566"/>
                  </a:lnTo>
                  <a:lnTo>
                    <a:pt x="511" y="578"/>
                  </a:lnTo>
                  <a:lnTo>
                    <a:pt x="527" y="586"/>
                  </a:lnTo>
                  <a:lnTo>
                    <a:pt x="546" y="593"/>
                  </a:lnTo>
                  <a:lnTo>
                    <a:pt x="567" y="595"/>
                  </a:lnTo>
                  <a:lnTo>
                    <a:pt x="600" y="594"/>
                  </a:lnTo>
                  <a:lnTo>
                    <a:pt x="631" y="589"/>
                  </a:lnTo>
                  <a:lnTo>
                    <a:pt x="662" y="580"/>
                  </a:lnTo>
                  <a:lnTo>
                    <a:pt x="691" y="567"/>
                  </a:lnTo>
                  <a:lnTo>
                    <a:pt x="716" y="553"/>
                  </a:lnTo>
                  <a:lnTo>
                    <a:pt x="741" y="534"/>
                  </a:lnTo>
                  <a:lnTo>
                    <a:pt x="762" y="516"/>
                  </a:lnTo>
                  <a:lnTo>
                    <a:pt x="780" y="495"/>
                  </a:lnTo>
                  <a:lnTo>
                    <a:pt x="795" y="474"/>
                  </a:lnTo>
                  <a:lnTo>
                    <a:pt x="805" y="454"/>
                  </a:lnTo>
                  <a:lnTo>
                    <a:pt x="812" y="434"/>
                  </a:lnTo>
                  <a:lnTo>
                    <a:pt x="814" y="416"/>
                  </a:lnTo>
                  <a:lnTo>
                    <a:pt x="811" y="400"/>
                  </a:lnTo>
                  <a:lnTo>
                    <a:pt x="803" y="385"/>
                  </a:lnTo>
                  <a:lnTo>
                    <a:pt x="790" y="374"/>
                  </a:lnTo>
                  <a:lnTo>
                    <a:pt x="771" y="366"/>
                  </a:lnTo>
                  <a:lnTo>
                    <a:pt x="782" y="350"/>
                  </a:lnTo>
                  <a:lnTo>
                    <a:pt x="787" y="328"/>
                  </a:lnTo>
                  <a:lnTo>
                    <a:pt x="785" y="303"/>
                  </a:lnTo>
                  <a:lnTo>
                    <a:pt x="780" y="279"/>
                  </a:lnTo>
                  <a:lnTo>
                    <a:pt x="768" y="259"/>
                  </a:lnTo>
                  <a:lnTo>
                    <a:pt x="754" y="245"/>
                  </a:lnTo>
                  <a:lnTo>
                    <a:pt x="736" y="242"/>
                  </a:lnTo>
                  <a:lnTo>
                    <a:pt x="715" y="252"/>
                  </a:lnTo>
                  <a:lnTo>
                    <a:pt x="708" y="243"/>
                  </a:lnTo>
                  <a:lnTo>
                    <a:pt x="703" y="235"/>
                  </a:lnTo>
                  <a:lnTo>
                    <a:pt x="694" y="228"/>
                  </a:lnTo>
                  <a:lnTo>
                    <a:pt x="688" y="223"/>
                  </a:lnTo>
                  <a:lnTo>
                    <a:pt x="678" y="220"/>
                  </a:lnTo>
                  <a:lnTo>
                    <a:pt x="669" y="219"/>
                  </a:lnTo>
                  <a:lnTo>
                    <a:pt x="659" y="221"/>
                  </a:lnTo>
                  <a:lnTo>
                    <a:pt x="647" y="226"/>
                  </a:lnTo>
                  <a:lnTo>
                    <a:pt x="675" y="210"/>
                  </a:lnTo>
                  <a:lnTo>
                    <a:pt x="692" y="192"/>
                  </a:lnTo>
                  <a:lnTo>
                    <a:pt x="700" y="174"/>
                  </a:lnTo>
                  <a:lnTo>
                    <a:pt x="700" y="158"/>
                  </a:lnTo>
                  <a:lnTo>
                    <a:pt x="692" y="144"/>
                  </a:lnTo>
                  <a:lnTo>
                    <a:pt x="679" y="135"/>
                  </a:lnTo>
                  <a:lnTo>
                    <a:pt x="661" y="133"/>
                  </a:lnTo>
                  <a:lnTo>
                    <a:pt x="638" y="137"/>
                  </a:lnTo>
                  <a:lnTo>
                    <a:pt x="651" y="128"/>
                  </a:lnTo>
                  <a:lnTo>
                    <a:pt x="658" y="118"/>
                  </a:lnTo>
                  <a:lnTo>
                    <a:pt x="661" y="106"/>
                  </a:lnTo>
                  <a:lnTo>
                    <a:pt x="660" y="95"/>
                  </a:lnTo>
                  <a:lnTo>
                    <a:pt x="655" y="84"/>
                  </a:lnTo>
                  <a:lnTo>
                    <a:pt x="648" y="75"/>
                  </a:lnTo>
                  <a:lnTo>
                    <a:pt x="638" y="67"/>
                  </a:lnTo>
                  <a:lnTo>
                    <a:pt x="625" y="60"/>
                  </a:lnTo>
                  <a:lnTo>
                    <a:pt x="612" y="57"/>
                  </a:lnTo>
                  <a:lnTo>
                    <a:pt x="597" y="55"/>
                  </a:lnTo>
                  <a:lnTo>
                    <a:pt x="582" y="58"/>
                  </a:lnTo>
                  <a:lnTo>
                    <a:pt x="565" y="64"/>
                  </a:lnTo>
                  <a:lnTo>
                    <a:pt x="550" y="75"/>
                  </a:lnTo>
                  <a:lnTo>
                    <a:pt x="535" y="90"/>
                  </a:lnTo>
                  <a:lnTo>
                    <a:pt x="523" y="111"/>
                  </a:lnTo>
                  <a:lnTo>
                    <a:pt x="511" y="137"/>
                  </a:lnTo>
                  <a:lnTo>
                    <a:pt x="507" y="99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" name="Freeform 105"/>
            <p:cNvSpPr/>
            <p:nvPr/>
          </p:nvSpPr>
          <p:spPr bwMode="auto">
            <a:xfrm>
              <a:off x="2793" y="1789"/>
              <a:ext cx="80" cy="93"/>
            </a:xfrm>
            <a:custGeom>
              <a:avLst/>
              <a:gdLst>
                <a:gd name="T0" fmla="*/ 1 w 160"/>
                <a:gd name="T1" fmla="*/ 1 h 185"/>
                <a:gd name="T2" fmla="*/ 1 w 160"/>
                <a:gd name="T3" fmla="*/ 1 h 185"/>
                <a:gd name="T4" fmla="*/ 1 w 160"/>
                <a:gd name="T5" fmla="*/ 1 h 185"/>
                <a:gd name="T6" fmla="*/ 1 w 160"/>
                <a:gd name="T7" fmla="*/ 1 h 185"/>
                <a:gd name="T8" fmla="*/ 1 w 160"/>
                <a:gd name="T9" fmla="*/ 1 h 185"/>
                <a:gd name="T10" fmla="*/ 1 w 160"/>
                <a:gd name="T11" fmla="*/ 1 h 185"/>
                <a:gd name="T12" fmla="*/ 1 w 160"/>
                <a:gd name="T13" fmla="*/ 1 h 185"/>
                <a:gd name="T14" fmla="*/ 1 w 160"/>
                <a:gd name="T15" fmla="*/ 1 h 185"/>
                <a:gd name="T16" fmla="*/ 1 w 160"/>
                <a:gd name="T17" fmla="*/ 1 h 185"/>
                <a:gd name="T18" fmla="*/ 1 w 160"/>
                <a:gd name="T19" fmla="*/ 1 h 185"/>
                <a:gd name="T20" fmla="*/ 1 w 160"/>
                <a:gd name="T21" fmla="*/ 1 h 185"/>
                <a:gd name="T22" fmla="*/ 1 w 160"/>
                <a:gd name="T23" fmla="*/ 1 h 185"/>
                <a:gd name="T24" fmla="*/ 1 w 160"/>
                <a:gd name="T25" fmla="*/ 1 h 185"/>
                <a:gd name="T26" fmla="*/ 1 w 160"/>
                <a:gd name="T27" fmla="*/ 1 h 185"/>
                <a:gd name="T28" fmla="*/ 1 w 160"/>
                <a:gd name="T29" fmla="*/ 1 h 185"/>
                <a:gd name="T30" fmla="*/ 1 w 160"/>
                <a:gd name="T31" fmla="*/ 1 h 185"/>
                <a:gd name="T32" fmla="*/ 1 w 160"/>
                <a:gd name="T33" fmla="*/ 1 h 185"/>
                <a:gd name="T34" fmla="*/ 1 w 160"/>
                <a:gd name="T35" fmla="*/ 1 h 185"/>
                <a:gd name="T36" fmla="*/ 1 w 160"/>
                <a:gd name="T37" fmla="*/ 1 h 185"/>
                <a:gd name="T38" fmla="*/ 1 w 160"/>
                <a:gd name="T39" fmla="*/ 1 h 185"/>
                <a:gd name="T40" fmla="*/ 1 w 160"/>
                <a:gd name="T41" fmla="*/ 1 h 185"/>
                <a:gd name="T42" fmla="*/ 1 w 160"/>
                <a:gd name="T43" fmla="*/ 1 h 185"/>
                <a:gd name="T44" fmla="*/ 1 w 160"/>
                <a:gd name="T45" fmla="*/ 1 h 185"/>
                <a:gd name="T46" fmla="*/ 1 w 160"/>
                <a:gd name="T47" fmla="*/ 1 h 185"/>
                <a:gd name="T48" fmla="*/ 1 w 160"/>
                <a:gd name="T49" fmla="*/ 1 h 185"/>
                <a:gd name="T50" fmla="*/ 1 w 160"/>
                <a:gd name="T51" fmla="*/ 1 h 185"/>
                <a:gd name="T52" fmla="*/ 1 w 160"/>
                <a:gd name="T53" fmla="*/ 1 h 185"/>
                <a:gd name="T54" fmla="*/ 1 w 160"/>
                <a:gd name="T55" fmla="*/ 1 h 185"/>
                <a:gd name="T56" fmla="*/ 1 w 160"/>
                <a:gd name="T57" fmla="*/ 1 h 185"/>
                <a:gd name="T58" fmla="*/ 1 w 160"/>
                <a:gd name="T59" fmla="*/ 1 h 185"/>
                <a:gd name="T60" fmla="*/ 1 w 160"/>
                <a:gd name="T61" fmla="*/ 1 h 185"/>
                <a:gd name="T62" fmla="*/ 1 w 160"/>
                <a:gd name="T63" fmla="*/ 1 h 185"/>
                <a:gd name="T64" fmla="*/ 1 w 160"/>
                <a:gd name="T65" fmla="*/ 1 h 185"/>
                <a:gd name="T66" fmla="*/ 1 w 160"/>
                <a:gd name="T67" fmla="*/ 1 h 185"/>
                <a:gd name="T68" fmla="*/ 1 w 160"/>
                <a:gd name="T69" fmla="*/ 1 h 185"/>
                <a:gd name="T70" fmla="*/ 1 w 160"/>
                <a:gd name="T71" fmla="*/ 1 h 185"/>
                <a:gd name="T72" fmla="*/ 1 w 160"/>
                <a:gd name="T73" fmla="*/ 1 h 185"/>
                <a:gd name="T74" fmla="*/ 1 w 160"/>
                <a:gd name="T75" fmla="*/ 1 h 185"/>
                <a:gd name="T76" fmla="*/ 1 w 160"/>
                <a:gd name="T77" fmla="*/ 1 h 185"/>
                <a:gd name="T78" fmla="*/ 1 w 160"/>
                <a:gd name="T79" fmla="*/ 1 h 185"/>
                <a:gd name="T80" fmla="*/ 1 w 160"/>
                <a:gd name="T81" fmla="*/ 1 h 185"/>
                <a:gd name="T82" fmla="*/ 1 w 160"/>
                <a:gd name="T83" fmla="*/ 1 h 185"/>
                <a:gd name="T84" fmla="*/ 1 w 160"/>
                <a:gd name="T85" fmla="*/ 1 h 185"/>
                <a:gd name="T86" fmla="*/ 1 w 160"/>
                <a:gd name="T87" fmla="*/ 1 h 185"/>
                <a:gd name="T88" fmla="*/ 1 w 160"/>
                <a:gd name="T89" fmla="*/ 1 h 185"/>
                <a:gd name="T90" fmla="*/ 1 w 160"/>
                <a:gd name="T91" fmla="*/ 1 h 185"/>
                <a:gd name="T92" fmla="*/ 1 w 160"/>
                <a:gd name="T93" fmla="*/ 1 h 18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60"/>
                <a:gd name="T142" fmla="*/ 0 h 185"/>
                <a:gd name="T143" fmla="*/ 160 w 160"/>
                <a:gd name="T144" fmla="*/ 185 h 18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60" h="185">
                  <a:moveTo>
                    <a:pt x="88" y="183"/>
                  </a:moveTo>
                  <a:lnTo>
                    <a:pt x="87" y="176"/>
                  </a:lnTo>
                  <a:lnTo>
                    <a:pt x="82" y="167"/>
                  </a:lnTo>
                  <a:lnTo>
                    <a:pt x="76" y="159"/>
                  </a:lnTo>
                  <a:lnTo>
                    <a:pt x="67" y="151"/>
                  </a:lnTo>
                  <a:lnTo>
                    <a:pt x="55" y="144"/>
                  </a:lnTo>
                  <a:lnTo>
                    <a:pt x="40" y="140"/>
                  </a:lnTo>
                  <a:lnTo>
                    <a:pt x="22" y="139"/>
                  </a:lnTo>
                  <a:lnTo>
                    <a:pt x="1" y="143"/>
                  </a:lnTo>
                  <a:lnTo>
                    <a:pt x="5" y="135"/>
                  </a:lnTo>
                  <a:lnTo>
                    <a:pt x="9" y="126"/>
                  </a:lnTo>
                  <a:lnTo>
                    <a:pt x="17" y="120"/>
                  </a:lnTo>
                  <a:lnTo>
                    <a:pt x="27" y="116"/>
                  </a:lnTo>
                  <a:lnTo>
                    <a:pt x="38" y="116"/>
                  </a:lnTo>
                  <a:lnTo>
                    <a:pt x="51" y="122"/>
                  </a:lnTo>
                  <a:lnTo>
                    <a:pt x="65" y="132"/>
                  </a:lnTo>
                  <a:lnTo>
                    <a:pt x="80" y="149"/>
                  </a:lnTo>
                  <a:lnTo>
                    <a:pt x="77" y="141"/>
                  </a:lnTo>
                  <a:lnTo>
                    <a:pt x="75" y="131"/>
                  </a:lnTo>
                  <a:lnTo>
                    <a:pt x="69" y="120"/>
                  </a:lnTo>
                  <a:lnTo>
                    <a:pt x="62" y="109"/>
                  </a:lnTo>
                  <a:lnTo>
                    <a:pt x="52" y="100"/>
                  </a:lnTo>
                  <a:lnTo>
                    <a:pt x="38" y="93"/>
                  </a:lnTo>
                  <a:lnTo>
                    <a:pt x="21" y="91"/>
                  </a:lnTo>
                  <a:lnTo>
                    <a:pt x="0" y="94"/>
                  </a:lnTo>
                  <a:lnTo>
                    <a:pt x="2" y="85"/>
                  </a:lnTo>
                  <a:lnTo>
                    <a:pt x="8" y="77"/>
                  </a:lnTo>
                  <a:lnTo>
                    <a:pt x="19" y="71"/>
                  </a:lnTo>
                  <a:lnTo>
                    <a:pt x="30" y="69"/>
                  </a:lnTo>
                  <a:lnTo>
                    <a:pt x="43" y="71"/>
                  </a:lnTo>
                  <a:lnTo>
                    <a:pt x="55" y="80"/>
                  </a:lnTo>
                  <a:lnTo>
                    <a:pt x="68" y="97"/>
                  </a:lnTo>
                  <a:lnTo>
                    <a:pt x="78" y="123"/>
                  </a:lnTo>
                  <a:lnTo>
                    <a:pt x="76" y="108"/>
                  </a:lnTo>
                  <a:lnTo>
                    <a:pt x="73" y="91"/>
                  </a:lnTo>
                  <a:lnTo>
                    <a:pt x="67" y="75"/>
                  </a:lnTo>
                  <a:lnTo>
                    <a:pt x="60" y="59"/>
                  </a:lnTo>
                  <a:lnTo>
                    <a:pt x="51" y="45"/>
                  </a:lnTo>
                  <a:lnTo>
                    <a:pt x="38" y="33"/>
                  </a:lnTo>
                  <a:lnTo>
                    <a:pt x="24" y="25"/>
                  </a:lnTo>
                  <a:lnTo>
                    <a:pt x="7" y="22"/>
                  </a:lnTo>
                  <a:lnTo>
                    <a:pt x="15" y="16"/>
                  </a:lnTo>
                  <a:lnTo>
                    <a:pt x="24" y="13"/>
                  </a:lnTo>
                  <a:lnTo>
                    <a:pt x="34" y="13"/>
                  </a:lnTo>
                  <a:lnTo>
                    <a:pt x="44" y="16"/>
                  </a:lnTo>
                  <a:lnTo>
                    <a:pt x="54" y="25"/>
                  </a:lnTo>
                  <a:lnTo>
                    <a:pt x="65" y="39"/>
                  </a:lnTo>
                  <a:lnTo>
                    <a:pt x="75" y="61"/>
                  </a:lnTo>
                  <a:lnTo>
                    <a:pt x="84" y="91"/>
                  </a:lnTo>
                  <a:lnTo>
                    <a:pt x="84" y="67"/>
                  </a:lnTo>
                  <a:lnTo>
                    <a:pt x="80" y="41"/>
                  </a:lnTo>
                  <a:lnTo>
                    <a:pt x="73" y="18"/>
                  </a:lnTo>
                  <a:lnTo>
                    <a:pt x="60" y="0"/>
                  </a:lnTo>
                  <a:lnTo>
                    <a:pt x="72" y="3"/>
                  </a:lnTo>
                  <a:lnTo>
                    <a:pt x="82" y="10"/>
                  </a:lnTo>
                  <a:lnTo>
                    <a:pt x="90" y="21"/>
                  </a:lnTo>
                  <a:lnTo>
                    <a:pt x="97" y="33"/>
                  </a:lnTo>
                  <a:lnTo>
                    <a:pt x="100" y="48"/>
                  </a:lnTo>
                  <a:lnTo>
                    <a:pt x="103" y="64"/>
                  </a:lnTo>
                  <a:lnTo>
                    <a:pt x="103" y="83"/>
                  </a:lnTo>
                  <a:lnTo>
                    <a:pt x="99" y="102"/>
                  </a:lnTo>
                  <a:lnTo>
                    <a:pt x="103" y="90"/>
                  </a:lnTo>
                  <a:lnTo>
                    <a:pt x="107" y="77"/>
                  </a:lnTo>
                  <a:lnTo>
                    <a:pt x="112" y="64"/>
                  </a:lnTo>
                  <a:lnTo>
                    <a:pt x="119" y="55"/>
                  </a:lnTo>
                  <a:lnTo>
                    <a:pt x="127" y="47"/>
                  </a:lnTo>
                  <a:lnTo>
                    <a:pt x="136" y="42"/>
                  </a:lnTo>
                  <a:lnTo>
                    <a:pt x="148" y="42"/>
                  </a:lnTo>
                  <a:lnTo>
                    <a:pt x="160" y="46"/>
                  </a:lnTo>
                  <a:lnTo>
                    <a:pt x="150" y="53"/>
                  </a:lnTo>
                  <a:lnTo>
                    <a:pt x="138" y="61"/>
                  </a:lnTo>
                  <a:lnTo>
                    <a:pt x="128" y="70"/>
                  </a:lnTo>
                  <a:lnTo>
                    <a:pt x="119" y="82"/>
                  </a:lnTo>
                  <a:lnTo>
                    <a:pt x="111" y="95"/>
                  </a:lnTo>
                  <a:lnTo>
                    <a:pt x="104" y="111"/>
                  </a:lnTo>
                  <a:lnTo>
                    <a:pt x="99" y="129"/>
                  </a:lnTo>
                  <a:lnTo>
                    <a:pt x="97" y="149"/>
                  </a:lnTo>
                  <a:lnTo>
                    <a:pt x="99" y="139"/>
                  </a:lnTo>
                  <a:lnTo>
                    <a:pt x="105" y="128"/>
                  </a:lnTo>
                  <a:lnTo>
                    <a:pt x="111" y="116"/>
                  </a:lnTo>
                  <a:lnTo>
                    <a:pt x="119" y="106"/>
                  </a:lnTo>
                  <a:lnTo>
                    <a:pt x="128" y="98"/>
                  </a:lnTo>
                  <a:lnTo>
                    <a:pt x="137" y="93"/>
                  </a:lnTo>
                  <a:lnTo>
                    <a:pt x="148" y="94"/>
                  </a:lnTo>
                  <a:lnTo>
                    <a:pt x="157" y="101"/>
                  </a:lnTo>
                  <a:lnTo>
                    <a:pt x="151" y="102"/>
                  </a:lnTo>
                  <a:lnTo>
                    <a:pt x="143" y="107"/>
                  </a:lnTo>
                  <a:lnTo>
                    <a:pt x="134" y="115"/>
                  </a:lnTo>
                  <a:lnTo>
                    <a:pt x="125" y="125"/>
                  </a:lnTo>
                  <a:lnTo>
                    <a:pt x="116" y="137"/>
                  </a:lnTo>
                  <a:lnTo>
                    <a:pt x="110" y="152"/>
                  </a:lnTo>
                  <a:lnTo>
                    <a:pt x="106" y="168"/>
                  </a:lnTo>
                  <a:lnTo>
                    <a:pt x="105" y="185"/>
                  </a:lnTo>
                  <a:lnTo>
                    <a:pt x="88" y="183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" name="Freeform 106"/>
            <p:cNvSpPr/>
            <p:nvPr/>
          </p:nvSpPr>
          <p:spPr bwMode="auto">
            <a:xfrm>
              <a:off x="2659" y="1825"/>
              <a:ext cx="47" cy="50"/>
            </a:xfrm>
            <a:custGeom>
              <a:avLst/>
              <a:gdLst>
                <a:gd name="T0" fmla="*/ 1 w 94"/>
                <a:gd name="T1" fmla="*/ 1 h 99"/>
                <a:gd name="T2" fmla="*/ 1 w 94"/>
                <a:gd name="T3" fmla="*/ 1 h 99"/>
                <a:gd name="T4" fmla="*/ 1 w 94"/>
                <a:gd name="T5" fmla="*/ 1 h 99"/>
                <a:gd name="T6" fmla="*/ 1 w 94"/>
                <a:gd name="T7" fmla="*/ 1 h 99"/>
                <a:gd name="T8" fmla="*/ 1 w 94"/>
                <a:gd name="T9" fmla="*/ 1 h 99"/>
                <a:gd name="T10" fmla="*/ 1 w 94"/>
                <a:gd name="T11" fmla="*/ 1 h 99"/>
                <a:gd name="T12" fmla="*/ 1 w 94"/>
                <a:gd name="T13" fmla="*/ 1 h 99"/>
                <a:gd name="T14" fmla="*/ 1 w 94"/>
                <a:gd name="T15" fmla="*/ 1 h 99"/>
                <a:gd name="T16" fmla="*/ 1 w 94"/>
                <a:gd name="T17" fmla="*/ 1 h 99"/>
                <a:gd name="T18" fmla="*/ 1 w 94"/>
                <a:gd name="T19" fmla="*/ 1 h 99"/>
                <a:gd name="T20" fmla="*/ 1 w 94"/>
                <a:gd name="T21" fmla="*/ 1 h 99"/>
                <a:gd name="T22" fmla="*/ 1 w 94"/>
                <a:gd name="T23" fmla="*/ 1 h 99"/>
                <a:gd name="T24" fmla="*/ 1 w 94"/>
                <a:gd name="T25" fmla="*/ 1 h 99"/>
                <a:gd name="T26" fmla="*/ 1 w 94"/>
                <a:gd name="T27" fmla="*/ 1 h 99"/>
                <a:gd name="T28" fmla="*/ 1 w 94"/>
                <a:gd name="T29" fmla="*/ 1 h 99"/>
                <a:gd name="T30" fmla="*/ 0 w 94"/>
                <a:gd name="T31" fmla="*/ 1 h 99"/>
                <a:gd name="T32" fmla="*/ 1 w 94"/>
                <a:gd name="T33" fmla="*/ 1 h 99"/>
                <a:gd name="T34" fmla="*/ 1 w 94"/>
                <a:gd name="T35" fmla="*/ 1 h 99"/>
                <a:gd name="T36" fmla="*/ 1 w 94"/>
                <a:gd name="T37" fmla="*/ 1 h 99"/>
                <a:gd name="T38" fmla="*/ 1 w 94"/>
                <a:gd name="T39" fmla="*/ 0 h 99"/>
                <a:gd name="T40" fmla="*/ 1 w 94"/>
                <a:gd name="T41" fmla="*/ 0 h 99"/>
                <a:gd name="T42" fmla="*/ 1 w 94"/>
                <a:gd name="T43" fmla="*/ 1 h 99"/>
                <a:gd name="T44" fmla="*/ 1 w 94"/>
                <a:gd name="T45" fmla="*/ 1 h 99"/>
                <a:gd name="T46" fmla="*/ 1 w 94"/>
                <a:gd name="T47" fmla="*/ 1 h 99"/>
                <a:gd name="T48" fmla="*/ 1 w 94"/>
                <a:gd name="T49" fmla="*/ 1 h 99"/>
                <a:gd name="T50" fmla="*/ 1 w 94"/>
                <a:gd name="T51" fmla="*/ 1 h 99"/>
                <a:gd name="T52" fmla="*/ 1 w 94"/>
                <a:gd name="T53" fmla="*/ 1 h 99"/>
                <a:gd name="T54" fmla="*/ 1 w 94"/>
                <a:gd name="T55" fmla="*/ 1 h 99"/>
                <a:gd name="T56" fmla="*/ 1 w 94"/>
                <a:gd name="T57" fmla="*/ 1 h 99"/>
                <a:gd name="T58" fmla="*/ 1 w 94"/>
                <a:gd name="T59" fmla="*/ 1 h 99"/>
                <a:gd name="T60" fmla="*/ 1 w 94"/>
                <a:gd name="T61" fmla="*/ 1 h 99"/>
                <a:gd name="T62" fmla="*/ 1 w 94"/>
                <a:gd name="T63" fmla="*/ 1 h 9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94"/>
                <a:gd name="T97" fmla="*/ 0 h 99"/>
                <a:gd name="T98" fmla="*/ 94 w 94"/>
                <a:gd name="T99" fmla="*/ 99 h 9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94" h="99">
                  <a:moveTo>
                    <a:pt x="64" y="99"/>
                  </a:moveTo>
                  <a:lnTo>
                    <a:pt x="55" y="82"/>
                  </a:lnTo>
                  <a:lnTo>
                    <a:pt x="66" y="72"/>
                  </a:lnTo>
                  <a:lnTo>
                    <a:pt x="76" y="60"/>
                  </a:lnTo>
                  <a:lnTo>
                    <a:pt x="79" y="48"/>
                  </a:lnTo>
                  <a:lnTo>
                    <a:pt x="77" y="34"/>
                  </a:lnTo>
                  <a:lnTo>
                    <a:pt x="72" y="28"/>
                  </a:lnTo>
                  <a:lnTo>
                    <a:pt x="66" y="23"/>
                  </a:lnTo>
                  <a:lnTo>
                    <a:pt x="58" y="21"/>
                  </a:lnTo>
                  <a:lnTo>
                    <a:pt x="49" y="19"/>
                  </a:lnTo>
                  <a:lnTo>
                    <a:pt x="40" y="19"/>
                  </a:lnTo>
                  <a:lnTo>
                    <a:pt x="31" y="19"/>
                  </a:lnTo>
                  <a:lnTo>
                    <a:pt x="22" y="20"/>
                  </a:lnTo>
                  <a:lnTo>
                    <a:pt x="13" y="21"/>
                  </a:lnTo>
                  <a:lnTo>
                    <a:pt x="4" y="20"/>
                  </a:lnTo>
                  <a:lnTo>
                    <a:pt x="0" y="15"/>
                  </a:lnTo>
                  <a:lnTo>
                    <a:pt x="1" y="8"/>
                  </a:lnTo>
                  <a:lnTo>
                    <a:pt x="9" y="4"/>
                  </a:lnTo>
                  <a:lnTo>
                    <a:pt x="17" y="2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54" y="2"/>
                  </a:lnTo>
                  <a:lnTo>
                    <a:pt x="66" y="5"/>
                  </a:lnTo>
                  <a:lnTo>
                    <a:pt x="78" y="11"/>
                  </a:lnTo>
                  <a:lnTo>
                    <a:pt x="87" y="20"/>
                  </a:lnTo>
                  <a:lnTo>
                    <a:pt x="93" y="33"/>
                  </a:lnTo>
                  <a:lnTo>
                    <a:pt x="94" y="56"/>
                  </a:lnTo>
                  <a:lnTo>
                    <a:pt x="87" y="72"/>
                  </a:lnTo>
                  <a:lnTo>
                    <a:pt x="79" y="80"/>
                  </a:lnTo>
                  <a:lnTo>
                    <a:pt x="76" y="83"/>
                  </a:lnTo>
                  <a:lnTo>
                    <a:pt x="79" y="95"/>
                  </a:lnTo>
                  <a:lnTo>
                    <a:pt x="64" y="99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8" name="圆角矩形 2"/>
          <p:cNvSpPr>
            <a:spLocks noChangeArrowheads="1"/>
          </p:cNvSpPr>
          <p:nvPr/>
        </p:nvSpPr>
        <p:spPr bwMode="auto">
          <a:xfrm>
            <a:off x="611188" y="1412875"/>
            <a:ext cx="8208963" cy="3744913"/>
          </a:xfrm>
          <a:prstGeom prst="roundRect">
            <a:avLst>
              <a:gd name="adj" fmla="val 16667"/>
            </a:avLst>
          </a:prstGeom>
          <a:solidFill>
            <a:srgbClr val="FBEF8C"/>
          </a:solidFill>
          <a:ln w="9525" algn="ctr">
            <a:solidFill>
              <a:srgbClr val="BEDD1C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392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9363" y="3905250"/>
            <a:ext cx="1017587" cy="1049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93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313" y="395288"/>
            <a:ext cx="1582737" cy="15843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394" name="Group 8"/>
          <p:cNvGrpSpPr/>
          <p:nvPr/>
        </p:nvGrpSpPr>
        <p:grpSpPr>
          <a:xfrm>
            <a:off x="1258888" y="5300663"/>
            <a:ext cx="7854950" cy="1222375"/>
            <a:chOff x="2474" y="1406"/>
            <a:chExt cx="2792" cy="628"/>
          </a:xfrm>
        </p:grpSpPr>
        <p:sp>
          <p:nvSpPr>
            <p:cNvPr id="112" name="Freeform 9"/>
            <p:cNvSpPr/>
            <p:nvPr/>
          </p:nvSpPr>
          <p:spPr bwMode="auto">
            <a:xfrm>
              <a:off x="2474" y="1513"/>
              <a:ext cx="559" cy="300"/>
            </a:xfrm>
            <a:custGeom>
              <a:avLst/>
              <a:gdLst>
                <a:gd name="T0" fmla="*/ 0 w 1119"/>
                <a:gd name="T1" fmla="*/ 1 h 600"/>
                <a:gd name="T2" fmla="*/ 0 w 1119"/>
                <a:gd name="T3" fmla="*/ 1 h 600"/>
                <a:gd name="T4" fmla="*/ 0 w 1119"/>
                <a:gd name="T5" fmla="*/ 1 h 600"/>
                <a:gd name="T6" fmla="*/ 0 w 1119"/>
                <a:gd name="T7" fmla="*/ 1 h 600"/>
                <a:gd name="T8" fmla="*/ 0 w 1119"/>
                <a:gd name="T9" fmla="*/ 1 h 600"/>
                <a:gd name="T10" fmla="*/ 0 w 1119"/>
                <a:gd name="T11" fmla="*/ 1 h 600"/>
                <a:gd name="T12" fmla="*/ 0 w 1119"/>
                <a:gd name="T13" fmla="*/ 1 h 600"/>
                <a:gd name="T14" fmla="*/ 0 w 1119"/>
                <a:gd name="T15" fmla="*/ 1 h 600"/>
                <a:gd name="T16" fmla="*/ 0 w 1119"/>
                <a:gd name="T17" fmla="*/ 1 h 600"/>
                <a:gd name="T18" fmla="*/ 0 w 1119"/>
                <a:gd name="T19" fmla="*/ 1 h 600"/>
                <a:gd name="T20" fmla="*/ 0 w 1119"/>
                <a:gd name="T21" fmla="*/ 1 h 600"/>
                <a:gd name="T22" fmla="*/ 0 w 1119"/>
                <a:gd name="T23" fmla="*/ 1 h 600"/>
                <a:gd name="T24" fmla="*/ 0 w 1119"/>
                <a:gd name="T25" fmla="*/ 1 h 600"/>
                <a:gd name="T26" fmla="*/ 0 w 1119"/>
                <a:gd name="T27" fmla="*/ 1 h 600"/>
                <a:gd name="T28" fmla="*/ 0 w 1119"/>
                <a:gd name="T29" fmla="*/ 1 h 600"/>
                <a:gd name="T30" fmla="*/ 0 w 1119"/>
                <a:gd name="T31" fmla="*/ 1 h 600"/>
                <a:gd name="T32" fmla="*/ 0 w 1119"/>
                <a:gd name="T33" fmla="*/ 1 h 600"/>
                <a:gd name="T34" fmla="*/ 0 w 1119"/>
                <a:gd name="T35" fmla="*/ 1 h 600"/>
                <a:gd name="T36" fmla="*/ 0 w 1119"/>
                <a:gd name="T37" fmla="*/ 1 h 600"/>
                <a:gd name="T38" fmla="*/ 0 w 1119"/>
                <a:gd name="T39" fmla="*/ 1 h 600"/>
                <a:gd name="T40" fmla="*/ 0 w 1119"/>
                <a:gd name="T41" fmla="*/ 1 h 600"/>
                <a:gd name="T42" fmla="*/ 0 w 1119"/>
                <a:gd name="T43" fmla="*/ 1 h 600"/>
                <a:gd name="T44" fmla="*/ 0 w 1119"/>
                <a:gd name="T45" fmla="*/ 1 h 600"/>
                <a:gd name="T46" fmla="*/ 0 w 1119"/>
                <a:gd name="T47" fmla="*/ 1 h 600"/>
                <a:gd name="T48" fmla="*/ 0 w 1119"/>
                <a:gd name="T49" fmla="*/ 1 h 600"/>
                <a:gd name="T50" fmla="*/ 0 w 1119"/>
                <a:gd name="T51" fmla="*/ 1 h 600"/>
                <a:gd name="T52" fmla="*/ 0 w 1119"/>
                <a:gd name="T53" fmla="*/ 1 h 600"/>
                <a:gd name="T54" fmla="*/ 0 w 1119"/>
                <a:gd name="T55" fmla="*/ 1 h 600"/>
                <a:gd name="T56" fmla="*/ 0 w 1119"/>
                <a:gd name="T57" fmla="*/ 1 h 600"/>
                <a:gd name="T58" fmla="*/ 0 w 1119"/>
                <a:gd name="T59" fmla="*/ 1 h 600"/>
                <a:gd name="T60" fmla="*/ 0 w 1119"/>
                <a:gd name="T61" fmla="*/ 1 h 600"/>
                <a:gd name="T62" fmla="*/ 0 w 1119"/>
                <a:gd name="T63" fmla="*/ 1 h 600"/>
                <a:gd name="T64" fmla="*/ 0 w 1119"/>
                <a:gd name="T65" fmla="*/ 1 h 600"/>
                <a:gd name="T66" fmla="*/ 0 w 1119"/>
                <a:gd name="T67" fmla="*/ 1 h 600"/>
                <a:gd name="T68" fmla="*/ 0 w 1119"/>
                <a:gd name="T69" fmla="*/ 1 h 600"/>
                <a:gd name="T70" fmla="*/ 0 w 1119"/>
                <a:gd name="T71" fmla="*/ 1 h 600"/>
                <a:gd name="T72" fmla="*/ 0 w 1119"/>
                <a:gd name="T73" fmla="*/ 1 h 600"/>
                <a:gd name="T74" fmla="*/ 0 w 1119"/>
                <a:gd name="T75" fmla="*/ 1 h 600"/>
                <a:gd name="T76" fmla="*/ 0 w 1119"/>
                <a:gd name="T77" fmla="*/ 1 h 600"/>
                <a:gd name="T78" fmla="*/ 0 w 1119"/>
                <a:gd name="T79" fmla="*/ 1 h 600"/>
                <a:gd name="T80" fmla="*/ 0 w 1119"/>
                <a:gd name="T81" fmla="*/ 1 h 600"/>
                <a:gd name="T82" fmla="*/ 0 w 1119"/>
                <a:gd name="T83" fmla="*/ 1 h 600"/>
                <a:gd name="T84" fmla="*/ 0 w 1119"/>
                <a:gd name="T85" fmla="*/ 1 h 600"/>
                <a:gd name="T86" fmla="*/ 0 w 1119"/>
                <a:gd name="T87" fmla="*/ 1 h 600"/>
                <a:gd name="T88" fmla="*/ 0 w 1119"/>
                <a:gd name="T89" fmla="*/ 1 h 600"/>
                <a:gd name="T90" fmla="*/ 0 w 1119"/>
                <a:gd name="T91" fmla="*/ 1 h 600"/>
                <a:gd name="T92" fmla="*/ 0 w 1119"/>
                <a:gd name="T93" fmla="*/ 0 h 600"/>
                <a:gd name="T94" fmla="*/ 0 w 1119"/>
                <a:gd name="T95" fmla="*/ 1 h 600"/>
                <a:gd name="T96" fmla="*/ 0 w 1119"/>
                <a:gd name="T97" fmla="*/ 1 h 600"/>
                <a:gd name="T98" fmla="*/ 0 w 1119"/>
                <a:gd name="T99" fmla="*/ 1 h 600"/>
                <a:gd name="T100" fmla="*/ 0 w 1119"/>
                <a:gd name="T101" fmla="*/ 1 h 6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119"/>
                <a:gd name="T154" fmla="*/ 0 h 600"/>
                <a:gd name="T155" fmla="*/ 1119 w 1119"/>
                <a:gd name="T156" fmla="*/ 600 h 6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119" h="600">
                  <a:moveTo>
                    <a:pt x="1119" y="59"/>
                  </a:moveTo>
                  <a:lnTo>
                    <a:pt x="957" y="59"/>
                  </a:lnTo>
                  <a:lnTo>
                    <a:pt x="957" y="147"/>
                  </a:lnTo>
                  <a:lnTo>
                    <a:pt x="918" y="186"/>
                  </a:lnTo>
                  <a:lnTo>
                    <a:pt x="870" y="186"/>
                  </a:lnTo>
                  <a:lnTo>
                    <a:pt x="870" y="93"/>
                  </a:lnTo>
                  <a:lnTo>
                    <a:pt x="737" y="93"/>
                  </a:lnTo>
                  <a:lnTo>
                    <a:pt x="737" y="204"/>
                  </a:lnTo>
                  <a:lnTo>
                    <a:pt x="689" y="204"/>
                  </a:lnTo>
                  <a:lnTo>
                    <a:pt x="685" y="166"/>
                  </a:lnTo>
                  <a:lnTo>
                    <a:pt x="678" y="135"/>
                  </a:lnTo>
                  <a:lnTo>
                    <a:pt x="667" y="108"/>
                  </a:lnTo>
                  <a:lnTo>
                    <a:pt x="653" y="85"/>
                  </a:lnTo>
                  <a:lnTo>
                    <a:pt x="639" y="66"/>
                  </a:lnTo>
                  <a:lnTo>
                    <a:pt x="627" y="51"/>
                  </a:lnTo>
                  <a:lnTo>
                    <a:pt x="615" y="38"/>
                  </a:lnTo>
                  <a:lnTo>
                    <a:pt x="607" y="27"/>
                  </a:lnTo>
                  <a:lnTo>
                    <a:pt x="599" y="40"/>
                  </a:lnTo>
                  <a:lnTo>
                    <a:pt x="590" y="55"/>
                  </a:lnTo>
                  <a:lnTo>
                    <a:pt x="580" y="73"/>
                  </a:lnTo>
                  <a:lnTo>
                    <a:pt x="571" y="93"/>
                  </a:lnTo>
                  <a:lnTo>
                    <a:pt x="563" y="111"/>
                  </a:lnTo>
                  <a:lnTo>
                    <a:pt x="556" y="130"/>
                  </a:lnTo>
                  <a:lnTo>
                    <a:pt x="551" y="145"/>
                  </a:lnTo>
                  <a:lnTo>
                    <a:pt x="547" y="156"/>
                  </a:lnTo>
                  <a:lnTo>
                    <a:pt x="541" y="142"/>
                  </a:lnTo>
                  <a:lnTo>
                    <a:pt x="536" y="126"/>
                  </a:lnTo>
                  <a:lnTo>
                    <a:pt x="529" y="109"/>
                  </a:lnTo>
                  <a:lnTo>
                    <a:pt x="521" y="92"/>
                  </a:lnTo>
                  <a:lnTo>
                    <a:pt x="514" y="76"/>
                  </a:lnTo>
                  <a:lnTo>
                    <a:pt x="506" y="61"/>
                  </a:lnTo>
                  <a:lnTo>
                    <a:pt x="499" y="48"/>
                  </a:lnTo>
                  <a:lnTo>
                    <a:pt x="493" y="39"/>
                  </a:lnTo>
                  <a:lnTo>
                    <a:pt x="483" y="55"/>
                  </a:lnTo>
                  <a:lnTo>
                    <a:pt x="472" y="76"/>
                  </a:lnTo>
                  <a:lnTo>
                    <a:pt x="462" y="100"/>
                  </a:lnTo>
                  <a:lnTo>
                    <a:pt x="453" y="127"/>
                  </a:lnTo>
                  <a:lnTo>
                    <a:pt x="445" y="155"/>
                  </a:lnTo>
                  <a:lnTo>
                    <a:pt x="439" y="184"/>
                  </a:lnTo>
                  <a:lnTo>
                    <a:pt x="434" y="212"/>
                  </a:lnTo>
                  <a:lnTo>
                    <a:pt x="432" y="240"/>
                  </a:lnTo>
                  <a:lnTo>
                    <a:pt x="351" y="240"/>
                  </a:lnTo>
                  <a:lnTo>
                    <a:pt x="351" y="186"/>
                  </a:lnTo>
                  <a:lnTo>
                    <a:pt x="375" y="186"/>
                  </a:lnTo>
                  <a:lnTo>
                    <a:pt x="318" y="87"/>
                  </a:lnTo>
                  <a:lnTo>
                    <a:pt x="150" y="87"/>
                  </a:lnTo>
                  <a:lnTo>
                    <a:pt x="104" y="0"/>
                  </a:lnTo>
                  <a:lnTo>
                    <a:pt x="0" y="229"/>
                  </a:lnTo>
                  <a:lnTo>
                    <a:pt x="0" y="600"/>
                  </a:lnTo>
                  <a:lnTo>
                    <a:pt x="1119" y="600"/>
                  </a:lnTo>
                  <a:lnTo>
                    <a:pt x="1119" y="59"/>
                  </a:lnTo>
                  <a:close/>
                </a:path>
              </a:pathLst>
            </a:custGeom>
            <a:solidFill>
              <a:srgbClr val="D8C6A5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" name="Rectangle 10"/>
            <p:cNvSpPr>
              <a:spLocks noChangeArrowheads="1"/>
            </p:cNvSpPr>
            <p:nvPr/>
          </p:nvSpPr>
          <p:spPr bwMode="auto">
            <a:xfrm>
              <a:off x="2474" y="1795"/>
              <a:ext cx="558" cy="221"/>
            </a:xfrm>
            <a:prstGeom prst="rect">
              <a:avLst/>
            </a:prstGeom>
            <a:solidFill>
              <a:srgbClr val="33BF0C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" name="Freeform 11"/>
            <p:cNvSpPr/>
            <p:nvPr/>
          </p:nvSpPr>
          <p:spPr bwMode="auto">
            <a:xfrm>
              <a:off x="4159" y="1502"/>
              <a:ext cx="1107" cy="311"/>
            </a:xfrm>
            <a:custGeom>
              <a:avLst/>
              <a:gdLst>
                <a:gd name="T0" fmla="*/ 1 w 2214"/>
                <a:gd name="T1" fmla="*/ 1 h 621"/>
                <a:gd name="T2" fmla="*/ 1 w 2214"/>
                <a:gd name="T3" fmla="*/ 1 h 621"/>
                <a:gd name="T4" fmla="*/ 1 w 2214"/>
                <a:gd name="T5" fmla="*/ 1 h 621"/>
                <a:gd name="T6" fmla="*/ 1 w 2214"/>
                <a:gd name="T7" fmla="*/ 1 h 621"/>
                <a:gd name="T8" fmla="*/ 1 w 2214"/>
                <a:gd name="T9" fmla="*/ 1 h 621"/>
                <a:gd name="T10" fmla="*/ 1 w 2214"/>
                <a:gd name="T11" fmla="*/ 1 h 621"/>
                <a:gd name="T12" fmla="*/ 1 w 2214"/>
                <a:gd name="T13" fmla="*/ 1 h 621"/>
                <a:gd name="T14" fmla="*/ 1 w 2214"/>
                <a:gd name="T15" fmla="*/ 1 h 621"/>
                <a:gd name="T16" fmla="*/ 1 w 2214"/>
                <a:gd name="T17" fmla="*/ 1 h 621"/>
                <a:gd name="T18" fmla="*/ 1 w 2214"/>
                <a:gd name="T19" fmla="*/ 1 h 621"/>
                <a:gd name="T20" fmla="*/ 1 w 2214"/>
                <a:gd name="T21" fmla="*/ 1 h 621"/>
                <a:gd name="T22" fmla="*/ 1 w 2214"/>
                <a:gd name="T23" fmla="*/ 1 h 621"/>
                <a:gd name="T24" fmla="*/ 1 w 2214"/>
                <a:gd name="T25" fmla="*/ 1 h 621"/>
                <a:gd name="T26" fmla="*/ 1 w 2214"/>
                <a:gd name="T27" fmla="*/ 1 h 621"/>
                <a:gd name="T28" fmla="*/ 1 w 2214"/>
                <a:gd name="T29" fmla="*/ 1 h 621"/>
                <a:gd name="T30" fmla="*/ 1 w 2214"/>
                <a:gd name="T31" fmla="*/ 1 h 621"/>
                <a:gd name="T32" fmla="*/ 1 w 2214"/>
                <a:gd name="T33" fmla="*/ 1 h 621"/>
                <a:gd name="T34" fmla="*/ 1 w 2214"/>
                <a:gd name="T35" fmla="*/ 1 h 621"/>
                <a:gd name="T36" fmla="*/ 1 w 2214"/>
                <a:gd name="T37" fmla="*/ 1 h 621"/>
                <a:gd name="T38" fmla="*/ 1 w 2214"/>
                <a:gd name="T39" fmla="*/ 1 h 621"/>
                <a:gd name="T40" fmla="*/ 1 w 2214"/>
                <a:gd name="T41" fmla="*/ 1 h 621"/>
                <a:gd name="T42" fmla="*/ 1 w 2214"/>
                <a:gd name="T43" fmla="*/ 1 h 621"/>
                <a:gd name="T44" fmla="*/ 1 w 2214"/>
                <a:gd name="T45" fmla="*/ 1 h 621"/>
                <a:gd name="T46" fmla="*/ 1 w 2214"/>
                <a:gd name="T47" fmla="*/ 1 h 621"/>
                <a:gd name="T48" fmla="*/ 1 w 2214"/>
                <a:gd name="T49" fmla="*/ 1 h 621"/>
                <a:gd name="T50" fmla="*/ 1 w 2214"/>
                <a:gd name="T51" fmla="*/ 1 h 621"/>
                <a:gd name="T52" fmla="*/ 1 w 2214"/>
                <a:gd name="T53" fmla="*/ 1 h 621"/>
                <a:gd name="T54" fmla="*/ 1 w 2214"/>
                <a:gd name="T55" fmla="*/ 1 h 621"/>
                <a:gd name="T56" fmla="*/ 1 w 2214"/>
                <a:gd name="T57" fmla="*/ 1 h 621"/>
                <a:gd name="T58" fmla="*/ 1 w 2214"/>
                <a:gd name="T59" fmla="*/ 1 h 621"/>
                <a:gd name="T60" fmla="*/ 1 w 2214"/>
                <a:gd name="T61" fmla="*/ 1 h 621"/>
                <a:gd name="T62" fmla="*/ 1 w 2214"/>
                <a:gd name="T63" fmla="*/ 1 h 621"/>
                <a:gd name="T64" fmla="*/ 1 w 2214"/>
                <a:gd name="T65" fmla="*/ 1 h 621"/>
                <a:gd name="T66" fmla="*/ 1 w 2214"/>
                <a:gd name="T67" fmla="*/ 1 h 621"/>
                <a:gd name="T68" fmla="*/ 1 w 2214"/>
                <a:gd name="T69" fmla="*/ 1 h 621"/>
                <a:gd name="T70" fmla="*/ 1 w 2214"/>
                <a:gd name="T71" fmla="*/ 1 h 621"/>
                <a:gd name="T72" fmla="*/ 1 w 2214"/>
                <a:gd name="T73" fmla="*/ 1 h 621"/>
                <a:gd name="T74" fmla="*/ 1 w 2214"/>
                <a:gd name="T75" fmla="*/ 1 h 621"/>
                <a:gd name="T76" fmla="*/ 1 w 2214"/>
                <a:gd name="T77" fmla="*/ 1 h 621"/>
                <a:gd name="T78" fmla="*/ 1 w 2214"/>
                <a:gd name="T79" fmla="*/ 1 h 621"/>
                <a:gd name="T80" fmla="*/ 1 w 2214"/>
                <a:gd name="T81" fmla="*/ 1 h 621"/>
                <a:gd name="T82" fmla="*/ 1 w 2214"/>
                <a:gd name="T83" fmla="*/ 1 h 621"/>
                <a:gd name="T84" fmla="*/ 1 w 2214"/>
                <a:gd name="T85" fmla="*/ 1 h 621"/>
                <a:gd name="T86" fmla="*/ 1 w 2214"/>
                <a:gd name="T87" fmla="*/ 1 h 621"/>
                <a:gd name="T88" fmla="*/ 1 w 2214"/>
                <a:gd name="T89" fmla="*/ 1 h 621"/>
                <a:gd name="T90" fmla="*/ 1 w 2214"/>
                <a:gd name="T91" fmla="*/ 1 h 621"/>
                <a:gd name="T92" fmla="*/ 1 w 2214"/>
                <a:gd name="T93" fmla="*/ 1 h 621"/>
                <a:gd name="T94" fmla="*/ 1 w 2214"/>
                <a:gd name="T95" fmla="*/ 1 h 621"/>
                <a:gd name="T96" fmla="*/ 1 w 2214"/>
                <a:gd name="T97" fmla="*/ 0 h 621"/>
                <a:gd name="T98" fmla="*/ 1 w 2214"/>
                <a:gd name="T99" fmla="*/ 1 h 621"/>
                <a:gd name="T100" fmla="*/ 1 w 2214"/>
                <a:gd name="T101" fmla="*/ 1 h 621"/>
                <a:gd name="T102" fmla="*/ 0 w 2214"/>
                <a:gd name="T103" fmla="*/ 1 h 621"/>
                <a:gd name="T104" fmla="*/ 1 w 2214"/>
                <a:gd name="T105" fmla="*/ 1 h 6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214"/>
                <a:gd name="T160" fmla="*/ 0 h 621"/>
                <a:gd name="T161" fmla="*/ 2214 w 2214"/>
                <a:gd name="T162" fmla="*/ 621 h 6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214" h="621">
                  <a:moveTo>
                    <a:pt x="2214" y="147"/>
                  </a:moveTo>
                  <a:lnTo>
                    <a:pt x="2214" y="147"/>
                  </a:lnTo>
                  <a:lnTo>
                    <a:pt x="2163" y="75"/>
                  </a:lnTo>
                  <a:lnTo>
                    <a:pt x="2087" y="190"/>
                  </a:lnTo>
                  <a:lnTo>
                    <a:pt x="2087" y="108"/>
                  </a:lnTo>
                  <a:lnTo>
                    <a:pt x="2024" y="65"/>
                  </a:lnTo>
                  <a:lnTo>
                    <a:pt x="1977" y="117"/>
                  </a:lnTo>
                  <a:lnTo>
                    <a:pt x="1977" y="168"/>
                  </a:lnTo>
                  <a:lnTo>
                    <a:pt x="1955" y="168"/>
                  </a:lnTo>
                  <a:lnTo>
                    <a:pt x="1955" y="120"/>
                  </a:lnTo>
                  <a:lnTo>
                    <a:pt x="1885" y="49"/>
                  </a:lnTo>
                  <a:lnTo>
                    <a:pt x="1882" y="49"/>
                  </a:lnTo>
                  <a:lnTo>
                    <a:pt x="1874" y="49"/>
                  </a:lnTo>
                  <a:lnTo>
                    <a:pt x="1861" y="49"/>
                  </a:lnTo>
                  <a:lnTo>
                    <a:pt x="1846" y="49"/>
                  </a:lnTo>
                  <a:lnTo>
                    <a:pt x="1828" y="49"/>
                  </a:lnTo>
                  <a:lnTo>
                    <a:pt x="1806" y="49"/>
                  </a:lnTo>
                  <a:lnTo>
                    <a:pt x="1784" y="49"/>
                  </a:lnTo>
                  <a:lnTo>
                    <a:pt x="1761" y="49"/>
                  </a:lnTo>
                  <a:lnTo>
                    <a:pt x="1738" y="49"/>
                  </a:lnTo>
                  <a:lnTo>
                    <a:pt x="1716" y="49"/>
                  </a:lnTo>
                  <a:lnTo>
                    <a:pt x="1694" y="49"/>
                  </a:lnTo>
                  <a:lnTo>
                    <a:pt x="1676" y="49"/>
                  </a:lnTo>
                  <a:lnTo>
                    <a:pt x="1660" y="49"/>
                  </a:lnTo>
                  <a:lnTo>
                    <a:pt x="1647" y="49"/>
                  </a:lnTo>
                  <a:lnTo>
                    <a:pt x="1639" y="49"/>
                  </a:lnTo>
                  <a:lnTo>
                    <a:pt x="1636" y="49"/>
                  </a:lnTo>
                  <a:lnTo>
                    <a:pt x="1631" y="53"/>
                  </a:lnTo>
                  <a:lnTo>
                    <a:pt x="1621" y="63"/>
                  </a:lnTo>
                  <a:lnTo>
                    <a:pt x="1607" y="76"/>
                  </a:lnTo>
                  <a:lnTo>
                    <a:pt x="1592" y="92"/>
                  </a:lnTo>
                  <a:lnTo>
                    <a:pt x="1577" y="108"/>
                  </a:lnTo>
                  <a:lnTo>
                    <a:pt x="1563" y="121"/>
                  </a:lnTo>
                  <a:lnTo>
                    <a:pt x="1554" y="131"/>
                  </a:lnTo>
                  <a:lnTo>
                    <a:pt x="1550" y="135"/>
                  </a:lnTo>
                  <a:lnTo>
                    <a:pt x="1587" y="135"/>
                  </a:lnTo>
                  <a:lnTo>
                    <a:pt x="1587" y="205"/>
                  </a:lnTo>
                  <a:lnTo>
                    <a:pt x="1515" y="205"/>
                  </a:lnTo>
                  <a:lnTo>
                    <a:pt x="1515" y="178"/>
                  </a:lnTo>
                  <a:lnTo>
                    <a:pt x="1515" y="121"/>
                  </a:lnTo>
                  <a:lnTo>
                    <a:pt x="1515" y="63"/>
                  </a:lnTo>
                  <a:lnTo>
                    <a:pt x="1515" y="39"/>
                  </a:lnTo>
                  <a:lnTo>
                    <a:pt x="1512" y="39"/>
                  </a:lnTo>
                  <a:lnTo>
                    <a:pt x="1505" y="40"/>
                  </a:lnTo>
                  <a:lnTo>
                    <a:pt x="1495" y="40"/>
                  </a:lnTo>
                  <a:lnTo>
                    <a:pt x="1481" y="40"/>
                  </a:lnTo>
                  <a:lnTo>
                    <a:pt x="1466" y="40"/>
                  </a:lnTo>
                  <a:lnTo>
                    <a:pt x="1448" y="40"/>
                  </a:lnTo>
                  <a:lnTo>
                    <a:pt x="1429" y="40"/>
                  </a:lnTo>
                  <a:lnTo>
                    <a:pt x="1410" y="40"/>
                  </a:lnTo>
                  <a:lnTo>
                    <a:pt x="1389" y="40"/>
                  </a:lnTo>
                  <a:lnTo>
                    <a:pt x="1371" y="40"/>
                  </a:lnTo>
                  <a:lnTo>
                    <a:pt x="1352" y="39"/>
                  </a:lnTo>
                  <a:lnTo>
                    <a:pt x="1337" y="39"/>
                  </a:lnTo>
                  <a:lnTo>
                    <a:pt x="1323" y="39"/>
                  </a:lnTo>
                  <a:lnTo>
                    <a:pt x="1313" y="39"/>
                  </a:lnTo>
                  <a:lnTo>
                    <a:pt x="1306" y="39"/>
                  </a:lnTo>
                  <a:lnTo>
                    <a:pt x="1304" y="39"/>
                  </a:lnTo>
                  <a:lnTo>
                    <a:pt x="1304" y="84"/>
                  </a:lnTo>
                  <a:lnTo>
                    <a:pt x="1063" y="84"/>
                  </a:lnTo>
                  <a:lnTo>
                    <a:pt x="1063" y="123"/>
                  </a:lnTo>
                  <a:lnTo>
                    <a:pt x="1049" y="124"/>
                  </a:lnTo>
                  <a:lnTo>
                    <a:pt x="1035" y="129"/>
                  </a:lnTo>
                  <a:lnTo>
                    <a:pt x="1020" y="137"/>
                  </a:lnTo>
                  <a:lnTo>
                    <a:pt x="1008" y="147"/>
                  </a:lnTo>
                  <a:lnTo>
                    <a:pt x="996" y="159"/>
                  </a:lnTo>
                  <a:lnTo>
                    <a:pt x="987" y="174"/>
                  </a:lnTo>
                  <a:lnTo>
                    <a:pt x="981" y="190"/>
                  </a:lnTo>
                  <a:lnTo>
                    <a:pt x="979" y="207"/>
                  </a:lnTo>
                  <a:lnTo>
                    <a:pt x="955" y="207"/>
                  </a:lnTo>
                  <a:lnTo>
                    <a:pt x="952" y="176"/>
                  </a:lnTo>
                  <a:lnTo>
                    <a:pt x="944" y="153"/>
                  </a:lnTo>
                  <a:lnTo>
                    <a:pt x="934" y="138"/>
                  </a:lnTo>
                  <a:lnTo>
                    <a:pt x="921" y="132"/>
                  </a:lnTo>
                  <a:lnTo>
                    <a:pt x="909" y="137"/>
                  </a:lnTo>
                  <a:lnTo>
                    <a:pt x="898" y="149"/>
                  </a:lnTo>
                  <a:lnTo>
                    <a:pt x="890" y="174"/>
                  </a:lnTo>
                  <a:lnTo>
                    <a:pt x="888" y="207"/>
                  </a:lnTo>
                  <a:lnTo>
                    <a:pt x="822" y="207"/>
                  </a:lnTo>
                  <a:lnTo>
                    <a:pt x="822" y="11"/>
                  </a:lnTo>
                  <a:lnTo>
                    <a:pt x="783" y="11"/>
                  </a:lnTo>
                  <a:lnTo>
                    <a:pt x="783" y="75"/>
                  </a:lnTo>
                  <a:lnTo>
                    <a:pt x="567" y="75"/>
                  </a:lnTo>
                  <a:lnTo>
                    <a:pt x="524" y="9"/>
                  </a:lnTo>
                  <a:lnTo>
                    <a:pt x="481" y="75"/>
                  </a:lnTo>
                  <a:lnTo>
                    <a:pt x="237" y="75"/>
                  </a:lnTo>
                  <a:lnTo>
                    <a:pt x="237" y="156"/>
                  </a:lnTo>
                  <a:lnTo>
                    <a:pt x="175" y="156"/>
                  </a:lnTo>
                  <a:lnTo>
                    <a:pt x="169" y="149"/>
                  </a:lnTo>
                  <a:lnTo>
                    <a:pt x="162" y="139"/>
                  </a:lnTo>
                  <a:lnTo>
                    <a:pt x="155" y="129"/>
                  </a:lnTo>
                  <a:lnTo>
                    <a:pt x="147" y="117"/>
                  </a:lnTo>
                  <a:lnTo>
                    <a:pt x="140" y="107"/>
                  </a:lnTo>
                  <a:lnTo>
                    <a:pt x="134" y="98"/>
                  </a:lnTo>
                  <a:lnTo>
                    <a:pt x="130" y="92"/>
                  </a:lnTo>
                  <a:lnTo>
                    <a:pt x="129" y="90"/>
                  </a:lnTo>
                  <a:lnTo>
                    <a:pt x="151" y="93"/>
                  </a:lnTo>
                  <a:lnTo>
                    <a:pt x="84" y="0"/>
                  </a:lnTo>
                  <a:lnTo>
                    <a:pt x="26" y="87"/>
                  </a:lnTo>
                  <a:lnTo>
                    <a:pt x="45" y="87"/>
                  </a:lnTo>
                  <a:lnTo>
                    <a:pt x="11" y="151"/>
                  </a:lnTo>
                  <a:lnTo>
                    <a:pt x="33" y="156"/>
                  </a:lnTo>
                  <a:lnTo>
                    <a:pt x="0" y="192"/>
                  </a:lnTo>
                  <a:lnTo>
                    <a:pt x="0" y="621"/>
                  </a:lnTo>
                  <a:lnTo>
                    <a:pt x="2214" y="621"/>
                  </a:lnTo>
                  <a:lnTo>
                    <a:pt x="2214" y="147"/>
                  </a:lnTo>
                  <a:close/>
                </a:path>
              </a:pathLst>
            </a:custGeom>
            <a:solidFill>
              <a:srgbClr val="D8C6A5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" name="Rectangle 12"/>
            <p:cNvSpPr>
              <a:spLocks noChangeArrowheads="1"/>
            </p:cNvSpPr>
            <p:nvPr/>
          </p:nvSpPr>
          <p:spPr bwMode="auto">
            <a:xfrm>
              <a:off x="4158" y="1813"/>
              <a:ext cx="1108" cy="221"/>
            </a:xfrm>
            <a:prstGeom prst="rect">
              <a:avLst/>
            </a:prstGeom>
            <a:solidFill>
              <a:srgbClr val="33BF0C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" name="Freeform 13"/>
            <p:cNvSpPr/>
            <p:nvPr/>
          </p:nvSpPr>
          <p:spPr bwMode="auto">
            <a:xfrm>
              <a:off x="4158" y="1681"/>
              <a:ext cx="24" cy="132"/>
            </a:xfrm>
            <a:custGeom>
              <a:avLst/>
              <a:gdLst>
                <a:gd name="T0" fmla="*/ 0 w 50"/>
                <a:gd name="T1" fmla="*/ 0 h 263"/>
                <a:gd name="T2" fmla="*/ 0 w 50"/>
                <a:gd name="T3" fmla="*/ 1 h 263"/>
                <a:gd name="T4" fmla="*/ 0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0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" name="Freeform 14"/>
            <p:cNvSpPr/>
            <p:nvPr/>
          </p:nvSpPr>
          <p:spPr bwMode="auto">
            <a:xfrm>
              <a:off x="4194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" name="Freeform 15"/>
            <p:cNvSpPr/>
            <p:nvPr/>
          </p:nvSpPr>
          <p:spPr bwMode="auto">
            <a:xfrm>
              <a:off x="4232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5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" name="Rectangle 16"/>
            <p:cNvSpPr>
              <a:spLocks noChangeArrowheads="1"/>
            </p:cNvSpPr>
            <p:nvPr/>
          </p:nvSpPr>
          <p:spPr bwMode="auto">
            <a:xfrm>
              <a:off x="4158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" name="Rectangle 17"/>
            <p:cNvSpPr>
              <a:spLocks noChangeArrowheads="1"/>
            </p:cNvSpPr>
            <p:nvPr/>
          </p:nvSpPr>
          <p:spPr bwMode="auto">
            <a:xfrm>
              <a:off x="4158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" name="Freeform 18"/>
            <p:cNvSpPr/>
            <p:nvPr/>
          </p:nvSpPr>
          <p:spPr bwMode="auto">
            <a:xfrm>
              <a:off x="4881" y="1681"/>
              <a:ext cx="24" cy="132"/>
            </a:xfrm>
            <a:custGeom>
              <a:avLst/>
              <a:gdLst>
                <a:gd name="T0" fmla="*/ 0 w 50"/>
                <a:gd name="T1" fmla="*/ 0 h 263"/>
                <a:gd name="T2" fmla="*/ 0 w 50"/>
                <a:gd name="T3" fmla="*/ 1 h 263"/>
                <a:gd name="T4" fmla="*/ 0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0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" name="Freeform 19"/>
            <p:cNvSpPr/>
            <p:nvPr/>
          </p:nvSpPr>
          <p:spPr bwMode="auto">
            <a:xfrm>
              <a:off x="4917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" name="Freeform 20"/>
            <p:cNvSpPr/>
            <p:nvPr/>
          </p:nvSpPr>
          <p:spPr bwMode="auto">
            <a:xfrm>
              <a:off x="4955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" name="Freeform 21"/>
            <p:cNvSpPr/>
            <p:nvPr/>
          </p:nvSpPr>
          <p:spPr bwMode="auto">
            <a:xfrm>
              <a:off x="4993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" name="Freeform 22"/>
            <p:cNvSpPr/>
            <p:nvPr/>
          </p:nvSpPr>
          <p:spPr bwMode="auto">
            <a:xfrm>
              <a:off x="5031" y="1681"/>
              <a:ext cx="25" cy="144"/>
            </a:xfrm>
            <a:custGeom>
              <a:avLst/>
              <a:gdLst>
                <a:gd name="T0" fmla="*/ 1 w 49"/>
                <a:gd name="T1" fmla="*/ 0 h 286"/>
                <a:gd name="T2" fmla="*/ 1 w 49"/>
                <a:gd name="T3" fmla="*/ 1 h 286"/>
                <a:gd name="T4" fmla="*/ 1 w 49"/>
                <a:gd name="T5" fmla="*/ 1 h 286"/>
                <a:gd name="T6" fmla="*/ 0 w 49"/>
                <a:gd name="T7" fmla="*/ 1 h 286"/>
                <a:gd name="T8" fmla="*/ 0 w 49"/>
                <a:gd name="T9" fmla="*/ 1 h 286"/>
                <a:gd name="T10" fmla="*/ 1 w 49"/>
                <a:gd name="T11" fmla="*/ 0 h 2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86"/>
                <a:gd name="T20" fmla="*/ 49 w 49"/>
                <a:gd name="T21" fmla="*/ 286 h 2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86">
                  <a:moveTo>
                    <a:pt x="25" y="0"/>
                  </a:moveTo>
                  <a:lnTo>
                    <a:pt x="49" y="57"/>
                  </a:lnTo>
                  <a:lnTo>
                    <a:pt x="49" y="286"/>
                  </a:lnTo>
                  <a:lnTo>
                    <a:pt x="0" y="272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" name="Freeform 23"/>
            <p:cNvSpPr/>
            <p:nvPr/>
          </p:nvSpPr>
          <p:spPr bwMode="auto">
            <a:xfrm>
              <a:off x="5069" y="1689"/>
              <a:ext cx="25" cy="148"/>
            </a:xfrm>
            <a:custGeom>
              <a:avLst/>
              <a:gdLst>
                <a:gd name="T0" fmla="*/ 1 w 50"/>
                <a:gd name="T1" fmla="*/ 0 h 295"/>
                <a:gd name="T2" fmla="*/ 1 w 50"/>
                <a:gd name="T3" fmla="*/ 1 h 295"/>
                <a:gd name="T4" fmla="*/ 1 w 50"/>
                <a:gd name="T5" fmla="*/ 1 h 295"/>
                <a:gd name="T6" fmla="*/ 0 w 50"/>
                <a:gd name="T7" fmla="*/ 1 h 295"/>
                <a:gd name="T8" fmla="*/ 0 w 50"/>
                <a:gd name="T9" fmla="*/ 1 h 295"/>
                <a:gd name="T10" fmla="*/ 1 w 50"/>
                <a:gd name="T11" fmla="*/ 0 h 2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95"/>
                <a:gd name="T20" fmla="*/ 50 w 50"/>
                <a:gd name="T21" fmla="*/ 295 h 29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95">
                  <a:moveTo>
                    <a:pt x="25" y="0"/>
                  </a:moveTo>
                  <a:lnTo>
                    <a:pt x="50" y="56"/>
                  </a:lnTo>
                  <a:lnTo>
                    <a:pt x="50" y="295"/>
                  </a:lnTo>
                  <a:lnTo>
                    <a:pt x="0" y="276"/>
                  </a:lnTo>
                  <a:lnTo>
                    <a:pt x="0" y="5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" name="Freeform 24"/>
            <p:cNvSpPr/>
            <p:nvPr/>
          </p:nvSpPr>
          <p:spPr bwMode="auto">
            <a:xfrm>
              <a:off x="5108" y="1697"/>
              <a:ext cx="24" cy="156"/>
            </a:xfrm>
            <a:custGeom>
              <a:avLst/>
              <a:gdLst>
                <a:gd name="T0" fmla="*/ 0 w 49"/>
                <a:gd name="T1" fmla="*/ 0 h 313"/>
                <a:gd name="T2" fmla="*/ 0 w 49"/>
                <a:gd name="T3" fmla="*/ 0 h 313"/>
                <a:gd name="T4" fmla="*/ 0 w 49"/>
                <a:gd name="T5" fmla="*/ 0 h 313"/>
                <a:gd name="T6" fmla="*/ 0 w 49"/>
                <a:gd name="T7" fmla="*/ 0 h 313"/>
                <a:gd name="T8" fmla="*/ 0 w 49"/>
                <a:gd name="T9" fmla="*/ 0 h 313"/>
                <a:gd name="T10" fmla="*/ 0 w 49"/>
                <a:gd name="T11" fmla="*/ 0 h 3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313"/>
                <a:gd name="T20" fmla="*/ 49 w 49"/>
                <a:gd name="T21" fmla="*/ 313 h 3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313">
                  <a:moveTo>
                    <a:pt x="24" y="0"/>
                  </a:moveTo>
                  <a:lnTo>
                    <a:pt x="49" y="57"/>
                  </a:lnTo>
                  <a:lnTo>
                    <a:pt x="49" y="313"/>
                  </a:lnTo>
                  <a:lnTo>
                    <a:pt x="0" y="290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" name="Freeform 25"/>
            <p:cNvSpPr/>
            <p:nvPr/>
          </p:nvSpPr>
          <p:spPr bwMode="auto">
            <a:xfrm>
              <a:off x="5146" y="1707"/>
              <a:ext cx="24" cy="169"/>
            </a:xfrm>
            <a:custGeom>
              <a:avLst/>
              <a:gdLst>
                <a:gd name="T0" fmla="*/ 0 w 50"/>
                <a:gd name="T1" fmla="*/ 0 h 340"/>
                <a:gd name="T2" fmla="*/ 0 w 50"/>
                <a:gd name="T3" fmla="*/ 0 h 340"/>
                <a:gd name="T4" fmla="*/ 0 w 50"/>
                <a:gd name="T5" fmla="*/ 0 h 340"/>
                <a:gd name="T6" fmla="*/ 0 w 50"/>
                <a:gd name="T7" fmla="*/ 0 h 340"/>
                <a:gd name="T8" fmla="*/ 0 w 50"/>
                <a:gd name="T9" fmla="*/ 0 h 340"/>
                <a:gd name="T10" fmla="*/ 0 w 50"/>
                <a:gd name="T11" fmla="*/ 0 h 3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340"/>
                <a:gd name="T20" fmla="*/ 50 w 50"/>
                <a:gd name="T21" fmla="*/ 340 h 34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340">
                  <a:moveTo>
                    <a:pt x="24" y="0"/>
                  </a:moveTo>
                  <a:lnTo>
                    <a:pt x="50" y="58"/>
                  </a:lnTo>
                  <a:lnTo>
                    <a:pt x="50" y="340"/>
                  </a:lnTo>
                  <a:lnTo>
                    <a:pt x="0" y="309"/>
                  </a:lnTo>
                  <a:lnTo>
                    <a:pt x="0" y="5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" name="Freeform 26"/>
            <p:cNvSpPr/>
            <p:nvPr/>
          </p:nvSpPr>
          <p:spPr bwMode="auto">
            <a:xfrm>
              <a:off x="5184" y="1722"/>
              <a:ext cx="24" cy="188"/>
            </a:xfrm>
            <a:custGeom>
              <a:avLst/>
              <a:gdLst>
                <a:gd name="T0" fmla="*/ 0 w 50"/>
                <a:gd name="T1" fmla="*/ 0 h 373"/>
                <a:gd name="T2" fmla="*/ 0 w 50"/>
                <a:gd name="T3" fmla="*/ 0 h 373"/>
                <a:gd name="T4" fmla="*/ 0 w 50"/>
                <a:gd name="T5" fmla="*/ 0 h 373"/>
                <a:gd name="T6" fmla="*/ 0 w 50"/>
                <a:gd name="T7" fmla="*/ 0 h 373"/>
                <a:gd name="T8" fmla="*/ 0 w 50"/>
                <a:gd name="T9" fmla="*/ 0 h 373"/>
                <a:gd name="T10" fmla="*/ 0 w 50"/>
                <a:gd name="T11" fmla="*/ 0 h 3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373"/>
                <a:gd name="T20" fmla="*/ 50 w 50"/>
                <a:gd name="T21" fmla="*/ 373 h 3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373">
                  <a:moveTo>
                    <a:pt x="24" y="0"/>
                  </a:moveTo>
                  <a:lnTo>
                    <a:pt x="50" y="58"/>
                  </a:lnTo>
                  <a:lnTo>
                    <a:pt x="50" y="373"/>
                  </a:lnTo>
                  <a:lnTo>
                    <a:pt x="0" y="326"/>
                  </a:lnTo>
                  <a:lnTo>
                    <a:pt x="0" y="5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" name="Freeform 27"/>
            <p:cNvSpPr/>
            <p:nvPr/>
          </p:nvSpPr>
          <p:spPr bwMode="auto">
            <a:xfrm>
              <a:off x="5222" y="1739"/>
              <a:ext cx="24" cy="216"/>
            </a:xfrm>
            <a:custGeom>
              <a:avLst/>
              <a:gdLst>
                <a:gd name="T0" fmla="*/ 0 w 50"/>
                <a:gd name="T1" fmla="*/ 0 h 430"/>
                <a:gd name="T2" fmla="*/ 0 w 50"/>
                <a:gd name="T3" fmla="*/ 1 h 430"/>
                <a:gd name="T4" fmla="*/ 0 w 50"/>
                <a:gd name="T5" fmla="*/ 1 h 430"/>
                <a:gd name="T6" fmla="*/ 0 w 50"/>
                <a:gd name="T7" fmla="*/ 1 h 430"/>
                <a:gd name="T8" fmla="*/ 0 w 50"/>
                <a:gd name="T9" fmla="*/ 1 h 430"/>
                <a:gd name="T10" fmla="*/ 0 w 50"/>
                <a:gd name="T11" fmla="*/ 0 h 4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430"/>
                <a:gd name="T20" fmla="*/ 50 w 50"/>
                <a:gd name="T21" fmla="*/ 430 h 4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430">
                  <a:moveTo>
                    <a:pt x="26" y="0"/>
                  </a:moveTo>
                  <a:lnTo>
                    <a:pt x="50" y="56"/>
                  </a:lnTo>
                  <a:lnTo>
                    <a:pt x="50" y="430"/>
                  </a:lnTo>
                  <a:lnTo>
                    <a:pt x="0" y="368"/>
                  </a:lnTo>
                  <a:lnTo>
                    <a:pt x="0" y="5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" name="Freeform 28"/>
            <p:cNvSpPr/>
            <p:nvPr/>
          </p:nvSpPr>
          <p:spPr bwMode="auto">
            <a:xfrm>
              <a:off x="5260" y="1776"/>
              <a:ext cx="6" cy="213"/>
            </a:xfrm>
            <a:custGeom>
              <a:avLst/>
              <a:gdLst>
                <a:gd name="T0" fmla="*/ 0 w 13"/>
                <a:gd name="T1" fmla="*/ 0 h 427"/>
                <a:gd name="T2" fmla="*/ 0 w 13"/>
                <a:gd name="T3" fmla="*/ 0 h 427"/>
                <a:gd name="T4" fmla="*/ 0 w 13"/>
                <a:gd name="T5" fmla="*/ 0 h 427"/>
                <a:gd name="T6" fmla="*/ 0 w 13"/>
                <a:gd name="T7" fmla="*/ 0 h 427"/>
                <a:gd name="T8" fmla="*/ 0 w 13"/>
                <a:gd name="T9" fmla="*/ 0 h 4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427"/>
                <a:gd name="T17" fmla="*/ 13 w 13"/>
                <a:gd name="T18" fmla="*/ 427 h 4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427">
                  <a:moveTo>
                    <a:pt x="13" y="0"/>
                  </a:moveTo>
                  <a:lnTo>
                    <a:pt x="13" y="427"/>
                  </a:lnTo>
                  <a:lnTo>
                    <a:pt x="0" y="396"/>
                  </a:lnTo>
                  <a:lnTo>
                    <a:pt x="0" y="29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" name="Freeform 29"/>
            <p:cNvSpPr/>
            <p:nvPr/>
          </p:nvSpPr>
          <p:spPr bwMode="auto">
            <a:xfrm>
              <a:off x="4868" y="1716"/>
              <a:ext cx="398" cy="105"/>
            </a:xfrm>
            <a:custGeom>
              <a:avLst/>
              <a:gdLst>
                <a:gd name="T0" fmla="*/ 1 w 796"/>
                <a:gd name="T1" fmla="*/ 1 h 208"/>
                <a:gd name="T2" fmla="*/ 1 w 796"/>
                <a:gd name="T3" fmla="*/ 1 h 208"/>
                <a:gd name="T4" fmla="*/ 1 w 796"/>
                <a:gd name="T5" fmla="*/ 1 h 208"/>
                <a:gd name="T6" fmla="*/ 1 w 796"/>
                <a:gd name="T7" fmla="*/ 1 h 208"/>
                <a:gd name="T8" fmla="*/ 1 w 796"/>
                <a:gd name="T9" fmla="*/ 1 h 208"/>
                <a:gd name="T10" fmla="*/ 1 w 796"/>
                <a:gd name="T11" fmla="*/ 1 h 208"/>
                <a:gd name="T12" fmla="*/ 1 w 796"/>
                <a:gd name="T13" fmla="*/ 1 h 208"/>
                <a:gd name="T14" fmla="*/ 1 w 796"/>
                <a:gd name="T15" fmla="*/ 1 h 208"/>
                <a:gd name="T16" fmla="*/ 1 w 796"/>
                <a:gd name="T17" fmla="*/ 1 h 208"/>
                <a:gd name="T18" fmla="*/ 1 w 796"/>
                <a:gd name="T19" fmla="*/ 1 h 208"/>
                <a:gd name="T20" fmla="*/ 1 w 796"/>
                <a:gd name="T21" fmla="*/ 1 h 208"/>
                <a:gd name="T22" fmla="*/ 1 w 796"/>
                <a:gd name="T23" fmla="*/ 1 h 208"/>
                <a:gd name="T24" fmla="*/ 1 w 796"/>
                <a:gd name="T25" fmla="*/ 1 h 208"/>
                <a:gd name="T26" fmla="*/ 1 w 796"/>
                <a:gd name="T27" fmla="*/ 1 h 208"/>
                <a:gd name="T28" fmla="*/ 1 w 796"/>
                <a:gd name="T29" fmla="*/ 1 h 208"/>
                <a:gd name="T30" fmla="*/ 1 w 796"/>
                <a:gd name="T31" fmla="*/ 1 h 208"/>
                <a:gd name="T32" fmla="*/ 1 w 796"/>
                <a:gd name="T33" fmla="*/ 1 h 208"/>
                <a:gd name="T34" fmla="*/ 1 w 796"/>
                <a:gd name="T35" fmla="*/ 1 h 208"/>
                <a:gd name="T36" fmla="*/ 1 w 796"/>
                <a:gd name="T37" fmla="*/ 1 h 208"/>
                <a:gd name="T38" fmla="*/ 1 w 796"/>
                <a:gd name="T39" fmla="*/ 1 h 208"/>
                <a:gd name="T40" fmla="*/ 1 w 796"/>
                <a:gd name="T41" fmla="*/ 1 h 208"/>
                <a:gd name="T42" fmla="*/ 1 w 796"/>
                <a:gd name="T43" fmla="*/ 1 h 208"/>
                <a:gd name="T44" fmla="*/ 1 w 796"/>
                <a:gd name="T45" fmla="*/ 1 h 208"/>
                <a:gd name="T46" fmla="*/ 1 w 796"/>
                <a:gd name="T47" fmla="*/ 1 h 208"/>
                <a:gd name="T48" fmla="*/ 1 w 796"/>
                <a:gd name="T49" fmla="*/ 0 h 208"/>
                <a:gd name="T50" fmla="*/ 1 w 796"/>
                <a:gd name="T51" fmla="*/ 0 h 208"/>
                <a:gd name="T52" fmla="*/ 1 w 796"/>
                <a:gd name="T53" fmla="*/ 0 h 208"/>
                <a:gd name="T54" fmla="*/ 1 w 796"/>
                <a:gd name="T55" fmla="*/ 0 h 208"/>
                <a:gd name="T56" fmla="*/ 1 w 796"/>
                <a:gd name="T57" fmla="*/ 0 h 208"/>
                <a:gd name="T58" fmla="*/ 1 w 796"/>
                <a:gd name="T59" fmla="*/ 0 h 208"/>
                <a:gd name="T60" fmla="*/ 1 w 796"/>
                <a:gd name="T61" fmla="*/ 0 h 208"/>
                <a:gd name="T62" fmla="*/ 1 w 796"/>
                <a:gd name="T63" fmla="*/ 0 h 208"/>
                <a:gd name="T64" fmla="*/ 0 w 796"/>
                <a:gd name="T65" fmla="*/ 0 h 20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96"/>
                <a:gd name="T100" fmla="*/ 0 h 208"/>
                <a:gd name="T101" fmla="*/ 796 w 796"/>
                <a:gd name="T102" fmla="*/ 208 h 20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96" h="208">
                  <a:moveTo>
                    <a:pt x="0" y="29"/>
                  </a:moveTo>
                  <a:lnTo>
                    <a:pt x="6" y="29"/>
                  </a:lnTo>
                  <a:lnTo>
                    <a:pt x="16" y="29"/>
                  </a:lnTo>
                  <a:lnTo>
                    <a:pt x="29" y="29"/>
                  </a:lnTo>
                  <a:lnTo>
                    <a:pt x="45" y="29"/>
                  </a:lnTo>
                  <a:lnTo>
                    <a:pt x="63" y="29"/>
                  </a:lnTo>
                  <a:lnTo>
                    <a:pt x="83" y="29"/>
                  </a:lnTo>
                  <a:lnTo>
                    <a:pt x="105" y="29"/>
                  </a:lnTo>
                  <a:lnTo>
                    <a:pt x="127" y="29"/>
                  </a:lnTo>
                  <a:lnTo>
                    <a:pt x="147" y="29"/>
                  </a:lnTo>
                  <a:lnTo>
                    <a:pt x="169" y="29"/>
                  </a:lnTo>
                  <a:lnTo>
                    <a:pt x="189" y="29"/>
                  </a:lnTo>
                  <a:lnTo>
                    <a:pt x="207" y="29"/>
                  </a:lnTo>
                  <a:lnTo>
                    <a:pt x="223" y="29"/>
                  </a:lnTo>
                  <a:lnTo>
                    <a:pt x="236" y="29"/>
                  </a:lnTo>
                  <a:lnTo>
                    <a:pt x="246" y="29"/>
                  </a:lnTo>
                  <a:lnTo>
                    <a:pt x="252" y="29"/>
                  </a:lnTo>
                  <a:lnTo>
                    <a:pt x="259" y="29"/>
                  </a:lnTo>
                  <a:lnTo>
                    <a:pt x="274" y="30"/>
                  </a:lnTo>
                  <a:lnTo>
                    <a:pt x="294" y="32"/>
                  </a:lnTo>
                  <a:lnTo>
                    <a:pt x="319" y="36"/>
                  </a:lnTo>
                  <a:lnTo>
                    <a:pt x="349" y="40"/>
                  </a:lnTo>
                  <a:lnTo>
                    <a:pt x="384" y="46"/>
                  </a:lnTo>
                  <a:lnTo>
                    <a:pt x="420" y="53"/>
                  </a:lnTo>
                  <a:lnTo>
                    <a:pt x="461" y="62"/>
                  </a:lnTo>
                  <a:lnTo>
                    <a:pt x="503" y="72"/>
                  </a:lnTo>
                  <a:lnTo>
                    <a:pt x="546" y="85"/>
                  </a:lnTo>
                  <a:lnTo>
                    <a:pt x="590" y="100"/>
                  </a:lnTo>
                  <a:lnTo>
                    <a:pt x="635" y="116"/>
                  </a:lnTo>
                  <a:lnTo>
                    <a:pt x="677" y="136"/>
                  </a:lnTo>
                  <a:lnTo>
                    <a:pt x="719" y="158"/>
                  </a:lnTo>
                  <a:lnTo>
                    <a:pt x="759" y="182"/>
                  </a:lnTo>
                  <a:lnTo>
                    <a:pt x="796" y="208"/>
                  </a:lnTo>
                  <a:lnTo>
                    <a:pt x="796" y="161"/>
                  </a:lnTo>
                  <a:lnTo>
                    <a:pt x="759" y="135"/>
                  </a:lnTo>
                  <a:lnTo>
                    <a:pt x="719" y="112"/>
                  </a:lnTo>
                  <a:lnTo>
                    <a:pt x="677" y="91"/>
                  </a:lnTo>
                  <a:lnTo>
                    <a:pt x="634" y="74"/>
                  </a:lnTo>
                  <a:lnTo>
                    <a:pt x="590" y="57"/>
                  </a:lnTo>
                  <a:lnTo>
                    <a:pt x="546" y="45"/>
                  </a:lnTo>
                  <a:lnTo>
                    <a:pt x="502" y="33"/>
                  </a:lnTo>
                  <a:lnTo>
                    <a:pt x="461" y="25"/>
                  </a:lnTo>
                  <a:lnTo>
                    <a:pt x="420" y="17"/>
                  </a:lnTo>
                  <a:lnTo>
                    <a:pt x="384" y="11"/>
                  </a:lnTo>
                  <a:lnTo>
                    <a:pt x="349" y="7"/>
                  </a:lnTo>
                  <a:lnTo>
                    <a:pt x="319" y="5"/>
                  </a:lnTo>
                  <a:lnTo>
                    <a:pt x="294" y="2"/>
                  </a:lnTo>
                  <a:lnTo>
                    <a:pt x="274" y="1"/>
                  </a:lnTo>
                  <a:lnTo>
                    <a:pt x="259" y="0"/>
                  </a:lnTo>
                  <a:lnTo>
                    <a:pt x="252" y="0"/>
                  </a:lnTo>
                  <a:lnTo>
                    <a:pt x="246" y="0"/>
                  </a:lnTo>
                  <a:lnTo>
                    <a:pt x="236" y="0"/>
                  </a:lnTo>
                  <a:lnTo>
                    <a:pt x="223" y="0"/>
                  </a:lnTo>
                  <a:lnTo>
                    <a:pt x="207" y="0"/>
                  </a:lnTo>
                  <a:lnTo>
                    <a:pt x="189" y="0"/>
                  </a:lnTo>
                  <a:lnTo>
                    <a:pt x="169" y="0"/>
                  </a:lnTo>
                  <a:lnTo>
                    <a:pt x="147" y="0"/>
                  </a:lnTo>
                  <a:lnTo>
                    <a:pt x="127" y="0"/>
                  </a:lnTo>
                  <a:lnTo>
                    <a:pt x="105" y="0"/>
                  </a:lnTo>
                  <a:lnTo>
                    <a:pt x="83" y="0"/>
                  </a:lnTo>
                  <a:lnTo>
                    <a:pt x="63" y="0"/>
                  </a:lnTo>
                  <a:lnTo>
                    <a:pt x="45" y="0"/>
                  </a:lnTo>
                  <a:lnTo>
                    <a:pt x="29" y="0"/>
                  </a:lnTo>
                  <a:lnTo>
                    <a:pt x="16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" name="Freeform 30"/>
            <p:cNvSpPr/>
            <p:nvPr/>
          </p:nvSpPr>
          <p:spPr bwMode="auto">
            <a:xfrm>
              <a:off x="4868" y="1780"/>
              <a:ext cx="398" cy="153"/>
            </a:xfrm>
            <a:custGeom>
              <a:avLst/>
              <a:gdLst>
                <a:gd name="T0" fmla="*/ 1 w 796"/>
                <a:gd name="T1" fmla="*/ 1 h 307"/>
                <a:gd name="T2" fmla="*/ 1 w 796"/>
                <a:gd name="T3" fmla="*/ 1 h 307"/>
                <a:gd name="T4" fmla="*/ 1 w 796"/>
                <a:gd name="T5" fmla="*/ 1 h 307"/>
                <a:gd name="T6" fmla="*/ 1 w 796"/>
                <a:gd name="T7" fmla="*/ 1 h 307"/>
                <a:gd name="T8" fmla="*/ 1 w 796"/>
                <a:gd name="T9" fmla="*/ 1 h 307"/>
                <a:gd name="T10" fmla="*/ 1 w 796"/>
                <a:gd name="T11" fmla="*/ 1 h 307"/>
                <a:gd name="T12" fmla="*/ 1 w 796"/>
                <a:gd name="T13" fmla="*/ 1 h 307"/>
                <a:gd name="T14" fmla="*/ 1 w 796"/>
                <a:gd name="T15" fmla="*/ 1 h 307"/>
                <a:gd name="T16" fmla="*/ 1 w 796"/>
                <a:gd name="T17" fmla="*/ 1 h 307"/>
                <a:gd name="T18" fmla="*/ 1 w 796"/>
                <a:gd name="T19" fmla="*/ 1 h 307"/>
                <a:gd name="T20" fmla="*/ 1 w 796"/>
                <a:gd name="T21" fmla="*/ 1 h 307"/>
                <a:gd name="T22" fmla="*/ 1 w 796"/>
                <a:gd name="T23" fmla="*/ 1 h 307"/>
                <a:gd name="T24" fmla="*/ 1 w 796"/>
                <a:gd name="T25" fmla="*/ 1 h 307"/>
                <a:gd name="T26" fmla="*/ 1 w 796"/>
                <a:gd name="T27" fmla="*/ 1 h 307"/>
                <a:gd name="T28" fmla="*/ 1 w 796"/>
                <a:gd name="T29" fmla="*/ 1 h 307"/>
                <a:gd name="T30" fmla="*/ 1 w 796"/>
                <a:gd name="T31" fmla="*/ 1 h 307"/>
                <a:gd name="T32" fmla="*/ 1 w 796"/>
                <a:gd name="T33" fmla="*/ 1 h 307"/>
                <a:gd name="T34" fmla="*/ 1 w 796"/>
                <a:gd name="T35" fmla="*/ 1 h 307"/>
                <a:gd name="T36" fmla="*/ 1 w 796"/>
                <a:gd name="T37" fmla="*/ 1 h 307"/>
                <a:gd name="T38" fmla="*/ 1 w 796"/>
                <a:gd name="T39" fmla="*/ 1 h 307"/>
                <a:gd name="T40" fmla="*/ 1 w 796"/>
                <a:gd name="T41" fmla="*/ 1 h 307"/>
                <a:gd name="T42" fmla="*/ 1 w 796"/>
                <a:gd name="T43" fmla="*/ 1 h 307"/>
                <a:gd name="T44" fmla="*/ 1 w 796"/>
                <a:gd name="T45" fmla="*/ 1 h 307"/>
                <a:gd name="T46" fmla="*/ 1 w 796"/>
                <a:gd name="T47" fmla="*/ 1 h 307"/>
                <a:gd name="T48" fmla="*/ 1 w 796"/>
                <a:gd name="T49" fmla="*/ 0 h 307"/>
                <a:gd name="T50" fmla="*/ 1 w 796"/>
                <a:gd name="T51" fmla="*/ 0 h 307"/>
                <a:gd name="T52" fmla="*/ 1 w 796"/>
                <a:gd name="T53" fmla="*/ 0 h 307"/>
                <a:gd name="T54" fmla="*/ 1 w 796"/>
                <a:gd name="T55" fmla="*/ 0 h 307"/>
                <a:gd name="T56" fmla="*/ 1 w 796"/>
                <a:gd name="T57" fmla="*/ 0 h 307"/>
                <a:gd name="T58" fmla="*/ 1 w 796"/>
                <a:gd name="T59" fmla="*/ 0 h 307"/>
                <a:gd name="T60" fmla="*/ 1 w 796"/>
                <a:gd name="T61" fmla="*/ 0 h 307"/>
                <a:gd name="T62" fmla="*/ 1 w 796"/>
                <a:gd name="T63" fmla="*/ 0 h 307"/>
                <a:gd name="T64" fmla="*/ 0 w 796"/>
                <a:gd name="T65" fmla="*/ 0 h 30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96"/>
                <a:gd name="T100" fmla="*/ 0 h 307"/>
                <a:gd name="T101" fmla="*/ 796 w 796"/>
                <a:gd name="T102" fmla="*/ 307 h 30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96" h="307">
                  <a:moveTo>
                    <a:pt x="0" y="32"/>
                  </a:moveTo>
                  <a:lnTo>
                    <a:pt x="6" y="32"/>
                  </a:lnTo>
                  <a:lnTo>
                    <a:pt x="16" y="32"/>
                  </a:lnTo>
                  <a:lnTo>
                    <a:pt x="29" y="32"/>
                  </a:lnTo>
                  <a:lnTo>
                    <a:pt x="45" y="32"/>
                  </a:lnTo>
                  <a:lnTo>
                    <a:pt x="63" y="32"/>
                  </a:lnTo>
                  <a:lnTo>
                    <a:pt x="83" y="32"/>
                  </a:lnTo>
                  <a:lnTo>
                    <a:pt x="105" y="32"/>
                  </a:lnTo>
                  <a:lnTo>
                    <a:pt x="127" y="32"/>
                  </a:lnTo>
                  <a:lnTo>
                    <a:pt x="147" y="32"/>
                  </a:lnTo>
                  <a:lnTo>
                    <a:pt x="169" y="32"/>
                  </a:lnTo>
                  <a:lnTo>
                    <a:pt x="189" y="32"/>
                  </a:lnTo>
                  <a:lnTo>
                    <a:pt x="207" y="32"/>
                  </a:lnTo>
                  <a:lnTo>
                    <a:pt x="223" y="32"/>
                  </a:lnTo>
                  <a:lnTo>
                    <a:pt x="236" y="32"/>
                  </a:lnTo>
                  <a:lnTo>
                    <a:pt x="246" y="32"/>
                  </a:lnTo>
                  <a:lnTo>
                    <a:pt x="252" y="32"/>
                  </a:lnTo>
                  <a:lnTo>
                    <a:pt x="299" y="33"/>
                  </a:lnTo>
                  <a:lnTo>
                    <a:pt x="346" y="39"/>
                  </a:lnTo>
                  <a:lnTo>
                    <a:pt x="390" y="46"/>
                  </a:lnTo>
                  <a:lnTo>
                    <a:pt x="433" y="56"/>
                  </a:lnTo>
                  <a:lnTo>
                    <a:pt x="473" y="69"/>
                  </a:lnTo>
                  <a:lnTo>
                    <a:pt x="514" y="85"/>
                  </a:lnTo>
                  <a:lnTo>
                    <a:pt x="551" y="101"/>
                  </a:lnTo>
                  <a:lnTo>
                    <a:pt x="586" y="120"/>
                  </a:lnTo>
                  <a:lnTo>
                    <a:pt x="620" y="140"/>
                  </a:lnTo>
                  <a:lnTo>
                    <a:pt x="652" y="162"/>
                  </a:lnTo>
                  <a:lnTo>
                    <a:pt x="681" y="185"/>
                  </a:lnTo>
                  <a:lnTo>
                    <a:pt x="708" y="209"/>
                  </a:lnTo>
                  <a:lnTo>
                    <a:pt x="734" y="233"/>
                  </a:lnTo>
                  <a:lnTo>
                    <a:pt x="757" y="257"/>
                  </a:lnTo>
                  <a:lnTo>
                    <a:pt x="778" y="283"/>
                  </a:lnTo>
                  <a:lnTo>
                    <a:pt x="796" y="307"/>
                  </a:lnTo>
                  <a:lnTo>
                    <a:pt x="796" y="255"/>
                  </a:lnTo>
                  <a:lnTo>
                    <a:pt x="778" y="231"/>
                  </a:lnTo>
                  <a:lnTo>
                    <a:pt x="757" y="208"/>
                  </a:lnTo>
                  <a:lnTo>
                    <a:pt x="734" y="184"/>
                  </a:lnTo>
                  <a:lnTo>
                    <a:pt x="708" y="161"/>
                  </a:lnTo>
                  <a:lnTo>
                    <a:pt x="681" y="139"/>
                  </a:lnTo>
                  <a:lnTo>
                    <a:pt x="652" y="118"/>
                  </a:lnTo>
                  <a:lnTo>
                    <a:pt x="620" y="99"/>
                  </a:lnTo>
                  <a:lnTo>
                    <a:pt x="586" y="79"/>
                  </a:lnTo>
                  <a:lnTo>
                    <a:pt x="551" y="62"/>
                  </a:lnTo>
                  <a:lnTo>
                    <a:pt x="514" y="47"/>
                  </a:lnTo>
                  <a:lnTo>
                    <a:pt x="473" y="33"/>
                  </a:lnTo>
                  <a:lnTo>
                    <a:pt x="433" y="21"/>
                  </a:lnTo>
                  <a:lnTo>
                    <a:pt x="390" y="12"/>
                  </a:lnTo>
                  <a:lnTo>
                    <a:pt x="346" y="5"/>
                  </a:lnTo>
                  <a:lnTo>
                    <a:pt x="299" y="1"/>
                  </a:lnTo>
                  <a:lnTo>
                    <a:pt x="252" y="0"/>
                  </a:lnTo>
                  <a:lnTo>
                    <a:pt x="246" y="0"/>
                  </a:lnTo>
                  <a:lnTo>
                    <a:pt x="236" y="0"/>
                  </a:lnTo>
                  <a:lnTo>
                    <a:pt x="223" y="0"/>
                  </a:lnTo>
                  <a:lnTo>
                    <a:pt x="207" y="0"/>
                  </a:lnTo>
                  <a:lnTo>
                    <a:pt x="189" y="0"/>
                  </a:lnTo>
                  <a:lnTo>
                    <a:pt x="169" y="0"/>
                  </a:lnTo>
                  <a:lnTo>
                    <a:pt x="147" y="0"/>
                  </a:lnTo>
                  <a:lnTo>
                    <a:pt x="127" y="0"/>
                  </a:lnTo>
                  <a:lnTo>
                    <a:pt x="105" y="0"/>
                  </a:lnTo>
                  <a:lnTo>
                    <a:pt x="83" y="0"/>
                  </a:lnTo>
                  <a:lnTo>
                    <a:pt x="63" y="0"/>
                  </a:lnTo>
                  <a:lnTo>
                    <a:pt x="45" y="0"/>
                  </a:lnTo>
                  <a:lnTo>
                    <a:pt x="29" y="0"/>
                  </a:lnTo>
                  <a:lnTo>
                    <a:pt x="16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" name="Freeform 31"/>
            <p:cNvSpPr/>
            <p:nvPr/>
          </p:nvSpPr>
          <p:spPr bwMode="auto">
            <a:xfrm>
              <a:off x="4264" y="1681"/>
              <a:ext cx="24" cy="132"/>
            </a:xfrm>
            <a:custGeom>
              <a:avLst/>
              <a:gdLst>
                <a:gd name="T0" fmla="*/ 0 w 50"/>
                <a:gd name="T1" fmla="*/ 0 h 263"/>
                <a:gd name="T2" fmla="*/ 0 w 50"/>
                <a:gd name="T3" fmla="*/ 1 h 263"/>
                <a:gd name="T4" fmla="*/ 0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0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" name="Freeform 32"/>
            <p:cNvSpPr/>
            <p:nvPr/>
          </p:nvSpPr>
          <p:spPr bwMode="auto">
            <a:xfrm>
              <a:off x="4300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6" name="Freeform 33"/>
            <p:cNvSpPr/>
            <p:nvPr/>
          </p:nvSpPr>
          <p:spPr bwMode="auto">
            <a:xfrm>
              <a:off x="4338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7" name="Rectangle 34"/>
            <p:cNvSpPr>
              <a:spLocks noChangeArrowheads="1"/>
            </p:cNvSpPr>
            <p:nvPr/>
          </p:nvSpPr>
          <p:spPr bwMode="auto">
            <a:xfrm>
              <a:off x="4264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8" name="Rectangle 35"/>
            <p:cNvSpPr>
              <a:spLocks noChangeArrowheads="1"/>
            </p:cNvSpPr>
            <p:nvPr/>
          </p:nvSpPr>
          <p:spPr bwMode="auto">
            <a:xfrm>
              <a:off x="4264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9" name="Freeform 36"/>
            <p:cNvSpPr/>
            <p:nvPr/>
          </p:nvSpPr>
          <p:spPr bwMode="auto">
            <a:xfrm>
              <a:off x="4370" y="1681"/>
              <a:ext cx="24" cy="132"/>
            </a:xfrm>
            <a:custGeom>
              <a:avLst/>
              <a:gdLst>
                <a:gd name="T0" fmla="*/ 0 w 50"/>
                <a:gd name="T1" fmla="*/ 0 h 263"/>
                <a:gd name="T2" fmla="*/ 0 w 50"/>
                <a:gd name="T3" fmla="*/ 1 h 263"/>
                <a:gd name="T4" fmla="*/ 0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0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5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0" name="Freeform 37"/>
            <p:cNvSpPr/>
            <p:nvPr/>
          </p:nvSpPr>
          <p:spPr bwMode="auto">
            <a:xfrm>
              <a:off x="4405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1" name="Freeform 38"/>
            <p:cNvSpPr/>
            <p:nvPr/>
          </p:nvSpPr>
          <p:spPr bwMode="auto">
            <a:xfrm>
              <a:off x="4444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2" name="Rectangle 39"/>
            <p:cNvSpPr>
              <a:spLocks noChangeArrowheads="1"/>
            </p:cNvSpPr>
            <p:nvPr/>
          </p:nvSpPr>
          <p:spPr bwMode="auto">
            <a:xfrm>
              <a:off x="4370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" name="Rectangle 40"/>
            <p:cNvSpPr>
              <a:spLocks noChangeArrowheads="1"/>
            </p:cNvSpPr>
            <p:nvPr/>
          </p:nvSpPr>
          <p:spPr bwMode="auto">
            <a:xfrm>
              <a:off x="4370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" name="Freeform 41"/>
            <p:cNvSpPr/>
            <p:nvPr/>
          </p:nvSpPr>
          <p:spPr bwMode="auto">
            <a:xfrm>
              <a:off x="4476" y="1681"/>
              <a:ext cx="24" cy="132"/>
            </a:xfrm>
            <a:custGeom>
              <a:avLst/>
              <a:gdLst>
                <a:gd name="T0" fmla="*/ 0 w 49"/>
                <a:gd name="T1" fmla="*/ 0 h 263"/>
                <a:gd name="T2" fmla="*/ 0 w 49"/>
                <a:gd name="T3" fmla="*/ 1 h 263"/>
                <a:gd name="T4" fmla="*/ 0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0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5" name="Freeform 42"/>
            <p:cNvSpPr/>
            <p:nvPr/>
          </p:nvSpPr>
          <p:spPr bwMode="auto">
            <a:xfrm>
              <a:off x="4511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6" name="Freeform 43"/>
            <p:cNvSpPr/>
            <p:nvPr/>
          </p:nvSpPr>
          <p:spPr bwMode="auto">
            <a:xfrm>
              <a:off x="4549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7" name="Rectangle 44"/>
            <p:cNvSpPr>
              <a:spLocks noChangeArrowheads="1"/>
            </p:cNvSpPr>
            <p:nvPr/>
          </p:nvSpPr>
          <p:spPr bwMode="auto">
            <a:xfrm>
              <a:off x="4476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8" name="Rectangle 45"/>
            <p:cNvSpPr>
              <a:spLocks noChangeArrowheads="1"/>
            </p:cNvSpPr>
            <p:nvPr/>
          </p:nvSpPr>
          <p:spPr bwMode="auto">
            <a:xfrm>
              <a:off x="4476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9" name="Freeform 46"/>
            <p:cNvSpPr/>
            <p:nvPr/>
          </p:nvSpPr>
          <p:spPr bwMode="auto">
            <a:xfrm>
              <a:off x="4581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0" name="Freeform 47"/>
            <p:cNvSpPr/>
            <p:nvPr/>
          </p:nvSpPr>
          <p:spPr bwMode="auto">
            <a:xfrm>
              <a:off x="4617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1" name="Freeform 48"/>
            <p:cNvSpPr/>
            <p:nvPr/>
          </p:nvSpPr>
          <p:spPr bwMode="auto">
            <a:xfrm>
              <a:off x="4655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581" y="1716"/>
              <a:ext cx="108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581" y="1780"/>
              <a:ext cx="108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4" name="Freeform 51"/>
            <p:cNvSpPr/>
            <p:nvPr/>
          </p:nvSpPr>
          <p:spPr bwMode="auto">
            <a:xfrm>
              <a:off x="4687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5" name="Freeform 52"/>
            <p:cNvSpPr/>
            <p:nvPr/>
          </p:nvSpPr>
          <p:spPr bwMode="auto">
            <a:xfrm>
              <a:off x="4723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6" name="Freeform 53"/>
            <p:cNvSpPr/>
            <p:nvPr/>
          </p:nvSpPr>
          <p:spPr bwMode="auto">
            <a:xfrm>
              <a:off x="4761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7" name="Rectangle 54"/>
            <p:cNvSpPr>
              <a:spLocks noChangeArrowheads="1"/>
            </p:cNvSpPr>
            <p:nvPr/>
          </p:nvSpPr>
          <p:spPr bwMode="auto">
            <a:xfrm>
              <a:off x="4687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8" name="Rectangle 55"/>
            <p:cNvSpPr>
              <a:spLocks noChangeArrowheads="1"/>
            </p:cNvSpPr>
            <p:nvPr/>
          </p:nvSpPr>
          <p:spPr bwMode="auto">
            <a:xfrm>
              <a:off x="4687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9" name="Freeform 56"/>
            <p:cNvSpPr/>
            <p:nvPr/>
          </p:nvSpPr>
          <p:spPr bwMode="auto">
            <a:xfrm>
              <a:off x="4793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0" name="Freeform 57"/>
            <p:cNvSpPr/>
            <p:nvPr/>
          </p:nvSpPr>
          <p:spPr bwMode="auto">
            <a:xfrm>
              <a:off x="4829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1" name="Freeform 58"/>
            <p:cNvSpPr/>
            <p:nvPr/>
          </p:nvSpPr>
          <p:spPr bwMode="auto">
            <a:xfrm>
              <a:off x="4867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2" name="Rectangle 59"/>
            <p:cNvSpPr>
              <a:spLocks noChangeArrowheads="1"/>
            </p:cNvSpPr>
            <p:nvPr/>
          </p:nvSpPr>
          <p:spPr bwMode="auto">
            <a:xfrm>
              <a:off x="4793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3" name="Rectangle 60"/>
            <p:cNvSpPr>
              <a:spLocks noChangeArrowheads="1"/>
            </p:cNvSpPr>
            <p:nvPr/>
          </p:nvSpPr>
          <p:spPr bwMode="auto">
            <a:xfrm>
              <a:off x="4793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" name="Freeform 61"/>
            <p:cNvSpPr/>
            <p:nvPr/>
          </p:nvSpPr>
          <p:spPr bwMode="auto">
            <a:xfrm>
              <a:off x="4898" y="1471"/>
              <a:ext cx="304" cy="420"/>
            </a:xfrm>
            <a:custGeom>
              <a:avLst/>
              <a:gdLst>
                <a:gd name="T0" fmla="*/ 1 w 607"/>
                <a:gd name="T1" fmla="*/ 0 h 841"/>
                <a:gd name="T2" fmla="*/ 1 w 607"/>
                <a:gd name="T3" fmla="*/ 0 h 841"/>
                <a:gd name="T4" fmla="*/ 1 w 607"/>
                <a:gd name="T5" fmla="*/ 0 h 841"/>
                <a:gd name="T6" fmla="*/ 1 w 607"/>
                <a:gd name="T7" fmla="*/ 0 h 841"/>
                <a:gd name="T8" fmla="*/ 1 w 607"/>
                <a:gd name="T9" fmla="*/ 0 h 841"/>
                <a:gd name="T10" fmla="*/ 1 w 607"/>
                <a:gd name="T11" fmla="*/ 0 h 841"/>
                <a:gd name="T12" fmla="*/ 1 w 607"/>
                <a:gd name="T13" fmla="*/ 0 h 841"/>
                <a:gd name="T14" fmla="*/ 1 w 607"/>
                <a:gd name="T15" fmla="*/ 0 h 841"/>
                <a:gd name="T16" fmla="*/ 1 w 607"/>
                <a:gd name="T17" fmla="*/ 0 h 841"/>
                <a:gd name="T18" fmla="*/ 1 w 607"/>
                <a:gd name="T19" fmla="*/ 0 h 841"/>
                <a:gd name="T20" fmla="*/ 1 w 607"/>
                <a:gd name="T21" fmla="*/ 0 h 841"/>
                <a:gd name="T22" fmla="*/ 1 w 607"/>
                <a:gd name="T23" fmla="*/ 0 h 841"/>
                <a:gd name="T24" fmla="*/ 1 w 607"/>
                <a:gd name="T25" fmla="*/ 0 h 841"/>
                <a:gd name="T26" fmla="*/ 1 w 607"/>
                <a:gd name="T27" fmla="*/ 0 h 841"/>
                <a:gd name="T28" fmla="*/ 1 w 607"/>
                <a:gd name="T29" fmla="*/ 0 h 841"/>
                <a:gd name="T30" fmla="*/ 1 w 607"/>
                <a:gd name="T31" fmla="*/ 0 h 841"/>
                <a:gd name="T32" fmla="*/ 1 w 607"/>
                <a:gd name="T33" fmla="*/ 0 h 841"/>
                <a:gd name="T34" fmla="*/ 1 w 607"/>
                <a:gd name="T35" fmla="*/ 0 h 841"/>
                <a:gd name="T36" fmla="*/ 1 w 607"/>
                <a:gd name="T37" fmla="*/ 0 h 841"/>
                <a:gd name="T38" fmla="*/ 1 w 607"/>
                <a:gd name="T39" fmla="*/ 0 h 841"/>
                <a:gd name="T40" fmla="*/ 1 w 607"/>
                <a:gd name="T41" fmla="*/ 0 h 841"/>
                <a:gd name="T42" fmla="*/ 1 w 607"/>
                <a:gd name="T43" fmla="*/ 0 h 841"/>
                <a:gd name="T44" fmla="*/ 1 w 607"/>
                <a:gd name="T45" fmla="*/ 0 h 841"/>
                <a:gd name="T46" fmla="*/ 1 w 607"/>
                <a:gd name="T47" fmla="*/ 0 h 841"/>
                <a:gd name="T48" fmla="*/ 1 w 607"/>
                <a:gd name="T49" fmla="*/ 0 h 841"/>
                <a:gd name="T50" fmla="*/ 1 w 607"/>
                <a:gd name="T51" fmla="*/ 0 h 841"/>
                <a:gd name="T52" fmla="*/ 1 w 607"/>
                <a:gd name="T53" fmla="*/ 0 h 841"/>
                <a:gd name="T54" fmla="*/ 1 w 607"/>
                <a:gd name="T55" fmla="*/ 0 h 841"/>
                <a:gd name="T56" fmla="*/ 1 w 607"/>
                <a:gd name="T57" fmla="*/ 0 h 841"/>
                <a:gd name="T58" fmla="*/ 1 w 607"/>
                <a:gd name="T59" fmla="*/ 0 h 841"/>
                <a:gd name="T60" fmla="*/ 1 w 607"/>
                <a:gd name="T61" fmla="*/ 0 h 841"/>
                <a:gd name="T62" fmla="*/ 1 w 607"/>
                <a:gd name="T63" fmla="*/ 0 h 841"/>
                <a:gd name="T64" fmla="*/ 1 w 607"/>
                <a:gd name="T65" fmla="*/ 0 h 841"/>
                <a:gd name="T66" fmla="*/ 1 w 607"/>
                <a:gd name="T67" fmla="*/ 0 h 841"/>
                <a:gd name="T68" fmla="*/ 1 w 607"/>
                <a:gd name="T69" fmla="*/ 0 h 841"/>
                <a:gd name="T70" fmla="*/ 1 w 607"/>
                <a:gd name="T71" fmla="*/ 0 h 841"/>
                <a:gd name="T72" fmla="*/ 1 w 607"/>
                <a:gd name="T73" fmla="*/ 0 h 841"/>
                <a:gd name="T74" fmla="*/ 1 w 607"/>
                <a:gd name="T75" fmla="*/ 0 h 841"/>
                <a:gd name="T76" fmla="*/ 1 w 607"/>
                <a:gd name="T77" fmla="*/ 0 h 841"/>
                <a:gd name="T78" fmla="*/ 1 w 607"/>
                <a:gd name="T79" fmla="*/ 0 h 841"/>
                <a:gd name="T80" fmla="*/ 1 w 607"/>
                <a:gd name="T81" fmla="*/ 0 h 841"/>
                <a:gd name="T82" fmla="*/ 1 w 607"/>
                <a:gd name="T83" fmla="*/ 0 h 841"/>
                <a:gd name="T84" fmla="*/ 1 w 607"/>
                <a:gd name="T85" fmla="*/ 0 h 841"/>
                <a:gd name="T86" fmla="*/ 1 w 607"/>
                <a:gd name="T87" fmla="*/ 0 h 841"/>
                <a:gd name="T88" fmla="*/ 1 w 607"/>
                <a:gd name="T89" fmla="*/ 0 h 841"/>
                <a:gd name="T90" fmla="*/ 1 w 607"/>
                <a:gd name="T91" fmla="*/ 0 h 841"/>
                <a:gd name="T92" fmla="*/ 1 w 607"/>
                <a:gd name="T93" fmla="*/ 0 h 841"/>
                <a:gd name="T94" fmla="*/ 1 w 607"/>
                <a:gd name="T95" fmla="*/ 0 h 841"/>
                <a:gd name="T96" fmla="*/ 1 w 607"/>
                <a:gd name="T97" fmla="*/ 0 h 841"/>
                <a:gd name="T98" fmla="*/ 1 w 607"/>
                <a:gd name="T99" fmla="*/ 0 h 841"/>
                <a:gd name="T100" fmla="*/ 1 w 607"/>
                <a:gd name="T101" fmla="*/ 0 h 841"/>
                <a:gd name="T102" fmla="*/ 1 w 607"/>
                <a:gd name="T103" fmla="*/ 0 h 84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607"/>
                <a:gd name="T157" fmla="*/ 0 h 841"/>
                <a:gd name="T158" fmla="*/ 607 w 607"/>
                <a:gd name="T159" fmla="*/ 841 h 84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607" h="841">
                  <a:moveTo>
                    <a:pt x="0" y="379"/>
                  </a:moveTo>
                  <a:lnTo>
                    <a:pt x="15" y="383"/>
                  </a:lnTo>
                  <a:lnTo>
                    <a:pt x="32" y="386"/>
                  </a:lnTo>
                  <a:lnTo>
                    <a:pt x="52" y="391"/>
                  </a:lnTo>
                  <a:lnTo>
                    <a:pt x="73" y="397"/>
                  </a:lnTo>
                  <a:lnTo>
                    <a:pt x="93" y="405"/>
                  </a:lnTo>
                  <a:lnTo>
                    <a:pt x="116" y="415"/>
                  </a:lnTo>
                  <a:lnTo>
                    <a:pt x="138" y="429"/>
                  </a:lnTo>
                  <a:lnTo>
                    <a:pt x="160" y="447"/>
                  </a:lnTo>
                  <a:lnTo>
                    <a:pt x="181" y="471"/>
                  </a:lnTo>
                  <a:lnTo>
                    <a:pt x="202" y="501"/>
                  </a:lnTo>
                  <a:lnTo>
                    <a:pt x="219" y="537"/>
                  </a:lnTo>
                  <a:lnTo>
                    <a:pt x="235" y="580"/>
                  </a:lnTo>
                  <a:lnTo>
                    <a:pt x="248" y="631"/>
                  </a:lnTo>
                  <a:lnTo>
                    <a:pt x="258" y="691"/>
                  </a:lnTo>
                  <a:lnTo>
                    <a:pt x="264" y="761"/>
                  </a:lnTo>
                  <a:lnTo>
                    <a:pt x="266" y="841"/>
                  </a:lnTo>
                  <a:lnTo>
                    <a:pt x="301" y="841"/>
                  </a:lnTo>
                  <a:lnTo>
                    <a:pt x="301" y="815"/>
                  </a:lnTo>
                  <a:lnTo>
                    <a:pt x="301" y="787"/>
                  </a:lnTo>
                  <a:lnTo>
                    <a:pt x="301" y="756"/>
                  </a:lnTo>
                  <a:lnTo>
                    <a:pt x="302" y="722"/>
                  </a:lnTo>
                  <a:lnTo>
                    <a:pt x="304" y="687"/>
                  </a:lnTo>
                  <a:lnTo>
                    <a:pt x="310" y="651"/>
                  </a:lnTo>
                  <a:lnTo>
                    <a:pt x="318" y="613"/>
                  </a:lnTo>
                  <a:lnTo>
                    <a:pt x="329" y="576"/>
                  </a:lnTo>
                  <a:lnTo>
                    <a:pt x="344" y="539"/>
                  </a:lnTo>
                  <a:lnTo>
                    <a:pt x="364" y="504"/>
                  </a:lnTo>
                  <a:lnTo>
                    <a:pt x="388" y="468"/>
                  </a:lnTo>
                  <a:lnTo>
                    <a:pt x="419" y="435"/>
                  </a:lnTo>
                  <a:lnTo>
                    <a:pt x="455" y="405"/>
                  </a:lnTo>
                  <a:lnTo>
                    <a:pt x="499" y="376"/>
                  </a:lnTo>
                  <a:lnTo>
                    <a:pt x="548" y="351"/>
                  </a:lnTo>
                  <a:lnTo>
                    <a:pt x="607" y="330"/>
                  </a:lnTo>
                  <a:lnTo>
                    <a:pt x="597" y="332"/>
                  </a:lnTo>
                  <a:lnTo>
                    <a:pt x="584" y="336"/>
                  </a:lnTo>
                  <a:lnTo>
                    <a:pt x="570" y="339"/>
                  </a:lnTo>
                  <a:lnTo>
                    <a:pt x="554" y="344"/>
                  </a:lnTo>
                  <a:lnTo>
                    <a:pt x="536" y="351"/>
                  </a:lnTo>
                  <a:lnTo>
                    <a:pt x="517" y="359"/>
                  </a:lnTo>
                  <a:lnTo>
                    <a:pt x="498" y="368"/>
                  </a:lnTo>
                  <a:lnTo>
                    <a:pt x="477" y="378"/>
                  </a:lnTo>
                  <a:lnTo>
                    <a:pt x="456" y="392"/>
                  </a:lnTo>
                  <a:lnTo>
                    <a:pt x="434" y="408"/>
                  </a:lnTo>
                  <a:lnTo>
                    <a:pt x="414" y="426"/>
                  </a:lnTo>
                  <a:lnTo>
                    <a:pt x="394" y="447"/>
                  </a:lnTo>
                  <a:lnTo>
                    <a:pt x="373" y="471"/>
                  </a:lnTo>
                  <a:lnTo>
                    <a:pt x="355" y="498"/>
                  </a:lnTo>
                  <a:lnTo>
                    <a:pt x="338" y="528"/>
                  </a:lnTo>
                  <a:lnTo>
                    <a:pt x="321" y="562"/>
                  </a:lnTo>
                  <a:lnTo>
                    <a:pt x="324" y="550"/>
                  </a:lnTo>
                  <a:lnTo>
                    <a:pt x="326" y="533"/>
                  </a:lnTo>
                  <a:lnTo>
                    <a:pt x="328" y="514"/>
                  </a:lnTo>
                  <a:lnTo>
                    <a:pt x="332" y="491"/>
                  </a:lnTo>
                  <a:lnTo>
                    <a:pt x="335" y="464"/>
                  </a:lnTo>
                  <a:lnTo>
                    <a:pt x="341" y="437"/>
                  </a:lnTo>
                  <a:lnTo>
                    <a:pt x="348" y="407"/>
                  </a:lnTo>
                  <a:lnTo>
                    <a:pt x="356" y="375"/>
                  </a:lnTo>
                  <a:lnTo>
                    <a:pt x="366" y="341"/>
                  </a:lnTo>
                  <a:lnTo>
                    <a:pt x="379" y="306"/>
                  </a:lnTo>
                  <a:lnTo>
                    <a:pt x="394" y="270"/>
                  </a:lnTo>
                  <a:lnTo>
                    <a:pt x="411" y="234"/>
                  </a:lnTo>
                  <a:lnTo>
                    <a:pt x="431" y="196"/>
                  </a:lnTo>
                  <a:lnTo>
                    <a:pt x="454" y="160"/>
                  </a:lnTo>
                  <a:lnTo>
                    <a:pt x="480" y="123"/>
                  </a:lnTo>
                  <a:lnTo>
                    <a:pt x="510" y="87"/>
                  </a:lnTo>
                  <a:lnTo>
                    <a:pt x="486" y="109"/>
                  </a:lnTo>
                  <a:lnTo>
                    <a:pt x="467" y="131"/>
                  </a:lnTo>
                  <a:lnTo>
                    <a:pt x="449" y="153"/>
                  </a:lnTo>
                  <a:lnTo>
                    <a:pt x="434" y="175"/>
                  </a:lnTo>
                  <a:lnTo>
                    <a:pt x="422" y="196"/>
                  </a:lnTo>
                  <a:lnTo>
                    <a:pt x="411" y="216"/>
                  </a:lnTo>
                  <a:lnTo>
                    <a:pt x="402" y="234"/>
                  </a:lnTo>
                  <a:lnTo>
                    <a:pt x="394" y="250"/>
                  </a:lnTo>
                  <a:lnTo>
                    <a:pt x="394" y="233"/>
                  </a:lnTo>
                  <a:lnTo>
                    <a:pt x="396" y="208"/>
                  </a:lnTo>
                  <a:lnTo>
                    <a:pt x="400" y="179"/>
                  </a:lnTo>
                  <a:lnTo>
                    <a:pt x="406" y="146"/>
                  </a:lnTo>
                  <a:lnTo>
                    <a:pt x="412" y="114"/>
                  </a:lnTo>
                  <a:lnTo>
                    <a:pt x="420" y="82"/>
                  </a:lnTo>
                  <a:lnTo>
                    <a:pt x="430" y="57"/>
                  </a:lnTo>
                  <a:lnTo>
                    <a:pt x="440" y="38"/>
                  </a:lnTo>
                  <a:lnTo>
                    <a:pt x="430" y="53"/>
                  </a:lnTo>
                  <a:lnTo>
                    <a:pt x="419" y="73"/>
                  </a:lnTo>
                  <a:lnTo>
                    <a:pt x="410" y="97"/>
                  </a:lnTo>
                  <a:lnTo>
                    <a:pt x="402" y="126"/>
                  </a:lnTo>
                  <a:lnTo>
                    <a:pt x="394" y="158"/>
                  </a:lnTo>
                  <a:lnTo>
                    <a:pt x="389" y="192"/>
                  </a:lnTo>
                  <a:lnTo>
                    <a:pt x="385" y="227"/>
                  </a:lnTo>
                  <a:lnTo>
                    <a:pt x="384" y="263"/>
                  </a:lnTo>
                  <a:lnTo>
                    <a:pt x="374" y="283"/>
                  </a:lnTo>
                  <a:lnTo>
                    <a:pt x="362" y="315"/>
                  </a:lnTo>
                  <a:lnTo>
                    <a:pt x="346" y="359"/>
                  </a:lnTo>
                  <a:lnTo>
                    <a:pt x="329" y="410"/>
                  </a:lnTo>
                  <a:lnTo>
                    <a:pt x="313" y="468"/>
                  </a:lnTo>
                  <a:lnTo>
                    <a:pt x="300" y="529"/>
                  </a:lnTo>
                  <a:lnTo>
                    <a:pt x="289" y="590"/>
                  </a:lnTo>
                  <a:lnTo>
                    <a:pt x="283" y="650"/>
                  </a:lnTo>
                  <a:lnTo>
                    <a:pt x="274" y="617"/>
                  </a:lnTo>
                  <a:lnTo>
                    <a:pt x="265" y="581"/>
                  </a:lnTo>
                  <a:lnTo>
                    <a:pt x="257" y="538"/>
                  </a:lnTo>
                  <a:lnTo>
                    <a:pt x="249" y="491"/>
                  </a:lnTo>
                  <a:lnTo>
                    <a:pt x="244" y="440"/>
                  </a:lnTo>
                  <a:lnTo>
                    <a:pt x="242" y="386"/>
                  </a:lnTo>
                  <a:lnTo>
                    <a:pt x="245" y="330"/>
                  </a:lnTo>
                  <a:lnTo>
                    <a:pt x="253" y="271"/>
                  </a:lnTo>
                  <a:lnTo>
                    <a:pt x="265" y="216"/>
                  </a:lnTo>
                  <a:lnTo>
                    <a:pt x="276" y="168"/>
                  </a:lnTo>
                  <a:lnTo>
                    <a:pt x="287" y="125"/>
                  </a:lnTo>
                  <a:lnTo>
                    <a:pt x="297" y="89"/>
                  </a:lnTo>
                  <a:lnTo>
                    <a:pt x="308" y="59"/>
                  </a:lnTo>
                  <a:lnTo>
                    <a:pt x="318" y="34"/>
                  </a:lnTo>
                  <a:lnTo>
                    <a:pt x="326" y="15"/>
                  </a:lnTo>
                  <a:lnTo>
                    <a:pt x="334" y="0"/>
                  </a:lnTo>
                  <a:lnTo>
                    <a:pt x="326" y="15"/>
                  </a:lnTo>
                  <a:lnTo>
                    <a:pt x="313" y="39"/>
                  </a:lnTo>
                  <a:lnTo>
                    <a:pt x="300" y="72"/>
                  </a:lnTo>
                  <a:lnTo>
                    <a:pt x="285" y="111"/>
                  </a:lnTo>
                  <a:lnTo>
                    <a:pt x="270" y="155"/>
                  </a:lnTo>
                  <a:lnTo>
                    <a:pt x="257" y="200"/>
                  </a:lnTo>
                  <a:lnTo>
                    <a:pt x="248" y="245"/>
                  </a:lnTo>
                  <a:lnTo>
                    <a:pt x="243" y="288"/>
                  </a:lnTo>
                  <a:lnTo>
                    <a:pt x="233" y="263"/>
                  </a:lnTo>
                  <a:lnTo>
                    <a:pt x="218" y="234"/>
                  </a:lnTo>
                  <a:lnTo>
                    <a:pt x="200" y="206"/>
                  </a:lnTo>
                  <a:lnTo>
                    <a:pt x="182" y="175"/>
                  </a:lnTo>
                  <a:lnTo>
                    <a:pt x="165" y="145"/>
                  </a:lnTo>
                  <a:lnTo>
                    <a:pt x="150" y="116"/>
                  </a:lnTo>
                  <a:lnTo>
                    <a:pt x="139" y="88"/>
                  </a:lnTo>
                  <a:lnTo>
                    <a:pt x="136" y="63"/>
                  </a:lnTo>
                  <a:lnTo>
                    <a:pt x="136" y="86"/>
                  </a:lnTo>
                  <a:lnTo>
                    <a:pt x="145" y="116"/>
                  </a:lnTo>
                  <a:lnTo>
                    <a:pt x="160" y="152"/>
                  </a:lnTo>
                  <a:lnTo>
                    <a:pt x="180" y="189"/>
                  </a:lnTo>
                  <a:lnTo>
                    <a:pt x="199" y="227"/>
                  </a:lnTo>
                  <a:lnTo>
                    <a:pt x="217" y="261"/>
                  </a:lnTo>
                  <a:lnTo>
                    <a:pt x="230" y="290"/>
                  </a:lnTo>
                  <a:lnTo>
                    <a:pt x="236" y="309"/>
                  </a:lnTo>
                  <a:lnTo>
                    <a:pt x="233" y="336"/>
                  </a:lnTo>
                  <a:lnTo>
                    <a:pt x="229" y="363"/>
                  </a:lnTo>
                  <a:lnTo>
                    <a:pt x="226" y="390"/>
                  </a:lnTo>
                  <a:lnTo>
                    <a:pt x="226" y="414"/>
                  </a:lnTo>
                  <a:lnTo>
                    <a:pt x="204" y="392"/>
                  </a:lnTo>
                  <a:lnTo>
                    <a:pt x="181" y="366"/>
                  </a:lnTo>
                  <a:lnTo>
                    <a:pt x="158" y="334"/>
                  </a:lnTo>
                  <a:lnTo>
                    <a:pt x="136" y="299"/>
                  </a:lnTo>
                  <a:lnTo>
                    <a:pt x="119" y="259"/>
                  </a:lnTo>
                  <a:lnTo>
                    <a:pt x="107" y="214"/>
                  </a:lnTo>
                  <a:lnTo>
                    <a:pt x="101" y="163"/>
                  </a:lnTo>
                  <a:lnTo>
                    <a:pt x="105" y="108"/>
                  </a:lnTo>
                  <a:lnTo>
                    <a:pt x="99" y="134"/>
                  </a:lnTo>
                  <a:lnTo>
                    <a:pt x="98" y="171"/>
                  </a:lnTo>
                  <a:lnTo>
                    <a:pt x="100" y="212"/>
                  </a:lnTo>
                  <a:lnTo>
                    <a:pt x="107" y="252"/>
                  </a:lnTo>
                  <a:lnTo>
                    <a:pt x="94" y="240"/>
                  </a:lnTo>
                  <a:lnTo>
                    <a:pt x="82" y="224"/>
                  </a:lnTo>
                  <a:lnTo>
                    <a:pt x="70" y="206"/>
                  </a:lnTo>
                  <a:lnTo>
                    <a:pt x="61" y="185"/>
                  </a:lnTo>
                  <a:lnTo>
                    <a:pt x="52" y="164"/>
                  </a:lnTo>
                  <a:lnTo>
                    <a:pt x="45" y="145"/>
                  </a:lnTo>
                  <a:lnTo>
                    <a:pt x="41" y="128"/>
                  </a:lnTo>
                  <a:lnTo>
                    <a:pt x="39" y="116"/>
                  </a:lnTo>
                  <a:lnTo>
                    <a:pt x="39" y="130"/>
                  </a:lnTo>
                  <a:lnTo>
                    <a:pt x="43" y="148"/>
                  </a:lnTo>
                  <a:lnTo>
                    <a:pt x="47" y="169"/>
                  </a:lnTo>
                  <a:lnTo>
                    <a:pt x="55" y="191"/>
                  </a:lnTo>
                  <a:lnTo>
                    <a:pt x="66" y="214"/>
                  </a:lnTo>
                  <a:lnTo>
                    <a:pt x="78" y="234"/>
                  </a:lnTo>
                  <a:lnTo>
                    <a:pt x="94" y="254"/>
                  </a:lnTo>
                  <a:lnTo>
                    <a:pt x="113" y="269"/>
                  </a:lnTo>
                  <a:lnTo>
                    <a:pt x="119" y="285"/>
                  </a:lnTo>
                  <a:lnTo>
                    <a:pt x="127" y="301"/>
                  </a:lnTo>
                  <a:lnTo>
                    <a:pt x="134" y="318"/>
                  </a:lnTo>
                  <a:lnTo>
                    <a:pt x="143" y="333"/>
                  </a:lnTo>
                  <a:lnTo>
                    <a:pt x="151" y="348"/>
                  </a:lnTo>
                  <a:lnTo>
                    <a:pt x="160" y="361"/>
                  </a:lnTo>
                  <a:lnTo>
                    <a:pt x="169" y="372"/>
                  </a:lnTo>
                  <a:lnTo>
                    <a:pt x="177" y="382"/>
                  </a:lnTo>
                  <a:lnTo>
                    <a:pt x="185" y="389"/>
                  </a:lnTo>
                  <a:lnTo>
                    <a:pt x="194" y="397"/>
                  </a:lnTo>
                  <a:lnTo>
                    <a:pt x="203" y="407"/>
                  </a:lnTo>
                  <a:lnTo>
                    <a:pt x="211" y="420"/>
                  </a:lnTo>
                  <a:lnTo>
                    <a:pt x="219" y="438"/>
                  </a:lnTo>
                  <a:lnTo>
                    <a:pt x="227" y="462"/>
                  </a:lnTo>
                  <a:lnTo>
                    <a:pt x="233" y="496"/>
                  </a:lnTo>
                  <a:lnTo>
                    <a:pt x="238" y="537"/>
                  </a:lnTo>
                  <a:lnTo>
                    <a:pt x="230" y="521"/>
                  </a:lnTo>
                  <a:lnTo>
                    <a:pt x="221" y="502"/>
                  </a:lnTo>
                  <a:lnTo>
                    <a:pt x="210" y="485"/>
                  </a:lnTo>
                  <a:lnTo>
                    <a:pt x="197" y="468"/>
                  </a:lnTo>
                  <a:lnTo>
                    <a:pt x="184" y="453"/>
                  </a:lnTo>
                  <a:lnTo>
                    <a:pt x="173" y="439"/>
                  </a:lnTo>
                  <a:lnTo>
                    <a:pt x="164" y="429"/>
                  </a:lnTo>
                  <a:lnTo>
                    <a:pt x="156" y="422"/>
                  </a:lnTo>
                  <a:lnTo>
                    <a:pt x="145" y="405"/>
                  </a:lnTo>
                  <a:lnTo>
                    <a:pt x="134" y="379"/>
                  </a:lnTo>
                  <a:lnTo>
                    <a:pt x="126" y="357"/>
                  </a:lnTo>
                  <a:lnTo>
                    <a:pt x="122" y="348"/>
                  </a:lnTo>
                  <a:lnTo>
                    <a:pt x="124" y="366"/>
                  </a:lnTo>
                  <a:lnTo>
                    <a:pt x="130" y="387"/>
                  </a:lnTo>
                  <a:lnTo>
                    <a:pt x="136" y="406"/>
                  </a:lnTo>
                  <a:lnTo>
                    <a:pt x="138" y="414"/>
                  </a:lnTo>
                  <a:lnTo>
                    <a:pt x="122" y="406"/>
                  </a:lnTo>
                  <a:lnTo>
                    <a:pt x="105" y="398"/>
                  </a:lnTo>
                  <a:lnTo>
                    <a:pt x="86" y="391"/>
                  </a:lnTo>
                  <a:lnTo>
                    <a:pt x="67" y="386"/>
                  </a:lnTo>
                  <a:lnTo>
                    <a:pt x="48" y="382"/>
                  </a:lnTo>
                  <a:lnTo>
                    <a:pt x="30" y="379"/>
                  </a:lnTo>
                  <a:lnTo>
                    <a:pt x="14" y="378"/>
                  </a:lnTo>
                  <a:lnTo>
                    <a:pt x="0" y="379"/>
                  </a:lnTo>
                  <a:close/>
                </a:path>
              </a:pathLst>
            </a:custGeom>
            <a:solidFill>
              <a:srgbClr val="0C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5" name="Freeform 62"/>
            <p:cNvSpPr/>
            <p:nvPr/>
          </p:nvSpPr>
          <p:spPr bwMode="auto">
            <a:xfrm>
              <a:off x="4812" y="1406"/>
              <a:ext cx="426" cy="307"/>
            </a:xfrm>
            <a:custGeom>
              <a:avLst/>
              <a:gdLst>
                <a:gd name="T0" fmla="*/ 0 w 854"/>
                <a:gd name="T1" fmla="*/ 1 h 614"/>
                <a:gd name="T2" fmla="*/ 0 w 854"/>
                <a:gd name="T3" fmla="*/ 1 h 614"/>
                <a:gd name="T4" fmla="*/ 0 w 854"/>
                <a:gd name="T5" fmla="*/ 1 h 614"/>
                <a:gd name="T6" fmla="*/ 0 w 854"/>
                <a:gd name="T7" fmla="*/ 1 h 614"/>
                <a:gd name="T8" fmla="*/ 0 w 854"/>
                <a:gd name="T9" fmla="*/ 1 h 614"/>
                <a:gd name="T10" fmla="*/ 0 w 854"/>
                <a:gd name="T11" fmla="*/ 1 h 614"/>
                <a:gd name="T12" fmla="*/ 0 w 854"/>
                <a:gd name="T13" fmla="*/ 1 h 614"/>
                <a:gd name="T14" fmla="*/ 0 w 854"/>
                <a:gd name="T15" fmla="*/ 1 h 614"/>
                <a:gd name="T16" fmla="*/ 0 w 854"/>
                <a:gd name="T17" fmla="*/ 1 h 614"/>
                <a:gd name="T18" fmla="*/ 0 w 854"/>
                <a:gd name="T19" fmla="*/ 1 h 614"/>
                <a:gd name="T20" fmla="*/ 0 w 854"/>
                <a:gd name="T21" fmla="*/ 1 h 614"/>
                <a:gd name="T22" fmla="*/ 0 w 854"/>
                <a:gd name="T23" fmla="*/ 1 h 614"/>
                <a:gd name="T24" fmla="*/ 0 w 854"/>
                <a:gd name="T25" fmla="*/ 1 h 614"/>
                <a:gd name="T26" fmla="*/ 0 w 854"/>
                <a:gd name="T27" fmla="*/ 1 h 614"/>
                <a:gd name="T28" fmla="*/ 0 w 854"/>
                <a:gd name="T29" fmla="*/ 1 h 614"/>
                <a:gd name="T30" fmla="*/ 0 w 854"/>
                <a:gd name="T31" fmla="*/ 1 h 614"/>
                <a:gd name="T32" fmla="*/ 0 w 854"/>
                <a:gd name="T33" fmla="*/ 1 h 614"/>
                <a:gd name="T34" fmla="*/ 0 w 854"/>
                <a:gd name="T35" fmla="*/ 1 h 614"/>
                <a:gd name="T36" fmla="*/ 0 w 854"/>
                <a:gd name="T37" fmla="*/ 1 h 614"/>
                <a:gd name="T38" fmla="*/ 0 w 854"/>
                <a:gd name="T39" fmla="*/ 1 h 614"/>
                <a:gd name="T40" fmla="*/ 0 w 854"/>
                <a:gd name="T41" fmla="*/ 1 h 614"/>
                <a:gd name="T42" fmla="*/ 0 w 854"/>
                <a:gd name="T43" fmla="*/ 1 h 614"/>
                <a:gd name="T44" fmla="*/ 0 w 854"/>
                <a:gd name="T45" fmla="*/ 1 h 614"/>
                <a:gd name="T46" fmla="*/ 0 w 854"/>
                <a:gd name="T47" fmla="*/ 1 h 614"/>
                <a:gd name="T48" fmla="*/ 0 w 854"/>
                <a:gd name="T49" fmla="*/ 1 h 614"/>
                <a:gd name="T50" fmla="*/ 0 w 854"/>
                <a:gd name="T51" fmla="*/ 1 h 614"/>
                <a:gd name="T52" fmla="*/ 0 w 854"/>
                <a:gd name="T53" fmla="*/ 1 h 614"/>
                <a:gd name="T54" fmla="*/ 0 w 854"/>
                <a:gd name="T55" fmla="*/ 1 h 614"/>
                <a:gd name="T56" fmla="*/ 0 w 854"/>
                <a:gd name="T57" fmla="*/ 1 h 614"/>
                <a:gd name="T58" fmla="*/ 0 w 854"/>
                <a:gd name="T59" fmla="*/ 1 h 614"/>
                <a:gd name="T60" fmla="*/ 0 w 854"/>
                <a:gd name="T61" fmla="*/ 1 h 614"/>
                <a:gd name="T62" fmla="*/ 0 w 854"/>
                <a:gd name="T63" fmla="*/ 1 h 614"/>
                <a:gd name="T64" fmla="*/ 0 w 854"/>
                <a:gd name="T65" fmla="*/ 1 h 614"/>
                <a:gd name="T66" fmla="*/ 0 w 854"/>
                <a:gd name="T67" fmla="*/ 1 h 614"/>
                <a:gd name="T68" fmla="*/ 0 w 854"/>
                <a:gd name="T69" fmla="*/ 1 h 614"/>
                <a:gd name="T70" fmla="*/ 0 w 854"/>
                <a:gd name="T71" fmla="*/ 1 h 614"/>
                <a:gd name="T72" fmla="*/ 0 w 854"/>
                <a:gd name="T73" fmla="*/ 1 h 614"/>
                <a:gd name="T74" fmla="*/ 0 w 854"/>
                <a:gd name="T75" fmla="*/ 1 h 614"/>
                <a:gd name="T76" fmla="*/ 0 w 854"/>
                <a:gd name="T77" fmla="*/ 1 h 614"/>
                <a:gd name="T78" fmla="*/ 0 w 854"/>
                <a:gd name="T79" fmla="*/ 1 h 614"/>
                <a:gd name="T80" fmla="*/ 0 w 854"/>
                <a:gd name="T81" fmla="*/ 1 h 614"/>
                <a:gd name="T82" fmla="*/ 0 w 854"/>
                <a:gd name="T83" fmla="*/ 1 h 614"/>
                <a:gd name="T84" fmla="*/ 0 w 854"/>
                <a:gd name="T85" fmla="*/ 1 h 614"/>
                <a:gd name="T86" fmla="*/ 0 w 854"/>
                <a:gd name="T87" fmla="*/ 1 h 614"/>
                <a:gd name="T88" fmla="*/ 0 w 854"/>
                <a:gd name="T89" fmla="*/ 1 h 614"/>
                <a:gd name="T90" fmla="*/ 0 w 854"/>
                <a:gd name="T91" fmla="*/ 1 h 614"/>
                <a:gd name="T92" fmla="*/ 0 w 854"/>
                <a:gd name="T93" fmla="*/ 1 h 614"/>
                <a:gd name="T94" fmla="*/ 0 w 854"/>
                <a:gd name="T95" fmla="*/ 0 h 614"/>
                <a:gd name="T96" fmla="*/ 0 w 854"/>
                <a:gd name="T97" fmla="*/ 1 h 614"/>
                <a:gd name="T98" fmla="*/ 0 w 854"/>
                <a:gd name="T99" fmla="*/ 1 h 614"/>
                <a:gd name="T100" fmla="*/ 0 w 854"/>
                <a:gd name="T101" fmla="*/ 1 h 61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854"/>
                <a:gd name="T154" fmla="*/ 0 h 614"/>
                <a:gd name="T155" fmla="*/ 854 w 854"/>
                <a:gd name="T156" fmla="*/ 614 h 61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854" h="614">
                  <a:moveTo>
                    <a:pt x="393" y="145"/>
                  </a:moveTo>
                  <a:lnTo>
                    <a:pt x="396" y="135"/>
                  </a:lnTo>
                  <a:lnTo>
                    <a:pt x="396" y="123"/>
                  </a:lnTo>
                  <a:lnTo>
                    <a:pt x="394" y="108"/>
                  </a:lnTo>
                  <a:lnTo>
                    <a:pt x="388" y="94"/>
                  </a:lnTo>
                  <a:lnTo>
                    <a:pt x="380" y="81"/>
                  </a:lnTo>
                  <a:lnTo>
                    <a:pt x="371" y="71"/>
                  </a:lnTo>
                  <a:lnTo>
                    <a:pt x="361" y="66"/>
                  </a:lnTo>
                  <a:lnTo>
                    <a:pt x="349" y="67"/>
                  </a:lnTo>
                  <a:lnTo>
                    <a:pt x="355" y="61"/>
                  </a:lnTo>
                  <a:lnTo>
                    <a:pt x="358" y="55"/>
                  </a:lnTo>
                  <a:lnTo>
                    <a:pt x="357" y="50"/>
                  </a:lnTo>
                  <a:lnTo>
                    <a:pt x="354" y="46"/>
                  </a:lnTo>
                  <a:lnTo>
                    <a:pt x="348" y="42"/>
                  </a:lnTo>
                  <a:lnTo>
                    <a:pt x="339" y="40"/>
                  </a:lnTo>
                  <a:lnTo>
                    <a:pt x="330" y="40"/>
                  </a:lnTo>
                  <a:lnTo>
                    <a:pt x="317" y="40"/>
                  </a:lnTo>
                  <a:lnTo>
                    <a:pt x="304" y="41"/>
                  </a:lnTo>
                  <a:lnTo>
                    <a:pt x="290" y="44"/>
                  </a:lnTo>
                  <a:lnTo>
                    <a:pt x="275" y="50"/>
                  </a:lnTo>
                  <a:lnTo>
                    <a:pt x="260" y="57"/>
                  </a:lnTo>
                  <a:lnTo>
                    <a:pt x="245" y="65"/>
                  </a:lnTo>
                  <a:lnTo>
                    <a:pt x="230" y="77"/>
                  </a:lnTo>
                  <a:lnTo>
                    <a:pt x="217" y="89"/>
                  </a:lnTo>
                  <a:lnTo>
                    <a:pt x="204" y="104"/>
                  </a:lnTo>
                  <a:lnTo>
                    <a:pt x="191" y="105"/>
                  </a:lnTo>
                  <a:lnTo>
                    <a:pt x="179" y="111"/>
                  </a:lnTo>
                  <a:lnTo>
                    <a:pt x="165" y="120"/>
                  </a:lnTo>
                  <a:lnTo>
                    <a:pt x="153" y="133"/>
                  </a:lnTo>
                  <a:lnTo>
                    <a:pt x="145" y="147"/>
                  </a:lnTo>
                  <a:lnTo>
                    <a:pt x="142" y="161"/>
                  </a:lnTo>
                  <a:lnTo>
                    <a:pt x="145" y="173"/>
                  </a:lnTo>
                  <a:lnTo>
                    <a:pt x="156" y="183"/>
                  </a:lnTo>
                  <a:lnTo>
                    <a:pt x="138" y="194"/>
                  </a:lnTo>
                  <a:lnTo>
                    <a:pt x="127" y="207"/>
                  </a:lnTo>
                  <a:lnTo>
                    <a:pt x="121" y="221"/>
                  </a:lnTo>
                  <a:lnTo>
                    <a:pt x="119" y="233"/>
                  </a:lnTo>
                  <a:lnTo>
                    <a:pt x="121" y="246"/>
                  </a:lnTo>
                  <a:lnTo>
                    <a:pt x="127" y="257"/>
                  </a:lnTo>
                  <a:lnTo>
                    <a:pt x="135" y="268"/>
                  </a:lnTo>
                  <a:lnTo>
                    <a:pt x="145" y="277"/>
                  </a:lnTo>
                  <a:lnTo>
                    <a:pt x="158" y="284"/>
                  </a:lnTo>
                  <a:lnTo>
                    <a:pt x="171" y="288"/>
                  </a:lnTo>
                  <a:lnTo>
                    <a:pt x="184" y="290"/>
                  </a:lnTo>
                  <a:lnTo>
                    <a:pt x="198" y="287"/>
                  </a:lnTo>
                  <a:lnTo>
                    <a:pt x="211" y="282"/>
                  </a:lnTo>
                  <a:lnTo>
                    <a:pt x="222" y="272"/>
                  </a:lnTo>
                  <a:lnTo>
                    <a:pt x="232" y="257"/>
                  </a:lnTo>
                  <a:lnTo>
                    <a:pt x="238" y="238"/>
                  </a:lnTo>
                  <a:lnTo>
                    <a:pt x="245" y="248"/>
                  </a:lnTo>
                  <a:lnTo>
                    <a:pt x="256" y="255"/>
                  </a:lnTo>
                  <a:lnTo>
                    <a:pt x="270" y="258"/>
                  </a:lnTo>
                  <a:lnTo>
                    <a:pt x="285" y="257"/>
                  </a:lnTo>
                  <a:lnTo>
                    <a:pt x="300" y="253"/>
                  </a:lnTo>
                  <a:lnTo>
                    <a:pt x="312" y="244"/>
                  </a:lnTo>
                  <a:lnTo>
                    <a:pt x="324" y="231"/>
                  </a:lnTo>
                  <a:lnTo>
                    <a:pt x="332" y="215"/>
                  </a:lnTo>
                  <a:lnTo>
                    <a:pt x="338" y="227"/>
                  </a:lnTo>
                  <a:lnTo>
                    <a:pt x="344" y="237"/>
                  </a:lnTo>
                  <a:lnTo>
                    <a:pt x="350" y="244"/>
                  </a:lnTo>
                  <a:lnTo>
                    <a:pt x="353" y="246"/>
                  </a:lnTo>
                  <a:lnTo>
                    <a:pt x="336" y="260"/>
                  </a:lnTo>
                  <a:lnTo>
                    <a:pt x="327" y="278"/>
                  </a:lnTo>
                  <a:lnTo>
                    <a:pt x="323" y="296"/>
                  </a:lnTo>
                  <a:lnTo>
                    <a:pt x="324" y="310"/>
                  </a:lnTo>
                  <a:lnTo>
                    <a:pt x="315" y="308"/>
                  </a:lnTo>
                  <a:lnTo>
                    <a:pt x="301" y="307"/>
                  </a:lnTo>
                  <a:lnTo>
                    <a:pt x="282" y="309"/>
                  </a:lnTo>
                  <a:lnTo>
                    <a:pt x="262" y="313"/>
                  </a:lnTo>
                  <a:lnTo>
                    <a:pt x="240" y="318"/>
                  </a:lnTo>
                  <a:lnTo>
                    <a:pt x="220" y="328"/>
                  </a:lnTo>
                  <a:lnTo>
                    <a:pt x="202" y="338"/>
                  </a:lnTo>
                  <a:lnTo>
                    <a:pt x="189" y="351"/>
                  </a:lnTo>
                  <a:lnTo>
                    <a:pt x="185" y="337"/>
                  </a:lnTo>
                  <a:lnTo>
                    <a:pt x="172" y="325"/>
                  </a:lnTo>
                  <a:lnTo>
                    <a:pt x="150" y="317"/>
                  </a:lnTo>
                  <a:lnTo>
                    <a:pt x="123" y="314"/>
                  </a:lnTo>
                  <a:lnTo>
                    <a:pt x="93" y="316"/>
                  </a:lnTo>
                  <a:lnTo>
                    <a:pt x="65" y="326"/>
                  </a:lnTo>
                  <a:lnTo>
                    <a:pt x="38" y="345"/>
                  </a:lnTo>
                  <a:lnTo>
                    <a:pt x="17" y="374"/>
                  </a:lnTo>
                  <a:lnTo>
                    <a:pt x="9" y="392"/>
                  </a:lnTo>
                  <a:lnTo>
                    <a:pt x="5" y="412"/>
                  </a:lnTo>
                  <a:lnTo>
                    <a:pt x="1" y="432"/>
                  </a:lnTo>
                  <a:lnTo>
                    <a:pt x="0" y="453"/>
                  </a:lnTo>
                  <a:lnTo>
                    <a:pt x="2" y="474"/>
                  </a:lnTo>
                  <a:lnTo>
                    <a:pt x="7" y="493"/>
                  </a:lnTo>
                  <a:lnTo>
                    <a:pt x="15" y="512"/>
                  </a:lnTo>
                  <a:lnTo>
                    <a:pt x="25" y="528"/>
                  </a:lnTo>
                  <a:lnTo>
                    <a:pt x="38" y="540"/>
                  </a:lnTo>
                  <a:lnTo>
                    <a:pt x="54" y="551"/>
                  </a:lnTo>
                  <a:lnTo>
                    <a:pt x="74" y="558"/>
                  </a:lnTo>
                  <a:lnTo>
                    <a:pt x="97" y="559"/>
                  </a:lnTo>
                  <a:lnTo>
                    <a:pt x="122" y="555"/>
                  </a:lnTo>
                  <a:lnTo>
                    <a:pt x="152" y="547"/>
                  </a:lnTo>
                  <a:lnTo>
                    <a:pt x="184" y="531"/>
                  </a:lnTo>
                  <a:lnTo>
                    <a:pt x="221" y="509"/>
                  </a:lnTo>
                  <a:lnTo>
                    <a:pt x="241" y="517"/>
                  </a:lnTo>
                  <a:lnTo>
                    <a:pt x="263" y="520"/>
                  </a:lnTo>
                  <a:lnTo>
                    <a:pt x="285" y="517"/>
                  </a:lnTo>
                  <a:lnTo>
                    <a:pt x="306" y="513"/>
                  </a:lnTo>
                  <a:lnTo>
                    <a:pt x="326" y="505"/>
                  </a:lnTo>
                  <a:lnTo>
                    <a:pt x="343" y="494"/>
                  </a:lnTo>
                  <a:lnTo>
                    <a:pt x="357" y="483"/>
                  </a:lnTo>
                  <a:lnTo>
                    <a:pt x="364" y="471"/>
                  </a:lnTo>
                  <a:lnTo>
                    <a:pt x="369" y="483"/>
                  </a:lnTo>
                  <a:lnTo>
                    <a:pt x="378" y="490"/>
                  </a:lnTo>
                  <a:lnTo>
                    <a:pt x="392" y="493"/>
                  </a:lnTo>
                  <a:lnTo>
                    <a:pt x="407" y="492"/>
                  </a:lnTo>
                  <a:lnTo>
                    <a:pt x="424" y="489"/>
                  </a:lnTo>
                  <a:lnTo>
                    <a:pt x="439" y="482"/>
                  </a:lnTo>
                  <a:lnTo>
                    <a:pt x="453" y="471"/>
                  </a:lnTo>
                  <a:lnTo>
                    <a:pt x="463" y="459"/>
                  </a:lnTo>
                  <a:lnTo>
                    <a:pt x="459" y="478"/>
                  </a:lnTo>
                  <a:lnTo>
                    <a:pt x="452" y="501"/>
                  </a:lnTo>
                  <a:lnTo>
                    <a:pt x="448" y="527"/>
                  </a:lnTo>
                  <a:lnTo>
                    <a:pt x="448" y="551"/>
                  </a:lnTo>
                  <a:lnTo>
                    <a:pt x="456" y="574"/>
                  </a:lnTo>
                  <a:lnTo>
                    <a:pt x="472" y="593"/>
                  </a:lnTo>
                  <a:lnTo>
                    <a:pt x="502" y="607"/>
                  </a:lnTo>
                  <a:lnTo>
                    <a:pt x="546" y="614"/>
                  </a:lnTo>
                  <a:lnTo>
                    <a:pt x="593" y="614"/>
                  </a:lnTo>
                  <a:lnTo>
                    <a:pt x="629" y="612"/>
                  </a:lnTo>
                  <a:lnTo>
                    <a:pt x="657" y="606"/>
                  </a:lnTo>
                  <a:lnTo>
                    <a:pt x="676" y="597"/>
                  </a:lnTo>
                  <a:lnTo>
                    <a:pt x="690" y="588"/>
                  </a:lnTo>
                  <a:lnTo>
                    <a:pt x="697" y="576"/>
                  </a:lnTo>
                  <a:lnTo>
                    <a:pt x="702" y="563"/>
                  </a:lnTo>
                  <a:lnTo>
                    <a:pt x="704" y="550"/>
                  </a:lnTo>
                  <a:lnTo>
                    <a:pt x="702" y="531"/>
                  </a:lnTo>
                  <a:lnTo>
                    <a:pt x="692" y="513"/>
                  </a:lnTo>
                  <a:lnTo>
                    <a:pt x="677" y="494"/>
                  </a:lnTo>
                  <a:lnTo>
                    <a:pt x="659" y="481"/>
                  </a:lnTo>
                  <a:lnTo>
                    <a:pt x="637" y="469"/>
                  </a:lnTo>
                  <a:lnTo>
                    <a:pt x="615" y="463"/>
                  </a:lnTo>
                  <a:lnTo>
                    <a:pt x="594" y="464"/>
                  </a:lnTo>
                  <a:lnTo>
                    <a:pt x="576" y="474"/>
                  </a:lnTo>
                  <a:lnTo>
                    <a:pt x="586" y="467"/>
                  </a:lnTo>
                  <a:lnTo>
                    <a:pt x="604" y="460"/>
                  </a:lnTo>
                  <a:lnTo>
                    <a:pt x="626" y="456"/>
                  </a:lnTo>
                  <a:lnTo>
                    <a:pt x="649" y="455"/>
                  </a:lnTo>
                  <a:lnTo>
                    <a:pt x="673" y="459"/>
                  </a:lnTo>
                  <a:lnTo>
                    <a:pt x="695" y="469"/>
                  </a:lnTo>
                  <a:lnTo>
                    <a:pt x="712" y="486"/>
                  </a:lnTo>
                  <a:lnTo>
                    <a:pt x="722" y="512"/>
                  </a:lnTo>
                  <a:lnTo>
                    <a:pt x="735" y="516"/>
                  </a:lnTo>
                  <a:lnTo>
                    <a:pt x="751" y="515"/>
                  </a:lnTo>
                  <a:lnTo>
                    <a:pt x="770" y="508"/>
                  </a:lnTo>
                  <a:lnTo>
                    <a:pt x="788" y="498"/>
                  </a:lnTo>
                  <a:lnTo>
                    <a:pt x="803" y="484"/>
                  </a:lnTo>
                  <a:lnTo>
                    <a:pt x="813" y="468"/>
                  </a:lnTo>
                  <a:lnTo>
                    <a:pt x="817" y="451"/>
                  </a:lnTo>
                  <a:lnTo>
                    <a:pt x="812" y="433"/>
                  </a:lnTo>
                  <a:lnTo>
                    <a:pt x="828" y="428"/>
                  </a:lnTo>
                  <a:lnTo>
                    <a:pt x="841" y="408"/>
                  </a:lnTo>
                  <a:lnTo>
                    <a:pt x="850" y="382"/>
                  </a:lnTo>
                  <a:lnTo>
                    <a:pt x="854" y="351"/>
                  </a:lnTo>
                  <a:lnTo>
                    <a:pt x="849" y="322"/>
                  </a:lnTo>
                  <a:lnTo>
                    <a:pt x="836" y="300"/>
                  </a:lnTo>
                  <a:lnTo>
                    <a:pt x="812" y="291"/>
                  </a:lnTo>
                  <a:lnTo>
                    <a:pt x="778" y="300"/>
                  </a:lnTo>
                  <a:lnTo>
                    <a:pt x="773" y="285"/>
                  </a:lnTo>
                  <a:lnTo>
                    <a:pt x="762" y="275"/>
                  </a:lnTo>
                  <a:lnTo>
                    <a:pt x="743" y="269"/>
                  </a:lnTo>
                  <a:lnTo>
                    <a:pt x="722" y="268"/>
                  </a:lnTo>
                  <a:lnTo>
                    <a:pt x="700" y="272"/>
                  </a:lnTo>
                  <a:lnTo>
                    <a:pt x="682" y="283"/>
                  </a:lnTo>
                  <a:lnTo>
                    <a:pt x="668" y="299"/>
                  </a:lnTo>
                  <a:lnTo>
                    <a:pt x="661" y="323"/>
                  </a:lnTo>
                  <a:lnTo>
                    <a:pt x="657" y="316"/>
                  </a:lnTo>
                  <a:lnTo>
                    <a:pt x="649" y="309"/>
                  </a:lnTo>
                  <a:lnTo>
                    <a:pt x="637" y="303"/>
                  </a:lnTo>
                  <a:lnTo>
                    <a:pt x="624" y="299"/>
                  </a:lnTo>
                  <a:lnTo>
                    <a:pt x="609" y="294"/>
                  </a:lnTo>
                  <a:lnTo>
                    <a:pt x="593" y="292"/>
                  </a:lnTo>
                  <a:lnTo>
                    <a:pt x="576" y="291"/>
                  </a:lnTo>
                  <a:lnTo>
                    <a:pt x="559" y="290"/>
                  </a:lnTo>
                  <a:lnTo>
                    <a:pt x="541" y="291"/>
                  </a:lnTo>
                  <a:lnTo>
                    <a:pt x="524" y="294"/>
                  </a:lnTo>
                  <a:lnTo>
                    <a:pt x="508" y="298"/>
                  </a:lnTo>
                  <a:lnTo>
                    <a:pt x="494" y="303"/>
                  </a:lnTo>
                  <a:lnTo>
                    <a:pt x="482" y="311"/>
                  </a:lnTo>
                  <a:lnTo>
                    <a:pt x="471" y="321"/>
                  </a:lnTo>
                  <a:lnTo>
                    <a:pt x="464" y="332"/>
                  </a:lnTo>
                  <a:lnTo>
                    <a:pt x="460" y="346"/>
                  </a:lnTo>
                  <a:lnTo>
                    <a:pt x="454" y="330"/>
                  </a:lnTo>
                  <a:lnTo>
                    <a:pt x="454" y="315"/>
                  </a:lnTo>
                  <a:lnTo>
                    <a:pt x="459" y="301"/>
                  </a:lnTo>
                  <a:lnTo>
                    <a:pt x="467" y="290"/>
                  </a:lnTo>
                  <a:lnTo>
                    <a:pt x="477" y="282"/>
                  </a:lnTo>
                  <a:lnTo>
                    <a:pt x="487" y="276"/>
                  </a:lnTo>
                  <a:lnTo>
                    <a:pt x="499" y="273"/>
                  </a:lnTo>
                  <a:lnTo>
                    <a:pt x="510" y="276"/>
                  </a:lnTo>
                  <a:lnTo>
                    <a:pt x="515" y="260"/>
                  </a:lnTo>
                  <a:lnTo>
                    <a:pt x="527" y="245"/>
                  </a:lnTo>
                  <a:lnTo>
                    <a:pt x="543" y="231"/>
                  </a:lnTo>
                  <a:lnTo>
                    <a:pt x="563" y="221"/>
                  </a:lnTo>
                  <a:lnTo>
                    <a:pt x="588" y="215"/>
                  </a:lnTo>
                  <a:lnTo>
                    <a:pt x="614" y="215"/>
                  </a:lnTo>
                  <a:lnTo>
                    <a:pt x="642" y="224"/>
                  </a:lnTo>
                  <a:lnTo>
                    <a:pt x="669" y="242"/>
                  </a:lnTo>
                  <a:lnTo>
                    <a:pt x="691" y="252"/>
                  </a:lnTo>
                  <a:lnTo>
                    <a:pt x="718" y="249"/>
                  </a:lnTo>
                  <a:lnTo>
                    <a:pt x="743" y="238"/>
                  </a:lnTo>
                  <a:lnTo>
                    <a:pt x="765" y="222"/>
                  </a:lnTo>
                  <a:lnTo>
                    <a:pt x="779" y="203"/>
                  </a:lnTo>
                  <a:lnTo>
                    <a:pt x="783" y="185"/>
                  </a:lnTo>
                  <a:lnTo>
                    <a:pt x="774" y="172"/>
                  </a:lnTo>
                  <a:lnTo>
                    <a:pt x="747" y="165"/>
                  </a:lnTo>
                  <a:lnTo>
                    <a:pt x="753" y="160"/>
                  </a:lnTo>
                  <a:lnTo>
                    <a:pt x="758" y="154"/>
                  </a:lnTo>
                  <a:lnTo>
                    <a:pt x="762" y="147"/>
                  </a:lnTo>
                  <a:lnTo>
                    <a:pt x="762" y="140"/>
                  </a:lnTo>
                  <a:lnTo>
                    <a:pt x="760" y="133"/>
                  </a:lnTo>
                  <a:lnTo>
                    <a:pt x="757" y="127"/>
                  </a:lnTo>
                  <a:lnTo>
                    <a:pt x="751" y="120"/>
                  </a:lnTo>
                  <a:lnTo>
                    <a:pt x="743" y="116"/>
                  </a:lnTo>
                  <a:lnTo>
                    <a:pt x="733" y="111"/>
                  </a:lnTo>
                  <a:lnTo>
                    <a:pt x="720" y="109"/>
                  </a:lnTo>
                  <a:lnTo>
                    <a:pt x="706" y="108"/>
                  </a:lnTo>
                  <a:lnTo>
                    <a:pt x="689" y="108"/>
                  </a:lnTo>
                  <a:lnTo>
                    <a:pt x="671" y="110"/>
                  </a:lnTo>
                  <a:lnTo>
                    <a:pt x="650" y="115"/>
                  </a:lnTo>
                  <a:lnTo>
                    <a:pt x="627" y="122"/>
                  </a:lnTo>
                  <a:lnTo>
                    <a:pt x="601" y="132"/>
                  </a:lnTo>
                  <a:lnTo>
                    <a:pt x="623" y="119"/>
                  </a:lnTo>
                  <a:lnTo>
                    <a:pt x="642" y="101"/>
                  </a:lnTo>
                  <a:lnTo>
                    <a:pt x="654" y="81"/>
                  </a:lnTo>
                  <a:lnTo>
                    <a:pt x="659" y="62"/>
                  </a:lnTo>
                  <a:lnTo>
                    <a:pt x="656" y="47"/>
                  </a:lnTo>
                  <a:lnTo>
                    <a:pt x="642" y="39"/>
                  </a:lnTo>
                  <a:lnTo>
                    <a:pt x="618" y="40"/>
                  </a:lnTo>
                  <a:lnTo>
                    <a:pt x="581" y="55"/>
                  </a:lnTo>
                  <a:lnTo>
                    <a:pt x="594" y="40"/>
                  </a:lnTo>
                  <a:lnTo>
                    <a:pt x="600" y="28"/>
                  </a:lnTo>
                  <a:lnTo>
                    <a:pt x="598" y="18"/>
                  </a:lnTo>
                  <a:lnTo>
                    <a:pt x="589" y="10"/>
                  </a:lnTo>
                  <a:lnTo>
                    <a:pt x="575" y="4"/>
                  </a:lnTo>
                  <a:lnTo>
                    <a:pt x="558" y="1"/>
                  </a:lnTo>
                  <a:lnTo>
                    <a:pt x="537" y="0"/>
                  </a:lnTo>
                  <a:lnTo>
                    <a:pt x="514" y="1"/>
                  </a:lnTo>
                  <a:lnTo>
                    <a:pt x="491" y="4"/>
                  </a:lnTo>
                  <a:lnTo>
                    <a:pt x="469" y="10"/>
                  </a:lnTo>
                  <a:lnTo>
                    <a:pt x="449" y="18"/>
                  </a:lnTo>
                  <a:lnTo>
                    <a:pt x="432" y="28"/>
                  </a:lnTo>
                  <a:lnTo>
                    <a:pt x="419" y="41"/>
                  </a:lnTo>
                  <a:lnTo>
                    <a:pt x="412" y="57"/>
                  </a:lnTo>
                  <a:lnTo>
                    <a:pt x="412" y="74"/>
                  </a:lnTo>
                  <a:lnTo>
                    <a:pt x="421" y="95"/>
                  </a:lnTo>
                  <a:lnTo>
                    <a:pt x="423" y="101"/>
                  </a:lnTo>
                  <a:lnTo>
                    <a:pt x="423" y="108"/>
                  </a:lnTo>
                  <a:lnTo>
                    <a:pt x="421" y="115"/>
                  </a:lnTo>
                  <a:lnTo>
                    <a:pt x="417" y="122"/>
                  </a:lnTo>
                  <a:lnTo>
                    <a:pt x="411" y="128"/>
                  </a:lnTo>
                  <a:lnTo>
                    <a:pt x="406" y="135"/>
                  </a:lnTo>
                  <a:lnTo>
                    <a:pt x="399" y="140"/>
                  </a:lnTo>
                  <a:lnTo>
                    <a:pt x="393" y="145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6" name="Freeform 63"/>
            <p:cNvSpPr/>
            <p:nvPr/>
          </p:nvSpPr>
          <p:spPr bwMode="auto">
            <a:xfrm>
              <a:off x="3033" y="1505"/>
              <a:ext cx="1125" cy="308"/>
            </a:xfrm>
            <a:custGeom>
              <a:avLst/>
              <a:gdLst>
                <a:gd name="T0" fmla="*/ 0 w 2252"/>
                <a:gd name="T1" fmla="*/ 1 h 615"/>
                <a:gd name="T2" fmla="*/ 0 w 2252"/>
                <a:gd name="T3" fmla="*/ 1 h 615"/>
                <a:gd name="T4" fmla="*/ 0 w 2252"/>
                <a:gd name="T5" fmla="*/ 1 h 615"/>
                <a:gd name="T6" fmla="*/ 0 w 2252"/>
                <a:gd name="T7" fmla="*/ 1 h 615"/>
                <a:gd name="T8" fmla="*/ 0 w 2252"/>
                <a:gd name="T9" fmla="*/ 1 h 615"/>
                <a:gd name="T10" fmla="*/ 0 w 2252"/>
                <a:gd name="T11" fmla="*/ 1 h 615"/>
                <a:gd name="T12" fmla="*/ 0 w 2252"/>
                <a:gd name="T13" fmla="*/ 1 h 615"/>
                <a:gd name="T14" fmla="*/ 0 w 2252"/>
                <a:gd name="T15" fmla="*/ 0 h 615"/>
                <a:gd name="T16" fmla="*/ 0 w 2252"/>
                <a:gd name="T17" fmla="*/ 1 h 615"/>
                <a:gd name="T18" fmla="*/ 0 w 2252"/>
                <a:gd name="T19" fmla="*/ 1 h 615"/>
                <a:gd name="T20" fmla="*/ 0 w 2252"/>
                <a:gd name="T21" fmla="*/ 1 h 615"/>
                <a:gd name="T22" fmla="*/ 0 w 2252"/>
                <a:gd name="T23" fmla="*/ 1 h 615"/>
                <a:gd name="T24" fmla="*/ 0 w 2252"/>
                <a:gd name="T25" fmla="*/ 1 h 615"/>
                <a:gd name="T26" fmla="*/ 0 w 2252"/>
                <a:gd name="T27" fmla="*/ 1 h 615"/>
                <a:gd name="T28" fmla="*/ 0 w 2252"/>
                <a:gd name="T29" fmla="*/ 1 h 615"/>
                <a:gd name="T30" fmla="*/ 0 w 2252"/>
                <a:gd name="T31" fmla="*/ 1 h 615"/>
                <a:gd name="T32" fmla="*/ 0 w 2252"/>
                <a:gd name="T33" fmla="*/ 1 h 615"/>
                <a:gd name="T34" fmla="*/ 0 w 2252"/>
                <a:gd name="T35" fmla="*/ 1 h 615"/>
                <a:gd name="T36" fmla="*/ 0 w 2252"/>
                <a:gd name="T37" fmla="*/ 1 h 615"/>
                <a:gd name="T38" fmla="*/ 0 w 2252"/>
                <a:gd name="T39" fmla="*/ 1 h 615"/>
                <a:gd name="T40" fmla="*/ 0 w 2252"/>
                <a:gd name="T41" fmla="*/ 1 h 615"/>
                <a:gd name="T42" fmla="*/ 0 w 2252"/>
                <a:gd name="T43" fmla="*/ 1 h 615"/>
                <a:gd name="T44" fmla="*/ 0 w 2252"/>
                <a:gd name="T45" fmla="*/ 1 h 615"/>
                <a:gd name="T46" fmla="*/ 0 w 2252"/>
                <a:gd name="T47" fmla="*/ 1 h 615"/>
                <a:gd name="T48" fmla="*/ 0 w 2252"/>
                <a:gd name="T49" fmla="*/ 1 h 615"/>
                <a:gd name="T50" fmla="*/ 0 w 2252"/>
                <a:gd name="T51" fmla="*/ 1 h 615"/>
                <a:gd name="T52" fmla="*/ 0 w 2252"/>
                <a:gd name="T53" fmla="*/ 1 h 615"/>
                <a:gd name="T54" fmla="*/ 0 w 2252"/>
                <a:gd name="T55" fmla="*/ 1 h 615"/>
                <a:gd name="T56" fmla="*/ 0 w 2252"/>
                <a:gd name="T57" fmla="*/ 1 h 615"/>
                <a:gd name="T58" fmla="*/ 0 w 2252"/>
                <a:gd name="T59" fmla="*/ 1 h 615"/>
                <a:gd name="T60" fmla="*/ 0 w 2252"/>
                <a:gd name="T61" fmla="*/ 1 h 615"/>
                <a:gd name="T62" fmla="*/ 0 w 2252"/>
                <a:gd name="T63" fmla="*/ 1 h 615"/>
                <a:gd name="T64" fmla="*/ 0 w 2252"/>
                <a:gd name="T65" fmla="*/ 1 h 615"/>
                <a:gd name="T66" fmla="*/ 0 w 2252"/>
                <a:gd name="T67" fmla="*/ 1 h 615"/>
                <a:gd name="T68" fmla="*/ 0 w 2252"/>
                <a:gd name="T69" fmla="*/ 1 h 615"/>
                <a:gd name="T70" fmla="*/ 0 w 2252"/>
                <a:gd name="T71" fmla="*/ 1 h 615"/>
                <a:gd name="T72" fmla="*/ 0 w 2252"/>
                <a:gd name="T73" fmla="*/ 1 h 615"/>
                <a:gd name="T74" fmla="*/ 0 w 2252"/>
                <a:gd name="T75" fmla="*/ 1 h 61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252"/>
                <a:gd name="T115" fmla="*/ 0 h 615"/>
                <a:gd name="T116" fmla="*/ 2252 w 2252"/>
                <a:gd name="T117" fmla="*/ 615 h 615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252" h="615">
                  <a:moveTo>
                    <a:pt x="0" y="615"/>
                  </a:moveTo>
                  <a:lnTo>
                    <a:pt x="2252" y="615"/>
                  </a:lnTo>
                  <a:lnTo>
                    <a:pt x="2252" y="138"/>
                  </a:lnTo>
                  <a:lnTo>
                    <a:pt x="2248" y="134"/>
                  </a:lnTo>
                  <a:lnTo>
                    <a:pt x="2238" y="123"/>
                  </a:lnTo>
                  <a:lnTo>
                    <a:pt x="2223" y="109"/>
                  </a:lnTo>
                  <a:lnTo>
                    <a:pt x="2207" y="92"/>
                  </a:lnTo>
                  <a:lnTo>
                    <a:pt x="2190" y="74"/>
                  </a:lnTo>
                  <a:lnTo>
                    <a:pt x="2176" y="61"/>
                  </a:lnTo>
                  <a:lnTo>
                    <a:pt x="2165" y="50"/>
                  </a:lnTo>
                  <a:lnTo>
                    <a:pt x="2162" y="48"/>
                  </a:lnTo>
                  <a:lnTo>
                    <a:pt x="2162" y="42"/>
                  </a:lnTo>
                  <a:lnTo>
                    <a:pt x="2162" y="25"/>
                  </a:lnTo>
                  <a:lnTo>
                    <a:pt x="2162" y="8"/>
                  </a:lnTo>
                  <a:lnTo>
                    <a:pt x="2162" y="0"/>
                  </a:lnTo>
                  <a:lnTo>
                    <a:pt x="2132" y="0"/>
                  </a:lnTo>
                  <a:lnTo>
                    <a:pt x="2132" y="33"/>
                  </a:lnTo>
                  <a:lnTo>
                    <a:pt x="1944" y="33"/>
                  </a:lnTo>
                  <a:lnTo>
                    <a:pt x="1858" y="120"/>
                  </a:lnTo>
                  <a:lnTo>
                    <a:pt x="1882" y="120"/>
                  </a:lnTo>
                  <a:lnTo>
                    <a:pt x="1882" y="214"/>
                  </a:lnTo>
                  <a:lnTo>
                    <a:pt x="1772" y="214"/>
                  </a:lnTo>
                  <a:lnTo>
                    <a:pt x="1772" y="132"/>
                  </a:lnTo>
                  <a:lnTo>
                    <a:pt x="1821" y="132"/>
                  </a:lnTo>
                  <a:lnTo>
                    <a:pt x="1776" y="63"/>
                  </a:lnTo>
                  <a:lnTo>
                    <a:pt x="1581" y="63"/>
                  </a:lnTo>
                  <a:lnTo>
                    <a:pt x="1581" y="39"/>
                  </a:lnTo>
                  <a:lnTo>
                    <a:pt x="1542" y="39"/>
                  </a:lnTo>
                  <a:lnTo>
                    <a:pt x="1542" y="63"/>
                  </a:lnTo>
                  <a:lnTo>
                    <a:pt x="1512" y="63"/>
                  </a:lnTo>
                  <a:lnTo>
                    <a:pt x="1454" y="204"/>
                  </a:lnTo>
                  <a:lnTo>
                    <a:pt x="1214" y="204"/>
                  </a:lnTo>
                  <a:lnTo>
                    <a:pt x="1208" y="147"/>
                  </a:lnTo>
                  <a:lnTo>
                    <a:pt x="1196" y="103"/>
                  </a:lnTo>
                  <a:lnTo>
                    <a:pt x="1180" y="72"/>
                  </a:lnTo>
                  <a:lnTo>
                    <a:pt x="1162" y="55"/>
                  </a:lnTo>
                  <a:lnTo>
                    <a:pt x="1141" y="51"/>
                  </a:lnTo>
                  <a:lnTo>
                    <a:pt x="1120" y="64"/>
                  </a:lnTo>
                  <a:lnTo>
                    <a:pt x="1099" y="92"/>
                  </a:lnTo>
                  <a:lnTo>
                    <a:pt x="1082" y="137"/>
                  </a:lnTo>
                  <a:lnTo>
                    <a:pt x="1012" y="0"/>
                  </a:lnTo>
                  <a:lnTo>
                    <a:pt x="909" y="126"/>
                  </a:lnTo>
                  <a:lnTo>
                    <a:pt x="824" y="5"/>
                  </a:lnTo>
                  <a:lnTo>
                    <a:pt x="728" y="123"/>
                  </a:lnTo>
                  <a:lnTo>
                    <a:pt x="566" y="123"/>
                  </a:lnTo>
                  <a:lnTo>
                    <a:pt x="566" y="204"/>
                  </a:lnTo>
                  <a:lnTo>
                    <a:pt x="538" y="208"/>
                  </a:lnTo>
                  <a:lnTo>
                    <a:pt x="537" y="176"/>
                  </a:lnTo>
                  <a:lnTo>
                    <a:pt x="534" y="141"/>
                  </a:lnTo>
                  <a:lnTo>
                    <a:pt x="529" y="110"/>
                  </a:lnTo>
                  <a:lnTo>
                    <a:pt x="522" y="83"/>
                  </a:lnTo>
                  <a:lnTo>
                    <a:pt x="514" y="64"/>
                  </a:lnTo>
                  <a:lnTo>
                    <a:pt x="505" y="56"/>
                  </a:lnTo>
                  <a:lnTo>
                    <a:pt x="496" y="63"/>
                  </a:lnTo>
                  <a:lnTo>
                    <a:pt x="485" y="88"/>
                  </a:lnTo>
                  <a:lnTo>
                    <a:pt x="481" y="71"/>
                  </a:lnTo>
                  <a:lnTo>
                    <a:pt x="474" y="57"/>
                  </a:lnTo>
                  <a:lnTo>
                    <a:pt x="466" y="49"/>
                  </a:lnTo>
                  <a:lnTo>
                    <a:pt x="455" y="47"/>
                  </a:lnTo>
                  <a:lnTo>
                    <a:pt x="446" y="51"/>
                  </a:lnTo>
                  <a:lnTo>
                    <a:pt x="437" y="65"/>
                  </a:lnTo>
                  <a:lnTo>
                    <a:pt x="430" y="88"/>
                  </a:lnTo>
                  <a:lnTo>
                    <a:pt x="427" y="123"/>
                  </a:lnTo>
                  <a:lnTo>
                    <a:pt x="415" y="119"/>
                  </a:lnTo>
                  <a:lnTo>
                    <a:pt x="405" y="132"/>
                  </a:lnTo>
                  <a:lnTo>
                    <a:pt x="399" y="163"/>
                  </a:lnTo>
                  <a:lnTo>
                    <a:pt x="397" y="208"/>
                  </a:lnTo>
                  <a:lnTo>
                    <a:pt x="363" y="208"/>
                  </a:lnTo>
                  <a:lnTo>
                    <a:pt x="363" y="153"/>
                  </a:lnTo>
                  <a:lnTo>
                    <a:pt x="317" y="107"/>
                  </a:lnTo>
                  <a:lnTo>
                    <a:pt x="180" y="107"/>
                  </a:lnTo>
                  <a:lnTo>
                    <a:pt x="128" y="55"/>
                  </a:lnTo>
                  <a:lnTo>
                    <a:pt x="74" y="135"/>
                  </a:lnTo>
                  <a:lnTo>
                    <a:pt x="74" y="216"/>
                  </a:lnTo>
                  <a:lnTo>
                    <a:pt x="2" y="216"/>
                  </a:lnTo>
                  <a:lnTo>
                    <a:pt x="0" y="615"/>
                  </a:lnTo>
                  <a:close/>
                </a:path>
              </a:pathLst>
            </a:custGeom>
            <a:solidFill>
              <a:srgbClr val="D8C6A5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7" name="Freeform 64"/>
            <p:cNvSpPr/>
            <p:nvPr/>
          </p:nvSpPr>
          <p:spPr bwMode="auto">
            <a:xfrm>
              <a:off x="3058" y="1494"/>
              <a:ext cx="176" cy="319"/>
            </a:xfrm>
            <a:custGeom>
              <a:avLst/>
              <a:gdLst>
                <a:gd name="T0" fmla="*/ 1 w 351"/>
                <a:gd name="T1" fmla="*/ 1 h 638"/>
                <a:gd name="T2" fmla="*/ 1 w 351"/>
                <a:gd name="T3" fmla="*/ 1 h 638"/>
                <a:gd name="T4" fmla="*/ 1 w 351"/>
                <a:gd name="T5" fmla="*/ 1 h 638"/>
                <a:gd name="T6" fmla="*/ 1 w 351"/>
                <a:gd name="T7" fmla="*/ 1 h 638"/>
                <a:gd name="T8" fmla="*/ 1 w 351"/>
                <a:gd name="T9" fmla="*/ 1 h 638"/>
                <a:gd name="T10" fmla="*/ 1 w 351"/>
                <a:gd name="T11" fmla="*/ 1 h 638"/>
                <a:gd name="T12" fmla="*/ 1 w 351"/>
                <a:gd name="T13" fmla="*/ 1 h 638"/>
                <a:gd name="T14" fmla="*/ 1 w 351"/>
                <a:gd name="T15" fmla="*/ 1 h 638"/>
                <a:gd name="T16" fmla="*/ 1 w 351"/>
                <a:gd name="T17" fmla="*/ 1 h 638"/>
                <a:gd name="T18" fmla="*/ 1 w 351"/>
                <a:gd name="T19" fmla="*/ 1 h 638"/>
                <a:gd name="T20" fmla="*/ 1 w 351"/>
                <a:gd name="T21" fmla="*/ 1 h 638"/>
                <a:gd name="T22" fmla="*/ 1 w 351"/>
                <a:gd name="T23" fmla="*/ 1 h 638"/>
                <a:gd name="T24" fmla="*/ 1 w 351"/>
                <a:gd name="T25" fmla="*/ 1 h 638"/>
                <a:gd name="T26" fmla="*/ 1 w 351"/>
                <a:gd name="T27" fmla="*/ 1 h 638"/>
                <a:gd name="T28" fmla="*/ 1 w 351"/>
                <a:gd name="T29" fmla="*/ 1 h 638"/>
                <a:gd name="T30" fmla="*/ 0 w 351"/>
                <a:gd name="T31" fmla="*/ 1 h 638"/>
                <a:gd name="T32" fmla="*/ 1 w 351"/>
                <a:gd name="T33" fmla="*/ 1 h 638"/>
                <a:gd name="T34" fmla="*/ 1 w 351"/>
                <a:gd name="T35" fmla="*/ 1 h 638"/>
                <a:gd name="T36" fmla="*/ 1 w 351"/>
                <a:gd name="T37" fmla="*/ 1 h 638"/>
                <a:gd name="T38" fmla="*/ 1 w 351"/>
                <a:gd name="T39" fmla="*/ 1 h 638"/>
                <a:gd name="T40" fmla="*/ 1 w 351"/>
                <a:gd name="T41" fmla="*/ 1 h 638"/>
                <a:gd name="T42" fmla="*/ 1 w 351"/>
                <a:gd name="T43" fmla="*/ 1 h 638"/>
                <a:gd name="T44" fmla="*/ 1 w 351"/>
                <a:gd name="T45" fmla="*/ 1 h 638"/>
                <a:gd name="T46" fmla="*/ 1 w 351"/>
                <a:gd name="T47" fmla="*/ 1 h 638"/>
                <a:gd name="T48" fmla="*/ 1 w 351"/>
                <a:gd name="T49" fmla="*/ 1 h 638"/>
                <a:gd name="T50" fmla="*/ 1 w 351"/>
                <a:gd name="T51" fmla="*/ 1 h 638"/>
                <a:gd name="T52" fmla="*/ 1 w 351"/>
                <a:gd name="T53" fmla="*/ 1 h 638"/>
                <a:gd name="T54" fmla="*/ 1 w 351"/>
                <a:gd name="T55" fmla="*/ 1 h 638"/>
                <a:gd name="T56" fmla="*/ 1 w 351"/>
                <a:gd name="T57" fmla="*/ 1 h 638"/>
                <a:gd name="T58" fmla="*/ 1 w 351"/>
                <a:gd name="T59" fmla="*/ 1 h 638"/>
                <a:gd name="T60" fmla="*/ 1 w 351"/>
                <a:gd name="T61" fmla="*/ 1 h 638"/>
                <a:gd name="T62" fmla="*/ 1 w 351"/>
                <a:gd name="T63" fmla="*/ 1 h 638"/>
                <a:gd name="T64" fmla="*/ 1 w 351"/>
                <a:gd name="T65" fmla="*/ 1 h 638"/>
                <a:gd name="T66" fmla="*/ 1 w 351"/>
                <a:gd name="T67" fmla="*/ 1 h 638"/>
                <a:gd name="T68" fmla="*/ 1 w 351"/>
                <a:gd name="T69" fmla="*/ 1 h 638"/>
                <a:gd name="T70" fmla="*/ 1 w 351"/>
                <a:gd name="T71" fmla="*/ 1 h 638"/>
                <a:gd name="T72" fmla="*/ 1 w 351"/>
                <a:gd name="T73" fmla="*/ 1 h 638"/>
                <a:gd name="T74" fmla="*/ 1 w 351"/>
                <a:gd name="T75" fmla="*/ 1 h 638"/>
                <a:gd name="T76" fmla="*/ 1 w 351"/>
                <a:gd name="T77" fmla="*/ 1 h 638"/>
                <a:gd name="T78" fmla="*/ 1 w 351"/>
                <a:gd name="T79" fmla="*/ 1 h 638"/>
                <a:gd name="T80" fmla="*/ 1 w 351"/>
                <a:gd name="T81" fmla="*/ 1 h 638"/>
                <a:gd name="T82" fmla="*/ 1 w 351"/>
                <a:gd name="T83" fmla="*/ 1 h 638"/>
                <a:gd name="T84" fmla="*/ 1 w 351"/>
                <a:gd name="T85" fmla="*/ 1 h 638"/>
                <a:gd name="T86" fmla="*/ 1 w 351"/>
                <a:gd name="T87" fmla="*/ 1 h 638"/>
                <a:gd name="T88" fmla="*/ 1 w 351"/>
                <a:gd name="T89" fmla="*/ 1 h 638"/>
                <a:gd name="T90" fmla="*/ 1 w 351"/>
                <a:gd name="T91" fmla="*/ 1 h 638"/>
                <a:gd name="T92" fmla="*/ 1 w 351"/>
                <a:gd name="T93" fmla="*/ 1 h 638"/>
                <a:gd name="T94" fmla="*/ 1 w 351"/>
                <a:gd name="T95" fmla="*/ 1 h 638"/>
                <a:gd name="T96" fmla="*/ 1 w 351"/>
                <a:gd name="T97" fmla="*/ 1 h 638"/>
                <a:gd name="T98" fmla="*/ 1 w 351"/>
                <a:gd name="T99" fmla="*/ 1 h 638"/>
                <a:gd name="T100" fmla="*/ 1 w 351"/>
                <a:gd name="T101" fmla="*/ 1 h 638"/>
                <a:gd name="T102" fmla="*/ 1 w 351"/>
                <a:gd name="T103" fmla="*/ 1 h 63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51"/>
                <a:gd name="T157" fmla="*/ 0 h 638"/>
                <a:gd name="T158" fmla="*/ 351 w 351"/>
                <a:gd name="T159" fmla="*/ 638 h 63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51" h="638">
                  <a:moveTo>
                    <a:pt x="166" y="0"/>
                  </a:moveTo>
                  <a:lnTo>
                    <a:pt x="150" y="4"/>
                  </a:lnTo>
                  <a:lnTo>
                    <a:pt x="134" y="22"/>
                  </a:lnTo>
                  <a:lnTo>
                    <a:pt x="119" y="48"/>
                  </a:lnTo>
                  <a:lnTo>
                    <a:pt x="106" y="81"/>
                  </a:lnTo>
                  <a:lnTo>
                    <a:pt x="95" y="118"/>
                  </a:lnTo>
                  <a:lnTo>
                    <a:pt x="86" y="154"/>
                  </a:lnTo>
                  <a:lnTo>
                    <a:pt x="82" y="186"/>
                  </a:lnTo>
                  <a:lnTo>
                    <a:pt x="81" y="211"/>
                  </a:lnTo>
                  <a:lnTo>
                    <a:pt x="74" y="192"/>
                  </a:lnTo>
                  <a:lnTo>
                    <a:pt x="69" y="168"/>
                  </a:lnTo>
                  <a:lnTo>
                    <a:pt x="65" y="148"/>
                  </a:lnTo>
                  <a:lnTo>
                    <a:pt x="63" y="140"/>
                  </a:lnTo>
                  <a:lnTo>
                    <a:pt x="46" y="188"/>
                  </a:lnTo>
                  <a:lnTo>
                    <a:pt x="35" y="230"/>
                  </a:lnTo>
                  <a:lnTo>
                    <a:pt x="30" y="267"/>
                  </a:lnTo>
                  <a:lnTo>
                    <a:pt x="29" y="298"/>
                  </a:lnTo>
                  <a:lnTo>
                    <a:pt x="31" y="323"/>
                  </a:lnTo>
                  <a:lnTo>
                    <a:pt x="38" y="343"/>
                  </a:lnTo>
                  <a:lnTo>
                    <a:pt x="46" y="359"/>
                  </a:lnTo>
                  <a:lnTo>
                    <a:pt x="55" y="369"/>
                  </a:lnTo>
                  <a:lnTo>
                    <a:pt x="45" y="362"/>
                  </a:lnTo>
                  <a:lnTo>
                    <a:pt x="36" y="356"/>
                  </a:lnTo>
                  <a:lnTo>
                    <a:pt x="28" y="351"/>
                  </a:lnTo>
                  <a:lnTo>
                    <a:pt x="21" y="345"/>
                  </a:lnTo>
                  <a:lnTo>
                    <a:pt x="15" y="341"/>
                  </a:lnTo>
                  <a:lnTo>
                    <a:pt x="12" y="338"/>
                  </a:lnTo>
                  <a:lnTo>
                    <a:pt x="9" y="336"/>
                  </a:lnTo>
                  <a:lnTo>
                    <a:pt x="8" y="334"/>
                  </a:lnTo>
                  <a:lnTo>
                    <a:pt x="5" y="367"/>
                  </a:lnTo>
                  <a:lnTo>
                    <a:pt x="1" y="407"/>
                  </a:lnTo>
                  <a:lnTo>
                    <a:pt x="0" y="453"/>
                  </a:lnTo>
                  <a:lnTo>
                    <a:pt x="1" y="499"/>
                  </a:lnTo>
                  <a:lnTo>
                    <a:pt x="7" y="545"/>
                  </a:lnTo>
                  <a:lnTo>
                    <a:pt x="18" y="585"/>
                  </a:lnTo>
                  <a:lnTo>
                    <a:pt x="37" y="618"/>
                  </a:lnTo>
                  <a:lnTo>
                    <a:pt x="65" y="638"/>
                  </a:lnTo>
                  <a:lnTo>
                    <a:pt x="71" y="638"/>
                  </a:lnTo>
                  <a:lnTo>
                    <a:pt x="83" y="638"/>
                  </a:lnTo>
                  <a:lnTo>
                    <a:pt x="97" y="638"/>
                  </a:lnTo>
                  <a:lnTo>
                    <a:pt x="114" y="638"/>
                  </a:lnTo>
                  <a:lnTo>
                    <a:pt x="133" y="638"/>
                  </a:lnTo>
                  <a:lnTo>
                    <a:pt x="152" y="638"/>
                  </a:lnTo>
                  <a:lnTo>
                    <a:pt x="173" y="638"/>
                  </a:lnTo>
                  <a:lnTo>
                    <a:pt x="194" y="638"/>
                  </a:lnTo>
                  <a:lnTo>
                    <a:pt x="214" y="638"/>
                  </a:lnTo>
                  <a:lnTo>
                    <a:pt x="234" y="638"/>
                  </a:lnTo>
                  <a:lnTo>
                    <a:pt x="252" y="638"/>
                  </a:lnTo>
                  <a:lnTo>
                    <a:pt x="268" y="638"/>
                  </a:lnTo>
                  <a:lnTo>
                    <a:pt x="282" y="638"/>
                  </a:lnTo>
                  <a:lnTo>
                    <a:pt x="293" y="638"/>
                  </a:lnTo>
                  <a:lnTo>
                    <a:pt x="300" y="638"/>
                  </a:lnTo>
                  <a:lnTo>
                    <a:pt x="302" y="638"/>
                  </a:lnTo>
                  <a:lnTo>
                    <a:pt x="315" y="621"/>
                  </a:lnTo>
                  <a:lnTo>
                    <a:pt x="326" y="594"/>
                  </a:lnTo>
                  <a:lnTo>
                    <a:pt x="336" y="562"/>
                  </a:lnTo>
                  <a:lnTo>
                    <a:pt x="345" y="527"/>
                  </a:lnTo>
                  <a:lnTo>
                    <a:pt x="349" y="491"/>
                  </a:lnTo>
                  <a:lnTo>
                    <a:pt x="351" y="456"/>
                  </a:lnTo>
                  <a:lnTo>
                    <a:pt x="350" y="427"/>
                  </a:lnTo>
                  <a:lnTo>
                    <a:pt x="345" y="402"/>
                  </a:lnTo>
                  <a:lnTo>
                    <a:pt x="342" y="416"/>
                  </a:lnTo>
                  <a:lnTo>
                    <a:pt x="338" y="430"/>
                  </a:lnTo>
                  <a:lnTo>
                    <a:pt x="332" y="441"/>
                  </a:lnTo>
                  <a:lnTo>
                    <a:pt x="326" y="453"/>
                  </a:lnTo>
                  <a:lnTo>
                    <a:pt x="319" y="462"/>
                  </a:lnTo>
                  <a:lnTo>
                    <a:pt x="313" y="469"/>
                  </a:lnTo>
                  <a:lnTo>
                    <a:pt x="308" y="476"/>
                  </a:lnTo>
                  <a:lnTo>
                    <a:pt x="302" y="479"/>
                  </a:lnTo>
                  <a:lnTo>
                    <a:pt x="309" y="464"/>
                  </a:lnTo>
                  <a:lnTo>
                    <a:pt x="317" y="441"/>
                  </a:lnTo>
                  <a:lnTo>
                    <a:pt x="323" y="413"/>
                  </a:lnTo>
                  <a:lnTo>
                    <a:pt x="327" y="379"/>
                  </a:lnTo>
                  <a:lnTo>
                    <a:pt x="328" y="341"/>
                  </a:lnTo>
                  <a:lnTo>
                    <a:pt x="324" y="300"/>
                  </a:lnTo>
                  <a:lnTo>
                    <a:pt x="312" y="256"/>
                  </a:lnTo>
                  <a:lnTo>
                    <a:pt x="293" y="211"/>
                  </a:lnTo>
                  <a:lnTo>
                    <a:pt x="293" y="222"/>
                  </a:lnTo>
                  <a:lnTo>
                    <a:pt x="289" y="234"/>
                  </a:lnTo>
                  <a:lnTo>
                    <a:pt x="285" y="246"/>
                  </a:lnTo>
                  <a:lnTo>
                    <a:pt x="278" y="257"/>
                  </a:lnTo>
                  <a:lnTo>
                    <a:pt x="271" y="268"/>
                  </a:lnTo>
                  <a:lnTo>
                    <a:pt x="265" y="276"/>
                  </a:lnTo>
                  <a:lnTo>
                    <a:pt x="260" y="282"/>
                  </a:lnTo>
                  <a:lnTo>
                    <a:pt x="259" y="284"/>
                  </a:lnTo>
                  <a:lnTo>
                    <a:pt x="262" y="267"/>
                  </a:lnTo>
                  <a:lnTo>
                    <a:pt x="263" y="240"/>
                  </a:lnTo>
                  <a:lnTo>
                    <a:pt x="263" y="208"/>
                  </a:lnTo>
                  <a:lnTo>
                    <a:pt x="262" y="172"/>
                  </a:lnTo>
                  <a:lnTo>
                    <a:pt x="257" y="137"/>
                  </a:lnTo>
                  <a:lnTo>
                    <a:pt x="249" y="102"/>
                  </a:lnTo>
                  <a:lnTo>
                    <a:pt x="239" y="72"/>
                  </a:lnTo>
                  <a:lnTo>
                    <a:pt x="225" y="50"/>
                  </a:lnTo>
                  <a:lnTo>
                    <a:pt x="225" y="73"/>
                  </a:lnTo>
                  <a:lnTo>
                    <a:pt x="220" y="94"/>
                  </a:lnTo>
                  <a:lnTo>
                    <a:pt x="214" y="109"/>
                  </a:lnTo>
                  <a:lnTo>
                    <a:pt x="212" y="115"/>
                  </a:lnTo>
                  <a:lnTo>
                    <a:pt x="210" y="99"/>
                  </a:lnTo>
                  <a:lnTo>
                    <a:pt x="205" y="80"/>
                  </a:lnTo>
                  <a:lnTo>
                    <a:pt x="197" y="61"/>
                  </a:lnTo>
                  <a:lnTo>
                    <a:pt x="189" y="42"/>
                  </a:lnTo>
                  <a:lnTo>
                    <a:pt x="181" y="26"/>
                  </a:lnTo>
                  <a:lnTo>
                    <a:pt x="173" y="12"/>
                  </a:lnTo>
                  <a:lnTo>
                    <a:pt x="168" y="3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8" name="Freeform 65"/>
            <p:cNvSpPr/>
            <p:nvPr/>
          </p:nvSpPr>
          <p:spPr bwMode="auto">
            <a:xfrm>
              <a:off x="3127" y="1589"/>
              <a:ext cx="379" cy="224"/>
            </a:xfrm>
            <a:custGeom>
              <a:avLst/>
              <a:gdLst>
                <a:gd name="T0" fmla="*/ 0 w 758"/>
                <a:gd name="T1" fmla="*/ 0 h 449"/>
                <a:gd name="T2" fmla="*/ 1 w 758"/>
                <a:gd name="T3" fmla="*/ 0 h 449"/>
                <a:gd name="T4" fmla="*/ 1 w 758"/>
                <a:gd name="T5" fmla="*/ 0 h 449"/>
                <a:gd name="T6" fmla="*/ 1 w 758"/>
                <a:gd name="T7" fmla="*/ 0 h 449"/>
                <a:gd name="T8" fmla="*/ 1 w 758"/>
                <a:gd name="T9" fmla="*/ 0 h 449"/>
                <a:gd name="T10" fmla="*/ 0 w 758"/>
                <a:gd name="T11" fmla="*/ 0 h 449"/>
                <a:gd name="T12" fmla="*/ 0 w 758"/>
                <a:gd name="T13" fmla="*/ 0 h 4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58"/>
                <a:gd name="T22" fmla="*/ 0 h 449"/>
                <a:gd name="T23" fmla="*/ 758 w 758"/>
                <a:gd name="T24" fmla="*/ 449 h 44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58" h="449">
                  <a:moveTo>
                    <a:pt x="0" y="228"/>
                  </a:moveTo>
                  <a:lnTo>
                    <a:pt x="150" y="0"/>
                  </a:lnTo>
                  <a:lnTo>
                    <a:pt x="299" y="228"/>
                  </a:lnTo>
                  <a:lnTo>
                    <a:pt x="758" y="228"/>
                  </a:lnTo>
                  <a:lnTo>
                    <a:pt x="758" y="449"/>
                  </a:lnTo>
                  <a:lnTo>
                    <a:pt x="0" y="449"/>
                  </a:lnTo>
                  <a:lnTo>
                    <a:pt x="0" y="228"/>
                  </a:lnTo>
                  <a:close/>
                </a:path>
              </a:pathLst>
            </a:custGeom>
            <a:solidFill>
              <a:srgbClr val="B266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9" name="Freeform 66"/>
            <p:cNvSpPr/>
            <p:nvPr/>
          </p:nvSpPr>
          <p:spPr bwMode="auto">
            <a:xfrm>
              <a:off x="3124" y="1570"/>
              <a:ext cx="386" cy="133"/>
            </a:xfrm>
            <a:custGeom>
              <a:avLst/>
              <a:gdLst>
                <a:gd name="T0" fmla="*/ 1 w 770"/>
                <a:gd name="T1" fmla="*/ 1 h 264"/>
                <a:gd name="T2" fmla="*/ 1 w 770"/>
                <a:gd name="T3" fmla="*/ 1 h 264"/>
                <a:gd name="T4" fmla="*/ 1 w 770"/>
                <a:gd name="T5" fmla="*/ 1 h 264"/>
                <a:gd name="T6" fmla="*/ 1 w 770"/>
                <a:gd name="T7" fmla="*/ 1 h 264"/>
                <a:gd name="T8" fmla="*/ 0 w 770"/>
                <a:gd name="T9" fmla="*/ 1 h 264"/>
                <a:gd name="T10" fmla="*/ 1 w 770"/>
                <a:gd name="T11" fmla="*/ 0 h 264"/>
                <a:gd name="T12" fmla="*/ 1 w 770"/>
                <a:gd name="T13" fmla="*/ 1 h 264"/>
                <a:gd name="T14" fmla="*/ 1 w 770"/>
                <a:gd name="T15" fmla="*/ 1 h 264"/>
                <a:gd name="T16" fmla="*/ 1 w 770"/>
                <a:gd name="T17" fmla="*/ 1 h 2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70"/>
                <a:gd name="T28" fmla="*/ 0 h 264"/>
                <a:gd name="T29" fmla="*/ 770 w 770"/>
                <a:gd name="T30" fmla="*/ 264 h 2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70" h="264">
                  <a:moveTo>
                    <a:pt x="763" y="264"/>
                  </a:moveTo>
                  <a:lnTo>
                    <a:pt x="304" y="264"/>
                  </a:lnTo>
                  <a:lnTo>
                    <a:pt x="155" y="36"/>
                  </a:lnTo>
                  <a:lnTo>
                    <a:pt x="5" y="264"/>
                  </a:lnTo>
                  <a:lnTo>
                    <a:pt x="0" y="237"/>
                  </a:lnTo>
                  <a:lnTo>
                    <a:pt x="155" y="0"/>
                  </a:lnTo>
                  <a:lnTo>
                    <a:pt x="309" y="237"/>
                  </a:lnTo>
                  <a:lnTo>
                    <a:pt x="770" y="237"/>
                  </a:lnTo>
                  <a:lnTo>
                    <a:pt x="763" y="26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0" name="Rectangle 67"/>
            <p:cNvSpPr>
              <a:spLocks noChangeArrowheads="1"/>
            </p:cNvSpPr>
            <p:nvPr/>
          </p:nvSpPr>
          <p:spPr bwMode="auto">
            <a:xfrm>
              <a:off x="3138" y="1711"/>
              <a:ext cx="134" cy="10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1" name="Freeform 68"/>
            <p:cNvSpPr/>
            <p:nvPr/>
          </p:nvSpPr>
          <p:spPr bwMode="auto">
            <a:xfrm>
              <a:off x="3202" y="1570"/>
              <a:ext cx="308" cy="119"/>
            </a:xfrm>
            <a:custGeom>
              <a:avLst/>
              <a:gdLst>
                <a:gd name="T0" fmla="*/ 0 w 615"/>
                <a:gd name="T1" fmla="*/ 0 h 237"/>
                <a:gd name="T2" fmla="*/ 1 w 615"/>
                <a:gd name="T3" fmla="*/ 1 h 237"/>
                <a:gd name="T4" fmla="*/ 1 w 615"/>
                <a:gd name="T5" fmla="*/ 1 h 237"/>
                <a:gd name="T6" fmla="*/ 1 w 615"/>
                <a:gd name="T7" fmla="*/ 0 h 237"/>
                <a:gd name="T8" fmla="*/ 0 w 615"/>
                <a:gd name="T9" fmla="*/ 0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5"/>
                <a:gd name="T16" fmla="*/ 0 h 237"/>
                <a:gd name="T17" fmla="*/ 615 w 615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5" h="237">
                  <a:moveTo>
                    <a:pt x="0" y="0"/>
                  </a:moveTo>
                  <a:lnTo>
                    <a:pt x="154" y="237"/>
                  </a:lnTo>
                  <a:lnTo>
                    <a:pt x="615" y="237"/>
                  </a:lnTo>
                  <a:lnTo>
                    <a:pt x="4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2" name="Rectangle 69"/>
            <p:cNvSpPr>
              <a:spLocks noChangeArrowheads="1"/>
            </p:cNvSpPr>
            <p:nvPr/>
          </p:nvSpPr>
          <p:spPr bwMode="auto">
            <a:xfrm>
              <a:off x="3147" y="1719"/>
              <a:ext cx="114" cy="94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3" name="Rectangle 70"/>
            <p:cNvSpPr>
              <a:spLocks noChangeArrowheads="1"/>
            </p:cNvSpPr>
            <p:nvPr/>
          </p:nvSpPr>
          <p:spPr bwMode="auto">
            <a:xfrm>
              <a:off x="3032" y="1813"/>
              <a:ext cx="1126" cy="221"/>
            </a:xfrm>
            <a:prstGeom prst="rect">
              <a:avLst/>
            </a:prstGeom>
            <a:solidFill>
              <a:srgbClr val="33BF0C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4" name="Freeform 71"/>
            <p:cNvSpPr/>
            <p:nvPr/>
          </p:nvSpPr>
          <p:spPr bwMode="auto">
            <a:xfrm>
              <a:off x="3485" y="1432"/>
              <a:ext cx="435" cy="205"/>
            </a:xfrm>
            <a:custGeom>
              <a:avLst/>
              <a:gdLst>
                <a:gd name="T0" fmla="*/ 0 w 871"/>
                <a:gd name="T1" fmla="*/ 1 h 409"/>
                <a:gd name="T2" fmla="*/ 0 w 871"/>
                <a:gd name="T3" fmla="*/ 1 h 409"/>
                <a:gd name="T4" fmla="*/ 0 w 871"/>
                <a:gd name="T5" fmla="*/ 1 h 409"/>
                <a:gd name="T6" fmla="*/ 0 w 871"/>
                <a:gd name="T7" fmla="*/ 1 h 409"/>
                <a:gd name="T8" fmla="*/ 0 w 871"/>
                <a:gd name="T9" fmla="*/ 1 h 409"/>
                <a:gd name="T10" fmla="*/ 0 w 871"/>
                <a:gd name="T11" fmla="*/ 1 h 409"/>
                <a:gd name="T12" fmla="*/ 0 w 871"/>
                <a:gd name="T13" fmla="*/ 0 h 409"/>
                <a:gd name="T14" fmla="*/ 0 w 871"/>
                <a:gd name="T15" fmla="*/ 0 h 409"/>
                <a:gd name="T16" fmla="*/ 0 w 871"/>
                <a:gd name="T17" fmla="*/ 1 h 4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71"/>
                <a:gd name="T28" fmla="*/ 0 h 409"/>
                <a:gd name="T29" fmla="*/ 871 w 871"/>
                <a:gd name="T30" fmla="*/ 409 h 40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71" h="409">
                  <a:moveTo>
                    <a:pt x="380" y="73"/>
                  </a:moveTo>
                  <a:lnTo>
                    <a:pt x="871" y="73"/>
                  </a:lnTo>
                  <a:lnTo>
                    <a:pt x="652" y="409"/>
                  </a:lnTo>
                  <a:lnTo>
                    <a:pt x="0" y="409"/>
                  </a:lnTo>
                  <a:lnTo>
                    <a:pt x="220" y="73"/>
                  </a:lnTo>
                  <a:lnTo>
                    <a:pt x="306" y="73"/>
                  </a:lnTo>
                  <a:lnTo>
                    <a:pt x="306" y="0"/>
                  </a:lnTo>
                  <a:lnTo>
                    <a:pt x="380" y="0"/>
                  </a:lnTo>
                  <a:lnTo>
                    <a:pt x="380" y="73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5" name="Freeform 72"/>
            <p:cNvSpPr/>
            <p:nvPr/>
          </p:nvSpPr>
          <p:spPr bwMode="auto">
            <a:xfrm>
              <a:off x="3489" y="1495"/>
              <a:ext cx="537" cy="318"/>
            </a:xfrm>
            <a:custGeom>
              <a:avLst/>
              <a:gdLst>
                <a:gd name="T0" fmla="*/ 1 w 1073"/>
                <a:gd name="T1" fmla="*/ 1 h 636"/>
                <a:gd name="T2" fmla="*/ 1 w 1073"/>
                <a:gd name="T3" fmla="*/ 0 h 636"/>
                <a:gd name="T4" fmla="*/ 1 w 1073"/>
                <a:gd name="T5" fmla="*/ 1 h 636"/>
                <a:gd name="T6" fmla="*/ 0 w 1073"/>
                <a:gd name="T7" fmla="*/ 1 h 636"/>
                <a:gd name="T8" fmla="*/ 0 w 1073"/>
                <a:gd name="T9" fmla="*/ 1 h 636"/>
                <a:gd name="T10" fmla="*/ 1 w 1073"/>
                <a:gd name="T11" fmla="*/ 1 h 636"/>
                <a:gd name="T12" fmla="*/ 1 w 1073"/>
                <a:gd name="T13" fmla="*/ 1 h 6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73"/>
                <a:gd name="T22" fmla="*/ 0 h 636"/>
                <a:gd name="T23" fmla="*/ 1073 w 1073"/>
                <a:gd name="T24" fmla="*/ 636 h 6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73" h="636">
                  <a:moveTo>
                    <a:pt x="1073" y="323"/>
                  </a:moveTo>
                  <a:lnTo>
                    <a:pt x="862" y="0"/>
                  </a:lnTo>
                  <a:lnTo>
                    <a:pt x="651" y="323"/>
                  </a:lnTo>
                  <a:lnTo>
                    <a:pt x="0" y="323"/>
                  </a:lnTo>
                  <a:lnTo>
                    <a:pt x="0" y="636"/>
                  </a:lnTo>
                  <a:lnTo>
                    <a:pt x="1073" y="636"/>
                  </a:lnTo>
                  <a:lnTo>
                    <a:pt x="1073" y="323"/>
                  </a:lnTo>
                  <a:close/>
                </a:path>
              </a:pathLst>
            </a:custGeom>
            <a:solidFill>
              <a:srgbClr val="B266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6" name="Rectangle 73"/>
            <p:cNvSpPr>
              <a:spLocks noChangeArrowheads="1"/>
            </p:cNvSpPr>
            <p:nvPr/>
          </p:nvSpPr>
          <p:spPr bwMode="auto">
            <a:xfrm>
              <a:off x="3498" y="1668"/>
              <a:ext cx="312" cy="139"/>
            </a:xfrm>
            <a:prstGeom prst="rect">
              <a:avLst/>
            </a:prstGeom>
            <a:solidFill>
              <a:srgbClr val="D8B272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7" name="Freeform 74"/>
            <p:cNvSpPr/>
            <p:nvPr/>
          </p:nvSpPr>
          <p:spPr bwMode="auto">
            <a:xfrm>
              <a:off x="3937" y="1757"/>
              <a:ext cx="174" cy="56"/>
            </a:xfrm>
            <a:custGeom>
              <a:avLst/>
              <a:gdLst>
                <a:gd name="T0" fmla="*/ 1 w 348"/>
                <a:gd name="T1" fmla="*/ 0 h 113"/>
                <a:gd name="T2" fmla="*/ 1 w 348"/>
                <a:gd name="T3" fmla="*/ 0 h 113"/>
                <a:gd name="T4" fmla="*/ 0 w 348"/>
                <a:gd name="T5" fmla="*/ 0 h 113"/>
                <a:gd name="T6" fmla="*/ 0 w 348"/>
                <a:gd name="T7" fmla="*/ 0 h 113"/>
                <a:gd name="T8" fmla="*/ 1 w 348"/>
                <a:gd name="T9" fmla="*/ 0 h 113"/>
                <a:gd name="T10" fmla="*/ 1 w 348"/>
                <a:gd name="T11" fmla="*/ 0 h 113"/>
                <a:gd name="T12" fmla="*/ 1 w 348"/>
                <a:gd name="T13" fmla="*/ 0 h 1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8"/>
                <a:gd name="T22" fmla="*/ 0 h 113"/>
                <a:gd name="T23" fmla="*/ 348 w 348"/>
                <a:gd name="T24" fmla="*/ 113 h 1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8" h="113">
                  <a:moveTo>
                    <a:pt x="303" y="55"/>
                  </a:moveTo>
                  <a:lnTo>
                    <a:pt x="303" y="0"/>
                  </a:lnTo>
                  <a:lnTo>
                    <a:pt x="0" y="0"/>
                  </a:lnTo>
                  <a:lnTo>
                    <a:pt x="0" y="113"/>
                  </a:lnTo>
                  <a:lnTo>
                    <a:pt x="348" y="113"/>
                  </a:lnTo>
                  <a:lnTo>
                    <a:pt x="348" y="55"/>
                  </a:lnTo>
                  <a:lnTo>
                    <a:pt x="303" y="55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8" name="Rectangle 75"/>
            <p:cNvSpPr>
              <a:spLocks noChangeArrowheads="1"/>
            </p:cNvSpPr>
            <p:nvPr/>
          </p:nvSpPr>
          <p:spPr bwMode="auto">
            <a:xfrm>
              <a:off x="3937" y="1665"/>
              <a:ext cx="74" cy="91"/>
            </a:xfrm>
            <a:prstGeom prst="rect">
              <a:avLst/>
            </a:prstGeom>
            <a:solidFill>
              <a:srgbClr val="C1841E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9" name="Rectangle 76"/>
            <p:cNvSpPr>
              <a:spLocks noChangeArrowheads="1"/>
            </p:cNvSpPr>
            <p:nvPr/>
          </p:nvSpPr>
          <p:spPr bwMode="auto">
            <a:xfrm>
              <a:off x="3646" y="1683"/>
              <a:ext cx="134" cy="104"/>
            </a:xfrm>
            <a:prstGeom prst="rect">
              <a:avLst/>
            </a:prstGeom>
            <a:solidFill>
              <a:srgbClr val="C1841E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" name="Rectangle 77"/>
            <p:cNvSpPr>
              <a:spLocks noChangeArrowheads="1"/>
            </p:cNvSpPr>
            <p:nvPr/>
          </p:nvSpPr>
          <p:spPr bwMode="auto">
            <a:xfrm>
              <a:off x="3952" y="1675"/>
              <a:ext cx="45" cy="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1" name="Freeform 78"/>
            <p:cNvSpPr/>
            <p:nvPr/>
          </p:nvSpPr>
          <p:spPr bwMode="auto">
            <a:xfrm>
              <a:off x="3485" y="1469"/>
              <a:ext cx="545" cy="188"/>
            </a:xfrm>
            <a:custGeom>
              <a:avLst/>
              <a:gdLst>
                <a:gd name="T0" fmla="*/ 0 w 1091"/>
                <a:gd name="T1" fmla="*/ 1 h 375"/>
                <a:gd name="T2" fmla="*/ 0 w 1091"/>
                <a:gd name="T3" fmla="*/ 1 h 375"/>
                <a:gd name="T4" fmla="*/ 0 w 1091"/>
                <a:gd name="T5" fmla="*/ 1 h 375"/>
                <a:gd name="T6" fmla="*/ 0 w 1091"/>
                <a:gd name="T7" fmla="*/ 1 h 375"/>
                <a:gd name="T8" fmla="*/ 0 w 1091"/>
                <a:gd name="T9" fmla="*/ 1 h 375"/>
                <a:gd name="T10" fmla="*/ 0 w 1091"/>
                <a:gd name="T11" fmla="*/ 0 h 375"/>
                <a:gd name="T12" fmla="*/ 0 w 1091"/>
                <a:gd name="T13" fmla="*/ 1 h 375"/>
                <a:gd name="T14" fmla="*/ 0 w 1091"/>
                <a:gd name="T15" fmla="*/ 1 h 375"/>
                <a:gd name="T16" fmla="*/ 0 w 1091"/>
                <a:gd name="T17" fmla="*/ 1 h 3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91"/>
                <a:gd name="T28" fmla="*/ 0 h 375"/>
                <a:gd name="T29" fmla="*/ 1091 w 1091"/>
                <a:gd name="T30" fmla="*/ 375 h 37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91" h="375">
                  <a:moveTo>
                    <a:pt x="9" y="375"/>
                  </a:moveTo>
                  <a:lnTo>
                    <a:pt x="660" y="375"/>
                  </a:lnTo>
                  <a:lnTo>
                    <a:pt x="871" y="52"/>
                  </a:lnTo>
                  <a:lnTo>
                    <a:pt x="1082" y="375"/>
                  </a:lnTo>
                  <a:lnTo>
                    <a:pt x="1091" y="336"/>
                  </a:lnTo>
                  <a:lnTo>
                    <a:pt x="871" y="0"/>
                  </a:lnTo>
                  <a:lnTo>
                    <a:pt x="652" y="336"/>
                  </a:lnTo>
                  <a:lnTo>
                    <a:pt x="0" y="336"/>
                  </a:lnTo>
                  <a:lnTo>
                    <a:pt x="9" y="3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2" name="Rectangle 79"/>
            <p:cNvSpPr>
              <a:spLocks noChangeArrowheads="1"/>
            </p:cNvSpPr>
            <p:nvPr/>
          </p:nvSpPr>
          <p:spPr bwMode="auto">
            <a:xfrm>
              <a:off x="3684" y="1689"/>
              <a:ext cx="58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3" name="Rectangle 80"/>
            <p:cNvSpPr>
              <a:spLocks noChangeArrowheads="1"/>
            </p:cNvSpPr>
            <p:nvPr/>
          </p:nvSpPr>
          <p:spPr bwMode="auto">
            <a:xfrm>
              <a:off x="3653" y="1689"/>
              <a:ext cx="24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4" name="Rectangle 81"/>
            <p:cNvSpPr>
              <a:spLocks noChangeArrowheads="1"/>
            </p:cNvSpPr>
            <p:nvPr/>
          </p:nvSpPr>
          <p:spPr bwMode="auto">
            <a:xfrm>
              <a:off x="3750" y="1689"/>
              <a:ext cx="23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5" name="Rectangle 82"/>
            <p:cNvSpPr>
              <a:spLocks noChangeArrowheads="1"/>
            </p:cNvSpPr>
            <p:nvPr/>
          </p:nvSpPr>
          <p:spPr bwMode="auto">
            <a:xfrm>
              <a:off x="3857" y="1689"/>
              <a:ext cx="37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6" name="Rectangle 83"/>
            <p:cNvSpPr>
              <a:spLocks noChangeArrowheads="1"/>
            </p:cNvSpPr>
            <p:nvPr/>
          </p:nvSpPr>
          <p:spPr bwMode="auto">
            <a:xfrm>
              <a:off x="3833" y="1689"/>
              <a:ext cx="17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7" name="Rectangle 84"/>
            <p:cNvSpPr>
              <a:spLocks noChangeArrowheads="1"/>
            </p:cNvSpPr>
            <p:nvPr/>
          </p:nvSpPr>
          <p:spPr bwMode="auto">
            <a:xfrm>
              <a:off x="3902" y="1689"/>
              <a:ext cx="17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8" name="Freeform 85"/>
            <p:cNvSpPr/>
            <p:nvPr/>
          </p:nvSpPr>
          <p:spPr bwMode="auto">
            <a:xfrm>
              <a:off x="3888" y="1565"/>
              <a:ext cx="27" cy="20"/>
            </a:xfrm>
            <a:custGeom>
              <a:avLst/>
              <a:gdLst>
                <a:gd name="T0" fmla="*/ 0 w 55"/>
                <a:gd name="T1" fmla="*/ 0 h 42"/>
                <a:gd name="T2" fmla="*/ 0 w 55"/>
                <a:gd name="T3" fmla="*/ 0 h 42"/>
                <a:gd name="T4" fmla="*/ 0 w 55"/>
                <a:gd name="T5" fmla="*/ 0 h 42"/>
                <a:gd name="T6" fmla="*/ 0 w 55"/>
                <a:gd name="T7" fmla="*/ 0 h 42"/>
                <a:gd name="T8" fmla="*/ 0 w 55"/>
                <a:gd name="T9" fmla="*/ 0 h 42"/>
                <a:gd name="T10" fmla="*/ 0 w 55"/>
                <a:gd name="T11" fmla="*/ 0 h 42"/>
                <a:gd name="T12" fmla="*/ 0 w 55"/>
                <a:gd name="T13" fmla="*/ 0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5"/>
                <a:gd name="T22" fmla="*/ 0 h 42"/>
                <a:gd name="T23" fmla="*/ 55 w 55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5" h="42">
                  <a:moveTo>
                    <a:pt x="21" y="0"/>
                  </a:moveTo>
                  <a:lnTo>
                    <a:pt x="13" y="8"/>
                  </a:lnTo>
                  <a:lnTo>
                    <a:pt x="7" y="19"/>
                  </a:lnTo>
                  <a:lnTo>
                    <a:pt x="2" y="30"/>
                  </a:lnTo>
                  <a:lnTo>
                    <a:pt x="0" y="42"/>
                  </a:lnTo>
                  <a:lnTo>
                    <a:pt x="55" y="4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9" name="Freeform 86"/>
            <p:cNvSpPr/>
            <p:nvPr/>
          </p:nvSpPr>
          <p:spPr bwMode="auto">
            <a:xfrm>
              <a:off x="3925" y="1565"/>
              <a:ext cx="28" cy="20"/>
            </a:xfrm>
            <a:custGeom>
              <a:avLst/>
              <a:gdLst>
                <a:gd name="T0" fmla="*/ 1 w 55"/>
                <a:gd name="T1" fmla="*/ 0 h 42"/>
                <a:gd name="T2" fmla="*/ 1 w 55"/>
                <a:gd name="T3" fmla="*/ 0 h 42"/>
                <a:gd name="T4" fmla="*/ 1 w 55"/>
                <a:gd name="T5" fmla="*/ 0 h 42"/>
                <a:gd name="T6" fmla="*/ 1 w 55"/>
                <a:gd name="T7" fmla="*/ 0 h 42"/>
                <a:gd name="T8" fmla="*/ 1 w 55"/>
                <a:gd name="T9" fmla="*/ 0 h 42"/>
                <a:gd name="T10" fmla="*/ 0 w 55"/>
                <a:gd name="T11" fmla="*/ 0 h 42"/>
                <a:gd name="T12" fmla="*/ 1 w 55"/>
                <a:gd name="T13" fmla="*/ 0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5"/>
                <a:gd name="T22" fmla="*/ 0 h 42"/>
                <a:gd name="T23" fmla="*/ 55 w 55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5" h="42">
                  <a:moveTo>
                    <a:pt x="33" y="0"/>
                  </a:moveTo>
                  <a:lnTo>
                    <a:pt x="41" y="8"/>
                  </a:lnTo>
                  <a:lnTo>
                    <a:pt x="48" y="19"/>
                  </a:lnTo>
                  <a:lnTo>
                    <a:pt x="53" y="30"/>
                  </a:lnTo>
                  <a:lnTo>
                    <a:pt x="55" y="42"/>
                  </a:lnTo>
                  <a:lnTo>
                    <a:pt x="0" y="4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0" name="Freeform 87"/>
            <p:cNvSpPr/>
            <p:nvPr/>
          </p:nvSpPr>
          <p:spPr bwMode="auto">
            <a:xfrm>
              <a:off x="3904" y="1554"/>
              <a:ext cx="32" cy="29"/>
            </a:xfrm>
            <a:custGeom>
              <a:avLst/>
              <a:gdLst>
                <a:gd name="T0" fmla="*/ 0 w 66"/>
                <a:gd name="T1" fmla="*/ 1 h 53"/>
                <a:gd name="T2" fmla="*/ 0 w 66"/>
                <a:gd name="T3" fmla="*/ 1 h 53"/>
                <a:gd name="T4" fmla="*/ 0 w 66"/>
                <a:gd name="T5" fmla="*/ 1 h 53"/>
                <a:gd name="T6" fmla="*/ 0 w 66"/>
                <a:gd name="T7" fmla="*/ 1 h 53"/>
                <a:gd name="T8" fmla="*/ 0 w 66"/>
                <a:gd name="T9" fmla="*/ 1 h 53"/>
                <a:gd name="T10" fmla="*/ 0 w 66"/>
                <a:gd name="T11" fmla="*/ 0 h 53"/>
                <a:gd name="T12" fmla="*/ 0 w 66"/>
                <a:gd name="T13" fmla="*/ 1 h 53"/>
                <a:gd name="T14" fmla="*/ 0 w 66"/>
                <a:gd name="T15" fmla="*/ 1 h 53"/>
                <a:gd name="T16" fmla="*/ 0 w 66"/>
                <a:gd name="T17" fmla="*/ 1 h 53"/>
                <a:gd name="T18" fmla="*/ 0 w 66"/>
                <a:gd name="T19" fmla="*/ 1 h 53"/>
                <a:gd name="T20" fmla="*/ 0 w 66"/>
                <a:gd name="T21" fmla="*/ 1 h 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6"/>
                <a:gd name="T34" fmla="*/ 0 h 53"/>
                <a:gd name="T35" fmla="*/ 66 w 66"/>
                <a:gd name="T36" fmla="*/ 53 h 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6" h="53">
                  <a:moveTo>
                    <a:pt x="33" y="53"/>
                  </a:moveTo>
                  <a:lnTo>
                    <a:pt x="66" y="12"/>
                  </a:lnTo>
                  <a:lnTo>
                    <a:pt x="59" y="7"/>
                  </a:lnTo>
                  <a:lnTo>
                    <a:pt x="52" y="4"/>
                  </a:lnTo>
                  <a:lnTo>
                    <a:pt x="43" y="2"/>
                  </a:lnTo>
                  <a:lnTo>
                    <a:pt x="34" y="0"/>
                  </a:lnTo>
                  <a:lnTo>
                    <a:pt x="25" y="2"/>
                  </a:lnTo>
                  <a:lnTo>
                    <a:pt x="15" y="4"/>
                  </a:lnTo>
                  <a:lnTo>
                    <a:pt x="7" y="7"/>
                  </a:lnTo>
                  <a:lnTo>
                    <a:pt x="0" y="12"/>
                  </a:lnTo>
                  <a:lnTo>
                    <a:pt x="33" y="5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1" name="Freeform 88"/>
            <p:cNvSpPr/>
            <p:nvPr/>
          </p:nvSpPr>
          <p:spPr bwMode="auto">
            <a:xfrm>
              <a:off x="3924" y="1578"/>
              <a:ext cx="174" cy="87"/>
            </a:xfrm>
            <a:custGeom>
              <a:avLst/>
              <a:gdLst>
                <a:gd name="T0" fmla="*/ 1 w 348"/>
                <a:gd name="T1" fmla="*/ 1 h 174"/>
                <a:gd name="T2" fmla="*/ 1 w 348"/>
                <a:gd name="T3" fmla="*/ 0 h 174"/>
                <a:gd name="T4" fmla="*/ 1 w 348"/>
                <a:gd name="T5" fmla="*/ 0 h 174"/>
                <a:gd name="T6" fmla="*/ 1 w 348"/>
                <a:gd name="T7" fmla="*/ 1 h 174"/>
                <a:gd name="T8" fmla="*/ 1 w 348"/>
                <a:gd name="T9" fmla="*/ 1 h 174"/>
                <a:gd name="T10" fmla="*/ 1 w 348"/>
                <a:gd name="T11" fmla="*/ 0 h 174"/>
                <a:gd name="T12" fmla="*/ 1 w 348"/>
                <a:gd name="T13" fmla="*/ 1 h 174"/>
                <a:gd name="T14" fmla="*/ 1 w 348"/>
                <a:gd name="T15" fmla="*/ 1 h 174"/>
                <a:gd name="T16" fmla="*/ 1 w 348"/>
                <a:gd name="T17" fmla="*/ 1 h 174"/>
                <a:gd name="T18" fmla="*/ 1 w 348"/>
                <a:gd name="T19" fmla="*/ 1 h 174"/>
                <a:gd name="T20" fmla="*/ 1 w 348"/>
                <a:gd name="T21" fmla="*/ 1 h 174"/>
                <a:gd name="T22" fmla="*/ 0 w 348"/>
                <a:gd name="T23" fmla="*/ 1 h 174"/>
                <a:gd name="T24" fmla="*/ 1 w 348"/>
                <a:gd name="T25" fmla="*/ 1 h 17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48"/>
                <a:gd name="T40" fmla="*/ 0 h 174"/>
                <a:gd name="T41" fmla="*/ 348 w 348"/>
                <a:gd name="T42" fmla="*/ 174 h 17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48" h="174">
                  <a:moveTo>
                    <a:pt x="1" y="136"/>
                  </a:moveTo>
                  <a:lnTo>
                    <a:pt x="88" y="0"/>
                  </a:lnTo>
                  <a:lnTo>
                    <a:pt x="122" y="0"/>
                  </a:lnTo>
                  <a:lnTo>
                    <a:pt x="35" y="136"/>
                  </a:lnTo>
                  <a:lnTo>
                    <a:pt x="171" y="136"/>
                  </a:lnTo>
                  <a:lnTo>
                    <a:pt x="259" y="0"/>
                  </a:lnTo>
                  <a:lnTo>
                    <a:pt x="348" y="136"/>
                  </a:lnTo>
                  <a:lnTo>
                    <a:pt x="340" y="174"/>
                  </a:lnTo>
                  <a:lnTo>
                    <a:pt x="259" y="50"/>
                  </a:lnTo>
                  <a:lnTo>
                    <a:pt x="179" y="174"/>
                  </a:lnTo>
                  <a:lnTo>
                    <a:pt x="9" y="174"/>
                  </a:lnTo>
                  <a:lnTo>
                    <a:pt x="0" y="136"/>
                  </a:lnTo>
                  <a:lnTo>
                    <a:pt x="1" y="1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2" name="Rectangle 89"/>
            <p:cNvSpPr>
              <a:spLocks noChangeArrowheads="1"/>
            </p:cNvSpPr>
            <p:nvPr/>
          </p:nvSpPr>
          <p:spPr bwMode="auto">
            <a:xfrm>
              <a:off x="4038" y="1789"/>
              <a:ext cx="69" cy="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3" name="Rectangle 90"/>
            <p:cNvSpPr>
              <a:spLocks noChangeArrowheads="1"/>
            </p:cNvSpPr>
            <p:nvPr/>
          </p:nvSpPr>
          <p:spPr bwMode="auto">
            <a:xfrm>
              <a:off x="4015" y="1762"/>
              <a:ext cx="69" cy="2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" name="Freeform 91"/>
            <p:cNvSpPr/>
            <p:nvPr/>
          </p:nvSpPr>
          <p:spPr bwMode="auto">
            <a:xfrm>
              <a:off x="4014" y="1604"/>
              <a:ext cx="80" cy="61"/>
            </a:xfrm>
            <a:custGeom>
              <a:avLst/>
              <a:gdLst>
                <a:gd name="T0" fmla="*/ 0 w 161"/>
                <a:gd name="T1" fmla="*/ 0 h 124"/>
                <a:gd name="T2" fmla="*/ 0 w 161"/>
                <a:gd name="T3" fmla="*/ 0 h 124"/>
                <a:gd name="T4" fmla="*/ 0 w 161"/>
                <a:gd name="T5" fmla="*/ 0 h 124"/>
                <a:gd name="T6" fmla="*/ 0 w 161"/>
                <a:gd name="T7" fmla="*/ 0 h 1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1"/>
                <a:gd name="T13" fmla="*/ 0 h 124"/>
                <a:gd name="T14" fmla="*/ 161 w 161"/>
                <a:gd name="T15" fmla="*/ 124 h 1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1" h="124">
                  <a:moveTo>
                    <a:pt x="161" y="124"/>
                  </a:moveTo>
                  <a:lnTo>
                    <a:pt x="80" y="0"/>
                  </a:lnTo>
                  <a:lnTo>
                    <a:pt x="0" y="124"/>
                  </a:lnTo>
                  <a:lnTo>
                    <a:pt x="161" y="124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" name="Rectangle 92"/>
            <p:cNvSpPr>
              <a:spLocks noChangeArrowheads="1"/>
            </p:cNvSpPr>
            <p:nvPr/>
          </p:nvSpPr>
          <p:spPr bwMode="auto">
            <a:xfrm>
              <a:off x="4076" y="1665"/>
              <a:ext cx="9" cy="91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" name="Freeform 93"/>
            <p:cNvSpPr/>
            <p:nvPr/>
          </p:nvSpPr>
          <p:spPr bwMode="auto">
            <a:xfrm>
              <a:off x="3942" y="1578"/>
              <a:ext cx="111" cy="68"/>
            </a:xfrm>
            <a:custGeom>
              <a:avLst/>
              <a:gdLst>
                <a:gd name="T0" fmla="*/ 0 w 224"/>
                <a:gd name="T1" fmla="*/ 0 h 136"/>
                <a:gd name="T2" fmla="*/ 0 w 224"/>
                <a:gd name="T3" fmla="*/ 1 h 136"/>
                <a:gd name="T4" fmla="*/ 0 w 224"/>
                <a:gd name="T5" fmla="*/ 1 h 136"/>
                <a:gd name="T6" fmla="*/ 0 w 224"/>
                <a:gd name="T7" fmla="*/ 0 h 136"/>
                <a:gd name="T8" fmla="*/ 0 w 224"/>
                <a:gd name="T9" fmla="*/ 0 h 1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136"/>
                <a:gd name="T17" fmla="*/ 224 w 224"/>
                <a:gd name="T18" fmla="*/ 136 h 1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136">
                  <a:moveTo>
                    <a:pt x="87" y="0"/>
                  </a:moveTo>
                  <a:lnTo>
                    <a:pt x="0" y="136"/>
                  </a:lnTo>
                  <a:lnTo>
                    <a:pt x="136" y="136"/>
                  </a:lnTo>
                  <a:lnTo>
                    <a:pt x="224" y="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" name="Rectangle 94"/>
            <p:cNvSpPr>
              <a:spLocks noChangeArrowheads="1"/>
            </p:cNvSpPr>
            <p:nvPr/>
          </p:nvSpPr>
          <p:spPr bwMode="auto">
            <a:xfrm>
              <a:off x="4011" y="1665"/>
              <a:ext cx="15" cy="91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" name="Rectangle 95"/>
            <p:cNvSpPr>
              <a:spLocks noChangeArrowheads="1"/>
            </p:cNvSpPr>
            <p:nvPr/>
          </p:nvSpPr>
          <p:spPr bwMode="auto">
            <a:xfrm>
              <a:off x="3937" y="1665"/>
              <a:ext cx="15" cy="91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9" name="Freeform 96"/>
            <p:cNvSpPr/>
            <p:nvPr/>
          </p:nvSpPr>
          <p:spPr bwMode="auto">
            <a:xfrm>
              <a:off x="2830" y="1813"/>
              <a:ext cx="442" cy="221"/>
            </a:xfrm>
            <a:custGeom>
              <a:avLst/>
              <a:gdLst>
                <a:gd name="T0" fmla="*/ 1 w 882"/>
                <a:gd name="T1" fmla="*/ 1 h 442"/>
                <a:gd name="T2" fmla="*/ 1 w 882"/>
                <a:gd name="T3" fmla="*/ 1 h 442"/>
                <a:gd name="T4" fmla="*/ 1 w 882"/>
                <a:gd name="T5" fmla="*/ 1 h 442"/>
                <a:gd name="T6" fmla="*/ 1 w 882"/>
                <a:gd name="T7" fmla="*/ 1 h 442"/>
                <a:gd name="T8" fmla="*/ 1 w 882"/>
                <a:gd name="T9" fmla="*/ 1 h 442"/>
                <a:gd name="T10" fmla="*/ 1 w 882"/>
                <a:gd name="T11" fmla="*/ 1 h 442"/>
                <a:gd name="T12" fmla="*/ 1 w 882"/>
                <a:gd name="T13" fmla="*/ 1 h 442"/>
                <a:gd name="T14" fmla="*/ 1 w 882"/>
                <a:gd name="T15" fmla="*/ 1 h 442"/>
                <a:gd name="T16" fmla="*/ 1 w 882"/>
                <a:gd name="T17" fmla="*/ 1 h 442"/>
                <a:gd name="T18" fmla="*/ 1 w 882"/>
                <a:gd name="T19" fmla="*/ 1 h 442"/>
                <a:gd name="T20" fmla="*/ 1 w 882"/>
                <a:gd name="T21" fmla="*/ 1 h 442"/>
                <a:gd name="T22" fmla="*/ 1 w 882"/>
                <a:gd name="T23" fmla="*/ 1 h 442"/>
                <a:gd name="T24" fmla="*/ 1 w 882"/>
                <a:gd name="T25" fmla="*/ 1 h 442"/>
                <a:gd name="T26" fmla="*/ 1 w 882"/>
                <a:gd name="T27" fmla="*/ 1 h 442"/>
                <a:gd name="T28" fmla="*/ 1 w 882"/>
                <a:gd name="T29" fmla="*/ 1 h 442"/>
                <a:gd name="T30" fmla="*/ 1 w 882"/>
                <a:gd name="T31" fmla="*/ 1 h 442"/>
                <a:gd name="T32" fmla="*/ 0 w 882"/>
                <a:gd name="T33" fmla="*/ 1 h 442"/>
                <a:gd name="T34" fmla="*/ 1 w 882"/>
                <a:gd name="T35" fmla="*/ 1 h 442"/>
                <a:gd name="T36" fmla="*/ 1 w 882"/>
                <a:gd name="T37" fmla="*/ 1 h 442"/>
                <a:gd name="T38" fmla="*/ 1 w 882"/>
                <a:gd name="T39" fmla="*/ 1 h 442"/>
                <a:gd name="T40" fmla="*/ 1 w 882"/>
                <a:gd name="T41" fmla="*/ 1 h 442"/>
                <a:gd name="T42" fmla="*/ 1 w 882"/>
                <a:gd name="T43" fmla="*/ 1 h 442"/>
                <a:gd name="T44" fmla="*/ 1 w 882"/>
                <a:gd name="T45" fmla="*/ 1 h 442"/>
                <a:gd name="T46" fmla="*/ 1 w 882"/>
                <a:gd name="T47" fmla="*/ 1 h 442"/>
                <a:gd name="T48" fmla="*/ 1 w 882"/>
                <a:gd name="T49" fmla="*/ 1 h 442"/>
                <a:gd name="T50" fmla="*/ 1 w 882"/>
                <a:gd name="T51" fmla="*/ 1 h 442"/>
                <a:gd name="T52" fmla="*/ 1 w 882"/>
                <a:gd name="T53" fmla="*/ 1 h 442"/>
                <a:gd name="T54" fmla="*/ 1 w 882"/>
                <a:gd name="T55" fmla="*/ 1 h 442"/>
                <a:gd name="T56" fmla="*/ 1 w 882"/>
                <a:gd name="T57" fmla="*/ 1 h 442"/>
                <a:gd name="T58" fmla="*/ 1 w 882"/>
                <a:gd name="T59" fmla="*/ 1 h 442"/>
                <a:gd name="T60" fmla="*/ 1 w 882"/>
                <a:gd name="T61" fmla="*/ 1 h 442"/>
                <a:gd name="T62" fmla="*/ 1 w 882"/>
                <a:gd name="T63" fmla="*/ 1 h 442"/>
                <a:gd name="T64" fmla="*/ 1 w 882"/>
                <a:gd name="T65" fmla="*/ 1 h 442"/>
                <a:gd name="T66" fmla="*/ 1 w 882"/>
                <a:gd name="T67" fmla="*/ 1 h 442"/>
                <a:gd name="T68" fmla="*/ 1 w 882"/>
                <a:gd name="T69" fmla="*/ 1 h 442"/>
                <a:gd name="T70" fmla="*/ 1 w 882"/>
                <a:gd name="T71" fmla="*/ 1 h 442"/>
                <a:gd name="T72" fmla="*/ 1 w 882"/>
                <a:gd name="T73" fmla="*/ 1 h 442"/>
                <a:gd name="T74" fmla="*/ 1 w 882"/>
                <a:gd name="T75" fmla="*/ 1 h 442"/>
                <a:gd name="T76" fmla="*/ 1 w 882"/>
                <a:gd name="T77" fmla="*/ 1 h 442"/>
                <a:gd name="T78" fmla="*/ 1 w 882"/>
                <a:gd name="T79" fmla="*/ 1 h 442"/>
                <a:gd name="T80" fmla="*/ 1 w 882"/>
                <a:gd name="T81" fmla="*/ 1 h 442"/>
                <a:gd name="T82" fmla="*/ 1 w 882"/>
                <a:gd name="T83" fmla="*/ 1 h 442"/>
                <a:gd name="T84" fmla="*/ 1 w 882"/>
                <a:gd name="T85" fmla="*/ 1 h 442"/>
                <a:gd name="T86" fmla="*/ 1 w 882"/>
                <a:gd name="T87" fmla="*/ 1 h 442"/>
                <a:gd name="T88" fmla="*/ 1 w 882"/>
                <a:gd name="T89" fmla="*/ 1 h 442"/>
                <a:gd name="T90" fmla="*/ 1 w 882"/>
                <a:gd name="T91" fmla="*/ 1 h 442"/>
                <a:gd name="T92" fmla="*/ 1 w 882"/>
                <a:gd name="T93" fmla="*/ 1 h 442"/>
                <a:gd name="T94" fmla="*/ 1 w 882"/>
                <a:gd name="T95" fmla="*/ 1 h 442"/>
                <a:gd name="T96" fmla="*/ 1 w 882"/>
                <a:gd name="T97" fmla="*/ 0 h 4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82"/>
                <a:gd name="T148" fmla="*/ 0 h 442"/>
                <a:gd name="T149" fmla="*/ 882 w 882"/>
                <a:gd name="T150" fmla="*/ 442 h 44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82" h="442">
                  <a:moveTo>
                    <a:pt x="632" y="0"/>
                  </a:moveTo>
                  <a:lnTo>
                    <a:pt x="646" y="4"/>
                  </a:lnTo>
                  <a:lnTo>
                    <a:pt x="665" y="12"/>
                  </a:lnTo>
                  <a:lnTo>
                    <a:pt x="683" y="23"/>
                  </a:lnTo>
                  <a:lnTo>
                    <a:pt x="699" y="37"/>
                  </a:lnTo>
                  <a:lnTo>
                    <a:pt x="706" y="52"/>
                  </a:lnTo>
                  <a:lnTo>
                    <a:pt x="703" y="67"/>
                  </a:lnTo>
                  <a:lnTo>
                    <a:pt x="682" y="80"/>
                  </a:lnTo>
                  <a:lnTo>
                    <a:pt x="641" y="91"/>
                  </a:lnTo>
                  <a:lnTo>
                    <a:pt x="613" y="96"/>
                  </a:lnTo>
                  <a:lnTo>
                    <a:pt x="585" y="99"/>
                  </a:lnTo>
                  <a:lnTo>
                    <a:pt x="555" y="104"/>
                  </a:lnTo>
                  <a:lnTo>
                    <a:pt x="524" y="107"/>
                  </a:lnTo>
                  <a:lnTo>
                    <a:pt x="493" y="111"/>
                  </a:lnTo>
                  <a:lnTo>
                    <a:pt x="460" y="114"/>
                  </a:lnTo>
                  <a:lnTo>
                    <a:pt x="427" y="118"/>
                  </a:lnTo>
                  <a:lnTo>
                    <a:pt x="394" y="121"/>
                  </a:lnTo>
                  <a:lnTo>
                    <a:pt x="361" y="126"/>
                  </a:lnTo>
                  <a:lnTo>
                    <a:pt x="328" y="130"/>
                  </a:lnTo>
                  <a:lnTo>
                    <a:pt x="295" y="135"/>
                  </a:lnTo>
                  <a:lnTo>
                    <a:pt x="263" y="141"/>
                  </a:lnTo>
                  <a:lnTo>
                    <a:pt x="232" y="146"/>
                  </a:lnTo>
                  <a:lnTo>
                    <a:pt x="200" y="153"/>
                  </a:lnTo>
                  <a:lnTo>
                    <a:pt x="172" y="161"/>
                  </a:lnTo>
                  <a:lnTo>
                    <a:pt x="143" y="170"/>
                  </a:lnTo>
                  <a:lnTo>
                    <a:pt x="116" y="181"/>
                  </a:lnTo>
                  <a:lnTo>
                    <a:pt x="91" y="194"/>
                  </a:lnTo>
                  <a:lnTo>
                    <a:pt x="69" y="207"/>
                  </a:lnTo>
                  <a:lnTo>
                    <a:pt x="48" y="223"/>
                  </a:lnTo>
                  <a:lnTo>
                    <a:pt x="32" y="241"/>
                  </a:lnTo>
                  <a:lnTo>
                    <a:pt x="18" y="259"/>
                  </a:lnTo>
                  <a:lnTo>
                    <a:pt x="8" y="278"/>
                  </a:lnTo>
                  <a:lnTo>
                    <a:pt x="1" y="297"/>
                  </a:lnTo>
                  <a:lnTo>
                    <a:pt x="0" y="317"/>
                  </a:lnTo>
                  <a:lnTo>
                    <a:pt x="2" y="336"/>
                  </a:lnTo>
                  <a:lnTo>
                    <a:pt x="10" y="356"/>
                  </a:lnTo>
                  <a:lnTo>
                    <a:pt x="23" y="374"/>
                  </a:lnTo>
                  <a:lnTo>
                    <a:pt x="41" y="393"/>
                  </a:lnTo>
                  <a:lnTo>
                    <a:pt x="67" y="411"/>
                  </a:lnTo>
                  <a:lnTo>
                    <a:pt x="98" y="427"/>
                  </a:lnTo>
                  <a:lnTo>
                    <a:pt x="136" y="442"/>
                  </a:lnTo>
                  <a:lnTo>
                    <a:pt x="151" y="442"/>
                  </a:lnTo>
                  <a:lnTo>
                    <a:pt x="170" y="442"/>
                  </a:lnTo>
                  <a:lnTo>
                    <a:pt x="196" y="442"/>
                  </a:lnTo>
                  <a:lnTo>
                    <a:pt x="223" y="442"/>
                  </a:lnTo>
                  <a:lnTo>
                    <a:pt x="256" y="442"/>
                  </a:lnTo>
                  <a:lnTo>
                    <a:pt x="288" y="442"/>
                  </a:lnTo>
                  <a:lnTo>
                    <a:pt x="323" y="442"/>
                  </a:lnTo>
                  <a:lnTo>
                    <a:pt x="357" y="442"/>
                  </a:lnTo>
                  <a:lnTo>
                    <a:pt x="392" y="442"/>
                  </a:lnTo>
                  <a:lnTo>
                    <a:pt x="424" y="442"/>
                  </a:lnTo>
                  <a:lnTo>
                    <a:pt x="454" y="442"/>
                  </a:lnTo>
                  <a:lnTo>
                    <a:pt x="480" y="442"/>
                  </a:lnTo>
                  <a:lnTo>
                    <a:pt x="502" y="442"/>
                  </a:lnTo>
                  <a:lnTo>
                    <a:pt x="518" y="442"/>
                  </a:lnTo>
                  <a:lnTo>
                    <a:pt x="530" y="442"/>
                  </a:lnTo>
                  <a:lnTo>
                    <a:pt x="533" y="442"/>
                  </a:lnTo>
                  <a:lnTo>
                    <a:pt x="505" y="436"/>
                  </a:lnTo>
                  <a:lnTo>
                    <a:pt x="471" y="429"/>
                  </a:lnTo>
                  <a:lnTo>
                    <a:pt x="437" y="422"/>
                  </a:lnTo>
                  <a:lnTo>
                    <a:pt x="400" y="413"/>
                  </a:lnTo>
                  <a:lnTo>
                    <a:pt x="363" y="404"/>
                  </a:lnTo>
                  <a:lnTo>
                    <a:pt x="327" y="393"/>
                  </a:lnTo>
                  <a:lnTo>
                    <a:pt x="293" y="381"/>
                  </a:lnTo>
                  <a:lnTo>
                    <a:pt x="262" y="367"/>
                  </a:lnTo>
                  <a:lnTo>
                    <a:pt x="234" y="353"/>
                  </a:lnTo>
                  <a:lnTo>
                    <a:pt x="211" y="338"/>
                  </a:lnTo>
                  <a:lnTo>
                    <a:pt x="194" y="321"/>
                  </a:lnTo>
                  <a:lnTo>
                    <a:pt x="182" y="303"/>
                  </a:lnTo>
                  <a:lnTo>
                    <a:pt x="180" y="284"/>
                  </a:lnTo>
                  <a:lnTo>
                    <a:pt x="185" y="264"/>
                  </a:lnTo>
                  <a:lnTo>
                    <a:pt x="202" y="241"/>
                  </a:lnTo>
                  <a:lnTo>
                    <a:pt x="228" y="218"/>
                  </a:lnTo>
                  <a:lnTo>
                    <a:pt x="247" y="207"/>
                  </a:lnTo>
                  <a:lnTo>
                    <a:pt x="272" y="198"/>
                  </a:lnTo>
                  <a:lnTo>
                    <a:pt x="302" y="191"/>
                  </a:lnTo>
                  <a:lnTo>
                    <a:pt x="335" y="184"/>
                  </a:lnTo>
                  <a:lnTo>
                    <a:pt x="373" y="180"/>
                  </a:lnTo>
                  <a:lnTo>
                    <a:pt x="414" y="174"/>
                  </a:lnTo>
                  <a:lnTo>
                    <a:pt x="456" y="170"/>
                  </a:lnTo>
                  <a:lnTo>
                    <a:pt x="500" y="166"/>
                  </a:lnTo>
                  <a:lnTo>
                    <a:pt x="545" y="162"/>
                  </a:lnTo>
                  <a:lnTo>
                    <a:pt x="589" y="158"/>
                  </a:lnTo>
                  <a:lnTo>
                    <a:pt x="631" y="153"/>
                  </a:lnTo>
                  <a:lnTo>
                    <a:pt x="673" y="147"/>
                  </a:lnTo>
                  <a:lnTo>
                    <a:pt x="712" y="142"/>
                  </a:lnTo>
                  <a:lnTo>
                    <a:pt x="747" y="134"/>
                  </a:lnTo>
                  <a:lnTo>
                    <a:pt x="778" y="124"/>
                  </a:lnTo>
                  <a:lnTo>
                    <a:pt x="804" y="114"/>
                  </a:lnTo>
                  <a:lnTo>
                    <a:pt x="843" y="92"/>
                  </a:lnTo>
                  <a:lnTo>
                    <a:pt x="868" y="72"/>
                  </a:lnTo>
                  <a:lnTo>
                    <a:pt x="880" y="53"/>
                  </a:lnTo>
                  <a:lnTo>
                    <a:pt x="882" y="37"/>
                  </a:lnTo>
                  <a:lnTo>
                    <a:pt x="880" y="23"/>
                  </a:lnTo>
                  <a:lnTo>
                    <a:pt x="873" y="13"/>
                  </a:lnTo>
                  <a:lnTo>
                    <a:pt x="866" y="5"/>
                  </a:lnTo>
                  <a:lnTo>
                    <a:pt x="861" y="0"/>
                  </a:lnTo>
                  <a:lnTo>
                    <a:pt x="63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0" name="Freeform 97"/>
            <p:cNvSpPr/>
            <p:nvPr/>
          </p:nvSpPr>
          <p:spPr bwMode="auto">
            <a:xfrm>
              <a:off x="3389" y="1712"/>
              <a:ext cx="45" cy="170"/>
            </a:xfrm>
            <a:custGeom>
              <a:avLst/>
              <a:gdLst>
                <a:gd name="T0" fmla="*/ 0 w 91"/>
                <a:gd name="T1" fmla="*/ 1 h 338"/>
                <a:gd name="T2" fmla="*/ 0 w 91"/>
                <a:gd name="T3" fmla="*/ 1 h 338"/>
                <a:gd name="T4" fmla="*/ 0 w 91"/>
                <a:gd name="T5" fmla="*/ 1 h 338"/>
                <a:gd name="T6" fmla="*/ 0 w 91"/>
                <a:gd name="T7" fmla="*/ 1 h 338"/>
                <a:gd name="T8" fmla="*/ 0 w 91"/>
                <a:gd name="T9" fmla="*/ 1 h 338"/>
                <a:gd name="T10" fmla="*/ 0 w 91"/>
                <a:gd name="T11" fmla="*/ 1 h 338"/>
                <a:gd name="T12" fmla="*/ 0 w 91"/>
                <a:gd name="T13" fmla="*/ 1 h 338"/>
                <a:gd name="T14" fmla="*/ 0 w 91"/>
                <a:gd name="T15" fmla="*/ 0 h 338"/>
                <a:gd name="T16" fmla="*/ 0 w 91"/>
                <a:gd name="T17" fmla="*/ 1 h 338"/>
                <a:gd name="T18" fmla="*/ 0 w 91"/>
                <a:gd name="T19" fmla="*/ 1 h 338"/>
                <a:gd name="T20" fmla="*/ 0 w 91"/>
                <a:gd name="T21" fmla="*/ 1 h 338"/>
                <a:gd name="T22" fmla="*/ 0 w 91"/>
                <a:gd name="T23" fmla="*/ 1 h 338"/>
                <a:gd name="T24" fmla="*/ 0 w 91"/>
                <a:gd name="T25" fmla="*/ 1 h 338"/>
                <a:gd name="T26" fmla="*/ 0 w 91"/>
                <a:gd name="T27" fmla="*/ 1 h 338"/>
                <a:gd name="T28" fmla="*/ 0 w 91"/>
                <a:gd name="T29" fmla="*/ 1 h 338"/>
                <a:gd name="T30" fmla="*/ 0 w 91"/>
                <a:gd name="T31" fmla="*/ 1 h 338"/>
                <a:gd name="T32" fmla="*/ 0 w 91"/>
                <a:gd name="T33" fmla="*/ 1 h 3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1"/>
                <a:gd name="T52" fmla="*/ 0 h 338"/>
                <a:gd name="T53" fmla="*/ 91 w 91"/>
                <a:gd name="T54" fmla="*/ 338 h 3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1" h="338">
                  <a:moveTo>
                    <a:pt x="7" y="338"/>
                  </a:moveTo>
                  <a:lnTo>
                    <a:pt x="4" y="338"/>
                  </a:lnTo>
                  <a:lnTo>
                    <a:pt x="0" y="335"/>
                  </a:lnTo>
                  <a:lnTo>
                    <a:pt x="4" y="145"/>
                  </a:lnTo>
                  <a:lnTo>
                    <a:pt x="5" y="7"/>
                  </a:lnTo>
                  <a:lnTo>
                    <a:pt x="3" y="4"/>
                  </a:lnTo>
                  <a:lnTo>
                    <a:pt x="3" y="2"/>
                  </a:lnTo>
                  <a:lnTo>
                    <a:pt x="59" y="0"/>
                  </a:lnTo>
                  <a:lnTo>
                    <a:pt x="66" y="7"/>
                  </a:lnTo>
                  <a:lnTo>
                    <a:pt x="67" y="10"/>
                  </a:lnTo>
                  <a:lnTo>
                    <a:pt x="65" y="10"/>
                  </a:lnTo>
                  <a:lnTo>
                    <a:pt x="91" y="335"/>
                  </a:lnTo>
                  <a:lnTo>
                    <a:pt x="87" y="335"/>
                  </a:lnTo>
                  <a:lnTo>
                    <a:pt x="82" y="332"/>
                  </a:lnTo>
                  <a:lnTo>
                    <a:pt x="58" y="11"/>
                  </a:lnTo>
                  <a:lnTo>
                    <a:pt x="15" y="13"/>
                  </a:lnTo>
                  <a:lnTo>
                    <a:pt x="7" y="338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1" name="Freeform 98"/>
            <p:cNvSpPr/>
            <p:nvPr/>
          </p:nvSpPr>
          <p:spPr bwMode="auto">
            <a:xfrm>
              <a:off x="3394" y="1726"/>
              <a:ext cx="27" cy="5"/>
            </a:xfrm>
            <a:custGeom>
              <a:avLst/>
              <a:gdLst>
                <a:gd name="T0" fmla="*/ 1 w 51"/>
                <a:gd name="T1" fmla="*/ 0 h 10"/>
                <a:gd name="T2" fmla="*/ 1 w 51"/>
                <a:gd name="T3" fmla="*/ 1 h 10"/>
                <a:gd name="T4" fmla="*/ 0 w 51"/>
                <a:gd name="T5" fmla="*/ 1 h 10"/>
                <a:gd name="T6" fmla="*/ 1 w 51"/>
                <a:gd name="T7" fmla="*/ 1 h 10"/>
                <a:gd name="T8" fmla="*/ 1 w 51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10"/>
                <a:gd name="T17" fmla="*/ 51 w 51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10">
                  <a:moveTo>
                    <a:pt x="49" y="0"/>
                  </a:moveTo>
                  <a:lnTo>
                    <a:pt x="1" y="2"/>
                  </a:lnTo>
                  <a:lnTo>
                    <a:pt x="0" y="10"/>
                  </a:lnTo>
                  <a:lnTo>
                    <a:pt x="51" y="9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2" name="Freeform 99"/>
            <p:cNvSpPr/>
            <p:nvPr/>
          </p:nvSpPr>
          <p:spPr bwMode="auto">
            <a:xfrm>
              <a:off x="3394" y="1748"/>
              <a:ext cx="27" cy="4"/>
            </a:xfrm>
            <a:custGeom>
              <a:avLst/>
              <a:gdLst>
                <a:gd name="T0" fmla="*/ 1 w 53"/>
                <a:gd name="T1" fmla="*/ 0 h 9"/>
                <a:gd name="T2" fmla="*/ 1 w 53"/>
                <a:gd name="T3" fmla="*/ 0 h 9"/>
                <a:gd name="T4" fmla="*/ 0 w 53"/>
                <a:gd name="T5" fmla="*/ 0 h 9"/>
                <a:gd name="T6" fmla="*/ 1 w 53"/>
                <a:gd name="T7" fmla="*/ 0 h 9"/>
                <a:gd name="T8" fmla="*/ 1 w 53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9"/>
                <a:gd name="T17" fmla="*/ 53 w 5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9">
                  <a:moveTo>
                    <a:pt x="52" y="0"/>
                  </a:moveTo>
                  <a:lnTo>
                    <a:pt x="1" y="1"/>
                  </a:lnTo>
                  <a:lnTo>
                    <a:pt x="0" y="9"/>
                  </a:lnTo>
                  <a:lnTo>
                    <a:pt x="53" y="8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3" name="Freeform 100"/>
            <p:cNvSpPr/>
            <p:nvPr/>
          </p:nvSpPr>
          <p:spPr bwMode="auto">
            <a:xfrm>
              <a:off x="3394" y="1742"/>
              <a:ext cx="27" cy="3"/>
            </a:xfrm>
            <a:custGeom>
              <a:avLst/>
              <a:gdLst>
                <a:gd name="T0" fmla="*/ 1 w 53"/>
                <a:gd name="T1" fmla="*/ 0 h 4"/>
                <a:gd name="T2" fmla="*/ 1 w 53"/>
                <a:gd name="T3" fmla="*/ 1 h 4"/>
                <a:gd name="T4" fmla="*/ 0 w 53"/>
                <a:gd name="T5" fmla="*/ 2 h 4"/>
                <a:gd name="T6" fmla="*/ 1 w 53"/>
                <a:gd name="T7" fmla="*/ 2 h 4"/>
                <a:gd name="T8" fmla="*/ 1 w 53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4"/>
                <a:gd name="T17" fmla="*/ 53 w 53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4">
                  <a:moveTo>
                    <a:pt x="52" y="0"/>
                  </a:moveTo>
                  <a:lnTo>
                    <a:pt x="1" y="1"/>
                  </a:lnTo>
                  <a:lnTo>
                    <a:pt x="0" y="4"/>
                  </a:lnTo>
                  <a:lnTo>
                    <a:pt x="53" y="3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" name="Freeform 101"/>
            <p:cNvSpPr/>
            <p:nvPr/>
          </p:nvSpPr>
          <p:spPr bwMode="auto">
            <a:xfrm>
              <a:off x="3394" y="1772"/>
              <a:ext cx="29" cy="5"/>
            </a:xfrm>
            <a:custGeom>
              <a:avLst/>
              <a:gdLst>
                <a:gd name="T0" fmla="*/ 1 w 58"/>
                <a:gd name="T1" fmla="*/ 0 h 10"/>
                <a:gd name="T2" fmla="*/ 1 w 58"/>
                <a:gd name="T3" fmla="*/ 1 h 10"/>
                <a:gd name="T4" fmla="*/ 0 w 58"/>
                <a:gd name="T5" fmla="*/ 1 h 10"/>
                <a:gd name="T6" fmla="*/ 1 w 58"/>
                <a:gd name="T7" fmla="*/ 1 h 10"/>
                <a:gd name="T8" fmla="*/ 1 w 58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10"/>
                <a:gd name="T17" fmla="*/ 58 w 5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10">
                  <a:moveTo>
                    <a:pt x="57" y="0"/>
                  </a:moveTo>
                  <a:lnTo>
                    <a:pt x="1" y="2"/>
                  </a:lnTo>
                  <a:lnTo>
                    <a:pt x="0" y="10"/>
                  </a:lnTo>
                  <a:lnTo>
                    <a:pt x="58" y="8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" name="Freeform 102"/>
            <p:cNvSpPr/>
            <p:nvPr/>
          </p:nvSpPr>
          <p:spPr bwMode="auto">
            <a:xfrm>
              <a:off x="3394" y="1767"/>
              <a:ext cx="29" cy="2"/>
            </a:xfrm>
            <a:custGeom>
              <a:avLst/>
              <a:gdLst>
                <a:gd name="T0" fmla="*/ 1 w 57"/>
                <a:gd name="T1" fmla="*/ 0 h 6"/>
                <a:gd name="T2" fmla="*/ 1 w 57"/>
                <a:gd name="T3" fmla="*/ 1 h 6"/>
                <a:gd name="T4" fmla="*/ 0 w 57"/>
                <a:gd name="T5" fmla="*/ 1 h 6"/>
                <a:gd name="T6" fmla="*/ 1 w 57"/>
                <a:gd name="T7" fmla="*/ 1 h 6"/>
                <a:gd name="T8" fmla="*/ 1 w 57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"/>
                <a:gd name="T16" fmla="*/ 0 h 6"/>
                <a:gd name="T17" fmla="*/ 57 w 57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" h="6">
                  <a:moveTo>
                    <a:pt x="57" y="0"/>
                  </a:moveTo>
                  <a:lnTo>
                    <a:pt x="1" y="2"/>
                  </a:lnTo>
                  <a:lnTo>
                    <a:pt x="0" y="6"/>
                  </a:lnTo>
                  <a:lnTo>
                    <a:pt x="57" y="4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" name="Freeform 103"/>
            <p:cNvSpPr/>
            <p:nvPr/>
          </p:nvSpPr>
          <p:spPr bwMode="auto">
            <a:xfrm>
              <a:off x="2528" y="1473"/>
              <a:ext cx="304" cy="444"/>
            </a:xfrm>
            <a:custGeom>
              <a:avLst/>
              <a:gdLst>
                <a:gd name="T0" fmla="*/ 1 w 607"/>
                <a:gd name="T1" fmla="*/ 1 h 888"/>
                <a:gd name="T2" fmla="*/ 1 w 607"/>
                <a:gd name="T3" fmla="*/ 1 h 888"/>
                <a:gd name="T4" fmla="*/ 1 w 607"/>
                <a:gd name="T5" fmla="*/ 1 h 888"/>
                <a:gd name="T6" fmla="*/ 1 w 607"/>
                <a:gd name="T7" fmla="*/ 1 h 888"/>
                <a:gd name="T8" fmla="*/ 1 w 607"/>
                <a:gd name="T9" fmla="*/ 1 h 888"/>
                <a:gd name="T10" fmla="*/ 1 w 607"/>
                <a:gd name="T11" fmla="*/ 1 h 888"/>
                <a:gd name="T12" fmla="*/ 1 w 607"/>
                <a:gd name="T13" fmla="*/ 1 h 888"/>
                <a:gd name="T14" fmla="*/ 1 w 607"/>
                <a:gd name="T15" fmla="*/ 1 h 888"/>
                <a:gd name="T16" fmla="*/ 1 w 607"/>
                <a:gd name="T17" fmla="*/ 1 h 888"/>
                <a:gd name="T18" fmla="*/ 1 w 607"/>
                <a:gd name="T19" fmla="*/ 1 h 888"/>
                <a:gd name="T20" fmla="*/ 1 w 607"/>
                <a:gd name="T21" fmla="*/ 1 h 888"/>
                <a:gd name="T22" fmla="*/ 1 w 607"/>
                <a:gd name="T23" fmla="*/ 1 h 888"/>
                <a:gd name="T24" fmla="*/ 1 w 607"/>
                <a:gd name="T25" fmla="*/ 1 h 888"/>
                <a:gd name="T26" fmla="*/ 1 w 607"/>
                <a:gd name="T27" fmla="*/ 1 h 888"/>
                <a:gd name="T28" fmla="*/ 1 w 607"/>
                <a:gd name="T29" fmla="*/ 1 h 888"/>
                <a:gd name="T30" fmla="*/ 1 w 607"/>
                <a:gd name="T31" fmla="*/ 1 h 888"/>
                <a:gd name="T32" fmla="*/ 1 w 607"/>
                <a:gd name="T33" fmla="*/ 1 h 888"/>
                <a:gd name="T34" fmla="*/ 1 w 607"/>
                <a:gd name="T35" fmla="*/ 1 h 888"/>
                <a:gd name="T36" fmla="*/ 1 w 607"/>
                <a:gd name="T37" fmla="*/ 1 h 888"/>
                <a:gd name="T38" fmla="*/ 1 w 607"/>
                <a:gd name="T39" fmla="*/ 1 h 888"/>
                <a:gd name="T40" fmla="*/ 1 w 607"/>
                <a:gd name="T41" fmla="*/ 1 h 888"/>
                <a:gd name="T42" fmla="*/ 1 w 607"/>
                <a:gd name="T43" fmla="*/ 1 h 888"/>
                <a:gd name="T44" fmla="*/ 1 w 607"/>
                <a:gd name="T45" fmla="*/ 1 h 888"/>
                <a:gd name="T46" fmla="*/ 1 w 607"/>
                <a:gd name="T47" fmla="*/ 1 h 888"/>
                <a:gd name="T48" fmla="*/ 1 w 607"/>
                <a:gd name="T49" fmla="*/ 1 h 888"/>
                <a:gd name="T50" fmla="*/ 1 w 607"/>
                <a:gd name="T51" fmla="*/ 1 h 888"/>
                <a:gd name="T52" fmla="*/ 1 w 607"/>
                <a:gd name="T53" fmla="*/ 1 h 888"/>
                <a:gd name="T54" fmla="*/ 1 w 607"/>
                <a:gd name="T55" fmla="*/ 1 h 888"/>
                <a:gd name="T56" fmla="*/ 1 w 607"/>
                <a:gd name="T57" fmla="*/ 1 h 888"/>
                <a:gd name="T58" fmla="*/ 1 w 607"/>
                <a:gd name="T59" fmla="*/ 1 h 888"/>
                <a:gd name="T60" fmla="*/ 1 w 607"/>
                <a:gd name="T61" fmla="*/ 1 h 888"/>
                <a:gd name="T62" fmla="*/ 1 w 607"/>
                <a:gd name="T63" fmla="*/ 1 h 888"/>
                <a:gd name="T64" fmla="*/ 1 w 607"/>
                <a:gd name="T65" fmla="*/ 1 h 888"/>
                <a:gd name="T66" fmla="*/ 1 w 607"/>
                <a:gd name="T67" fmla="*/ 1 h 888"/>
                <a:gd name="T68" fmla="*/ 1 w 607"/>
                <a:gd name="T69" fmla="*/ 1 h 888"/>
                <a:gd name="T70" fmla="*/ 1 w 607"/>
                <a:gd name="T71" fmla="*/ 1 h 888"/>
                <a:gd name="T72" fmla="*/ 1 w 607"/>
                <a:gd name="T73" fmla="*/ 1 h 888"/>
                <a:gd name="T74" fmla="*/ 1 w 607"/>
                <a:gd name="T75" fmla="*/ 1 h 888"/>
                <a:gd name="T76" fmla="*/ 1 w 607"/>
                <a:gd name="T77" fmla="*/ 1 h 888"/>
                <a:gd name="T78" fmla="*/ 1 w 607"/>
                <a:gd name="T79" fmla="*/ 1 h 888"/>
                <a:gd name="T80" fmla="*/ 1 w 607"/>
                <a:gd name="T81" fmla="*/ 1 h 888"/>
                <a:gd name="T82" fmla="*/ 1 w 607"/>
                <a:gd name="T83" fmla="*/ 1 h 888"/>
                <a:gd name="T84" fmla="*/ 1 w 607"/>
                <a:gd name="T85" fmla="*/ 1 h 888"/>
                <a:gd name="T86" fmla="*/ 1 w 607"/>
                <a:gd name="T87" fmla="*/ 1 h 888"/>
                <a:gd name="T88" fmla="*/ 1 w 607"/>
                <a:gd name="T89" fmla="*/ 1 h 888"/>
                <a:gd name="T90" fmla="*/ 1 w 607"/>
                <a:gd name="T91" fmla="*/ 1 h 888"/>
                <a:gd name="T92" fmla="*/ 1 w 607"/>
                <a:gd name="T93" fmla="*/ 1 h 888"/>
                <a:gd name="T94" fmla="*/ 1 w 607"/>
                <a:gd name="T95" fmla="*/ 1 h 888"/>
                <a:gd name="T96" fmla="*/ 1 w 607"/>
                <a:gd name="T97" fmla="*/ 1 h 888"/>
                <a:gd name="T98" fmla="*/ 1 w 607"/>
                <a:gd name="T99" fmla="*/ 1 h 888"/>
                <a:gd name="T100" fmla="*/ 1 w 607"/>
                <a:gd name="T101" fmla="*/ 1 h 888"/>
                <a:gd name="T102" fmla="*/ 1 w 607"/>
                <a:gd name="T103" fmla="*/ 1 h 8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607"/>
                <a:gd name="T157" fmla="*/ 0 h 888"/>
                <a:gd name="T158" fmla="*/ 607 w 607"/>
                <a:gd name="T159" fmla="*/ 888 h 88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607" h="888">
                  <a:moveTo>
                    <a:pt x="607" y="380"/>
                  </a:moveTo>
                  <a:lnTo>
                    <a:pt x="592" y="383"/>
                  </a:lnTo>
                  <a:lnTo>
                    <a:pt x="575" y="388"/>
                  </a:lnTo>
                  <a:lnTo>
                    <a:pt x="555" y="391"/>
                  </a:lnTo>
                  <a:lnTo>
                    <a:pt x="535" y="398"/>
                  </a:lnTo>
                  <a:lnTo>
                    <a:pt x="514" y="406"/>
                  </a:lnTo>
                  <a:lnTo>
                    <a:pt x="492" y="418"/>
                  </a:lnTo>
                  <a:lnTo>
                    <a:pt x="469" y="434"/>
                  </a:lnTo>
                  <a:lnTo>
                    <a:pt x="447" y="455"/>
                  </a:lnTo>
                  <a:lnTo>
                    <a:pt x="426" y="480"/>
                  </a:lnTo>
                  <a:lnTo>
                    <a:pt x="407" y="513"/>
                  </a:lnTo>
                  <a:lnTo>
                    <a:pt x="390" y="553"/>
                  </a:lnTo>
                  <a:lnTo>
                    <a:pt x="373" y="601"/>
                  </a:lnTo>
                  <a:lnTo>
                    <a:pt x="361" y="657"/>
                  </a:lnTo>
                  <a:lnTo>
                    <a:pt x="350" y="724"/>
                  </a:lnTo>
                  <a:lnTo>
                    <a:pt x="345" y="800"/>
                  </a:lnTo>
                  <a:lnTo>
                    <a:pt x="342" y="888"/>
                  </a:lnTo>
                  <a:lnTo>
                    <a:pt x="308" y="888"/>
                  </a:lnTo>
                  <a:lnTo>
                    <a:pt x="308" y="855"/>
                  </a:lnTo>
                  <a:lnTo>
                    <a:pt x="308" y="818"/>
                  </a:lnTo>
                  <a:lnTo>
                    <a:pt x="308" y="781"/>
                  </a:lnTo>
                  <a:lnTo>
                    <a:pt x="307" y="742"/>
                  </a:lnTo>
                  <a:lnTo>
                    <a:pt x="303" y="703"/>
                  </a:lnTo>
                  <a:lnTo>
                    <a:pt x="299" y="663"/>
                  </a:lnTo>
                  <a:lnTo>
                    <a:pt x="290" y="623"/>
                  </a:lnTo>
                  <a:lnTo>
                    <a:pt x="279" y="582"/>
                  </a:lnTo>
                  <a:lnTo>
                    <a:pt x="264" y="543"/>
                  </a:lnTo>
                  <a:lnTo>
                    <a:pt x="243" y="506"/>
                  </a:lnTo>
                  <a:lnTo>
                    <a:pt x="219" y="471"/>
                  </a:lnTo>
                  <a:lnTo>
                    <a:pt x="189" y="436"/>
                  </a:lnTo>
                  <a:lnTo>
                    <a:pt x="152" y="405"/>
                  </a:lnTo>
                  <a:lnTo>
                    <a:pt x="108" y="376"/>
                  </a:lnTo>
                  <a:lnTo>
                    <a:pt x="59" y="351"/>
                  </a:lnTo>
                  <a:lnTo>
                    <a:pt x="0" y="330"/>
                  </a:lnTo>
                  <a:lnTo>
                    <a:pt x="11" y="333"/>
                  </a:lnTo>
                  <a:lnTo>
                    <a:pt x="23" y="336"/>
                  </a:lnTo>
                  <a:lnTo>
                    <a:pt x="37" y="340"/>
                  </a:lnTo>
                  <a:lnTo>
                    <a:pt x="54" y="344"/>
                  </a:lnTo>
                  <a:lnTo>
                    <a:pt x="72" y="351"/>
                  </a:lnTo>
                  <a:lnTo>
                    <a:pt x="91" y="359"/>
                  </a:lnTo>
                  <a:lnTo>
                    <a:pt x="111" y="368"/>
                  </a:lnTo>
                  <a:lnTo>
                    <a:pt x="131" y="379"/>
                  </a:lnTo>
                  <a:lnTo>
                    <a:pt x="152" y="393"/>
                  </a:lnTo>
                  <a:lnTo>
                    <a:pt x="173" y="409"/>
                  </a:lnTo>
                  <a:lnTo>
                    <a:pt x="194" y="427"/>
                  </a:lnTo>
                  <a:lnTo>
                    <a:pt x="214" y="448"/>
                  </a:lnTo>
                  <a:lnTo>
                    <a:pt x="234" y="472"/>
                  </a:lnTo>
                  <a:lnTo>
                    <a:pt x="254" y="498"/>
                  </a:lnTo>
                  <a:lnTo>
                    <a:pt x="271" y="528"/>
                  </a:lnTo>
                  <a:lnTo>
                    <a:pt x="287" y="563"/>
                  </a:lnTo>
                  <a:lnTo>
                    <a:pt x="285" y="550"/>
                  </a:lnTo>
                  <a:lnTo>
                    <a:pt x="282" y="534"/>
                  </a:lnTo>
                  <a:lnTo>
                    <a:pt x="280" y="515"/>
                  </a:lnTo>
                  <a:lnTo>
                    <a:pt x="277" y="492"/>
                  </a:lnTo>
                  <a:lnTo>
                    <a:pt x="272" y="465"/>
                  </a:lnTo>
                  <a:lnTo>
                    <a:pt x="266" y="437"/>
                  </a:lnTo>
                  <a:lnTo>
                    <a:pt x="261" y="408"/>
                  </a:lnTo>
                  <a:lnTo>
                    <a:pt x="251" y="375"/>
                  </a:lnTo>
                  <a:lnTo>
                    <a:pt x="241" y="342"/>
                  </a:lnTo>
                  <a:lnTo>
                    <a:pt x="229" y="306"/>
                  </a:lnTo>
                  <a:lnTo>
                    <a:pt x="214" y="271"/>
                  </a:lnTo>
                  <a:lnTo>
                    <a:pt x="197" y="235"/>
                  </a:lnTo>
                  <a:lnTo>
                    <a:pt x="176" y="197"/>
                  </a:lnTo>
                  <a:lnTo>
                    <a:pt x="153" y="160"/>
                  </a:lnTo>
                  <a:lnTo>
                    <a:pt x="127" y="123"/>
                  </a:lnTo>
                  <a:lnTo>
                    <a:pt x="97" y="88"/>
                  </a:lnTo>
                  <a:lnTo>
                    <a:pt x="121" y="110"/>
                  </a:lnTo>
                  <a:lnTo>
                    <a:pt x="141" y="131"/>
                  </a:lnTo>
                  <a:lnTo>
                    <a:pt x="158" y="153"/>
                  </a:lnTo>
                  <a:lnTo>
                    <a:pt x="173" y="175"/>
                  </a:lnTo>
                  <a:lnTo>
                    <a:pt x="186" y="197"/>
                  </a:lnTo>
                  <a:lnTo>
                    <a:pt x="196" y="217"/>
                  </a:lnTo>
                  <a:lnTo>
                    <a:pt x="206" y="235"/>
                  </a:lnTo>
                  <a:lnTo>
                    <a:pt x="214" y="251"/>
                  </a:lnTo>
                  <a:lnTo>
                    <a:pt x="214" y="234"/>
                  </a:lnTo>
                  <a:lnTo>
                    <a:pt x="212" y="208"/>
                  </a:lnTo>
                  <a:lnTo>
                    <a:pt x="209" y="180"/>
                  </a:lnTo>
                  <a:lnTo>
                    <a:pt x="203" y="146"/>
                  </a:lnTo>
                  <a:lnTo>
                    <a:pt x="196" y="114"/>
                  </a:lnTo>
                  <a:lnTo>
                    <a:pt x="188" y="83"/>
                  </a:lnTo>
                  <a:lnTo>
                    <a:pt x="178" y="58"/>
                  </a:lnTo>
                  <a:lnTo>
                    <a:pt x="167" y="38"/>
                  </a:lnTo>
                  <a:lnTo>
                    <a:pt x="179" y="53"/>
                  </a:lnTo>
                  <a:lnTo>
                    <a:pt x="189" y="74"/>
                  </a:lnTo>
                  <a:lnTo>
                    <a:pt x="198" y="98"/>
                  </a:lnTo>
                  <a:lnTo>
                    <a:pt x="206" y="127"/>
                  </a:lnTo>
                  <a:lnTo>
                    <a:pt x="213" y="159"/>
                  </a:lnTo>
                  <a:lnTo>
                    <a:pt x="219" y="192"/>
                  </a:lnTo>
                  <a:lnTo>
                    <a:pt x="222" y="228"/>
                  </a:lnTo>
                  <a:lnTo>
                    <a:pt x="225" y="264"/>
                  </a:lnTo>
                  <a:lnTo>
                    <a:pt x="234" y="283"/>
                  </a:lnTo>
                  <a:lnTo>
                    <a:pt x="247" y="315"/>
                  </a:lnTo>
                  <a:lnTo>
                    <a:pt x="263" y="359"/>
                  </a:lnTo>
                  <a:lnTo>
                    <a:pt x="279" y="411"/>
                  </a:lnTo>
                  <a:lnTo>
                    <a:pt x="295" y="469"/>
                  </a:lnTo>
                  <a:lnTo>
                    <a:pt x="309" y="529"/>
                  </a:lnTo>
                  <a:lnTo>
                    <a:pt x="319" y="590"/>
                  </a:lnTo>
                  <a:lnTo>
                    <a:pt x="325" y="650"/>
                  </a:lnTo>
                  <a:lnTo>
                    <a:pt x="333" y="618"/>
                  </a:lnTo>
                  <a:lnTo>
                    <a:pt x="342" y="581"/>
                  </a:lnTo>
                  <a:lnTo>
                    <a:pt x="352" y="539"/>
                  </a:lnTo>
                  <a:lnTo>
                    <a:pt x="358" y="492"/>
                  </a:lnTo>
                  <a:lnTo>
                    <a:pt x="364" y="441"/>
                  </a:lnTo>
                  <a:lnTo>
                    <a:pt x="365" y="387"/>
                  </a:lnTo>
                  <a:lnTo>
                    <a:pt x="363" y="330"/>
                  </a:lnTo>
                  <a:lnTo>
                    <a:pt x="355" y="272"/>
                  </a:lnTo>
                  <a:lnTo>
                    <a:pt x="343" y="217"/>
                  </a:lnTo>
                  <a:lnTo>
                    <a:pt x="332" y="168"/>
                  </a:lnTo>
                  <a:lnTo>
                    <a:pt x="322" y="126"/>
                  </a:lnTo>
                  <a:lnTo>
                    <a:pt x="310" y="90"/>
                  </a:lnTo>
                  <a:lnTo>
                    <a:pt x="300" y="60"/>
                  </a:lnTo>
                  <a:lnTo>
                    <a:pt x="290" y="35"/>
                  </a:lnTo>
                  <a:lnTo>
                    <a:pt x="282" y="15"/>
                  </a:lnTo>
                  <a:lnTo>
                    <a:pt x="274" y="0"/>
                  </a:lnTo>
                  <a:lnTo>
                    <a:pt x="282" y="15"/>
                  </a:lnTo>
                  <a:lnTo>
                    <a:pt x="294" y="39"/>
                  </a:lnTo>
                  <a:lnTo>
                    <a:pt x="309" y="73"/>
                  </a:lnTo>
                  <a:lnTo>
                    <a:pt x="324" y="112"/>
                  </a:lnTo>
                  <a:lnTo>
                    <a:pt x="338" y="156"/>
                  </a:lnTo>
                  <a:lnTo>
                    <a:pt x="350" y="200"/>
                  </a:lnTo>
                  <a:lnTo>
                    <a:pt x="360" y="245"/>
                  </a:lnTo>
                  <a:lnTo>
                    <a:pt x="365" y="289"/>
                  </a:lnTo>
                  <a:lnTo>
                    <a:pt x="376" y="264"/>
                  </a:lnTo>
                  <a:lnTo>
                    <a:pt x="390" y="236"/>
                  </a:lnTo>
                  <a:lnTo>
                    <a:pt x="408" y="206"/>
                  </a:lnTo>
                  <a:lnTo>
                    <a:pt x="426" y="176"/>
                  </a:lnTo>
                  <a:lnTo>
                    <a:pt x="444" y="145"/>
                  </a:lnTo>
                  <a:lnTo>
                    <a:pt x="459" y="116"/>
                  </a:lnTo>
                  <a:lnTo>
                    <a:pt x="468" y="89"/>
                  </a:lnTo>
                  <a:lnTo>
                    <a:pt x="471" y="64"/>
                  </a:lnTo>
                  <a:lnTo>
                    <a:pt x="471" y="87"/>
                  </a:lnTo>
                  <a:lnTo>
                    <a:pt x="462" y="116"/>
                  </a:lnTo>
                  <a:lnTo>
                    <a:pt x="447" y="152"/>
                  </a:lnTo>
                  <a:lnTo>
                    <a:pt x="429" y="190"/>
                  </a:lnTo>
                  <a:lnTo>
                    <a:pt x="409" y="228"/>
                  </a:lnTo>
                  <a:lnTo>
                    <a:pt x="391" y="261"/>
                  </a:lnTo>
                  <a:lnTo>
                    <a:pt x="377" y="290"/>
                  </a:lnTo>
                  <a:lnTo>
                    <a:pt x="371" y="310"/>
                  </a:lnTo>
                  <a:lnTo>
                    <a:pt x="375" y="336"/>
                  </a:lnTo>
                  <a:lnTo>
                    <a:pt x="378" y="364"/>
                  </a:lnTo>
                  <a:lnTo>
                    <a:pt x="381" y="390"/>
                  </a:lnTo>
                  <a:lnTo>
                    <a:pt x="383" y="414"/>
                  </a:lnTo>
                  <a:lnTo>
                    <a:pt x="405" y="393"/>
                  </a:lnTo>
                  <a:lnTo>
                    <a:pt x="428" y="366"/>
                  </a:lnTo>
                  <a:lnTo>
                    <a:pt x="451" y="335"/>
                  </a:lnTo>
                  <a:lnTo>
                    <a:pt x="471" y="299"/>
                  </a:lnTo>
                  <a:lnTo>
                    <a:pt x="489" y="259"/>
                  </a:lnTo>
                  <a:lnTo>
                    <a:pt x="501" y="214"/>
                  </a:lnTo>
                  <a:lnTo>
                    <a:pt x="507" y="164"/>
                  </a:lnTo>
                  <a:lnTo>
                    <a:pt x="504" y="108"/>
                  </a:lnTo>
                  <a:lnTo>
                    <a:pt x="509" y="135"/>
                  </a:lnTo>
                  <a:lnTo>
                    <a:pt x="512" y="172"/>
                  </a:lnTo>
                  <a:lnTo>
                    <a:pt x="508" y="213"/>
                  </a:lnTo>
                  <a:lnTo>
                    <a:pt x="501" y="253"/>
                  </a:lnTo>
                  <a:lnTo>
                    <a:pt x="514" y="242"/>
                  </a:lnTo>
                  <a:lnTo>
                    <a:pt x="525" y="226"/>
                  </a:lnTo>
                  <a:lnTo>
                    <a:pt x="537" y="206"/>
                  </a:lnTo>
                  <a:lnTo>
                    <a:pt x="547" y="185"/>
                  </a:lnTo>
                  <a:lnTo>
                    <a:pt x="555" y="165"/>
                  </a:lnTo>
                  <a:lnTo>
                    <a:pt x="562" y="145"/>
                  </a:lnTo>
                  <a:lnTo>
                    <a:pt x="567" y="129"/>
                  </a:lnTo>
                  <a:lnTo>
                    <a:pt x="569" y="116"/>
                  </a:lnTo>
                  <a:lnTo>
                    <a:pt x="569" y="130"/>
                  </a:lnTo>
                  <a:lnTo>
                    <a:pt x="566" y="149"/>
                  </a:lnTo>
                  <a:lnTo>
                    <a:pt x="561" y="169"/>
                  </a:lnTo>
                  <a:lnTo>
                    <a:pt x="553" y="191"/>
                  </a:lnTo>
                  <a:lnTo>
                    <a:pt x="543" y="214"/>
                  </a:lnTo>
                  <a:lnTo>
                    <a:pt x="529" y="235"/>
                  </a:lnTo>
                  <a:lnTo>
                    <a:pt x="513" y="255"/>
                  </a:lnTo>
                  <a:lnTo>
                    <a:pt x="494" y="269"/>
                  </a:lnTo>
                  <a:lnTo>
                    <a:pt x="489" y="286"/>
                  </a:lnTo>
                  <a:lnTo>
                    <a:pt x="482" y="302"/>
                  </a:lnTo>
                  <a:lnTo>
                    <a:pt x="474" y="319"/>
                  </a:lnTo>
                  <a:lnTo>
                    <a:pt x="466" y="334"/>
                  </a:lnTo>
                  <a:lnTo>
                    <a:pt x="456" y="349"/>
                  </a:lnTo>
                  <a:lnTo>
                    <a:pt x="448" y="362"/>
                  </a:lnTo>
                  <a:lnTo>
                    <a:pt x="439" y="373"/>
                  </a:lnTo>
                  <a:lnTo>
                    <a:pt x="431" y="382"/>
                  </a:lnTo>
                  <a:lnTo>
                    <a:pt x="423" y="390"/>
                  </a:lnTo>
                  <a:lnTo>
                    <a:pt x="415" y="398"/>
                  </a:lnTo>
                  <a:lnTo>
                    <a:pt x="406" y="408"/>
                  </a:lnTo>
                  <a:lnTo>
                    <a:pt x="398" y="421"/>
                  </a:lnTo>
                  <a:lnTo>
                    <a:pt x="390" y="439"/>
                  </a:lnTo>
                  <a:lnTo>
                    <a:pt x="381" y="464"/>
                  </a:lnTo>
                  <a:lnTo>
                    <a:pt x="376" y="496"/>
                  </a:lnTo>
                  <a:lnTo>
                    <a:pt x="370" y="538"/>
                  </a:lnTo>
                  <a:lnTo>
                    <a:pt x="377" y="521"/>
                  </a:lnTo>
                  <a:lnTo>
                    <a:pt x="387" y="503"/>
                  </a:lnTo>
                  <a:lnTo>
                    <a:pt x="399" y="486"/>
                  </a:lnTo>
                  <a:lnTo>
                    <a:pt x="411" y="469"/>
                  </a:lnTo>
                  <a:lnTo>
                    <a:pt x="423" y="454"/>
                  </a:lnTo>
                  <a:lnTo>
                    <a:pt x="434" y="440"/>
                  </a:lnTo>
                  <a:lnTo>
                    <a:pt x="445" y="429"/>
                  </a:lnTo>
                  <a:lnTo>
                    <a:pt x="453" y="422"/>
                  </a:lnTo>
                  <a:lnTo>
                    <a:pt x="463" y="405"/>
                  </a:lnTo>
                  <a:lnTo>
                    <a:pt x="475" y="380"/>
                  </a:lnTo>
                  <a:lnTo>
                    <a:pt x="483" y="358"/>
                  </a:lnTo>
                  <a:lnTo>
                    <a:pt x="486" y="349"/>
                  </a:lnTo>
                  <a:lnTo>
                    <a:pt x="484" y="366"/>
                  </a:lnTo>
                  <a:lnTo>
                    <a:pt x="478" y="388"/>
                  </a:lnTo>
                  <a:lnTo>
                    <a:pt x="471" y="406"/>
                  </a:lnTo>
                  <a:lnTo>
                    <a:pt x="469" y="414"/>
                  </a:lnTo>
                  <a:lnTo>
                    <a:pt x="485" y="406"/>
                  </a:lnTo>
                  <a:lnTo>
                    <a:pt x="502" y="398"/>
                  </a:lnTo>
                  <a:lnTo>
                    <a:pt x="522" y="391"/>
                  </a:lnTo>
                  <a:lnTo>
                    <a:pt x="540" y="387"/>
                  </a:lnTo>
                  <a:lnTo>
                    <a:pt x="560" y="383"/>
                  </a:lnTo>
                  <a:lnTo>
                    <a:pt x="577" y="380"/>
                  </a:lnTo>
                  <a:lnTo>
                    <a:pt x="593" y="380"/>
                  </a:lnTo>
                  <a:lnTo>
                    <a:pt x="607" y="380"/>
                  </a:lnTo>
                  <a:close/>
                </a:path>
              </a:pathLst>
            </a:custGeom>
            <a:solidFill>
              <a:srgbClr val="0C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7" name="Freeform 104"/>
            <p:cNvSpPr/>
            <p:nvPr/>
          </p:nvSpPr>
          <p:spPr bwMode="auto">
            <a:xfrm>
              <a:off x="2477" y="1412"/>
              <a:ext cx="408" cy="299"/>
            </a:xfrm>
            <a:custGeom>
              <a:avLst/>
              <a:gdLst>
                <a:gd name="T0" fmla="*/ 1 w 814"/>
                <a:gd name="T1" fmla="*/ 1 h 595"/>
                <a:gd name="T2" fmla="*/ 1 w 814"/>
                <a:gd name="T3" fmla="*/ 1 h 595"/>
                <a:gd name="T4" fmla="*/ 1 w 814"/>
                <a:gd name="T5" fmla="*/ 1 h 595"/>
                <a:gd name="T6" fmla="*/ 1 w 814"/>
                <a:gd name="T7" fmla="*/ 1 h 595"/>
                <a:gd name="T8" fmla="*/ 1 w 814"/>
                <a:gd name="T9" fmla="*/ 1 h 595"/>
                <a:gd name="T10" fmla="*/ 1 w 814"/>
                <a:gd name="T11" fmla="*/ 1 h 595"/>
                <a:gd name="T12" fmla="*/ 1 w 814"/>
                <a:gd name="T13" fmla="*/ 1 h 595"/>
                <a:gd name="T14" fmla="*/ 1 w 814"/>
                <a:gd name="T15" fmla="*/ 1 h 595"/>
                <a:gd name="T16" fmla="*/ 1 w 814"/>
                <a:gd name="T17" fmla="*/ 1 h 595"/>
                <a:gd name="T18" fmla="*/ 1 w 814"/>
                <a:gd name="T19" fmla="*/ 1 h 595"/>
                <a:gd name="T20" fmla="*/ 1 w 814"/>
                <a:gd name="T21" fmla="*/ 1 h 595"/>
                <a:gd name="T22" fmla="*/ 1 w 814"/>
                <a:gd name="T23" fmla="*/ 1 h 595"/>
                <a:gd name="T24" fmla="*/ 1 w 814"/>
                <a:gd name="T25" fmla="*/ 1 h 595"/>
                <a:gd name="T26" fmla="*/ 1 w 814"/>
                <a:gd name="T27" fmla="*/ 1 h 595"/>
                <a:gd name="T28" fmla="*/ 1 w 814"/>
                <a:gd name="T29" fmla="*/ 1 h 595"/>
                <a:gd name="T30" fmla="*/ 1 w 814"/>
                <a:gd name="T31" fmla="*/ 1 h 595"/>
                <a:gd name="T32" fmla="*/ 1 w 814"/>
                <a:gd name="T33" fmla="*/ 1 h 595"/>
                <a:gd name="T34" fmla="*/ 1 w 814"/>
                <a:gd name="T35" fmla="*/ 1 h 595"/>
                <a:gd name="T36" fmla="*/ 1 w 814"/>
                <a:gd name="T37" fmla="*/ 1 h 595"/>
                <a:gd name="T38" fmla="*/ 1 w 814"/>
                <a:gd name="T39" fmla="*/ 1 h 595"/>
                <a:gd name="T40" fmla="*/ 1 w 814"/>
                <a:gd name="T41" fmla="*/ 1 h 595"/>
                <a:gd name="T42" fmla="*/ 1 w 814"/>
                <a:gd name="T43" fmla="*/ 1 h 595"/>
                <a:gd name="T44" fmla="*/ 1 w 814"/>
                <a:gd name="T45" fmla="*/ 1 h 595"/>
                <a:gd name="T46" fmla="*/ 1 w 814"/>
                <a:gd name="T47" fmla="*/ 1 h 595"/>
                <a:gd name="T48" fmla="*/ 1 w 814"/>
                <a:gd name="T49" fmla="*/ 1 h 595"/>
                <a:gd name="T50" fmla="*/ 1 w 814"/>
                <a:gd name="T51" fmla="*/ 1 h 595"/>
                <a:gd name="T52" fmla="*/ 1 w 814"/>
                <a:gd name="T53" fmla="*/ 1 h 595"/>
                <a:gd name="T54" fmla="*/ 1 w 814"/>
                <a:gd name="T55" fmla="*/ 1 h 595"/>
                <a:gd name="T56" fmla="*/ 1 w 814"/>
                <a:gd name="T57" fmla="*/ 1 h 595"/>
                <a:gd name="T58" fmla="*/ 1 w 814"/>
                <a:gd name="T59" fmla="*/ 1 h 595"/>
                <a:gd name="T60" fmla="*/ 1 w 814"/>
                <a:gd name="T61" fmla="*/ 1 h 595"/>
                <a:gd name="T62" fmla="*/ 1 w 814"/>
                <a:gd name="T63" fmla="*/ 1 h 595"/>
                <a:gd name="T64" fmla="*/ 1 w 814"/>
                <a:gd name="T65" fmla="*/ 1 h 595"/>
                <a:gd name="T66" fmla="*/ 1 w 814"/>
                <a:gd name="T67" fmla="*/ 1 h 595"/>
                <a:gd name="T68" fmla="*/ 1 w 814"/>
                <a:gd name="T69" fmla="*/ 1 h 595"/>
                <a:gd name="T70" fmla="*/ 1 w 814"/>
                <a:gd name="T71" fmla="*/ 1 h 595"/>
                <a:gd name="T72" fmla="*/ 1 w 814"/>
                <a:gd name="T73" fmla="*/ 1 h 595"/>
                <a:gd name="T74" fmla="*/ 1 w 814"/>
                <a:gd name="T75" fmla="*/ 1 h 595"/>
                <a:gd name="T76" fmla="*/ 1 w 814"/>
                <a:gd name="T77" fmla="*/ 1 h 595"/>
                <a:gd name="T78" fmla="*/ 1 w 814"/>
                <a:gd name="T79" fmla="*/ 1 h 595"/>
                <a:gd name="T80" fmla="*/ 1 w 814"/>
                <a:gd name="T81" fmla="*/ 1 h 595"/>
                <a:gd name="T82" fmla="*/ 1 w 814"/>
                <a:gd name="T83" fmla="*/ 1 h 595"/>
                <a:gd name="T84" fmla="*/ 1 w 814"/>
                <a:gd name="T85" fmla="*/ 1 h 595"/>
                <a:gd name="T86" fmla="*/ 1 w 814"/>
                <a:gd name="T87" fmla="*/ 1 h 595"/>
                <a:gd name="T88" fmla="*/ 1 w 814"/>
                <a:gd name="T89" fmla="*/ 1 h 595"/>
                <a:gd name="T90" fmla="*/ 1 w 814"/>
                <a:gd name="T91" fmla="*/ 1 h 595"/>
                <a:gd name="T92" fmla="*/ 1 w 814"/>
                <a:gd name="T93" fmla="*/ 1 h 595"/>
                <a:gd name="T94" fmla="*/ 1 w 814"/>
                <a:gd name="T95" fmla="*/ 1 h 595"/>
                <a:gd name="T96" fmla="*/ 1 w 814"/>
                <a:gd name="T97" fmla="*/ 1 h 595"/>
                <a:gd name="T98" fmla="*/ 1 w 814"/>
                <a:gd name="T99" fmla="*/ 1 h 595"/>
                <a:gd name="T100" fmla="*/ 1 w 814"/>
                <a:gd name="T101" fmla="*/ 1 h 595"/>
                <a:gd name="T102" fmla="*/ 1 w 814"/>
                <a:gd name="T103" fmla="*/ 1 h 595"/>
                <a:gd name="T104" fmla="*/ 1 w 814"/>
                <a:gd name="T105" fmla="*/ 1 h 595"/>
                <a:gd name="T106" fmla="*/ 1 w 814"/>
                <a:gd name="T107" fmla="*/ 1 h 595"/>
                <a:gd name="T108" fmla="*/ 1 w 814"/>
                <a:gd name="T109" fmla="*/ 1 h 595"/>
                <a:gd name="T110" fmla="*/ 1 w 814"/>
                <a:gd name="T111" fmla="*/ 1 h 59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14"/>
                <a:gd name="T169" fmla="*/ 0 h 595"/>
                <a:gd name="T170" fmla="*/ 814 w 814"/>
                <a:gd name="T171" fmla="*/ 595 h 59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14" h="595">
                  <a:moveTo>
                    <a:pt x="507" y="99"/>
                  </a:moveTo>
                  <a:lnTo>
                    <a:pt x="514" y="74"/>
                  </a:lnTo>
                  <a:lnTo>
                    <a:pt x="510" y="51"/>
                  </a:lnTo>
                  <a:lnTo>
                    <a:pt x="497" y="31"/>
                  </a:lnTo>
                  <a:lnTo>
                    <a:pt x="479" y="15"/>
                  </a:lnTo>
                  <a:lnTo>
                    <a:pt x="455" y="5"/>
                  </a:lnTo>
                  <a:lnTo>
                    <a:pt x="427" y="0"/>
                  </a:lnTo>
                  <a:lnTo>
                    <a:pt x="398" y="3"/>
                  </a:lnTo>
                  <a:lnTo>
                    <a:pt x="371" y="14"/>
                  </a:lnTo>
                  <a:lnTo>
                    <a:pt x="345" y="31"/>
                  </a:lnTo>
                  <a:lnTo>
                    <a:pt x="325" y="51"/>
                  </a:lnTo>
                  <a:lnTo>
                    <a:pt x="309" y="73"/>
                  </a:lnTo>
                  <a:lnTo>
                    <a:pt x="298" y="95"/>
                  </a:lnTo>
                  <a:lnTo>
                    <a:pt x="292" y="119"/>
                  </a:lnTo>
                  <a:lnTo>
                    <a:pt x="292" y="142"/>
                  </a:lnTo>
                  <a:lnTo>
                    <a:pt x="298" y="165"/>
                  </a:lnTo>
                  <a:lnTo>
                    <a:pt x="311" y="188"/>
                  </a:lnTo>
                  <a:lnTo>
                    <a:pt x="302" y="188"/>
                  </a:lnTo>
                  <a:lnTo>
                    <a:pt x="295" y="190"/>
                  </a:lnTo>
                  <a:lnTo>
                    <a:pt x="288" y="191"/>
                  </a:lnTo>
                  <a:lnTo>
                    <a:pt x="282" y="195"/>
                  </a:lnTo>
                  <a:lnTo>
                    <a:pt x="277" y="199"/>
                  </a:lnTo>
                  <a:lnTo>
                    <a:pt x="273" y="204"/>
                  </a:lnTo>
                  <a:lnTo>
                    <a:pt x="270" y="211"/>
                  </a:lnTo>
                  <a:lnTo>
                    <a:pt x="268" y="218"/>
                  </a:lnTo>
                  <a:lnTo>
                    <a:pt x="264" y="204"/>
                  </a:lnTo>
                  <a:lnTo>
                    <a:pt x="261" y="191"/>
                  </a:lnTo>
                  <a:lnTo>
                    <a:pt x="258" y="182"/>
                  </a:lnTo>
                  <a:lnTo>
                    <a:pt x="251" y="175"/>
                  </a:lnTo>
                  <a:lnTo>
                    <a:pt x="269" y="167"/>
                  </a:lnTo>
                  <a:lnTo>
                    <a:pt x="277" y="149"/>
                  </a:lnTo>
                  <a:lnTo>
                    <a:pt x="279" y="126"/>
                  </a:lnTo>
                  <a:lnTo>
                    <a:pt x="270" y="102"/>
                  </a:lnTo>
                  <a:lnTo>
                    <a:pt x="253" y="83"/>
                  </a:lnTo>
                  <a:lnTo>
                    <a:pt x="229" y="73"/>
                  </a:lnTo>
                  <a:lnTo>
                    <a:pt x="197" y="76"/>
                  </a:lnTo>
                  <a:lnTo>
                    <a:pt x="158" y="99"/>
                  </a:lnTo>
                  <a:lnTo>
                    <a:pt x="123" y="131"/>
                  </a:lnTo>
                  <a:lnTo>
                    <a:pt x="103" y="160"/>
                  </a:lnTo>
                  <a:lnTo>
                    <a:pt x="97" y="186"/>
                  </a:lnTo>
                  <a:lnTo>
                    <a:pt x="100" y="206"/>
                  </a:lnTo>
                  <a:lnTo>
                    <a:pt x="112" y="223"/>
                  </a:lnTo>
                  <a:lnTo>
                    <a:pt x="128" y="237"/>
                  </a:lnTo>
                  <a:lnTo>
                    <a:pt x="147" y="245"/>
                  </a:lnTo>
                  <a:lnTo>
                    <a:pt x="167" y="248"/>
                  </a:lnTo>
                  <a:lnTo>
                    <a:pt x="158" y="263"/>
                  </a:lnTo>
                  <a:lnTo>
                    <a:pt x="151" y="280"/>
                  </a:lnTo>
                  <a:lnTo>
                    <a:pt x="146" y="301"/>
                  </a:lnTo>
                  <a:lnTo>
                    <a:pt x="145" y="320"/>
                  </a:lnTo>
                  <a:lnTo>
                    <a:pt x="133" y="271"/>
                  </a:lnTo>
                  <a:lnTo>
                    <a:pt x="115" y="241"/>
                  </a:lnTo>
                  <a:lnTo>
                    <a:pt x="93" y="227"/>
                  </a:lnTo>
                  <a:lnTo>
                    <a:pt x="71" y="228"/>
                  </a:lnTo>
                  <a:lnTo>
                    <a:pt x="53" y="241"/>
                  </a:lnTo>
                  <a:lnTo>
                    <a:pt x="40" y="265"/>
                  </a:lnTo>
                  <a:lnTo>
                    <a:pt x="37" y="297"/>
                  </a:lnTo>
                  <a:lnTo>
                    <a:pt x="47" y="336"/>
                  </a:lnTo>
                  <a:lnTo>
                    <a:pt x="34" y="326"/>
                  </a:lnTo>
                  <a:lnTo>
                    <a:pt x="20" y="325"/>
                  </a:lnTo>
                  <a:lnTo>
                    <a:pt x="8" y="334"/>
                  </a:lnTo>
                  <a:lnTo>
                    <a:pt x="0" y="349"/>
                  </a:lnTo>
                  <a:lnTo>
                    <a:pt x="0" y="372"/>
                  </a:lnTo>
                  <a:lnTo>
                    <a:pt x="11" y="398"/>
                  </a:lnTo>
                  <a:lnTo>
                    <a:pt x="35" y="429"/>
                  </a:lnTo>
                  <a:lnTo>
                    <a:pt x="77" y="464"/>
                  </a:lnTo>
                  <a:lnTo>
                    <a:pt x="71" y="465"/>
                  </a:lnTo>
                  <a:lnTo>
                    <a:pt x="67" y="470"/>
                  </a:lnTo>
                  <a:lnTo>
                    <a:pt x="62" y="477"/>
                  </a:lnTo>
                  <a:lnTo>
                    <a:pt x="59" y="486"/>
                  </a:lnTo>
                  <a:lnTo>
                    <a:pt x="57" y="496"/>
                  </a:lnTo>
                  <a:lnTo>
                    <a:pt x="57" y="509"/>
                  </a:lnTo>
                  <a:lnTo>
                    <a:pt x="61" y="520"/>
                  </a:lnTo>
                  <a:lnTo>
                    <a:pt x="67" y="533"/>
                  </a:lnTo>
                  <a:lnTo>
                    <a:pt x="76" y="546"/>
                  </a:lnTo>
                  <a:lnTo>
                    <a:pt x="88" y="557"/>
                  </a:lnTo>
                  <a:lnTo>
                    <a:pt x="106" y="567"/>
                  </a:lnTo>
                  <a:lnTo>
                    <a:pt x="128" y="577"/>
                  </a:lnTo>
                  <a:lnTo>
                    <a:pt x="154" y="584"/>
                  </a:lnTo>
                  <a:lnTo>
                    <a:pt x="186" y="588"/>
                  </a:lnTo>
                  <a:lnTo>
                    <a:pt x="224" y="589"/>
                  </a:lnTo>
                  <a:lnTo>
                    <a:pt x="268" y="587"/>
                  </a:lnTo>
                  <a:lnTo>
                    <a:pt x="304" y="582"/>
                  </a:lnTo>
                  <a:lnTo>
                    <a:pt x="330" y="577"/>
                  </a:lnTo>
                  <a:lnTo>
                    <a:pt x="349" y="567"/>
                  </a:lnTo>
                  <a:lnTo>
                    <a:pt x="362" y="558"/>
                  </a:lnTo>
                  <a:lnTo>
                    <a:pt x="367" y="547"/>
                  </a:lnTo>
                  <a:lnTo>
                    <a:pt x="370" y="534"/>
                  </a:lnTo>
                  <a:lnTo>
                    <a:pt x="367" y="520"/>
                  </a:lnTo>
                  <a:lnTo>
                    <a:pt x="362" y="507"/>
                  </a:lnTo>
                  <a:lnTo>
                    <a:pt x="375" y="509"/>
                  </a:lnTo>
                  <a:lnTo>
                    <a:pt x="391" y="509"/>
                  </a:lnTo>
                  <a:lnTo>
                    <a:pt x="408" y="508"/>
                  </a:lnTo>
                  <a:lnTo>
                    <a:pt x="425" y="503"/>
                  </a:lnTo>
                  <a:lnTo>
                    <a:pt x="441" y="496"/>
                  </a:lnTo>
                  <a:lnTo>
                    <a:pt x="457" y="486"/>
                  </a:lnTo>
                  <a:lnTo>
                    <a:pt x="470" y="473"/>
                  </a:lnTo>
                  <a:lnTo>
                    <a:pt x="481" y="456"/>
                  </a:lnTo>
                  <a:lnTo>
                    <a:pt x="478" y="467"/>
                  </a:lnTo>
                  <a:lnTo>
                    <a:pt x="476" y="478"/>
                  </a:lnTo>
                  <a:lnTo>
                    <a:pt x="476" y="486"/>
                  </a:lnTo>
                  <a:lnTo>
                    <a:pt x="478" y="493"/>
                  </a:lnTo>
                  <a:lnTo>
                    <a:pt x="482" y="500"/>
                  </a:lnTo>
                  <a:lnTo>
                    <a:pt x="488" y="504"/>
                  </a:lnTo>
                  <a:lnTo>
                    <a:pt x="496" y="510"/>
                  </a:lnTo>
                  <a:lnTo>
                    <a:pt x="507" y="515"/>
                  </a:lnTo>
                  <a:lnTo>
                    <a:pt x="495" y="528"/>
                  </a:lnTo>
                  <a:lnTo>
                    <a:pt x="489" y="541"/>
                  </a:lnTo>
                  <a:lnTo>
                    <a:pt x="492" y="555"/>
                  </a:lnTo>
                  <a:lnTo>
                    <a:pt x="499" y="566"/>
                  </a:lnTo>
                  <a:lnTo>
                    <a:pt x="511" y="578"/>
                  </a:lnTo>
                  <a:lnTo>
                    <a:pt x="527" y="586"/>
                  </a:lnTo>
                  <a:lnTo>
                    <a:pt x="546" y="593"/>
                  </a:lnTo>
                  <a:lnTo>
                    <a:pt x="567" y="595"/>
                  </a:lnTo>
                  <a:lnTo>
                    <a:pt x="600" y="594"/>
                  </a:lnTo>
                  <a:lnTo>
                    <a:pt x="631" y="589"/>
                  </a:lnTo>
                  <a:lnTo>
                    <a:pt x="662" y="580"/>
                  </a:lnTo>
                  <a:lnTo>
                    <a:pt x="691" y="567"/>
                  </a:lnTo>
                  <a:lnTo>
                    <a:pt x="716" y="553"/>
                  </a:lnTo>
                  <a:lnTo>
                    <a:pt x="741" y="534"/>
                  </a:lnTo>
                  <a:lnTo>
                    <a:pt x="762" y="516"/>
                  </a:lnTo>
                  <a:lnTo>
                    <a:pt x="780" y="495"/>
                  </a:lnTo>
                  <a:lnTo>
                    <a:pt x="795" y="474"/>
                  </a:lnTo>
                  <a:lnTo>
                    <a:pt x="805" y="454"/>
                  </a:lnTo>
                  <a:lnTo>
                    <a:pt x="812" y="434"/>
                  </a:lnTo>
                  <a:lnTo>
                    <a:pt x="814" y="416"/>
                  </a:lnTo>
                  <a:lnTo>
                    <a:pt x="811" y="400"/>
                  </a:lnTo>
                  <a:lnTo>
                    <a:pt x="803" y="385"/>
                  </a:lnTo>
                  <a:lnTo>
                    <a:pt x="790" y="374"/>
                  </a:lnTo>
                  <a:lnTo>
                    <a:pt x="771" y="366"/>
                  </a:lnTo>
                  <a:lnTo>
                    <a:pt x="782" y="350"/>
                  </a:lnTo>
                  <a:lnTo>
                    <a:pt x="787" y="328"/>
                  </a:lnTo>
                  <a:lnTo>
                    <a:pt x="785" y="303"/>
                  </a:lnTo>
                  <a:lnTo>
                    <a:pt x="780" y="279"/>
                  </a:lnTo>
                  <a:lnTo>
                    <a:pt x="768" y="259"/>
                  </a:lnTo>
                  <a:lnTo>
                    <a:pt x="754" y="245"/>
                  </a:lnTo>
                  <a:lnTo>
                    <a:pt x="736" y="242"/>
                  </a:lnTo>
                  <a:lnTo>
                    <a:pt x="715" y="252"/>
                  </a:lnTo>
                  <a:lnTo>
                    <a:pt x="708" y="243"/>
                  </a:lnTo>
                  <a:lnTo>
                    <a:pt x="703" y="235"/>
                  </a:lnTo>
                  <a:lnTo>
                    <a:pt x="694" y="228"/>
                  </a:lnTo>
                  <a:lnTo>
                    <a:pt x="688" y="223"/>
                  </a:lnTo>
                  <a:lnTo>
                    <a:pt x="678" y="220"/>
                  </a:lnTo>
                  <a:lnTo>
                    <a:pt x="669" y="219"/>
                  </a:lnTo>
                  <a:lnTo>
                    <a:pt x="659" y="221"/>
                  </a:lnTo>
                  <a:lnTo>
                    <a:pt x="647" y="226"/>
                  </a:lnTo>
                  <a:lnTo>
                    <a:pt x="675" y="210"/>
                  </a:lnTo>
                  <a:lnTo>
                    <a:pt x="692" y="192"/>
                  </a:lnTo>
                  <a:lnTo>
                    <a:pt x="700" y="174"/>
                  </a:lnTo>
                  <a:lnTo>
                    <a:pt x="700" y="158"/>
                  </a:lnTo>
                  <a:lnTo>
                    <a:pt x="692" y="144"/>
                  </a:lnTo>
                  <a:lnTo>
                    <a:pt x="679" y="135"/>
                  </a:lnTo>
                  <a:lnTo>
                    <a:pt x="661" y="133"/>
                  </a:lnTo>
                  <a:lnTo>
                    <a:pt x="638" y="137"/>
                  </a:lnTo>
                  <a:lnTo>
                    <a:pt x="651" y="128"/>
                  </a:lnTo>
                  <a:lnTo>
                    <a:pt x="658" y="118"/>
                  </a:lnTo>
                  <a:lnTo>
                    <a:pt x="661" y="106"/>
                  </a:lnTo>
                  <a:lnTo>
                    <a:pt x="660" y="95"/>
                  </a:lnTo>
                  <a:lnTo>
                    <a:pt x="655" y="84"/>
                  </a:lnTo>
                  <a:lnTo>
                    <a:pt x="648" y="75"/>
                  </a:lnTo>
                  <a:lnTo>
                    <a:pt x="638" y="67"/>
                  </a:lnTo>
                  <a:lnTo>
                    <a:pt x="625" y="60"/>
                  </a:lnTo>
                  <a:lnTo>
                    <a:pt x="612" y="57"/>
                  </a:lnTo>
                  <a:lnTo>
                    <a:pt x="597" y="55"/>
                  </a:lnTo>
                  <a:lnTo>
                    <a:pt x="582" y="58"/>
                  </a:lnTo>
                  <a:lnTo>
                    <a:pt x="565" y="64"/>
                  </a:lnTo>
                  <a:lnTo>
                    <a:pt x="550" y="75"/>
                  </a:lnTo>
                  <a:lnTo>
                    <a:pt x="535" y="90"/>
                  </a:lnTo>
                  <a:lnTo>
                    <a:pt x="523" y="111"/>
                  </a:lnTo>
                  <a:lnTo>
                    <a:pt x="511" y="137"/>
                  </a:lnTo>
                  <a:lnTo>
                    <a:pt x="507" y="99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8" name="Freeform 105"/>
            <p:cNvSpPr/>
            <p:nvPr/>
          </p:nvSpPr>
          <p:spPr bwMode="auto">
            <a:xfrm>
              <a:off x="2793" y="1789"/>
              <a:ext cx="80" cy="93"/>
            </a:xfrm>
            <a:custGeom>
              <a:avLst/>
              <a:gdLst>
                <a:gd name="T0" fmla="*/ 1 w 160"/>
                <a:gd name="T1" fmla="*/ 1 h 185"/>
                <a:gd name="T2" fmla="*/ 1 w 160"/>
                <a:gd name="T3" fmla="*/ 1 h 185"/>
                <a:gd name="T4" fmla="*/ 1 w 160"/>
                <a:gd name="T5" fmla="*/ 1 h 185"/>
                <a:gd name="T6" fmla="*/ 1 w 160"/>
                <a:gd name="T7" fmla="*/ 1 h 185"/>
                <a:gd name="T8" fmla="*/ 1 w 160"/>
                <a:gd name="T9" fmla="*/ 1 h 185"/>
                <a:gd name="T10" fmla="*/ 1 w 160"/>
                <a:gd name="T11" fmla="*/ 1 h 185"/>
                <a:gd name="T12" fmla="*/ 1 w 160"/>
                <a:gd name="T13" fmla="*/ 1 h 185"/>
                <a:gd name="T14" fmla="*/ 1 w 160"/>
                <a:gd name="T15" fmla="*/ 1 h 185"/>
                <a:gd name="T16" fmla="*/ 1 w 160"/>
                <a:gd name="T17" fmla="*/ 1 h 185"/>
                <a:gd name="T18" fmla="*/ 1 w 160"/>
                <a:gd name="T19" fmla="*/ 1 h 185"/>
                <a:gd name="T20" fmla="*/ 1 w 160"/>
                <a:gd name="T21" fmla="*/ 1 h 185"/>
                <a:gd name="T22" fmla="*/ 1 w 160"/>
                <a:gd name="T23" fmla="*/ 1 h 185"/>
                <a:gd name="T24" fmla="*/ 1 w 160"/>
                <a:gd name="T25" fmla="*/ 1 h 185"/>
                <a:gd name="T26" fmla="*/ 1 w 160"/>
                <a:gd name="T27" fmla="*/ 1 h 185"/>
                <a:gd name="T28" fmla="*/ 1 w 160"/>
                <a:gd name="T29" fmla="*/ 1 h 185"/>
                <a:gd name="T30" fmla="*/ 1 w 160"/>
                <a:gd name="T31" fmla="*/ 1 h 185"/>
                <a:gd name="T32" fmla="*/ 1 w 160"/>
                <a:gd name="T33" fmla="*/ 1 h 185"/>
                <a:gd name="T34" fmla="*/ 1 w 160"/>
                <a:gd name="T35" fmla="*/ 1 h 185"/>
                <a:gd name="T36" fmla="*/ 1 w 160"/>
                <a:gd name="T37" fmla="*/ 1 h 185"/>
                <a:gd name="T38" fmla="*/ 1 w 160"/>
                <a:gd name="T39" fmla="*/ 1 h 185"/>
                <a:gd name="T40" fmla="*/ 1 w 160"/>
                <a:gd name="T41" fmla="*/ 1 h 185"/>
                <a:gd name="T42" fmla="*/ 1 w 160"/>
                <a:gd name="T43" fmla="*/ 1 h 185"/>
                <a:gd name="T44" fmla="*/ 1 w 160"/>
                <a:gd name="T45" fmla="*/ 1 h 185"/>
                <a:gd name="T46" fmla="*/ 1 w 160"/>
                <a:gd name="T47" fmla="*/ 1 h 185"/>
                <a:gd name="T48" fmla="*/ 1 w 160"/>
                <a:gd name="T49" fmla="*/ 1 h 185"/>
                <a:gd name="T50" fmla="*/ 1 w 160"/>
                <a:gd name="T51" fmla="*/ 1 h 185"/>
                <a:gd name="T52" fmla="*/ 1 w 160"/>
                <a:gd name="T53" fmla="*/ 1 h 185"/>
                <a:gd name="T54" fmla="*/ 1 w 160"/>
                <a:gd name="T55" fmla="*/ 1 h 185"/>
                <a:gd name="T56" fmla="*/ 1 w 160"/>
                <a:gd name="T57" fmla="*/ 1 h 185"/>
                <a:gd name="T58" fmla="*/ 1 w 160"/>
                <a:gd name="T59" fmla="*/ 1 h 185"/>
                <a:gd name="T60" fmla="*/ 1 w 160"/>
                <a:gd name="T61" fmla="*/ 1 h 185"/>
                <a:gd name="T62" fmla="*/ 1 w 160"/>
                <a:gd name="T63" fmla="*/ 1 h 185"/>
                <a:gd name="T64" fmla="*/ 1 w 160"/>
                <a:gd name="T65" fmla="*/ 1 h 185"/>
                <a:gd name="T66" fmla="*/ 1 w 160"/>
                <a:gd name="T67" fmla="*/ 1 h 185"/>
                <a:gd name="T68" fmla="*/ 1 w 160"/>
                <a:gd name="T69" fmla="*/ 1 h 185"/>
                <a:gd name="T70" fmla="*/ 1 w 160"/>
                <a:gd name="T71" fmla="*/ 1 h 185"/>
                <a:gd name="T72" fmla="*/ 1 w 160"/>
                <a:gd name="T73" fmla="*/ 1 h 185"/>
                <a:gd name="T74" fmla="*/ 1 w 160"/>
                <a:gd name="T75" fmla="*/ 1 h 185"/>
                <a:gd name="T76" fmla="*/ 1 w 160"/>
                <a:gd name="T77" fmla="*/ 1 h 185"/>
                <a:gd name="T78" fmla="*/ 1 w 160"/>
                <a:gd name="T79" fmla="*/ 1 h 185"/>
                <a:gd name="T80" fmla="*/ 1 w 160"/>
                <a:gd name="T81" fmla="*/ 1 h 185"/>
                <a:gd name="T82" fmla="*/ 1 w 160"/>
                <a:gd name="T83" fmla="*/ 1 h 185"/>
                <a:gd name="T84" fmla="*/ 1 w 160"/>
                <a:gd name="T85" fmla="*/ 1 h 185"/>
                <a:gd name="T86" fmla="*/ 1 w 160"/>
                <a:gd name="T87" fmla="*/ 1 h 185"/>
                <a:gd name="T88" fmla="*/ 1 w 160"/>
                <a:gd name="T89" fmla="*/ 1 h 185"/>
                <a:gd name="T90" fmla="*/ 1 w 160"/>
                <a:gd name="T91" fmla="*/ 1 h 185"/>
                <a:gd name="T92" fmla="*/ 1 w 160"/>
                <a:gd name="T93" fmla="*/ 1 h 18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60"/>
                <a:gd name="T142" fmla="*/ 0 h 185"/>
                <a:gd name="T143" fmla="*/ 160 w 160"/>
                <a:gd name="T144" fmla="*/ 185 h 18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60" h="185">
                  <a:moveTo>
                    <a:pt x="88" y="183"/>
                  </a:moveTo>
                  <a:lnTo>
                    <a:pt x="87" y="176"/>
                  </a:lnTo>
                  <a:lnTo>
                    <a:pt x="82" y="167"/>
                  </a:lnTo>
                  <a:lnTo>
                    <a:pt x="76" y="159"/>
                  </a:lnTo>
                  <a:lnTo>
                    <a:pt x="67" y="151"/>
                  </a:lnTo>
                  <a:lnTo>
                    <a:pt x="55" y="144"/>
                  </a:lnTo>
                  <a:lnTo>
                    <a:pt x="40" y="140"/>
                  </a:lnTo>
                  <a:lnTo>
                    <a:pt x="22" y="139"/>
                  </a:lnTo>
                  <a:lnTo>
                    <a:pt x="1" y="143"/>
                  </a:lnTo>
                  <a:lnTo>
                    <a:pt x="5" y="135"/>
                  </a:lnTo>
                  <a:lnTo>
                    <a:pt x="9" y="126"/>
                  </a:lnTo>
                  <a:lnTo>
                    <a:pt x="17" y="120"/>
                  </a:lnTo>
                  <a:lnTo>
                    <a:pt x="27" y="116"/>
                  </a:lnTo>
                  <a:lnTo>
                    <a:pt x="38" y="116"/>
                  </a:lnTo>
                  <a:lnTo>
                    <a:pt x="51" y="122"/>
                  </a:lnTo>
                  <a:lnTo>
                    <a:pt x="65" y="132"/>
                  </a:lnTo>
                  <a:lnTo>
                    <a:pt x="80" y="149"/>
                  </a:lnTo>
                  <a:lnTo>
                    <a:pt x="77" y="141"/>
                  </a:lnTo>
                  <a:lnTo>
                    <a:pt x="75" y="131"/>
                  </a:lnTo>
                  <a:lnTo>
                    <a:pt x="69" y="120"/>
                  </a:lnTo>
                  <a:lnTo>
                    <a:pt x="62" y="109"/>
                  </a:lnTo>
                  <a:lnTo>
                    <a:pt x="52" y="100"/>
                  </a:lnTo>
                  <a:lnTo>
                    <a:pt x="38" y="93"/>
                  </a:lnTo>
                  <a:lnTo>
                    <a:pt x="21" y="91"/>
                  </a:lnTo>
                  <a:lnTo>
                    <a:pt x="0" y="94"/>
                  </a:lnTo>
                  <a:lnTo>
                    <a:pt x="2" y="85"/>
                  </a:lnTo>
                  <a:lnTo>
                    <a:pt x="8" y="77"/>
                  </a:lnTo>
                  <a:lnTo>
                    <a:pt x="19" y="71"/>
                  </a:lnTo>
                  <a:lnTo>
                    <a:pt x="30" y="69"/>
                  </a:lnTo>
                  <a:lnTo>
                    <a:pt x="43" y="71"/>
                  </a:lnTo>
                  <a:lnTo>
                    <a:pt x="55" y="80"/>
                  </a:lnTo>
                  <a:lnTo>
                    <a:pt x="68" y="97"/>
                  </a:lnTo>
                  <a:lnTo>
                    <a:pt x="78" y="123"/>
                  </a:lnTo>
                  <a:lnTo>
                    <a:pt x="76" y="108"/>
                  </a:lnTo>
                  <a:lnTo>
                    <a:pt x="73" y="91"/>
                  </a:lnTo>
                  <a:lnTo>
                    <a:pt x="67" y="75"/>
                  </a:lnTo>
                  <a:lnTo>
                    <a:pt x="60" y="59"/>
                  </a:lnTo>
                  <a:lnTo>
                    <a:pt x="51" y="45"/>
                  </a:lnTo>
                  <a:lnTo>
                    <a:pt x="38" y="33"/>
                  </a:lnTo>
                  <a:lnTo>
                    <a:pt x="24" y="25"/>
                  </a:lnTo>
                  <a:lnTo>
                    <a:pt x="7" y="22"/>
                  </a:lnTo>
                  <a:lnTo>
                    <a:pt x="15" y="16"/>
                  </a:lnTo>
                  <a:lnTo>
                    <a:pt x="24" y="13"/>
                  </a:lnTo>
                  <a:lnTo>
                    <a:pt x="34" y="13"/>
                  </a:lnTo>
                  <a:lnTo>
                    <a:pt x="44" y="16"/>
                  </a:lnTo>
                  <a:lnTo>
                    <a:pt x="54" y="25"/>
                  </a:lnTo>
                  <a:lnTo>
                    <a:pt x="65" y="39"/>
                  </a:lnTo>
                  <a:lnTo>
                    <a:pt x="75" y="61"/>
                  </a:lnTo>
                  <a:lnTo>
                    <a:pt x="84" y="91"/>
                  </a:lnTo>
                  <a:lnTo>
                    <a:pt x="84" y="67"/>
                  </a:lnTo>
                  <a:lnTo>
                    <a:pt x="80" y="41"/>
                  </a:lnTo>
                  <a:lnTo>
                    <a:pt x="73" y="18"/>
                  </a:lnTo>
                  <a:lnTo>
                    <a:pt x="60" y="0"/>
                  </a:lnTo>
                  <a:lnTo>
                    <a:pt x="72" y="3"/>
                  </a:lnTo>
                  <a:lnTo>
                    <a:pt x="82" y="10"/>
                  </a:lnTo>
                  <a:lnTo>
                    <a:pt x="90" y="21"/>
                  </a:lnTo>
                  <a:lnTo>
                    <a:pt x="97" y="33"/>
                  </a:lnTo>
                  <a:lnTo>
                    <a:pt x="100" y="48"/>
                  </a:lnTo>
                  <a:lnTo>
                    <a:pt x="103" y="64"/>
                  </a:lnTo>
                  <a:lnTo>
                    <a:pt x="103" y="83"/>
                  </a:lnTo>
                  <a:lnTo>
                    <a:pt x="99" y="102"/>
                  </a:lnTo>
                  <a:lnTo>
                    <a:pt x="103" y="90"/>
                  </a:lnTo>
                  <a:lnTo>
                    <a:pt x="107" y="77"/>
                  </a:lnTo>
                  <a:lnTo>
                    <a:pt x="112" y="64"/>
                  </a:lnTo>
                  <a:lnTo>
                    <a:pt x="119" y="55"/>
                  </a:lnTo>
                  <a:lnTo>
                    <a:pt x="127" y="47"/>
                  </a:lnTo>
                  <a:lnTo>
                    <a:pt x="136" y="42"/>
                  </a:lnTo>
                  <a:lnTo>
                    <a:pt x="148" y="42"/>
                  </a:lnTo>
                  <a:lnTo>
                    <a:pt x="160" y="46"/>
                  </a:lnTo>
                  <a:lnTo>
                    <a:pt x="150" y="53"/>
                  </a:lnTo>
                  <a:lnTo>
                    <a:pt x="138" y="61"/>
                  </a:lnTo>
                  <a:lnTo>
                    <a:pt x="128" y="70"/>
                  </a:lnTo>
                  <a:lnTo>
                    <a:pt x="119" y="82"/>
                  </a:lnTo>
                  <a:lnTo>
                    <a:pt x="111" y="95"/>
                  </a:lnTo>
                  <a:lnTo>
                    <a:pt x="104" y="111"/>
                  </a:lnTo>
                  <a:lnTo>
                    <a:pt x="99" y="129"/>
                  </a:lnTo>
                  <a:lnTo>
                    <a:pt x="97" y="149"/>
                  </a:lnTo>
                  <a:lnTo>
                    <a:pt x="99" y="139"/>
                  </a:lnTo>
                  <a:lnTo>
                    <a:pt x="105" y="128"/>
                  </a:lnTo>
                  <a:lnTo>
                    <a:pt x="111" y="116"/>
                  </a:lnTo>
                  <a:lnTo>
                    <a:pt x="119" y="106"/>
                  </a:lnTo>
                  <a:lnTo>
                    <a:pt x="128" y="98"/>
                  </a:lnTo>
                  <a:lnTo>
                    <a:pt x="137" y="93"/>
                  </a:lnTo>
                  <a:lnTo>
                    <a:pt x="148" y="94"/>
                  </a:lnTo>
                  <a:lnTo>
                    <a:pt x="157" y="101"/>
                  </a:lnTo>
                  <a:lnTo>
                    <a:pt x="151" y="102"/>
                  </a:lnTo>
                  <a:lnTo>
                    <a:pt x="143" y="107"/>
                  </a:lnTo>
                  <a:lnTo>
                    <a:pt x="134" y="115"/>
                  </a:lnTo>
                  <a:lnTo>
                    <a:pt x="125" y="125"/>
                  </a:lnTo>
                  <a:lnTo>
                    <a:pt x="116" y="137"/>
                  </a:lnTo>
                  <a:lnTo>
                    <a:pt x="110" y="152"/>
                  </a:lnTo>
                  <a:lnTo>
                    <a:pt x="106" y="168"/>
                  </a:lnTo>
                  <a:lnTo>
                    <a:pt x="105" y="185"/>
                  </a:lnTo>
                  <a:lnTo>
                    <a:pt x="88" y="183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9" name="Freeform 106"/>
            <p:cNvSpPr/>
            <p:nvPr/>
          </p:nvSpPr>
          <p:spPr bwMode="auto">
            <a:xfrm>
              <a:off x="2659" y="1825"/>
              <a:ext cx="47" cy="50"/>
            </a:xfrm>
            <a:custGeom>
              <a:avLst/>
              <a:gdLst>
                <a:gd name="T0" fmla="*/ 1 w 94"/>
                <a:gd name="T1" fmla="*/ 1 h 99"/>
                <a:gd name="T2" fmla="*/ 1 w 94"/>
                <a:gd name="T3" fmla="*/ 1 h 99"/>
                <a:gd name="T4" fmla="*/ 1 w 94"/>
                <a:gd name="T5" fmla="*/ 1 h 99"/>
                <a:gd name="T6" fmla="*/ 1 w 94"/>
                <a:gd name="T7" fmla="*/ 1 h 99"/>
                <a:gd name="T8" fmla="*/ 1 w 94"/>
                <a:gd name="T9" fmla="*/ 1 h 99"/>
                <a:gd name="T10" fmla="*/ 1 w 94"/>
                <a:gd name="T11" fmla="*/ 1 h 99"/>
                <a:gd name="T12" fmla="*/ 1 w 94"/>
                <a:gd name="T13" fmla="*/ 1 h 99"/>
                <a:gd name="T14" fmla="*/ 1 w 94"/>
                <a:gd name="T15" fmla="*/ 1 h 99"/>
                <a:gd name="T16" fmla="*/ 1 w 94"/>
                <a:gd name="T17" fmla="*/ 1 h 99"/>
                <a:gd name="T18" fmla="*/ 1 w 94"/>
                <a:gd name="T19" fmla="*/ 1 h 99"/>
                <a:gd name="T20" fmla="*/ 1 w 94"/>
                <a:gd name="T21" fmla="*/ 1 h 99"/>
                <a:gd name="T22" fmla="*/ 1 w 94"/>
                <a:gd name="T23" fmla="*/ 1 h 99"/>
                <a:gd name="T24" fmla="*/ 1 w 94"/>
                <a:gd name="T25" fmla="*/ 1 h 99"/>
                <a:gd name="T26" fmla="*/ 1 w 94"/>
                <a:gd name="T27" fmla="*/ 1 h 99"/>
                <a:gd name="T28" fmla="*/ 1 w 94"/>
                <a:gd name="T29" fmla="*/ 1 h 99"/>
                <a:gd name="T30" fmla="*/ 0 w 94"/>
                <a:gd name="T31" fmla="*/ 1 h 99"/>
                <a:gd name="T32" fmla="*/ 1 w 94"/>
                <a:gd name="T33" fmla="*/ 1 h 99"/>
                <a:gd name="T34" fmla="*/ 1 w 94"/>
                <a:gd name="T35" fmla="*/ 1 h 99"/>
                <a:gd name="T36" fmla="*/ 1 w 94"/>
                <a:gd name="T37" fmla="*/ 1 h 99"/>
                <a:gd name="T38" fmla="*/ 1 w 94"/>
                <a:gd name="T39" fmla="*/ 0 h 99"/>
                <a:gd name="T40" fmla="*/ 1 w 94"/>
                <a:gd name="T41" fmla="*/ 0 h 99"/>
                <a:gd name="T42" fmla="*/ 1 w 94"/>
                <a:gd name="T43" fmla="*/ 1 h 99"/>
                <a:gd name="T44" fmla="*/ 1 w 94"/>
                <a:gd name="T45" fmla="*/ 1 h 99"/>
                <a:gd name="T46" fmla="*/ 1 w 94"/>
                <a:gd name="T47" fmla="*/ 1 h 99"/>
                <a:gd name="T48" fmla="*/ 1 w 94"/>
                <a:gd name="T49" fmla="*/ 1 h 99"/>
                <a:gd name="T50" fmla="*/ 1 w 94"/>
                <a:gd name="T51" fmla="*/ 1 h 99"/>
                <a:gd name="T52" fmla="*/ 1 w 94"/>
                <a:gd name="T53" fmla="*/ 1 h 99"/>
                <a:gd name="T54" fmla="*/ 1 w 94"/>
                <a:gd name="T55" fmla="*/ 1 h 99"/>
                <a:gd name="T56" fmla="*/ 1 w 94"/>
                <a:gd name="T57" fmla="*/ 1 h 99"/>
                <a:gd name="T58" fmla="*/ 1 w 94"/>
                <a:gd name="T59" fmla="*/ 1 h 99"/>
                <a:gd name="T60" fmla="*/ 1 w 94"/>
                <a:gd name="T61" fmla="*/ 1 h 99"/>
                <a:gd name="T62" fmla="*/ 1 w 94"/>
                <a:gd name="T63" fmla="*/ 1 h 9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94"/>
                <a:gd name="T97" fmla="*/ 0 h 99"/>
                <a:gd name="T98" fmla="*/ 94 w 94"/>
                <a:gd name="T99" fmla="*/ 99 h 9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94" h="99">
                  <a:moveTo>
                    <a:pt x="64" y="99"/>
                  </a:moveTo>
                  <a:lnTo>
                    <a:pt x="55" y="82"/>
                  </a:lnTo>
                  <a:lnTo>
                    <a:pt x="66" y="72"/>
                  </a:lnTo>
                  <a:lnTo>
                    <a:pt x="76" y="60"/>
                  </a:lnTo>
                  <a:lnTo>
                    <a:pt x="79" y="48"/>
                  </a:lnTo>
                  <a:lnTo>
                    <a:pt x="77" y="34"/>
                  </a:lnTo>
                  <a:lnTo>
                    <a:pt x="72" y="28"/>
                  </a:lnTo>
                  <a:lnTo>
                    <a:pt x="66" y="23"/>
                  </a:lnTo>
                  <a:lnTo>
                    <a:pt x="58" y="21"/>
                  </a:lnTo>
                  <a:lnTo>
                    <a:pt x="49" y="19"/>
                  </a:lnTo>
                  <a:lnTo>
                    <a:pt x="40" y="19"/>
                  </a:lnTo>
                  <a:lnTo>
                    <a:pt x="31" y="19"/>
                  </a:lnTo>
                  <a:lnTo>
                    <a:pt x="22" y="20"/>
                  </a:lnTo>
                  <a:lnTo>
                    <a:pt x="13" y="21"/>
                  </a:lnTo>
                  <a:lnTo>
                    <a:pt x="4" y="20"/>
                  </a:lnTo>
                  <a:lnTo>
                    <a:pt x="0" y="15"/>
                  </a:lnTo>
                  <a:lnTo>
                    <a:pt x="1" y="8"/>
                  </a:lnTo>
                  <a:lnTo>
                    <a:pt x="9" y="4"/>
                  </a:lnTo>
                  <a:lnTo>
                    <a:pt x="17" y="2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54" y="2"/>
                  </a:lnTo>
                  <a:lnTo>
                    <a:pt x="66" y="5"/>
                  </a:lnTo>
                  <a:lnTo>
                    <a:pt x="78" y="11"/>
                  </a:lnTo>
                  <a:lnTo>
                    <a:pt x="87" y="20"/>
                  </a:lnTo>
                  <a:lnTo>
                    <a:pt x="93" y="33"/>
                  </a:lnTo>
                  <a:lnTo>
                    <a:pt x="94" y="56"/>
                  </a:lnTo>
                  <a:lnTo>
                    <a:pt x="87" y="72"/>
                  </a:lnTo>
                  <a:lnTo>
                    <a:pt x="79" y="80"/>
                  </a:lnTo>
                  <a:lnTo>
                    <a:pt x="76" y="83"/>
                  </a:lnTo>
                  <a:lnTo>
                    <a:pt x="79" y="95"/>
                  </a:lnTo>
                  <a:lnTo>
                    <a:pt x="64" y="99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10" name="图片 209"/>
          <p:cNvPicPr>
            <a:picLocks noChangeAspect="1"/>
          </p:cNvPicPr>
          <p:nvPr/>
        </p:nvPicPr>
        <p:blipFill rotWithShape="1">
          <a:blip r:embed="rId5" cstate="print"/>
          <a:srcRect l="7432" t="32152" r="17707"/>
          <a:stretch>
            <a:fillRect/>
          </a:stretch>
        </p:blipFill>
        <p:spPr>
          <a:xfrm>
            <a:off x="8172400" y="86596"/>
            <a:ext cx="774145" cy="534092"/>
          </a:xfrm>
          <a:prstGeom prst="ellipse">
            <a:avLst/>
          </a:prstGeom>
        </p:spPr>
      </p:pic>
      <p:sp>
        <p:nvSpPr>
          <p:cNvPr id="2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1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0" y="0"/>
            <a:ext cx="9144000" cy="35401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0" y="354013"/>
            <a:ext cx="9144000" cy="4603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0" y="6524625"/>
            <a:ext cx="9144000" cy="1809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/>
          <a:srcRect l="7432" t="32152" r="17707"/>
          <a:stretch>
            <a:fillRect/>
          </a:stretch>
        </p:blipFill>
        <p:spPr>
          <a:xfrm>
            <a:off x="8172400" y="86596"/>
            <a:ext cx="774145" cy="534092"/>
          </a:xfrm>
          <a:prstGeom prst="ellipse">
            <a:avLst/>
          </a:prstGeom>
        </p:spPr>
      </p:pic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0" y="354013"/>
            <a:ext cx="9144000" cy="4603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0" y="6524625"/>
            <a:ext cx="9144000" cy="1809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2292" name="Group 8"/>
          <p:cNvGrpSpPr/>
          <p:nvPr/>
        </p:nvGrpSpPr>
        <p:grpSpPr>
          <a:xfrm>
            <a:off x="-4762" y="5300663"/>
            <a:ext cx="7854950" cy="1222375"/>
            <a:chOff x="2474" y="1406"/>
            <a:chExt cx="2792" cy="628"/>
          </a:xfrm>
        </p:grpSpPr>
        <p:sp>
          <p:nvSpPr>
            <p:cNvPr id="10" name="Freeform 9"/>
            <p:cNvSpPr/>
            <p:nvPr/>
          </p:nvSpPr>
          <p:spPr bwMode="auto">
            <a:xfrm>
              <a:off x="2474" y="1513"/>
              <a:ext cx="559" cy="300"/>
            </a:xfrm>
            <a:custGeom>
              <a:avLst/>
              <a:gdLst>
                <a:gd name="T0" fmla="*/ 0 w 1119"/>
                <a:gd name="T1" fmla="*/ 1 h 600"/>
                <a:gd name="T2" fmla="*/ 0 w 1119"/>
                <a:gd name="T3" fmla="*/ 1 h 600"/>
                <a:gd name="T4" fmla="*/ 0 w 1119"/>
                <a:gd name="T5" fmla="*/ 1 h 600"/>
                <a:gd name="T6" fmla="*/ 0 w 1119"/>
                <a:gd name="T7" fmla="*/ 1 h 600"/>
                <a:gd name="T8" fmla="*/ 0 w 1119"/>
                <a:gd name="T9" fmla="*/ 1 h 600"/>
                <a:gd name="T10" fmla="*/ 0 w 1119"/>
                <a:gd name="T11" fmla="*/ 1 h 600"/>
                <a:gd name="T12" fmla="*/ 0 w 1119"/>
                <a:gd name="T13" fmla="*/ 1 h 600"/>
                <a:gd name="T14" fmla="*/ 0 w 1119"/>
                <a:gd name="T15" fmla="*/ 1 h 600"/>
                <a:gd name="T16" fmla="*/ 0 w 1119"/>
                <a:gd name="T17" fmla="*/ 1 h 600"/>
                <a:gd name="T18" fmla="*/ 0 w 1119"/>
                <a:gd name="T19" fmla="*/ 1 h 600"/>
                <a:gd name="T20" fmla="*/ 0 w 1119"/>
                <a:gd name="T21" fmla="*/ 1 h 600"/>
                <a:gd name="T22" fmla="*/ 0 w 1119"/>
                <a:gd name="T23" fmla="*/ 1 h 600"/>
                <a:gd name="T24" fmla="*/ 0 w 1119"/>
                <a:gd name="T25" fmla="*/ 1 h 600"/>
                <a:gd name="T26" fmla="*/ 0 w 1119"/>
                <a:gd name="T27" fmla="*/ 1 h 600"/>
                <a:gd name="T28" fmla="*/ 0 w 1119"/>
                <a:gd name="T29" fmla="*/ 1 h 600"/>
                <a:gd name="T30" fmla="*/ 0 w 1119"/>
                <a:gd name="T31" fmla="*/ 1 h 600"/>
                <a:gd name="T32" fmla="*/ 0 w 1119"/>
                <a:gd name="T33" fmla="*/ 1 h 600"/>
                <a:gd name="T34" fmla="*/ 0 w 1119"/>
                <a:gd name="T35" fmla="*/ 1 h 600"/>
                <a:gd name="T36" fmla="*/ 0 w 1119"/>
                <a:gd name="T37" fmla="*/ 1 h 600"/>
                <a:gd name="T38" fmla="*/ 0 w 1119"/>
                <a:gd name="T39" fmla="*/ 1 h 600"/>
                <a:gd name="T40" fmla="*/ 0 w 1119"/>
                <a:gd name="T41" fmla="*/ 1 h 600"/>
                <a:gd name="T42" fmla="*/ 0 w 1119"/>
                <a:gd name="T43" fmla="*/ 1 h 600"/>
                <a:gd name="T44" fmla="*/ 0 w 1119"/>
                <a:gd name="T45" fmla="*/ 1 h 600"/>
                <a:gd name="T46" fmla="*/ 0 w 1119"/>
                <a:gd name="T47" fmla="*/ 1 h 600"/>
                <a:gd name="T48" fmla="*/ 0 w 1119"/>
                <a:gd name="T49" fmla="*/ 1 h 600"/>
                <a:gd name="T50" fmla="*/ 0 w 1119"/>
                <a:gd name="T51" fmla="*/ 1 h 600"/>
                <a:gd name="T52" fmla="*/ 0 w 1119"/>
                <a:gd name="T53" fmla="*/ 1 h 600"/>
                <a:gd name="T54" fmla="*/ 0 w 1119"/>
                <a:gd name="T55" fmla="*/ 1 h 600"/>
                <a:gd name="T56" fmla="*/ 0 w 1119"/>
                <a:gd name="T57" fmla="*/ 1 h 600"/>
                <a:gd name="T58" fmla="*/ 0 w 1119"/>
                <a:gd name="T59" fmla="*/ 1 h 600"/>
                <a:gd name="T60" fmla="*/ 0 w 1119"/>
                <a:gd name="T61" fmla="*/ 1 h 600"/>
                <a:gd name="T62" fmla="*/ 0 w 1119"/>
                <a:gd name="T63" fmla="*/ 1 h 600"/>
                <a:gd name="T64" fmla="*/ 0 w 1119"/>
                <a:gd name="T65" fmla="*/ 1 h 600"/>
                <a:gd name="T66" fmla="*/ 0 w 1119"/>
                <a:gd name="T67" fmla="*/ 1 h 600"/>
                <a:gd name="T68" fmla="*/ 0 w 1119"/>
                <a:gd name="T69" fmla="*/ 1 h 600"/>
                <a:gd name="T70" fmla="*/ 0 w 1119"/>
                <a:gd name="T71" fmla="*/ 1 h 600"/>
                <a:gd name="T72" fmla="*/ 0 w 1119"/>
                <a:gd name="T73" fmla="*/ 1 h 600"/>
                <a:gd name="T74" fmla="*/ 0 w 1119"/>
                <a:gd name="T75" fmla="*/ 1 h 600"/>
                <a:gd name="T76" fmla="*/ 0 w 1119"/>
                <a:gd name="T77" fmla="*/ 1 h 600"/>
                <a:gd name="T78" fmla="*/ 0 w 1119"/>
                <a:gd name="T79" fmla="*/ 1 h 600"/>
                <a:gd name="T80" fmla="*/ 0 w 1119"/>
                <a:gd name="T81" fmla="*/ 1 h 600"/>
                <a:gd name="T82" fmla="*/ 0 w 1119"/>
                <a:gd name="T83" fmla="*/ 1 h 600"/>
                <a:gd name="T84" fmla="*/ 0 w 1119"/>
                <a:gd name="T85" fmla="*/ 1 h 600"/>
                <a:gd name="T86" fmla="*/ 0 w 1119"/>
                <a:gd name="T87" fmla="*/ 1 h 600"/>
                <a:gd name="T88" fmla="*/ 0 w 1119"/>
                <a:gd name="T89" fmla="*/ 1 h 600"/>
                <a:gd name="T90" fmla="*/ 0 w 1119"/>
                <a:gd name="T91" fmla="*/ 1 h 600"/>
                <a:gd name="T92" fmla="*/ 0 w 1119"/>
                <a:gd name="T93" fmla="*/ 0 h 600"/>
                <a:gd name="T94" fmla="*/ 0 w 1119"/>
                <a:gd name="T95" fmla="*/ 1 h 600"/>
                <a:gd name="T96" fmla="*/ 0 w 1119"/>
                <a:gd name="T97" fmla="*/ 1 h 600"/>
                <a:gd name="T98" fmla="*/ 0 w 1119"/>
                <a:gd name="T99" fmla="*/ 1 h 600"/>
                <a:gd name="T100" fmla="*/ 0 w 1119"/>
                <a:gd name="T101" fmla="*/ 1 h 6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119"/>
                <a:gd name="T154" fmla="*/ 0 h 600"/>
                <a:gd name="T155" fmla="*/ 1119 w 1119"/>
                <a:gd name="T156" fmla="*/ 600 h 6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119" h="600">
                  <a:moveTo>
                    <a:pt x="1119" y="59"/>
                  </a:moveTo>
                  <a:lnTo>
                    <a:pt x="957" y="59"/>
                  </a:lnTo>
                  <a:lnTo>
                    <a:pt x="957" y="147"/>
                  </a:lnTo>
                  <a:lnTo>
                    <a:pt x="918" y="186"/>
                  </a:lnTo>
                  <a:lnTo>
                    <a:pt x="870" y="186"/>
                  </a:lnTo>
                  <a:lnTo>
                    <a:pt x="870" y="93"/>
                  </a:lnTo>
                  <a:lnTo>
                    <a:pt x="737" y="93"/>
                  </a:lnTo>
                  <a:lnTo>
                    <a:pt x="737" y="204"/>
                  </a:lnTo>
                  <a:lnTo>
                    <a:pt x="689" y="204"/>
                  </a:lnTo>
                  <a:lnTo>
                    <a:pt x="685" y="166"/>
                  </a:lnTo>
                  <a:lnTo>
                    <a:pt x="678" y="135"/>
                  </a:lnTo>
                  <a:lnTo>
                    <a:pt x="667" y="108"/>
                  </a:lnTo>
                  <a:lnTo>
                    <a:pt x="653" y="85"/>
                  </a:lnTo>
                  <a:lnTo>
                    <a:pt x="639" y="66"/>
                  </a:lnTo>
                  <a:lnTo>
                    <a:pt x="627" y="51"/>
                  </a:lnTo>
                  <a:lnTo>
                    <a:pt x="615" y="38"/>
                  </a:lnTo>
                  <a:lnTo>
                    <a:pt x="607" y="27"/>
                  </a:lnTo>
                  <a:lnTo>
                    <a:pt x="599" y="40"/>
                  </a:lnTo>
                  <a:lnTo>
                    <a:pt x="590" y="55"/>
                  </a:lnTo>
                  <a:lnTo>
                    <a:pt x="580" y="73"/>
                  </a:lnTo>
                  <a:lnTo>
                    <a:pt x="571" y="93"/>
                  </a:lnTo>
                  <a:lnTo>
                    <a:pt x="563" y="111"/>
                  </a:lnTo>
                  <a:lnTo>
                    <a:pt x="556" y="130"/>
                  </a:lnTo>
                  <a:lnTo>
                    <a:pt x="551" y="145"/>
                  </a:lnTo>
                  <a:lnTo>
                    <a:pt x="547" y="156"/>
                  </a:lnTo>
                  <a:lnTo>
                    <a:pt x="541" y="142"/>
                  </a:lnTo>
                  <a:lnTo>
                    <a:pt x="536" y="126"/>
                  </a:lnTo>
                  <a:lnTo>
                    <a:pt x="529" y="109"/>
                  </a:lnTo>
                  <a:lnTo>
                    <a:pt x="521" y="92"/>
                  </a:lnTo>
                  <a:lnTo>
                    <a:pt x="514" y="76"/>
                  </a:lnTo>
                  <a:lnTo>
                    <a:pt x="506" y="61"/>
                  </a:lnTo>
                  <a:lnTo>
                    <a:pt x="499" y="48"/>
                  </a:lnTo>
                  <a:lnTo>
                    <a:pt x="493" y="39"/>
                  </a:lnTo>
                  <a:lnTo>
                    <a:pt x="483" y="55"/>
                  </a:lnTo>
                  <a:lnTo>
                    <a:pt x="472" y="76"/>
                  </a:lnTo>
                  <a:lnTo>
                    <a:pt x="462" y="100"/>
                  </a:lnTo>
                  <a:lnTo>
                    <a:pt x="453" y="127"/>
                  </a:lnTo>
                  <a:lnTo>
                    <a:pt x="445" y="155"/>
                  </a:lnTo>
                  <a:lnTo>
                    <a:pt x="439" y="184"/>
                  </a:lnTo>
                  <a:lnTo>
                    <a:pt x="434" y="212"/>
                  </a:lnTo>
                  <a:lnTo>
                    <a:pt x="432" y="240"/>
                  </a:lnTo>
                  <a:lnTo>
                    <a:pt x="351" y="240"/>
                  </a:lnTo>
                  <a:lnTo>
                    <a:pt x="351" y="186"/>
                  </a:lnTo>
                  <a:lnTo>
                    <a:pt x="375" y="186"/>
                  </a:lnTo>
                  <a:lnTo>
                    <a:pt x="318" y="87"/>
                  </a:lnTo>
                  <a:lnTo>
                    <a:pt x="150" y="87"/>
                  </a:lnTo>
                  <a:lnTo>
                    <a:pt x="104" y="0"/>
                  </a:lnTo>
                  <a:lnTo>
                    <a:pt x="0" y="229"/>
                  </a:lnTo>
                  <a:lnTo>
                    <a:pt x="0" y="600"/>
                  </a:lnTo>
                  <a:lnTo>
                    <a:pt x="1119" y="600"/>
                  </a:lnTo>
                  <a:lnTo>
                    <a:pt x="1119" y="59"/>
                  </a:lnTo>
                  <a:close/>
                </a:path>
              </a:pathLst>
            </a:custGeom>
            <a:solidFill>
              <a:srgbClr val="D8C6A5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2474" y="1795"/>
              <a:ext cx="558" cy="221"/>
            </a:xfrm>
            <a:prstGeom prst="rect">
              <a:avLst/>
            </a:prstGeom>
            <a:solidFill>
              <a:srgbClr val="33BF0C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4159" y="1502"/>
              <a:ext cx="1107" cy="311"/>
            </a:xfrm>
            <a:custGeom>
              <a:avLst/>
              <a:gdLst>
                <a:gd name="T0" fmla="*/ 1 w 2214"/>
                <a:gd name="T1" fmla="*/ 1 h 621"/>
                <a:gd name="T2" fmla="*/ 1 w 2214"/>
                <a:gd name="T3" fmla="*/ 1 h 621"/>
                <a:gd name="T4" fmla="*/ 1 w 2214"/>
                <a:gd name="T5" fmla="*/ 1 h 621"/>
                <a:gd name="T6" fmla="*/ 1 w 2214"/>
                <a:gd name="T7" fmla="*/ 1 h 621"/>
                <a:gd name="T8" fmla="*/ 1 w 2214"/>
                <a:gd name="T9" fmla="*/ 1 h 621"/>
                <a:gd name="T10" fmla="*/ 1 w 2214"/>
                <a:gd name="T11" fmla="*/ 1 h 621"/>
                <a:gd name="T12" fmla="*/ 1 w 2214"/>
                <a:gd name="T13" fmla="*/ 1 h 621"/>
                <a:gd name="T14" fmla="*/ 1 w 2214"/>
                <a:gd name="T15" fmla="*/ 1 h 621"/>
                <a:gd name="T16" fmla="*/ 1 w 2214"/>
                <a:gd name="T17" fmla="*/ 1 h 621"/>
                <a:gd name="T18" fmla="*/ 1 w 2214"/>
                <a:gd name="T19" fmla="*/ 1 h 621"/>
                <a:gd name="T20" fmla="*/ 1 w 2214"/>
                <a:gd name="T21" fmla="*/ 1 h 621"/>
                <a:gd name="T22" fmla="*/ 1 w 2214"/>
                <a:gd name="T23" fmla="*/ 1 h 621"/>
                <a:gd name="T24" fmla="*/ 1 w 2214"/>
                <a:gd name="T25" fmla="*/ 1 h 621"/>
                <a:gd name="T26" fmla="*/ 1 w 2214"/>
                <a:gd name="T27" fmla="*/ 1 h 621"/>
                <a:gd name="T28" fmla="*/ 1 w 2214"/>
                <a:gd name="T29" fmla="*/ 1 h 621"/>
                <a:gd name="T30" fmla="*/ 1 w 2214"/>
                <a:gd name="T31" fmla="*/ 1 h 621"/>
                <a:gd name="T32" fmla="*/ 1 w 2214"/>
                <a:gd name="T33" fmla="*/ 1 h 621"/>
                <a:gd name="T34" fmla="*/ 1 w 2214"/>
                <a:gd name="T35" fmla="*/ 1 h 621"/>
                <a:gd name="T36" fmla="*/ 1 w 2214"/>
                <a:gd name="T37" fmla="*/ 1 h 621"/>
                <a:gd name="T38" fmla="*/ 1 w 2214"/>
                <a:gd name="T39" fmla="*/ 1 h 621"/>
                <a:gd name="T40" fmla="*/ 1 w 2214"/>
                <a:gd name="T41" fmla="*/ 1 h 621"/>
                <a:gd name="T42" fmla="*/ 1 w 2214"/>
                <a:gd name="T43" fmla="*/ 1 h 621"/>
                <a:gd name="T44" fmla="*/ 1 w 2214"/>
                <a:gd name="T45" fmla="*/ 1 h 621"/>
                <a:gd name="T46" fmla="*/ 1 w 2214"/>
                <a:gd name="T47" fmla="*/ 1 h 621"/>
                <a:gd name="T48" fmla="*/ 1 w 2214"/>
                <a:gd name="T49" fmla="*/ 1 h 621"/>
                <a:gd name="T50" fmla="*/ 1 w 2214"/>
                <a:gd name="T51" fmla="*/ 1 h 621"/>
                <a:gd name="T52" fmla="*/ 1 w 2214"/>
                <a:gd name="T53" fmla="*/ 1 h 621"/>
                <a:gd name="T54" fmla="*/ 1 w 2214"/>
                <a:gd name="T55" fmla="*/ 1 h 621"/>
                <a:gd name="T56" fmla="*/ 1 w 2214"/>
                <a:gd name="T57" fmla="*/ 1 h 621"/>
                <a:gd name="T58" fmla="*/ 1 w 2214"/>
                <a:gd name="T59" fmla="*/ 1 h 621"/>
                <a:gd name="T60" fmla="*/ 1 w 2214"/>
                <a:gd name="T61" fmla="*/ 1 h 621"/>
                <a:gd name="T62" fmla="*/ 1 w 2214"/>
                <a:gd name="T63" fmla="*/ 1 h 621"/>
                <a:gd name="T64" fmla="*/ 1 w 2214"/>
                <a:gd name="T65" fmla="*/ 1 h 621"/>
                <a:gd name="T66" fmla="*/ 1 w 2214"/>
                <a:gd name="T67" fmla="*/ 1 h 621"/>
                <a:gd name="T68" fmla="*/ 1 w 2214"/>
                <a:gd name="T69" fmla="*/ 1 h 621"/>
                <a:gd name="T70" fmla="*/ 1 w 2214"/>
                <a:gd name="T71" fmla="*/ 1 h 621"/>
                <a:gd name="T72" fmla="*/ 1 w 2214"/>
                <a:gd name="T73" fmla="*/ 1 h 621"/>
                <a:gd name="T74" fmla="*/ 1 w 2214"/>
                <a:gd name="T75" fmla="*/ 1 h 621"/>
                <a:gd name="T76" fmla="*/ 1 w 2214"/>
                <a:gd name="T77" fmla="*/ 1 h 621"/>
                <a:gd name="T78" fmla="*/ 1 w 2214"/>
                <a:gd name="T79" fmla="*/ 1 h 621"/>
                <a:gd name="T80" fmla="*/ 1 w 2214"/>
                <a:gd name="T81" fmla="*/ 1 h 621"/>
                <a:gd name="T82" fmla="*/ 1 w 2214"/>
                <a:gd name="T83" fmla="*/ 1 h 621"/>
                <a:gd name="T84" fmla="*/ 1 w 2214"/>
                <a:gd name="T85" fmla="*/ 1 h 621"/>
                <a:gd name="T86" fmla="*/ 1 w 2214"/>
                <a:gd name="T87" fmla="*/ 1 h 621"/>
                <a:gd name="T88" fmla="*/ 1 w 2214"/>
                <a:gd name="T89" fmla="*/ 1 h 621"/>
                <a:gd name="T90" fmla="*/ 1 w 2214"/>
                <a:gd name="T91" fmla="*/ 1 h 621"/>
                <a:gd name="T92" fmla="*/ 1 w 2214"/>
                <a:gd name="T93" fmla="*/ 1 h 621"/>
                <a:gd name="T94" fmla="*/ 1 w 2214"/>
                <a:gd name="T95" fmla="*/ 1 h 621"/>
                <a:gd name="T96" fmla="*/ 1 w 2214"/>
                <a:gd name="T97" fmla="*/ 0 h 621"/>
                <a:gd name="T98" fmla="*/ 1 w 2214"/>
                <a:gd name="T99" fmla="*/ 1 h 621"/>
                <a:gd name="T100" fmla="*/ 1 w 2214"/>
                <a:gd name="T101" fmla="*/ 1 h 621"/>
                <a:gd name="T102" fmla="*/ 0 w 2214"/>
                <a:gd name="T103" fmla="*/ 1 h 621"/>
                <a:gd name="T104" fmla="*/ 1 w 2214"/>
                <a:gd name="T105" fmla="*/ 1 h 6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214"/>
                <a:gd name="T160" fmla="*/ 0 h 621"/>
                <a:gd name="T161" fmla="*/ 2214 w 2214"/>
                <a:gd name="T162" fmla="*/ 621 h 6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214" h="621">
                  <a:moveTo>
                    <a:pt x="2214" y="147"/>
                  </a:moveTo>
                  <a:lnTo>
                    <a:pt x="2214" y="147"/>
                  </a:lnTo>
                  <a:lnTo>
                    <a:pt x="2163" y="75"/>
                  </a:lnTo>
                  <a:lnTo>
                    <a:pt x="2087" y="190"/>
                  </a:lnTo>
                  <a:lnTo>
                    <a:pt x="2087" y="108"/>
                  </a:lnTo>
                  <a:lnTo>
                    <a:pt x="2024" y="65"/>
                  </a:lnTo>
                  <a:lnTo>
                    <a:pt x="1977" y="117"/>
                  </a:lnTo>
                  <a:lnTo>
                    <a:pt x="1977" y="168"/>
                  </a:lnTo>
                  <a:lnTo>
                    <a:pt x="1955" y="168"/>
                  </a:lnTo>
                  <a:lnTo>
                    <a:pt x="1955" y="120"/>
                  </a:lnTo>
                  <a:lnTo>
                    <a:pt x="1885" y="49"/>
                  </a:lnTo>
                  <a:lnTo>
                    <a:pt x="1882" y="49"/>
                  </a:lnTo>
                  <a:lnTo>
                    <a:pt x="1874" y="49"/>
                  </a:lnTo>
                  <a:lnTo>
                    <a:pt x="1861" y="49"/>
                  </a:lnTo>
                  <a:lnTo>
                    <a:pt x="1846" y="49"/>
                  </a:lnTo>
                  <a:lnTo>
                    <a:pt x="1828" y="49"/>
                  </a:lnTo>
                  <a:lnTo>
                    <a:pt x="1806" y="49"/>
                  </a:lnTo>
                  <a:lnTo>
                    <a:pt x="1784" y="49"/>
                  </a:lnTo>
                  <a:lnTo>
                    <a:pt x="1761" y="49"/>
                  </a:lnTo>
                  <a:lnTo>
                    <a:pt x="1738" y="49"/>
                  </a:lnTo>
                  <a:lnTo>
                    <a:pt x="1716" y="49"/>
                  </a:lnTo>
                  <a:lnTo>
                    <a:pt x="1694" y="49"/>
                  </a:lnTo>
                  <a:lnTo>
                    <a:pt x="1676" y="49"/>
                  </a:lnTo>
                  <a:lnTo>
                    <a:pt x="1660" y="49"/>
                  </a:lnTo>
                  <a:lnTo>
                    <a:pt x="1647" y="49"/>
                  </a:lnTo>
                  <a:lnTo>
                    <a:pt x="1639" y="49"/>
                  </a:lnTo>
                  <a:lnTo>
                    <a:pt x="1636" y="49"/>
                  </a:lnTo>
                  <a:lnTo>
                    <a:pt x="1631" y="53"/>
                  </a:lnTo>
                  <a:lnTo>
                    <a:pt x="1621" y="63"/>
                  </a:lnTo>
                  <a:lnTo>
                    <a:pt x="1607" y="76"/>
                  </a:lnTo>
                  <a:lnTo>
                    <a:pt x="1592" y="92"/>
                  </a:lnTo>
                  <a:lnTo>
                    <a:pt x="1577" y="108"/>
                  </a:lnTo>
                  <a:lnTo>
                    <a:pt x="1563" y="121"/>
                  </a:lnTo>
                  <a:lnTo>
                    <a:pt x="1554" y="131"/>
                  </a:lnTo>
                  <a:lnTo>
                    <a:pt x="1550" y="135"/>
                  </a:lnTo>
                  <a:lnTo>
                    <a:pt x="1587" y="135"/>
                  </a:lnTo>
                  <a:lnTo>
                    <a:pt x="1587" y="205"/>
                  </a:lnTo>
                  <a:lnTo>
                    <a:pt x="1515" y="205"/>
                  </a:lnTo>
                  <a:lnTo>
                    <a:pt x="1515" y="178"/>
                  </a:lnTo>
                  <a:lnTo>
                    <a:pt x="1515" y="121"/>
                  </a:lnTo>
                  <a:lnTo>
                    <a:pt x="1515" y="63"/>
                  </a:lnTo>
                  <a:lnTo>
                    <a:pt x="1515" y="39"/>
                  </a:lnTo>
                  <a:lnTo>
                    <a:pt x="1512" y="39"/>
                  </a:lnTo>
                  <a:lnTo>
                    <a:pt x="1505" y="40"/>
                  </a:lnTo>
                  <a:lnTo>
                    <a:pt x="1495" y="40"/>
                  </a:lnTo>
                  <a:lnTo>
                    <a:pt x="1481" y="40"/>
                  </a:lnTo>
                  <a:lnTo>
                    <a:pt x="1466" y="40"/>
                  </a:lnTo>
                  <a:lnTo>
                    <a:pt x="1448" y="40"/>
                  </a:lnTo>
                  <a:lnTo>
                    <a:pt x="1429" y="40"/>
                  </a:lnTo>
                  <a:lnTo>
                    <a:pt x="1410" y="40"/>
                  </a:lnTo>
                  <a:lnTo>
                    <a:pt x="1389" y="40"/>
                  </a:lnTo>
                  <a:lnTo>
                    <a:pt x="1371" y="40"/>
                  </a:lnTo>
                  <a:lnTo>
                    <a:pt x="1352" y="39"/>
                  </a:lnTo>
                  <a:lnTo>
                    <a:pt x="1337" y="39"/>
                  </a:lnTo>
                  <a:lnTo>
                    <a:pt x="1323" y="39"/>
                  </a:lnTo>
                  <a:lnTo>
                    <a:pt x="1313" y="39"/>
                  </a:lnTo>
                  <a:lnTo>
                    <a:pt x="1306" y="39"/>
                  </a:lnTo>
                  <a:lnTo>
                    <a:pt x="1304" y="39"/>
                  </a:lnTo>
                  <a:lnTo>
                    <a:pt x="1304" y="84"/>
                  </a:lnTo>
                  <a:lnTo>
                    <a:pt x="1063" y="84"/>
                  </a:lnTo>
                  <a:lnTo>
                    <a:pt x="1063" y="123"/>
                  </a:lnTo>
                  <a:lnTo>
                    <a:pt x="1049" y="124"/>
                  </a:lnTo>
                  <a:lnTo>
                    <a:pt x="1035" y="129"/>
                  </a:lnTo>
                  <a:lnTo>
                    <a:pt x="1020" y="137"/>
                  </a:lnTo>
                  <a:lnTo>
                    <a:pt x="1008" y="147"/>
                  </a:lnTo>
                  <a:lnTo>
                    <a:pt x="996" y="159"/>
                  </a:lnTo>
                  <a:lnTo>
                    <a:pt x="987" y="174"/>
                  </a:lnTo>
                  <a:lnTo>
                    <a:pt x="981" y="190"/>
                  </a:lnTo>
                  <a:lnTo>
                    <a:pt x="979" y="207"/>
                  </a:lnTo>
                  <a:lnTo>
                    <a:pt x="955" y="207"/>
                  </a:lnTo>
                  <a:lnTo>
                    <a:pt x="952" y="176"/>
                  </a:lnTo>
                  <a:lnTo>
                    <a:pt x="944" y="153"/>
                  </a:lnTo>
                  <a:lnTo>
                    <a:pt x="934" y="138"/>
                  </a:lnTo>
                  <a:lnTo>
                    <a:pt x="921" y="132"/>
                  </a:lnTo>
                  <a:lnTo>
                    <a:pt x="909" y="137"/>
                  </a:lnTo>
                  <a:lnTo>
                    <a:pt x="898" y="149"/>
                  </a:lnTo>
                  <a:lnTo>
                    <a:pt x="890" y="174"/>
                  </a:lnTo>
                  <a:lnTo>
                    <a:pt x="888" y="207"/>
                  </a:lnTo>
                  <a:lnTo>
                    <a:pt x="822" y="207"/>
                  </a:lnTo>
                  <a:lnTo>
                    <a:pt x="822" y="11"/>
                  </a:lnTo>
                  <a:lnTo>
                    <a:pt x="783" y="11"/>
                  </a:lnTo>
                  <a:lnTo>
                    <a:pt x="783" y="75"/>
                  </a:lnTo>
                  <a:lnTo>
                    <a:pt x="567" y="75"/>
                  </a:lnTo>
                  <a:lnTo>
                    <a:pt x="524" y="9"/>
                  </a:lnTo>
                  <a:lnTo>
                    <a:pt x="481" y="75"/>
                  </a:lnTo>
                  <a:lnTo>
                    <a:pt x="237" y="75"/>
                  </a:lnTo>
                  <a:lnTo>
                    <a:pt x="237" y="156"/>
                  </a:lnTo>
                  <a:lnTo>
                    <a:pt x="175" y="156"/>
                  </a:lnTo>
                  <a:lnTo>
                    <a:pt x="169" y="149"/>
                  </a:lnTo>
                  <a:lnTo>
                    <a:pt x="162" y="139"/>
                  </a:lnTo>
                  <a:lnTo>
                    <a:pt x="155" y="129"/>
                  </a:lnTo>
                  <a:lnTo>
                    <a:pt x="147" y="117"/>
                  </a:lnTo>
                  <a:lnTo>
                    <a:pt x="140" y="107"/>
                  </a:lnTo>
                  <a:lnTo>
                    <a:pt x="134" y="98"/>
                  </a:lnTo>
                  <a:lnTo>
                    <a:pt x="130" y="92"/>
                  </a:lnTo>
                  <a:lnTo>
                    <a:pt x="129" y="90"/>
                  </a:lnTo>
                  <a:lnTo>
                    <a:pt x="151" y="93"/>
                  </a:lnTo>
                  <a:lnTo>
                    <a:pt x="84" y="0"/>
                  </a:lnTo>
                  <a:lnTo>
                    <a:pt x="26" y="87"/>
                  </a:lnTo>
                  <a:lnTo>
                    <a:pt x="45" y="87"/>
                  </a:lnTo>
                  <a:lnTo>
                    <a:pt x="11" y="151"/>
                  </a:lnTo>
                  <a:lnTo>
                    <a:pt x="33" y="156"/>
                  </a:lnTo>
                  <a:lnTo>
                    <a:pt x="0" y="192"/>
                  </a:lnTo>
                  <a:lnTo>
                    <a:pt x="0" y="621"/>
                  </a:lnTo>
                  <a:lnTo>
                    <a:pt x="2214" y="621"/>
                  </a:lnTo>
                  <a:lnTo>
                    <a:pt x="2214" y="147"/>
                  </a:lnTo>
                  <a:close/>
                </a:path>
              </a:pathLst>
            </a:custGeom>
            <a:solidFill>
              <a:srgbClr val="D8C6A5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158" y="1813"/>
              <a:ext cx="1108" cy="221"/>
            </a:xfrm>
            <a:prstGeom prst="rect">
              <a:avLst/>
            </a:prstGeom>
            <a:solidFill>
              <a:srgbClr val="33BF0C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4158" y="1681"/>
              <a:ext cx="24" cy="132"/>
            </a:xfrm>
            <a:custGeom>
              <a:avLst/>
              <a:gdLst>
                <a:gd name="T0" fmla="*/ 0 w 50"/>
                <a:gd name="T1" fmla="*/ 0 h 263"/>
                <a:gd name="T2" fmla="*/ 0 w 50"/>
                <a:gd name="T3" fmla="*/ 1 h 263"/>
                <a:gd name="T4" fmla="*/ 0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0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4194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4232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5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4158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4158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4881" y="1681"/>
              <a:ext cx="24" cy="132"/>
            </a:xfrm>
            <a:custGeom>
              <a:avLst/>
              <a:gdLst>
                <a:gd name="T0" fmla="*/ 0 w 50"/>
                <a:gd name="T1" fmla="*/ 0 h 263"/>
                <a:gd name="T2" fmla="*/ 0 w 50"/>
                <a:gd name="T3" fmla="*/ 1 h 263"/>
                <a:gd name="T4" fmla="*/ 0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0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4917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4955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21"/>
            <p:cNvSpPr/>
            <p:nvPr/>
          </p:nvSpPr>
          <p:spPr bwMode="auto">
            <a:xfrm>
              <a:off x="4993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5031" y="1681"/>
              <a:ext cx="25" cy="144"/>
            </a:xfrm>
            <a:custGeom>
              <a:avLst/>
              <a:gdLst>
                <a:gd name="T0" fmla="*/ 1 w 49"/>
                <a:gd name="T1" fmla="*/ 0 h 286"/>
                <a:gd name="T2" fmla="*/ 1 w 49"/>
                <a:gd name="T3" fmla="*/ 1 h 286"/>
                <a:gd name="T4" fmla="*/ 1 w 49"/>
                <a:gd name="T5" fmla="*/ 1 h 286"/>
                <a:gd name="T6" fmla="*/ 0 w 49"/>
                <a:gd name="T7" fmla="*/ 1 h 286"/>
                <a:gd name="T8" fmla="*/ 0 w 49"/>
                <a:gd name="T9" fmla="*/ 1 h 286"/>
                <a:gd name="T10" fmla="*/ 1 w 49"/>
                <a:gd name="T11" fmla="*/ 0 h 2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86"/>
                <a:gd name="T20" fmla="*/ 49 w 49"/>
                <a:gd name="T21" fmla="*/ 286 h 2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86">
                  <a:moveTo>
                    <a:pt x="25" y="0"/>
                  </a:moveTo>
                  <a:lnTo>
                    <a:pt x="49" y="57"/>
                  </a:lnTo>
                  <a:lnTo>
                    <a:pt x="49" y="286"/>
                  </a:lnTo>
                  <a:lnTo>
                    <a:pt x="0" y="272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5069" y="1689"/>
              <a:ext cx="25" cy="148"/>
            </a:xfrm>
            <a:custGeom>
              <a:avLst/>
              <a:gdLst>
                <a:gd name="T0" fmla="*/ 1 w 50"/>
                <a:gd name="T1" fmla="*/ 0 h 295"/>
                <a:gd name="T2" fmla="*/ 1 w 50"/>
                <a:gd name="T3" fmla="*/ 1 h 295"/>
                <a:gd name="T4" fmla="*/ 1 w 50"/>
                <a:gd name="T5" fmla="*/ 1 h 295"/>
                <a:gd name="T6" fmla="*/ 0 w 50"/>
                <a:gd name="T7" fmla="*/ 1 h 295"/>
                <a:gd name="T8" fmla="*/ 0 w 50"/>
                <a:gd name="T9" fmla="*/ 1 h 295"/>
                <a:gd name="T10" fmla="*/ 1 w 50"/>
                <a:gd name="T11" fmla="*/ 0 h 2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95"/>
                <a:gd name="T20" fmla="*/ 50 w 50"/>
                <a:gd name="T21" fmla="*/ 295 h 29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95">
                  <a:moveTo>
                    <a:pt x="25" y="0"/>
                  </a:moveTo>
                  <a:lnTo>
                    <a:pt x="50" y="56"/>
                  </a:lnTo>
                  <a:lnTo>
                    <a:pt x="50" y="295"/>
                  </a:lnTo>
                  <a:lnTo>
                    <a:pt x="0" y="276"/>
                  </a:lnTo>
                  <a:lnTo>
                    <a:pt x="0" y="5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Freeform 24"/>
            <p:cNvSpPr/>
            <p:nvPr/>
          </p:nvSpPr>
          <p:spPr bwMode="auto">
            <a:xfrm>
              <a:off x="5108" y="1697"/>
              <a:ext cx="24" cy="156"/>
            </a:xfrm>
            <a:custGeom>
              <a:avLst/>
              <a:gdLst>
                <a:gd name="T0" fmla="*/ 0 w 49"/>
                <a:gd name="T1" fmla="*/ 0 h 313"/>
                <a:gd name="T2" fmla="*/ 0 w 49"/>
                <a:gd name="T3" fmla="*/ 0 h 313"/>
                <a:gd name="T4" fmla="*/ 0 w 49"/>
                <a:gd name="T5" fmla="*/ 0 h 313"/>
                <a:gd name="T6" fmla="*/ 0 w 49"/>
                <a:gd name="T7" fmla="*/ 0 h 313"/>
                <a:gd name="T8" fmla="*/ 0 w 49"/>
                <a:gd name="T9" fmla="*/ 0 h 313"/>
                <a:gd name="T10" fmla="*/ 0 w 49"/>
                <a:gd name="T11" fmla="*/ 0 h 3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313"/>
                <a:gd name="T20" fmla="*/ 49 w 49"/>
                <a:gd name="T21" fmla="*/ 313 h 3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313">
                  <a:moveTo>
                    <a:pt x="24" y="0"/>
                  </a:moveTo>
                  <a:lnTo>
                    <a:pt x="49" y="57"/>
                  </a:lnTo>
                  <a:lnTo>
                    <a:pt x="49" y="313"/>
                  </a:lnTo>
                  <a:lnTo>
                    <a:pt x="0" y="290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Freeform 25"/>
            <p:cNvSpPr/>
            <p:nvPr/>
          </p:nvSpPr>
          <p:spPr bwMode="auto">
            <a:xfrm>
              <a:off x="5146" y="1707"/>
              <a:ext cx="24" cy="169"/>
            </a:xfrm>
            <a:custGeom>
              <a:avLst/>
              <a:gdLst>
                <a:gd name="T0" fmla="*/ 0 w 50"/>
                <a:gd name="T1" fmla="*/ 0 h 340"/>
                <a:gd name="T2" fmla="*/ 0 w 50"/>
                <a:gd name="T3" fmla="*/ 0 h 340"/>
                <a:gd name="T4" fmla="*/ 0 w 50"/>
                <a:gd name="T5" fmla="*/ 0 h 340"/>
                <a:gd name="T6" fmla="*/ 0 w 50"/>
                <a:gd name="T7" fmla="*/ 0 h 340"/>
                <a:gd name="T8" fmla="*/ 0 w 50"/>
                <a:gd name="T9" fmla="*/ 0 h 340"/>
                <a:gd name="T10" fmla="*/ 0 w 50"/>
                <a:gd name="T11" fmla="*/ 0 h 3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340"/>
                <a:gd name="T20" fmla="*/ 50 w 50"/>
                <a:gd name="T21" fmla="*/ 340 h 34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340">
                  <a:moveTo>
                    <a:pt x="24" y="0"/>
                  </a:moveTo>
                  <a:lnTo>
                    <a:pt x="50" y="58"/>
                  </a:lnTo>
                  <a:lnTo>
                    <a:pt x="50" y="340"/>
                  </a:lnTo>
                  <a:lnTo>
                    <a:pt x="0" y="309"/>
                  </a:lnTo>
                  <a:lnTo>
                    <a:pt x="0" y="5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5184" y="1722"/>
              <a:ext cx="24" cy="188"/>
            </a:xfrm>
            <a:custGeom>
              <a:avLst/>
              <a:gdLst>
                <a:gd name="T0" fmla="*/ 0 w 50"/>
                <a:gd name="T1" fmla="*/ 0 h 373"/>
                <a:gd name="T2" fmla="*/ 0 w 50"/>
                <a:gd name="T3" fmla="*/ 0 h 373"/>
                <a:gd name="T4" fmla="*/ 0 w 50"/>
                <a:gd name="T5" fmla="*/ 0 h 373"/>
                <a:gd name="T6" fmla="*/ 0 w 50"/>
                <a:gd name="T7" fmla="*/ 0 h 373"/>
                <a:gd name="T8" fmla="*/ 0 w 50"/>
                <a:gd name="T9" fmla="*/ 0 h 373"/>
                <a:gd name="T10" fmla="*/ 0 w 50"/>
                <a:gd name="T11" fmla="*/ 0 h 3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373"/>
                <a:gd name="T20" fmla="*/ 50 w 50"/>
                <a:gd name="T21" fmla="*/ 373 h 3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373">
                  <a:moveTo>
                    <a:pt x="24" y="0"/>
                  </a:moveTo>
                  <a:lnTo>
                    <a:pt x="50" y="58"/>
                  </a:lnTo>
                  <a:lnTo>
                    <a:pt x="50" y="373"/>
                  </a:lnTo>
                  <a:lnTo>
                    <a:pt x="0" y="326"/>
                  </a:lnTo>
                  <a:lnTo>
                    <a:pt x="0" y="5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5222" y="1739"/>
              <a:ext cx="24" cy="216"/>
            </a:xfrm>
            <a:custGeom>
              <a:avLst/>
              <a:gdLst>
                <a:gd name="T0" fmla="*/ 0 w 50"/>
                <a:gd name="T1" fmla="*/ 0 h 430"/>
                <a:gd name="T2" fmla="*/ 0 w 50"/>
                <a:gd name="T3" fmla="*/ 1 h 430"/>
                <a:gd name="T4" fmla="*/ 0 w 50"/>
                <a:gd name="T5" fmla="*/ 1 h 430"/>
                <a:gd name="T6" fmla="*/ 0 w 50"/>
                <a:gd name="T7" fmla="*/ 1 h 430"/>
                <a:gd name="T8" fmla="*/ 0 w 50"/>
                <a:gd name="T9" fmla="*/ 1 h 430"/>
                <a:gd name="T10" fmla="*/ 0 w 50"/>
                <a:gd name="T11" fmla="*/ 0 h 4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430"/>
                <a:gd name="T20" fmla="*/ 50 w 50"/>
                <a:gd name="T21" fmla="*/ 430 h 4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430">
                  <a:moveTo>
                    <a:pt x="26" y="0"/>
                  </a:moveTo>
                  <a:lnTo>
                    <a:pt x="50" y="56"/>
                  </a:lnTo>
                  <a:lnTo>
                    <a:pt x="50" y="430"/>
                  </a:lnTo>
                  <a:lnTo>
                    <a:pt x="0" y="368"/>
                  </a:lnTo>
                  <a:lnTo>
                    <a:pt x="0" y="5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5260" y="1776"/>
              <a:ext cx="6" cy="213"/>
            </a:xfrm>
            <a:custGeom>
              <a:avLst/>
              <a:gdLst>
                <a:gd name="T0" fmla="*/ 0 w 13"/>
                <a:gd name="T1" fmla="*/ 0 h 427"/>
                <a:gd name="T2" fmla="*/ 0 w 13"/>
                <a:gd name="T3" fmla="*/ 0 h 427"/>
                <a:gd name="T4" fmla="*/ 0 w 13"/>
                <a:gd name="T5" fmla="*/ 0 h 427"/>
                <a:gd name="T6" fmla="*/ 0 w 13"/>
                <a:gd name="T7" fmla="*/ 0 h 427"/>
                <a:gd name="T8" fmla="*/ 0 w 13"/>
                <a:gd name="T9" fmla="*/ 0 h 4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427"/>
                <a:gd name="T17" fmla="*/ 13 w 13"/>
                <a:gd name="T18" fmla="*/ 427 h 4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427">
                  <a:moveTo>
                    <a:pt x="13" y="0"/>
                  </a:moveTo>
                  <a:lnTo>
                    <a:pt x="13" y="427"/>
                  </a:lnTo>
                  <a:lnTo>
                    <a:pt x="0" y="396"/>
                  </a:lnTo>
                  <a:lnTo>
                    <a:pt x="0" y="29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4868" y="1716"/>
              <a:ext cx="398" cy="105"/>
            </a:xfrm>
            <a:custGeom>
              <a:avLst/>
              <a:gdLst>
                <a:gd name="T0" fmla="*/ 1 w 796"/>
                <a:gd name="T1" fmla="*/ 1 h 208"/>
                <a:gd name="T2" fmla="*/ 1 w 796"/>
                <a:gd name="T3" fmla="*/ 1 h 208"/>
                <a:gd name="T4" fmla="*/ 1 w 796"/>
                <a:gd name="T5" fmla="*/ 1 h 208"/>
                <a:gd name="T6" fmla="*/ 1 w 796"/>
                <a:gd name="T7" fmla="*/ 1 h 208"/>
                <a:gd name="T8" fmla="*/ 1 w 796"/>
                <a:gd name="T9" fmla="*/ 1 h 208"/>
                <a:gd name="T10" fmla="*/ 1 w 796"/>
                <a:gd name="T11" fmla="*/ 1 h 208"/>
                <a:gd name="T12" fmla="*/ 1 w 796"/>
                <a:gd name="T13" fmla="*/ 1 h 208"/>
                <a:gd name="T14" fmla="*/ 1 w 796"/>
                <a:gd name="T15" fmla="*/ 1 h 208"/>
                <a:gd name="T16" fmla="*/ 1 w 796"/>
                <a:gd name="T17" fmla="*/ 1 h 208"/>
                <a:gd name="T18" fmla="*/ 1 w 796"/>
                <a:gd name="T19" fmla="*/ 1 h 208"/>
                <a:gd name="T20" fmla="*/ 1 w 796"/>
                <a:gd name="T21" fmla="*/ 1 h 208"/>
                <a:gd name="T22" fmla="*/ 1 w 796"/>
                <a:gd name="T23" fmla="*/ 1 h 208"/>
                <a:gd name="T24" fmla="*/ 1 w 796"/>
                <a:gd name="T25" fmla="*/ 1 h 208"/>
                <a:gd name="T26" fmla="*/ 1 w 796"/>
                <a:gd name="T27" fmla="*/ 1 h 208"/>
                <a:gd name="T28" fmla="*/ 1 w 796"/>
                <a:gd name="T29" fmla="*/ 1 h 208"/>
                <a:gd name="T30" fmla="*/ 1 w 796"/>
                <a:gd name="T31" fmla="*/ 1 h 208"/>
                <a:gd name="T32" fmla="*/ 1 w 796"/>
                <a:gd name="T33" fmla="*/ 1 h 208"/>
                <a:gd name="T34" fmla="*/ 1 w 796"/>
                <a:gd name="T35" fmla="*/ 1 h 208"/>
                <a:gd name="T36" fmla="*/ 1 w 796"/>
                <a:gd name="T37" fmla="*/ 1 h 208"/>
                <a:gd name="T38" fmla="*/ 1 w 796"/>
                <a:gd name="T39" fmla="*/ 1 h 208"/>
                <a:gd name="T40" fmla="*/ 1 w 796"/>
                <a:gd name="T41" fmla="*/ 1 h 208"/>
                <a:gd name="T42" fmla="*/ 1 w 796"/>
                <a:gd name="T43" fmla="*/ 1 h 208"/>
                <a:gd name="T44" fmla="*/ 1 w 796"/>
                <a:gd name="T45" fmla="*/ 1 h 208"/>
                <a:gd name="T46" fmla="*/ 1 w 796"/>
                <a:gd name="T47" fmla="*/ 1 h 208"/>
                <a:gd name="T48" fmla="*/ 1 w 796"/>
                <a:gd name="T49" fmla="*/ 0 h 208"/>
                <a:gd name="T50" fmla="*/ 1 w 796"/>
                <a:gd name="T51" fmla="*/ 0 h 208"/>
                <a:gd name="T52" fmla="*/ 1 w 796"/>
                <a:gd name="T53" fmla="*/ 0 h 208"/>
                <a:gd name="T54" fmla="*/ 1 w 796"/>
                <a:gd name="T55" fmla="*/ 0 h 208"/>
                <a:gd name="T56" fmla="*/ 1 w 796"/>
                <a:gd name="T57" fmla="*/ 0 h 208"/>
                <a:gd name="T58" fmla="*/ 1 w 796"/>
                <a:gd name="T59" fmla="*/ 0 h 208"/>
                <a:gd name="T60" fmla="*/ 1 w 796"/>
                <a:gd name="T61" fmla="*/ 0 h 208"/>
                <a:gd name="T62" fmla="*/ 1 w 796"/>
                <a:gd name="T63" fmla="*/ 0 h 208"/>
                <a:gd name="T64" fmla="*/ 0 w 796"/>
                <a:gd name="T65" fmla="*/ 0 h 20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96"/>
                <a:gd name="T100" fmla="*/ 0 h 208"/>
                <a:gd name="T101" fmla="*/ 796 w 796"/>
                <a:gd name="T102" fmla="*/ 208 h 20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96" h="208">
                  <a:moveTo>
                    <a:pt x="0" y="29"/>
                  </a:moveTo>
                  <a:lnTo>
                    <a:pt x="6" y="29"/>
                  </a:lnTo>
                  <a:lnTo>
                    <a:pt x="16" y="29"/>
                  </a:lnTo>
                  <a:lnTo>
                    <a:pt x="29" y="29"/>
                  </a:lnTo>
                  <a:lnTo>
                    <a:pt x="45" y="29"/>
                  </a:lnTo>
                  <a:lnTo>
                    <a:pt x="63" y="29"/>
                  </a:lnTo>
                  <a:lnTo>
                    <a:pt x="83" y="29"/>
                  </a:lnTo>
                  <a:lnTo>
                    <a:pt x="105" y="29"/>
                  </a:lnTo>
                  <a:lnTo>
                    <a:pt x="127" y="29"/>
                  </a:lnTo>
                  <a:lnTo>
                    <a:pt x="147" y="29"/>
                  </a:lnTo>
                  <a:lnTo>
                    <a:pt x="169" y="29"/>
                  </a:lnTo>
                  <a:lnTo>
                    <a:pt x="189" y="29"/>
                  </a:lnTo>
                  <a:lnTo>
                    <a:pt x="207" y="29"/>
                  </a:lnTo>
                  <a:lnTo>
                    <a:pt x="223" y="29"/>
                  </a:lnTo>
                  <a:lnTo>
                    <a:pt x="236" y="29"/>
                  </a:lnTo>
                  <a:lnTo>
                    <a:pt x="246" y="29"/>
                  </a:lnTo>
                  <a:lnTo>
                    <a:pt x="252" y="29"/>
                  </a:lnTo>
                  <a:lnTo>
                    <a:pt x="259" y="29"/>
                  </a:lnTo>
                  <a:lnTo>
                    <a:pt x="274" y="30"/>
                  </a:lnTo>
                  <a:lnTo>
                    <a:pt x="294" y="32"/>
                  </a:lnTo>
                  <a:lnTo>
                    <a:pt x="319" y="36"/>
                  </a:lnTo>
                  <a:lnTo>
                    <a:pt x="349" y="40"/>
                  </a:lnTo>
                  <a:lnTo>
                    <a:pt x="384" y="46"/>
                  </a:lnTo>
                  <a:lnTo>
                    <a:pt x="420" y="53"/>
                  </a:lnTo>
                  <a:lnTo>
                    <a:pt x="461" y="62"/>
                  </a:lnTo>
                  <a:lnTo>
                    <a:pt x="503" y="72"/>
                  </a:lnTo>
                  <a:lnTo>
                    <a:pt x="546" y="85"/>
                  </a:lnTo>
                  <a:lnTo>
                    <a:pt x="590" y="100"/>
                  </a:lnTo>
                  <a:lnTo>
                    <a:pt x="635" y="116"/>
                  </a:lnTo>
                  <a:lnTo>
                    <a:pt x="677" y="136"/>
                  </a:lnTo>
                  <a:lnTo>
                    <a:pt x="719" y="158"/>
                  </a:lnTo>
                  <a:lnTo>
                    <a:pt x="759" y="182"/>
                  </a:lnTo>
                  <a:lnTo>
                    <a:pt x="796" y="208"/>
                  </a:lnTo>
                  <a:lnTo>
                    <a:pt x="796" y="161"/>
                  </a:lnTo>
                  <a:lnTo>
                    <a:pt x="759" y="135"/>
                  </a:lnTo>
                  <a:lnTo>
                    <a:pt x="719" y="112"/>
                  </a:lnTo>
                  <a:lnTo>
                    <a:pt x="677" y="91"/>
                  </a:lnTo>
                  <a:lnTo>
                    <a:pt x="634" y="74"/>
                  </a:lnTo>
                  <a:lnTo>
                    <a:pt x="590" y="57"/>
                  </a:lnTo>
                  <a:lnTo>
                    <a:pt x="546" y="45"/>
                  </a:lnTo>
                  <a:lnTo>
                    <a:pt x="502" y="33"/>
                  </a:lnTo>
                  <a:lnTo>
                    <a:pt x="461" y="25"/>
                  </a:lnTo>
                  <a:lnTo>
                    <a:pt x="420" y="17"/>
                  </a:lnTo>
                  <a:lnTo>
                    <a:pt x="384" y="11"/>
                  </a:lnTo>
                  <a:lnTo>
                    <a:pt x="349" y="7"/>
                  </a:lnTo>
                  <a:lnTo>
                    <a:pt x="319" y="5"/>
                  </a:lnTo>
                  <a:lnTo>
                    <a:pt x="294" y="2"/>
                  </a:lnTo>
                  <a:lnTo>
                    <a:pt x="274" y="1"/>
                  </a:lnTo>
                  <a:lnTo>
                    <a:pt x="259" y="0"/>
                  </a:lnTo>
                  <a:lnTo>
                    <a:pt x="252" y="0"/>
                  </a:lnTo>
                  <a:lnTo>
                    <a:pt x="246" y="0"/>
                  </a:lnTo>
                  <a:lnTo>
                    <a:pt x="236" y="0"/>
                  </a:lnTo>
                  <a:lnTo>
                    <a:pt x="223" y="0"/>
                  </a:lnTo>
                  <a:lnTo>
                    <a:pt x="207" y="0"/>
                  </a:lnTo>
                  <a:lnTo>
                    <a:pt x="189" y="0"/>
                  </a:lnTo>
                  <a:lnTo>
                    <a:pt x="169" y="0"/>
                  </a:lnTo>
                  <a:lnTo>
                    <a:pt x="147" y="0"/>
                  </a:lnTo>
                  <a:lnTo>
                    <a:pt x="127" y="0"/>
                  </a:lnTo>
                  <a:lnTo>
                    <a:pt x="105" y="0"/>
                  </a:lnTo>
                  <a:lnTo>
                    <a:pt x="83" y="0"/>
                  </a:lnTo>
                  <a:lnTo>
                    <a:pt x="63" y="0"/>
                  </a:lnTo>
                  <a:lnTo>
                    <a:pt x="45" y="0"/>
                  </a:lnTo>
                  <a:lnTo>
                    <a:pt x="29" y="0"/>
                  </a:lnTo>
                  <a:lnTo>
                    <a:pt x="16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Freeform 30"/>
            <p:cNvSpPr/>
            <p:nvPr/>
          </p:nvSpPr>
          <p:spPr bwMode="auto">
            <a:xfrm>
              <a:off x="4868" y="1780"/>
              <a:ext cx="398" cy="153"/>
            </a:xfrm>
            <a:custGeom>
              <a:avLst/>
              <a:gdLst>
                <a:gd name="T0" fmla="*/ 1 w 796"/>
                <a:gd name="T1" fmla="*/ 1 h 307"/>
                <a:gd name="T2" fmla="*/ 1 w 796"/>
                <a:gd name="T3" fmla="*/ 1 h 307"/>
                <a:gd name="T4" fmla="*/ 1 w 796"/>
                <a:gd name="T5" fmla="*/ 1 h 307"/>
                <a:gd name="T6" fmla="*/ 1 w 796"/>
                <a:gd name="T7" fmla="*/ 1 h 307"/>
                <a:gd name="T8" fmla="*/ 1 w 796"/>
                <a:gd name="T9" fmla="*/ 1 h 307"/>
                <a:gd name="T10" fmla="*/ 1 w 796"/>
                <a:gd name="T11" fmla="*/ 1 h 307"/>
                <a:gd name="T12" fmla="*/ 1 w 796"/>
                <a:gd name="T13" fmla="*/ 1 h 307"/>
                <a:gd name="T14" fmla="*/ 1 w 796"/>
                <a:gd name="T15" fmla="*/ 1 h 307"/>
                <a:gd name="T16" fmla="*/ 1 w 796"/>
                <a:gd name="T17" fmla="*/ 1 h 307"/>
                <a:gd name="T18" fmla="*/ 1 w 796"/>
                <a:gd name="T19" fmla="*/ 1 h 307"/>
                <a:gd name="T20" fmla="*/ 1 w 796"/>
                <a:gd name="T21" fmla="*/ 1 h 307"/>
                <a:gd name="T22" fmla="*/ 1 w 796"/>
                <a:gd name="T23" fmla="*/ 1 h 307"/>
                <a:gd name="T24" fmla="*/ 1 w 796"/>
                <a:gd name="T25" fmla="*/ 1 h 307"/>
                <a:gd name="T26" fmla="*/ 1 w 796"/>
                <a:gd name="T27" fmla="*/ 1 h 307"/>
                <a:gd name="T28" fmla="*/ 1 w 796"/>
                <a:gd name="T29" fmla="*/ 1 h 307"/>
                <a:gd name="T30" fmla="*/ 1 w 796"/>
                <a:gd name="T31" fmla="*/ 1 h 307"/>
                <a:gd name="T32" fmla="*/ 1 w 796"/>
                <a:gd name="T33" fmla="*/ 1 h 307"/>
                <a:gd name="T34" fmla="*/ 1 w 796"/>
                <a:gd name="T35" fmla="*/ 1 h 307"/>
                <a:gd name="T36" fmla="*/ 1 w 796"/>
                <a:gd name="T37" fmla="*/ 1 h 307"/>
                <a:gd name="T38" fmla="*/ 1 w 796"/>
                <a:gd name="T39" fmla="*/ 1 h 307"/>
                <a:gd name="T40" fmla="*/ 1 w 796"/>
                <a:gd name="T41" fmla="*/ 1 h 307"/>
                <a:gd name="T42" fmla="*/ 1 w 796"/>
                <a:gd name="T43" fmla="*/ 1 h 307"/>
                <a:gd name="T44" fmla="*/ 1 w 796"/>
                <a:gd name="T45" fmla="*/ 1 h 307"/>
                <a:gd name="T46" fmla="*/ 1 w 796"/>
                <a:gd name="T47" fmla="*/ 1 h 307"/>
                <a:gd name="T48" fmla="*/ 1 w 796"/>
                <a:gd name="T49" fmla="*/ 0 h 307"/>
                <a:gd name="T50" fmla="*/ 1 w 796"/>
                <a:gd name="T51" fmla="*/ 0 h 307"/>
                <a:gd name="T52" fmla="*/ 1 w 796"/>
                <a:gd name="T53" fmla="*/ 0 h 307"/>
                <a:gd name="T54" fmla="*/ 1 w 796"/>
                <a:gd name="T55" fmla="*/ 0 h 307"/>
                <a:gd name="T56" fmla="*/ 1 w 796"/>
                <a:gd name="T57" fmla="*/ 0 h 307"/>
                <a:gd name="T58" fmla="*/ 1 w 796"/>
                <a:gd name="T59" fmla="*/ 0 h 307"/>
                <a:gd name="T60" fmla="*/ 1 w 796"/>
                <a:gd name="T61" fmla="*/ 0 h 307"/>
                <a:gd name="T62" fmla="*/ 1 w 796"/>
                <a:gd name="T63" fmla="*/ 0 h 307"/>
                <a:gd name="T64" fmla="*/ 0 w 796"/>
                <a:gd name="T65" fmla="*/ 0 h 30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96"/>
                <a:gd name="T100" fmla="*/ 0 h 307"/>
                <a:gd name="T101" fmla="*/ 796 w 796"/>
                <a:gd name="T102" fmla="*/ 307 h 30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96" h="307">
                  <a:moveTo>
                    <a:pt x="0" y="32"/>
                  </a:moveTo>
                  <a:lnTo>
                    <a:pt x="6" y="32"/>
                  </a:lnTo>
                  <a:lnTo>
                    <a:pt x="16" y="32"/>
                  </a:lnTo>
                  <a:lnTo>
                    <a:pt x="29" y="32"/>
                  </a:lnTo>
                  <a:lnTo>
                    <a:pt x="45" y="32"/>
                  </a:lnTo>
                  <a:lnTo>
                    <a:pt x="63" y="32"/>
                  </a:lnTo>
                  <a:lnTo>
                    <a:pt x="83" y="32"/>
                  </a:lnTo>
                  <a:lnTo>
                    <a:pt x="105" y="32"/>
                  </a:lnTo>
                  <a:lnTo>
                    <a:pt x="127" y="32"/>
                  </a:lnTo>
                  <a:lnTo>
                    <a:pt x="147" y="32"/>
                  </a:lnTo>
                  <a:lnTo>
                    <a:pt x="169" y="32"/>
                  </a:lnTo>
                  <a:lnTo>
                    <a:pt x="189" y="32"/>
                  </a:lnTo>
                  <a:lnTo>
                    <a:pt x="207" y="32"/>
                  </a:lnTo>
                  <a:lnTo>
                    <a:pt x="223" y="32"/>
                  </a:lnTo>
                  <a:lnTo>
                    <a:pt x="236" y="32"/>
                  </a:lnTo>
                  <a:lnTo>
                    <a:pt x="246" y="32"/>
                  </a:lnTo>
                  <a:lnTo>
                    <a:pt x="252" y="32"/>
                  </a:lnTo>
                  <a:lnTo>
                    <a:pt x="299" y="33"/>
                  </a:lnTo>
                  <a:lnTo>
                    <a:pt x="346" y="39"/>
                  </a:lnTo>
                  <a:lnTo>
                    <a:pt x="390" y="46"/>
                  </a:lnTo>
                  <a:lnTo>
                    <a:pt x="433" y="56"/>
                  </a:lnTo>
                  <a:lnTo>
                    <a:pt x="473" y="69"/>
                  </a:lnTo>
                  <a:lnTo>
                    <a:pt x="514" y="85"/>
                  </a:lnTo>
                  <a:lnTo>
                    <a:pt x="551" y="101"/>
                  </a:lnTo>
                  <a:lnTo>
                    <a:pt x="586" y="120"/>
                  </a:lnTo>
                  <a:lnTo>
                    <a:pt x="620" y="140"/>
                  </a:lnTo>
                  <a:lnTo>
                    <a:pt x="652" y="162"/>
                  </a:lnTo>
                  <a:lnTo>
                    <a:pt x="681" y="185"/>
                  </a:lnTo>
                  <a:lnTo>
                    <a:pt x="708" y="209"/>
                  </a:lnTo>
                  <a:lnTo>
                    <a:pt x="734" y="233"/>
                  </a:lnTo>
                  <a:lnTo>
                    <a:pt x="757" y="257"/>
                  </a:lnTo>
                  <a:lnTo>
                    <a:pt x="778" y="283"/>
                  </a:lnTo>
                  <a:lnTo>
                    <a:pt x="796" y="307"/>
                  </a:lnTo>
                  <a:lnTo>
                    <a:pt x="796" y="255"/>
                  </a:lnTo>
                  <a:lnTo>
                    <a:pt x="778" y="231"/>
                  </a:lnTo>
                  <a:lnTo>
                    <a:pt x="757" y="208"/>
                  </a:lnTo>
                  <a:lnTo>
                    <a:pt x="734" y="184"/>
                  </a:lnTo>
                  <a:lnTo>
                    <a:pt x="708" y="161"/>
                  </a:lnTo>
                  <a:lnTo>
                    <a:pt x="681" y="139"/>
                  </a:lnTo>
                  <a:lnTo>
                    <a:pt x="652" y="118"/>
                  </a:lnTo>
                  <a:lnTo>
                    <a:pt x="620" y="99"/>
                  </a:lnTo>
                  <a:lnTo>
                    <a:pt x="586" y="79"/>
                  </a:lnTo>
                  <a:lnTo>
                    <a:pt x="551" y="62"/>
                  </a:lnTo>
                  <a:lnTo>
                    <a:pt x="514" y="47"/>
                  </a:lnTo>
                  <a:lnTo>
                    <a:pt x="473" y="33"/>
                  </a:lnTo>
                  <a:lnTo>
                    <a:pt x="433" y="21"/>
                  </a:lnTo>
                  <a:lnTo>
                    <a:pt x="390" y="12"/>
                  </a:lnTo>
                  <a:lnTo>
                    <a:pt x="346" y="5"/>
                  </a:lnTo>
                  <a:lnTo>
                    <a:pt x="299" y="1"/>
                  </a:lnTo>
                  <a:lnTo>
                    <a:pt x="252" y="0"/>
                  </a:lnTo>
                  <a:lnTo>
                    <a:pt x="246" y="0"/>
                  </a:lnTo>
                  <a:lnTo>
                    <a:pt x="236" y="0"/>
                  </a:lnTo>
                  <a:lnTo>
                    <a:pt x="223" y="0"/>
                  </a:lnTo>
                  <a:lnTo>
                    <a:pt x="207" y="0"/>
                  </a:lnTo>
                  <a:lnTo>
                    <a:pt x="189" y="0"/>
                  </a:lnTo>
                  <a:lnTo>
                    <a:pt x="169" y="0"/>
                  </a:lnTo>
                  <a:lnTo>
                    <a:pt x="147" y="0"/>
                  </a:lnTo>
                  <a:lnTo>
                    <a:pt x="127" y="0"/>
                  </a:lnTo>
                  <a:lnTo>
                    <a:pt x="105" y="0"/>
                  </a:lnTo>
                  <a:lnTo>
                    <a:pt x="83" y="0"/>
                  </a:lnTo>
                  <a:lnTo>
                    <a:pt x="63" y="0"/>
                  </a:lnTo>
                  <a:lnTo>
                    <a:pt x="45" y="0"/>
                  </a:lnTo>
                  <a:lnTo>
                    <a:pt x="29" y="0"/>
                  </a:lnTo>
                  <a:lnTo>
                    <a:pt x="16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Freeform 31"/>
            <p:cNvSpPr/>
            <p:nvPr/>
          </p:nvSpPr>
          <p:spPr bwMode="auto">
            <a:xfrm>
              <a:off x="4264" y="1681"/>
              <a:ext cx="24" cy="132"/>
            </a:xfrm>
            <a:custGeom>
              <a:avLst/>
              <a:gdLst>
                <a:gd name="T0" fmla="*/ 0 w 50"/>
                <a:gd name="T1" fmla="*/ 0 h 263"/>
                <a:gd name="T2" fmla="*/ 0 w 50"/>
                <a:gd name="T3" fmla="*/ 1 h 263"/>
                <a:gd name="T4" fmla="*/ 0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0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Freeform 32"/>
            <p:cNvSpPr/>
            <p:nvPr/>
          </p:nvSpPr>
          <p:spPr bwMode="auto">
            <a:xfrm>
              <a:off x="4300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4338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Rectangle 34"/>
            <p:cNvSpPr>
              <a:spLocks noChangeArrowheads="1"/>
            </p:cNvSpPr>
            <p:nvPr/>
          </p:nvSpPr>
          <p:spPr bwMode="auto">
            <a:xfrm>
              <a:off x="4264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Rectangle 35"/>
            <p:cNvSpPr>
              <a:spLocks noChangeArrowheads="1"/>
            </p:cNvSpPr>
            <p:nvPr/>
          </p:nvSpPr>
          <p:spPr bwMode="auto">
            <a:xfrm>
              <a:off x="4264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36"/>
            <p:cNvSpPr/>
            <p:nvPr/>
          </p:nvSpPr>
          <p:spPr bwMode="auto">
            <a:xfrm>
              <a:off x="4370" y="1681"/>
              <a:ext cx="24" cy="132"/>
            </a:xfrm>
            <a:custGeom>
              <a:avLst/>
              <a:gdLst>
                <a:gd name="T0" fmla="*/ 0 w 50"/>
                <a:gd name="T1" fmla="*/ 0 h 263"/>
                <a:gd name="T2" fmla="*/ 0 w 50"/>
                <a:gd name="T3" fmla="*/ 1 h 263"/>
                <a:gd name="T4" fmla="*/ 0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0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5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4405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Freeform 38"/>
            <p:cNvSpPr/>
            <p:nvPr/>
          </p:nvSpPr>
          <p:spPr bwMode="auto">
            <a:xfrm>
              <a:off x="4444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Rectangle 39"/>
            <p:cNvSpPr>
              <a:spLocks noChangeArrowheads="1"/>
            </p:cNvSpPr>
            <p:nvPr/>
          </p:nvSpPr>
          <p:spPr bwMode="auto">
            <a:xfrm>
              <a:off x="4370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Rectangle 40"/>
            <p:cNvSpPr>
              <a:spLocks noChangeArrowheads="1"/>
            </p:cNvSpPr>
            <p:nvPr/>
          </p:nvSpPr>
          <p:spPr bwMode="auto">
            <a:xfrm>
              <a:off x="4370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Freeform 41"/>
            <p:cNvSpPr/>
            <p:nvPr/>
          </p:nvSpPr>
          <p:spPr bwMode="auto">
            <a:xfrm>
              <a:off x="4476" y="1681"/>
              <a:ext cx="24" cy="132"/>
            </a:xfrm>
            <a:custGeom>
              <a:avLst/>
              <a:gdLst>
                <a:gd name="T0" fmla="*/ 0 w 49"/>
                <a:gd name="T1" fmla="*/ 0 h 263"/>
                <a:gd name="T2" fmla="*/ 0 w 49"/>
                <a:gd name="T3" fmla="*/ 1 h 263"/>
                <a:gd name="T4" fmla="*/ 0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0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Freeform 42"/>
            <p:cNvSpPr/>
            <p:nvPr/>
          </p:nvSpPr>
          <p:spPr bwMode="auto">
            <a:xfrm>
              <a:off x="4511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Freeform 43"/>
            <p:cNvSpPr/>
            <p:nvPr/>
          </p:nvSpPr>
          <p:spPr bwMode="auto">
            <a:xfrm>
              <a:off x="4549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Rectangle 44"/>
            <p:cNvSpPr>
              <a:spLocks noChangeArrowheads="1"/>
            </p:cNvSpPr>
            <p:nvPr/>
          </p:nvSpPr>
          <p:spPr bwMode="auto">
            <a:xfrm>
              <a:off x="4476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Rectangle 45"/>
            <p:cNvSpPr>
              <a:spLocks noChangeArrowheads="1"/>
            </p:cNvSpPr>
            <p:nvPr/>
          </p:nvSpPr>
          <p:spPr bwMode="auto">
            <a:xfrm>
              <a:off x="4476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Freeform 46"/>
            <p:cNvSpPr/>
            <p:nvPr/>
          </p:nvSpPr>
          <p:spPr bwMode="auto">
            <a:xfrm>
              <a:off x="4581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47"/>
            <p:cNvSpPr/>
            <p:nvPr/>
          </p:nvSpPr>
          <p:spPr bwMode="auto">
            <a:xfrm>
              <a:off x="4617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Freeform 48"/>
            <p:cNvSpPr/>
            <p:nvPr/>
          </p:nvSpPr>
          <p:spPr bwMode="auto">
            <a:xfrm>
              <a:off x="4655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Rectangle 49"/>
            <p:cNvSpPr>
              <a:spLocks noChangeArrowheads="1"/>
            </p:cNvSpPr>
            <p:nvPr/>
          </p:nvSpPr>
          <p:spPr bwMode="auto">
            <a:xfrm>
              <a:off x="4581" y="1716"/>
              <a:ext cx="108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Rectangle 50"/>
            <p:cNvSpPr>
              <a:spLocks noChangeArrowheads="1"/>
            </p:cNvSpPr>
            <p:nvPr/>
          </p:nvSpPr>
          <p:spPr bwMode="auto">
            <a:xfrm>
              <a:off x="4581" y="1780"/>
              <a:ext cx="108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Freeform 51"/>
            <p:cNvSpPr/>
            <p:nvPr/>
          </p:nvSpPr>
          <p:spPr bwMode="auto">
            <a:xfrm>
              <a:off x="4687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Freeform 52"/>
            <p:cNvSpPr/>
            <p:nvPr/>
          </p:nvSpPr>
          <p:spPr bwMode="auto">
            <a:xfrm>
              <a:off x="4723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Freeform 53"/>
            <p:cNvSpPr/>
            <p:nvPr/>
          </p:nvSpPr>
          <p:spPr bwMode="auto">
            <a:xfrm>
              <a:off x="4761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Rectangle 54"/>
            <p:cNvSpPr>
              <a:spLocks noChangeArrowheads="1"/>
            </p:cNvSpPr>
            <p:nvPr/>
          </p:nvSpPr>
          <p:spPr bwMode="auto">
            <a:xfrm>
              <a:off x="4687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Rectangle 55"/>
            <p:cNvSpPr>
              <a:spLocks noChangeArrowheads="1"/>
            </p:cNvSpPr>
            <p:nvPr/>
          </p:nvSpPr>
          <p:spPr bwMode="auto">
            <a:xfrm>
              <a:off x="4687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Freeform 56"/>
            <p:cNvSpPr/>
            <p:nvPr/>
          </p:nvSpPr>
          <p:spPr bwMode="auto">
            <a:xfrm>
              <a:off x="4793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57"/>
            <p:cNvSpPr/>
            <p:nvPr/>
          </p:nvSpPr>
          <p:spPr bwMode="auto">
            <a:xfrm>
              <a:off x="4829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Freeform 58"/>
            <p:cNvSpPr/>
            <p:nvPr/>
          </p:nvSpPr>
          <p:spPr bwMode="auto">
            <a:xfrm>
              <a:off x="4867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Rectangle 59"/>
            <p:cNvSpPr>
              <a:spLocks noChangeArrowheads="1"/>
            </p:cNvSpPr>
            <p:nvPr/>
          </p:nvSpPr>
          <p:spPr bwMode="auto">
            <a:xfrm>
              <a:off x="4793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Rectangle 60"/>
            <p:cNvSpPr>
              <a:spLocks noChangeArrowheads="1"/>
            </p:cNvSpPr>
            <p:nvPr/>
          </p:nvSpPr>
          <p:spPr bwMode="auto">
            <a:xfrm>
              <a:off x="4793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Freeform 61"/>
            <p:cNvSpPr/>
            <p:nvPr/>
          </p:nvSpPr>
          <p:spPr bwMode="auto">
            <a:xfrm>
              <a:off x="4898" y="1471"/>
              <a:ext cx="304" cy="420"/>
            </a:xfrm>
            <a:custGeom>
              <a:avLst/>
              <a:gdLst>
                <a:gd name="T0" fmla="*/ 1 w 607"/>
                <a:gd name="T1" fmla="*/ 0 h 841"/>
                <a:gd name="T2" fmla="*/ 1 w 607"/>
                <a:gd name="T3" fmla="*/ 0 h 841"/>
                <a:gd name="T4" fmla="*/ 1 w 607"/>
                <a:gd name="T5" fmla="*/ 0 h 841"/>
                <a:gd name="T6" fmla="*/ 1 w 607"/>
                <a:gd name="T7" fmla="*/ 0 h 841"/>
                <a:gd name="T8" fmla="*/ 1 w 607"/>
                <a:gd name="T9" fmla="*/ 0 h 841"/>
                <a:gd name="T10" fmla="*/ 1 w 607"/>
                <a:gd name="T11" fmla="*/ 0 h 841"/>
                <a:gd name="T12" fmla="*/ 1 w 607"/>
                <a:gd name="T13" fmla="*/ 0 h 841"/>
                <a:gd name="T14" fmla="*/ 1 w 607"/>
                <a:gd name="T15" fmla="*/ 0 h 841"/>
                <a:gd name="T16" fmla="*/ 1 w 607"/>
                <a:gd name="T17" fmla="*/ 0 h 841"/>
                <a:gd name="T18" fmla="*/ 1 w 607"/>
                <a:gd name="T19" fmla="*/ 0 h 841"/>
                <a:gd name="T20" fmla="*/ 1 w 607"/>
                <a:gd name="T21" fmla="*/ 0 h 841"/>
                <a:gd name="T22" fmla="*/ 1 w 607"/>
                <a:gd name="T23" fmla="*/ 0 h 841"/>
                <a:gd name="T24" fmla="*/ 1 w 607"/>
                <a:gd name="T25" fmla="*/ 0 h 841"/>
                <a:gd name="T26" fmla="*/ 1 w 607"/>
                <a:gd name="T27" fmla="*/ 0 h 841"/>
                <a:gd name="T28" fmla="*/ 1 w 607"/>
                <a:gd name="T29" fmla="*/ 0 h 841"/>
                <a:gd name="T30" fmla="*/ 1 w 607"/>
                <a:gd name="T31" fmla="*/ 0 h 841"/>
                <a:gd name="T32" fmla="*/ 1 w 607"/>
                <a:gd name="T33" fmla="*/ 0 h 841"/>
                <a:gd name="T34" fmla="*/ 1 w 607"/>
                <a:gd name="T35" fmla="*/ 0 h 841"/>
                <a:gd name="T36" fmla="*/ 1 w 607"/>
                <a:gd name="T37" fmla="*/ 0 h 841"/>
                <a:gd name="T38" fmla="*/ 1 w 607"/>
                <a:gd name="T39" fmla="*/ 0 h 841"/>
                <a:gd name="T40" fmla="*/ 1 w 607"/>
                <a:gd name="T41" fmla="*/ 0 h 841"/>
                <a:gd name="T42" fmla="*/ 1 w 607"/>
                <a:gd name="T43" fmla="*/ 0 h 841"/>
                <a:gd name="T44" fmla="*/ 1 w 607"/>
                <a:gd name="T45" fmla="*/ 0 h 841"/>
                <a:gd name="T46" fmla="*/ 1 w 607"/>
                <a:gd name="T47" fmla="*/ 0 h 841"/>
                <a:gd name="T48" fmla="*/ 1 w 607"/>
                <a:gd name="T49" fmla="*/ 0 h 841"/>
                <a:gd name="T50" fmla="*/ 1 w 607"/>
                <a:gd name="T51" fmla="*/ 0 h 841"/>
                <a:gd name="T52" fmla="*/ 1 w 607"/>
                <a:gd name="T53" fmla="*/ 0 h 841"/>
                <a:gd name="T54" fmla="*/ 1 w 607"/>
                <a:gd name="T55" fmla="*/ 0 h 841"/>
                <a:gd name="T56" fmla="*/ 1 w 607"/>
                <a:gd name="T57" fmla="*/ 0 h 841"/>
                <a:gd name="T58" fmla="*/ 1 w 607"/>
                <a:gd name="T59" fmla="*/ 0 h 841"/>
                <a:gd name="T60" fmla="*/ 1 w 607"/>
                <a:gd name="T61" fmla="*/ 0 h 841"/>
                <a:gd name="T62" fmla="*/ 1 w 607"/>
                <a:gd name="T63" fmla="*/ 0 h 841"/>
                <a:gd name="T64" fmla="*/ 1 w 607"/>
                <a:gd name="T65" fmla="*/ 0 h 841"/>
                <a:gd name="T66" fmla="*/ 1 w 607"/>
                <a:gd name="T67" fmla="*/ 0 h 841"/>
                <a:gd name="T68" fmla="*/ 1 w 607"/>
                <a:gd name="T69" fmla="*/ 0 h 841"/>
                <a:gd name="T70" fmla="*/ 1 w 607"/>
                <a:gd name="T71" fmla="*/ 0 h 841"/>
                <a:gd name="T72" fmla="*/ 1 w 607"/>
                <a:gd name="T73" fmla="*/ 0 h 841"/>
                <a:gd name="T74" fmla="*/ 1 w 607"/>
                <a:gd name="T75" fmla="*/ 0 h 841"/>
                <a:gd name="T76" fmla="*/ 1 w 607"/>
                <a:gd name="T77" fmla="*/ 0 h 841"/>
                <a:gd name="T78" fmla="*/ 1 w 607"/>
                <a:gd name="T79" fmla="*/ 0 h 841"/>
                <a:gd name="T80" fmla="*/ 1 w 607"/>
                <a:gd name="T81" fmla="*/ 0 h 841"/>
                <a:gd name="T82" fmla="*/ 1 w 607"/>
                <a:gd name="T83" fmla="*/ 0 h 841"/>
                <a:gd name="T84" fmla="*/ 1 w 607"/>
                <a:gd name="T85" fmla="*/ 0 h 841"/>
                <a:gd name="T86" fmla="*/ 1 w 607"/>
                <a:gd name="T87" fmla="*/ 0 h 841"/>
                <a:gd name="T88" fmla="*/ 1 w 607"/>
                <a:gd name="T89" fmla="*/ 0 h 841"/>
                <a:gd name="T90" fmla="*/ 1 w 607"/>
                <a:gd name="T91" fmla="*/ 0 h 841"/>
                <a:gd name="T92" fmla="*/ 1 w 607"/>
                <a:gd name="T93" fmla="*/ 0 h 841"/>
                <a:gd name="T94" fmla="*/ 1 w 607"/>
                <a:gd name="T95" fmla="*/ 0 h 841"/>
                <a:gd name="T96" fmla="*/ 1 w 607"/>
                <a:gd name="T97" fmla="*/ 0 h 841"/>
                <a:gd name="T98" fmla="*/ 1 w 607"/>
                <a:gd name="T99" fmla="*/ 0 h 841"/>
                <a:gd name="T100" fmla="*/ 1 w 607"/>
                <a:gd name="T101" fmla="*/ 0 h 841"/>
                <a:gd name="T102" fmla="*/ 1 w 607"/>
                <a:gd name="T103" fmla="*/ 0 h 84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607"/>
                <a:gd name="T157" fmla="*/ 0 h 841"/>
                <a:gd name="T158" fmla="*/ 607 w 607"/>
                <a:gd name="T159" fmla="*/ 841 h 84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607" h="841">
                  <a:moveTo>
                    <a:pt x="0" y="379"/>
                  </a:moveTo>
                  <a:lnTo>
                    <a:pt x="15" y="383"/>
                  </a:lnTo>
                  <a:lnTo>
                    <a:pt x="32" y="386"/>
                  </a:lnTo>
                  <a:lnTo>
                    <a:pt x="52" y="391"/>
                  </a:lnTo>
                  <a:lnTo>
                    <a:pt x="73" y="397"/>
                  </a:lnTo>
                  <a:lnTo>
                    <a:pt x="93" y="405"/>
                  </a:lnTo>
                  <a:lnTo>
                    <a:pt x="116" y="415"/>
                  </a:lnTo>
                  <a:lnTo>
                    <a:pt x="138" y="429"/>
                  </a:lnTo>
                  <a:lnTo>
                    <a:pt x="160" y="447"/>
                  </a:lnTo>
                  <a:lnTo>
                    <a:pt x="181" y="471"/>
                  </a:lnTo>
                  <a:lnTo>
                    <a:pt x="202" y="501"/>
                  </a:lnTo>
                  <a:lnTo>
                    <a:pt x="219" y="537"/>
                  </a:lnTo>
                  <a:lnTo>
                    <a:pt x="235" y="580"/>
                  </a:lnTo>
                  <a:lnTo>
                    <a:pt x="248" y="631"/>
                  </a:lnTo>
                  <a:lnTo>
                    <a:pt x="258" y="691"/>
                  </a:lnTo>
                  <a:lnTo>
                    <a:pt x="264" y="761"/>
                  </a:lnTo>
                  <a:lnTo>
                    <a:pt x="266" y="841"/>
                  </a:lnTo>
                  <a:lnTo>
                    <a:pt x="301" y="841"/>
                  </a:lnTo>
                  <a:lnTo>
                    <a:pt x="301" y="815"/>
                  </a:lnTo>
                  <a:lnTo>
                    <a:pt x="301" y="787"/>
                  </a:lnTo>
                  <a:lnTo>
                    <a:pt x="301" y="756"/>
                  </a:lnTo>
                  <a:lnTo>
                    <a:pt x="302" y="722"/>
                  </a:lnTo>
                  <a:lnTo>
                    <a:pt x="304" y="687"/>
                  </a:lnTo>
                  <a:lnTo>
                    <a:pt x="310" y="651"/>
                  </a:lnTo>
                  <a:lnTo>
                    <a:pt x="318" y="613"/>
                  </a:lnTo>
                  <a:lnTo>
                    <a:pt x="329" y="576"/>
                  </a:lnTo>
                  <a:lnTo>
                    <a:pt x="344" y="539"/>
                  </a:lnTo>
                  <a:lnTo>
                    <a:pt x="364" y="504"/>
                  </a:lnTo>
                  <a:lnTo>
                    <a:pt x="388" y="468"/>
                  </a:lnTo>
                  <a:lnTo>
                    <a:pt x="419" y="435"/>
                  </a:lnTo>
                  <a:lnTo>
                    <a:pt x="455" y="405"/>
                  </a:lnTo>
                  <a:lnTo>
                    <a:pt x="499" y="376"/>
                  </a:lnTo>
                  <a:lnTo>
                    <a:pt x="548" y="351"/>
                  </a:lnTo>
                  <a:lnTo>
                    <a:pt x="607" y="330"/>
                  </a:lnTo>
                  <a:lnTo>
                    <a:pt x="597" y="332"/>
                  </a:lnTo>
                  <a:lnTo>
                    <a:pt x="584" y="336"/>
                  </a:lnTo>
                  <a:lnTo>
                    <a:pt x="570" y="339"/>
                  </a:lnTo>
                  <a:lnTo>
                    <a:pt x="554" y="344"/>
                  </a:lnTo>
                  <a:lnTo>
                    <a:pt x="536" y="351"/>
                  </a:lnTo>
                  <a:lnTo>
                    <a:pt x="517" y="359"/>
                  </a:lnTo>
                  <a:lnTo>
                    <a:pt x="498" y="368"/>
                  </a:lnTo>
                  <a:lnTo>
                    <a:pt x="477" y="378"/>
                  </a:lnTo>
                  <a:lnTo>
                    <a:pt x="456" y="392"/>
                  </a:lnTo>
                  <a:lnTo>
                    <a:pt x="434" y="408"/>
                  </a:lnTo>
                  <a:lnTo>
                    <a:pt x="414" y="426"/>
                  </a:lnTo>
                  <a:lnTo>
                    <a:pt x="394" y="447"/>
                  </a:lnTo>
                  <a:lnTo>
                    <a:pt x="373" y="471"/>
                  </a:lnTo>
                  <a:lnTo>
                    <a:pt x="355" y="498"/>
                  </a:lnTo>
                  <a:lnTo>
                    <a:pt x="338" y="528"/>
                  </a:lnTo>
                  <a:lnTo>
                    <a:pt x="321" y="562"/>
                  </a:lnTo>
                  <a:lnTo>
                    <a:pt x="324" y="550"/>
                  </a:lnTo>
                  <a:lnTo>
                    <a:pt x="326" y="533"/>
                  </a:lnTo>
                  <a:lnTo>
                    <a:pt x="328" y="514"/>
                  </a:lnTo>
                  <a:lnTo>
                    <a:pt x="332" y="491"/>
                  </a:lnTo>
                  <a:lnTo>
                    <a:pt x="335" y="464"/>
                  </a:lnTo>
                  <a:lnTo>
                    <a:pt x="341" y="437"/>
                  </a:lnTo>
                  <a:lnTo>
                    <a:pt x="348" y="407"/>
                  </a:lnTo>
                  <a:lnTo>
                    <a:pt x="356" y="375"/>
                  </a:lnTo>
                  <a:lnTo>
                    <a:pt x="366" y="341"/>
                  </a:lnTo>
                  <a:lnTo>
                    <a:pt x="379" y="306"/>
                  </a:lnTo>
                  <a:lnTo>
                    <a:pt x="394" y="270"/>
                  </a:lnTo>
                  <a:lnTo>
                    <a:pt x="411" y="234"/>
                  </a:lnTo>
                  <a:lnTo>
                    <a:pt x="431" y="196"/>
                  </a:lnTo>
                  <a:lnTo>
                    <a:pt x="454" y="160"/>
                  </a:lnTo>
                  <a:lnTo>
                    <a:pt x="480" y="123"/>
                  </a:lnTo>
                  <a:lnTo>
                    <a:pt x="510" y="87"/>
                  </a:lnTo>
                  <a:lnTo>
                    <a:pt x="486" y="109"/>
                  </a:lnTo>
                  <a:lnTo>
                    <a:pt x="467" y="131"/>
                  </a:lnTo>
                  <a:lnTo>
                    <a:pt x="449" y="153"/>
                  </a:lnTo>
                  <a:lnTo>
                    <a:pt x="434" y="175"/>
                  </a:lnTo>
                  <a:lnTo>
                    <a:pt x="422" y="196"/>
                  </a:lnTo>
                  <a:lnTo>
                    <a:pt x="411" y="216"/>
                  </a:lnTo>
                  <a:lnTo>
                    <a:pt x="402" y="234"/>
                  </a:lnTo>
                  <a:lnTo>
                    <a:pt x="394" y="250"/>
                  </a:lnTo>
                  <a:lnTo>
                    <a:pt x="394" y="233"/>
                  </a:lnTo>
                  <a:lnTo>
                    <a:pt x="396" y="208"/>
                  </a:lnTo>
                  <a:lnTo>
                    <a:pt x="400" y="179"/>
                  </a:lnTo>
                  <a:lnTo>
                    <a:pt x="406" y="146"/>
                  </a:lnTo>
                  <a:lnTo>
                    <a:pt x="412" y="114"/>
                  </a:lnTo>
                  <a:lnTo>
                    <a:pt x="420" y="82"/>
                  </a:lnTo>
                  <a:lnTo>
                    <a:pt x="430" y="57"/>
                  </a:lnTo>
                  <a:lnTo>
                    <a:pt x="440" y="38"/>
                  </a:lnTo>
                  <a:lnTo>
                    <a:pt x="430" y="53"/>
                  </a:lnTo>
                  <a:lnTo>
                    <a:pt x="419" y="73"/>
                  </a:lnTo>
                  <a:lnTo>
                    <a:pt x="410" y="97"/>
                  </a:lnTo>
                  <a:lnTo>
                    <a:pt x="402" y="126"/>
                  </a:lnTo>
                  <a:lnTo>
                    <a:pt x="394" y="158"/>
                  </a:lnTo>
                  <a:lnTo>
                    <a:pt x="389" y="192"/>
                  </a:lnTo>
                  <a:lnTo>
                    <a:pt x="385" y="227"/>
                  </a:lnTo>
                  <a:lnTo>
                    <a:pt x="384" y="263"/>
                  </a:lnTo>
                  <a:lnTo>
                    <a:pt x="374" y="283"/>
                  </a:lnTo>
                  <a:lnTo>
                    <a:pt x="362" y="315"/>
                  </a:lnTo>
                  <a:lnTo>
                    <a:pt x="346" y="359"/>
                  </a:lnTo>
                  <a:lnTo>
                    <a:pt x="329" y="410"/>
                  </a:lnTo>
                  <a:lnTo>
                    <a:pt x="313" y="468"/>
                  </a:lnTo>
                  <a:lnTo>
                    <a:pt x="300" y="529"/>
                  </a:lnTo>
                  <a:lnTo>
                    <a:pt x="289" y="590"/>
                  </a:lnTo>
                  <a:lnTo>
                    <a:pt x="283" y="650"/>
                  </a:lnTo>
                  <a:lnTo>
                    <a:pt x="274" y="617"/>
                  </a:lnTo>
                  <a:lnTo>
                    <a:pt x="265" y="581"/>
                  </a:lnTo>
                  <a:lnTo>
                    <a:pt x="257" y="538"/>
                  </a:lnTo>
                  <a:lnTo>
                    <a:pt x="249" y="491"/>
                  </a:lnTo>
                  <a:lnTo>
                    <a:pt x="244" y="440"/>
                  </a:lnTo>
                  <a:lnTo>
                    <a:pt x="242" y="386"/>
                  </a:lnTo>
                  <a:lnTo>
                    <a:pt x="245" y="330"/>
                  </a:lnTo>
                  <a:lnTo>
                    <a:pt x="253" y="271"/>
                  </a:lnTo>
                  <a:lnTo>
                    <a:pt x="265" y="216"/>
                  </a:lnTo>
                  <a:lnTo>
                    <a:pt x="276" y="168"/>
                  </a:lnTo>
                  <a:lnTo>
                    <a:pt x="287" y="125"/>
                  </a:lnTo>
                  <a:lnTo>
                    <a:pt x="297" y="89"/>
                  </a:lnTo>
                  <a:lnTo>
                    <a:pt x="308" y="59"/>
                  </a:lnTo>
                  <a:lnTo>
                    <a:pt x="318" y="34"/>
                  </a:lnTo>
                  <a:lnTo>
                    <a:pt x="326" y="15"/>
                  </a:lnTo>
                  <a:lnTo>
                    <a:pt x="334" y="0"/>
                  </a:lnTo>
                  <a:lnTo>
                    <a:pt x="326" y="15"/>
                  </a:lnTo>
                  <a:lnTo>
                    <a:pt x="313" y="39"/>
                  </a:lnTo>
                  <a:lnTo>
                    <a:pt x="300" y="72"/>
                  </a:lnTo>
                  <a:lnTo>
                    <a:pt x="285" y="111"/>
                  </a:lnTo>
                  <a:lnTo>
                    <a:pt x="270" y="155"/>
                  </a:lnTo>
                  <a:lnTo>
                    <a:pt x="257" y="200"/>
                  </a:lnTo>
                  <a:lnTo>
                    <a:pt x="248" y="245"/>
                  </a:lnTo>
                  <a:lnTo>
                    <a:pt x="243" y="288"/>
                  </a:lnTo>
                  <a:lnTo>
                    <a:pt x="233" y="263"/>
                  </a:lnTo>
                  <a:lnTo>
                    <a:pt x="218" y="234"/>
                  </a:lnTo>
                  <a:lnTo>
                    <a:pt x="200" y="206"/>
                  </a:lnTo>
                  <a:lnTo>
                    <a:pt x="182" y="175"/>
                  </a:lnTo>
                  <a:lnTo>
                    <a:pt x="165" y="145"/>
                  </a:lnTo>
                  <a:lnTo>
                    <a:pt x="150" y="116"/>
                  </a:lnTo>
                  <a:lnTo>
                    <a:pt x="139" y="88"/>
                  </a:lnTo>
                  <a:lnTo>
                    <a:pt x="136" y="63"/>
                  </a:lnTo>
                  <a:lnTo>
                    <a:pt x="136" y="86"/>
                  </a:lnTo>
                  <a:lnTo>
                    <a:pt x="145" y="116"/>
                  </a:lnTo>
                  <a:lnTo>
                    <a:pt x="160" y="152"/>
                  </a:lnTo>
                  <a:lnTo>
                    <a:pt x="180" y="189"/>
                  </a:lnTo>
                  <a:lnTo>
                    <a:pt x="199" y="227"/>
                  </a:lnTo>
                  <a:lnTo>
                    <a:pt x="217" y="261"/>
                  </a:lnTo>
                  <a:lnTo>
                    <a:pt x="230" y="290"/>
                  </a:lnTo>
                  <a:lnTo>
                    <a:pt x="236" y="309"/>
                  </a:lnTo>
                  <a:lnTo>
                    <a:pt x="233" y="336"/>
                  </a:lnTo>
                  <a:lnTo>
                    <a:pt x="229" y="363"/>
                  </a:lnTo>
                  <a:lnTo>
                    <a:pt x="226" y="390"/>
                  </a:lnTo>
                  <a:lnTo>
                    <a:pt x="226" y="414"/>
                  </a:lnTo>
                  <a:lnTo>
                    <a:pt x="204" y="392"/>
                  </a:lnTo>
                  <a:lnTo>
                    <a:pt x="181" y="366"/>
                  </a:lnTo>
                  <a:lnTo>
                    <a:pt x="158" y="334"/>
                  </a:lnTo>
                  <a:lnTo>
                    <a:pt x="136" y="299"/>
                  </a:lnTo>
                  <a:lnTo>
                    <a:pt x="119" y="259"/>
                  </a:lnTo>
                  <a:lnTo>
                    <a:pt x="107" y="214"/>
                  </a:lnTo>
                  <a:lnTo>
                    <a:pt x="101" y="163"/>
                  </a:lnTo>
                  <a:lnTo>
                    <a:pt x="105" y="108"/>
                  </a:lnTo>
                  <a:lnTo>
                    <a:pt x="99" y="134"/>
                  </a:lnTo>
                  <a:lnTo>
                    <a:pt x="98" y="171"/>
                  </a:lnTo>
                  <a:lnTo>
                    <a:pt x="100" y="212"/>
                  </a:lnTo>
                  <a:lnTo>
                    <a:pt x="107" y="252"/>
                  </a:lnTo>
                  <a:lnTo>
                    <a:pt x="94" y="240"/>
                  </a:lnTo>
                  <a:lnTo>
                    <a:pt x="82" y="224"/>
                  </a:lnTo>
                  <a:lnTo>
                    <a:pt x="70" y="206"/>
                  </a:lnTo>
                  <a:lnTo>
                    <a:pt x="61" y="185"/>
                  </a:lnTo>
                  <a:lnTo>
                    <a:pt x="52" y="164"/>
                  </a:lnTo>
                  <a:lnTo>
                    <a:pt x="45" y="145"/>
                  </a:lnTo>
                  <a:lnTo>
                    <a:pt x="41" y="128"/>
                  </a:lnTo>
                  <a:lnTo>
                    <a:pt x="39" y="116"/>
                  </a:lnTo>
                  <a:lnTo>
                    <a:pt x="39" y="130"/>
                  </a:lnTo>
                  <a:lnTo>
                    <a:pt x="43" y="148"/>
                  </a:lnTo>
                  <a:lnTo>
                    <a:pt x="47" y="169"/>
                  </a:lnTo>
                  <a:lnTo>
                    <a:pt x="55" y="191"/>
                  </a:lnTo>
                  <a:lnTo>
                    <a:pt x="66" y="214"/>
                  </a:lnTo>
                  <a:lnTo>
                    <a:pt x="78" y="234"/>
                  </a:lnTo>
                  <a:lnTo>
                    <a:pt x="94" y="254"/>
                  </a:lnTo>
                  <a:lnTo>
                    <a:pt x="113" y="269"/>
                  </a:lnTo>
                  <a:lnTo>
                    <a:pt x="119" y="285"/>
                  </a:lnTo>
                  <a:lnTo>
                    <a:pt x="127" y="301"/>
                  </a:lnTo>
                  <a:lnTo>
                    <a:pt x="134" y="318"/>
                  </a:lnTo>
                  <a:lnTo>
                    <a:pt x="143" y="333"/>
                  </a:lnTo>
                  <a:lnTo>
                    <a:pt x="151" y="348"/>
                  </a:lnTo>
                  <a:lnTo>
                    <a:pt x="160" y="361"/>
                  </a:lnTo>
                  <a:lnTo>
                    <a:pt x="169" y="372"/>
                  </a:lnTo>
                  <a:lnTo>
                    <a:pt x="177" y="382"/>
                  </a:lnTo>
                  <a:lnTo>
                    <a:pt x="185" y="389"/>
                  </a:lnTo>
                  <a:lnTo>
                    <a:pt x="194" y="397"/>
                  </a:lnTo>
                  <a:lnTo>
                    <a:pt x="203" y="407"/>
                  </a:lnTo>
                  <a:lnTo>
                    <a:pt x="211" y="420"/>
                  </a:lnTo>
                  <a:lnTo>
                    <a:pt x="219" y="438"/>
                  </a:lnTo>
                  <a:lnTo>
                    <a:pt x="227" y="462"/>
                  </a:lnTo>
                  <a:lnTo>
                    <a:pt x="233" y="496"/>
                  </a:lnTo>
                  <a:lnTo>
                    <a:pt x="238" y="537"/>
                  </a:lnTo>
                  <a:lnTo>
                    <a:pt x="230" y="521"/>
                  </a:lnTo>
                  <a:lnTo>
                    <a:pt x="221" y="502"/>
                  </a:lnTo>
                  <a:lnTo>
                    <a:pt x="210" y="485"/>
                  </a:lnTo>
                  <a:lnTo>
                    <a:pt x="197" y="468"/>
                  </a:lnTo>
                  <a:lnTo>
                    <a:pt x="184" y="453"/>
                  </a:lnTo>
                  <a:lnTo>
                    <a:pt x="173" y="439"/>
                  </a:lnTo>
                  <a:lnTo>
                    <a:pt x="164" y="429"/>
                  </a:lnTo>
                  <a:lnTo>
                    <a:pt x="156" y="422"/>
                  </a:lnTo>
                  <a:lnTo>
                    <a:pt x="145" y="405"/>
                  </a:lnTo>
                  <a:lnTo>
                    <a:pt x="134" y="379"/>
                  </a:lnTo>
                  <a:lnTo>
                    <a:pt x="126" y="357"/>
                  </a:lnTo>
                  <a:lnTo>
                    <a:pt x="122" y="348"/>
                  </a:lnTo>
                  <a:lnTo>
                    <a:pt x="124" y="366"/>
                  </a:lnTo>
                  <a:lnTo>
                    <a:pt x="130" y="387"/>
                  </a:lnTo>
                  <a:lnTo>
                    <a:pt x="136" y="406"/>
                  </a:lnTo>
                  <a:lnTo>
                    <a:pt x="138" y="414"/>
                  </a:lnTo>
                  <a:lnTo>
                    <a:pt x="122" y="406"/>
                  </a:lnTo>
                  <a:lnTo>
                    <a:pt x="105" y="398"/>
                  </a:lnTo>
                  <a:lnTo>
                    <a:pt x="86" y="391"/>
                  </a:lnTo>
                  <a:lnTo>
                    <a:pt x="67" y="386"/>
                  </a:lnTo>
                  <a:lnTo>
                    <a:pt x="48" y="382"/>
                  </a:lnTo>
                  <a:lnTo>
                    <a:pt x="30" y="379"/>
                  </a:lnTo>
                  <a:lnTo>
                    <a:pt x="14" y="378"/>
                  </a:lnTo>
                  <a:lnTo>
                    <a:pt x="0" y="379"/>
                  </a:lnTo>
                  <a:close/>
                </a:path>
              </a:pathLst>
            </a:custGeom>
            <a:solidFill>
              <a:srgbClr val="0C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Freeform 62"/>
            <p:cNvSpPr/>
            <p:nvPr/>
          </p:nvSpPr>
          <p:spPr bwMode="auto">
            <a:xfrm>
              <a:off x="4812" y="1406"/>
              <a:ext cx="426" cy="307"/>
            </a:xfrm>
            <a:custGeom>
              <a:avLst/>
              <a:gdLst>
                <a:gd name="T0" fmla="*/ 0 w 854"/>
                <a:gd name="T1" fmla="*/ 1 h 614"/>
                <a:gd name="T2" fmla="*/ 0 w 854"/>
                <a:gd name="T3" fmla="*/ 1 h 614"/>
                <a:gd name="T4" fmla="*/ 0 w 854"/>
                <a:gd name="T5" fmla="*/ 1 h 614"/>
                <a:gd name="T6" fmla="*/ 0 w 854"/>
                <a:gd name="T7" fmla="*/ 1 h 614"/>
                <a:gd name="T8" fmla="*/ 0 w 854"/>
                <a:gd name="T9" fmla="*/ 1 h 614"/>
                <a:gd name="T10" fmla="*/ 0 w 854"/>
                <a:gd name="T11" fmla="*/ 1 h 614"/>
                <a:gd name="T12" fmla="*/ 0 w 854"/>
                <a:gd name="T13" fmla="*/ 1 h 614"/>
                <a:gd name="T14" fmla="*/ 0 w 854"/>
                <a:gd name="T15" fmla="*/ 1 h 614"/>
                <a:gd name="T16" fmla="*/ 0 w 854"/>
                <a:gd name="T17" fmla="*/ 1 h 614"/>
                <a:gd name="T18" fmla="*/ 0 w 854"/>
                <a:gd name="T19" fmla="*/ 1 h 614"/>
                <a:gd name="T20" fmla="*/ 0 w 854"/>
                <a:gd name="T21" fmla="*/ 1 h 614"/>
                <a:gd name="T22" fmla="*/ 0 w 854"/>
                <a:gd name="T23" fmla="*/ 1 h 614"/>
                <a:gd name="T24" fmla="*/ 0 w 854"/>
                <a:gd name="T25" fmla="*/ 1 h 614"/>
                <a:gd name="T26" fmla="*/ 0 w 854"/>
                <a:gd name="T27" fmla="*/ 1 h 614"/>
                <a:gd name="T28" fmla="*/ 0 w 854"/>
                <a:gd name="T29" fmla="*/ 1 h 614"/>
                <a:gd name="T30" fmla="*/ 0 w 854"/>
                <a:gd name="T31" fmla="*/ 1 h 614"/>
                <a:gd name="T32" fmla="*/ 0 w 854"/>
                <a:gd name="T33" fmla="*/ 1 h 614"/>
                <a:gd name="T34" fmla="*/ 0 w 854"/>
                <a:gd name="T35" fmla="*/ 1 h 614"/>
                <a:gd name="T36" fmla="*/ 0 w 854"/>
                <a:gd name="T37" fmla="*/ 1 h 614"/>
                <a:gd name="T38" fmla="*/ 0 w 854"/>
                <a:gd name="T39" fmla="*/ 1 h 614"/>
                <a:gd name="T40" fmla="*/ 0 w 854"/>
                <a:gd name="T41" fmla="*/ 1 h 614"/>
                <a:gd name="T42" fmla="*/ 0 w 854"/>
                <a:gd name="T43" fmla="*/ 1 h 614"/>
                <a:gd name="T44" fmla="*/ 0 w 854"/>
                <a:gd name="T45" fmla="*/ 1 h 614"/>
                <a:gd name="T46" fmla="*/ 0 w 854"/>
                <a:gd name="T47" fmla="*/ 1 h 614"/>
                <a:gd name="T48" fmla="*/ 0 w 854"/>
                <a:gd name="T49" fmla="*/ 1 h 614"/>
                <a:gd name="T50" fmla="*/ 0 w 854"/>
                <a:gd name="T51" fmla="*/ 1 h 614"/>
                <a:gd name="T52" fmla="*/ 0 w 854"/>
                <a:gd name="T53" fmla="*/ 1 h 614"/>
                <a:gd name="T54" fmla="*/ 0 w 854"/>
                <a:gd name="T55" fmla="*/ 1 h 614"/>
                <a:gd name="T56" fmla="*/ 0 w 854"/>
                <a:gd name="T57" fmla="*/ 1 h 614"/>
                <a:gd name="T58" fmla="*/ 0 w 854"/>
                <a:gd name="T59" fmla="*/ 1 h 614"/>
                <a:gd name="T60" fmla="*/ 0 w 854"/>
                <a:gd name="T61" fmla="*/ 1 h 614"/>
                <a:gd name="T62" fmla="*/ 0 w 854"/>
                <a:gd name="T63" fmla="*/ 1 h 614"/>
                <a:gd name="T64" fmla="*/ 0 w 854"/>
                <a:gd name="T65" fmla="*/ 1 h 614"/>
                <a:gd name="T66" fmla="*/ 0 w 854"/>
                <a:gd name="T67" fmla="*/ 1 h 614"/>
                <a:gd name="T68" fmla="*/ 0 w 854"/>
                <a:gd name="T69" fmla="*/ 1 h 614"/>
                <a:gd name="T70" fmla="*/ 0 w 854"/>
                <a:gd name="T71" fmla="*/ 1 h 614"/>
                <a:gd name="T72" fmla="*/ 0 w 854"/>
                <a:gd name="T73" fmla="*/ 1 h 614"/>
                <a:gd name="T74" fmla="*/ 0 w 854"/>
                <a:gd name="T75" fmla="*/ 1 h 614"/>
                <a:gd name="T76" fmla="*/ 0 w 854"/>
                <a:gd name="T77" fmla="*/ 1 h 614"/>
                <a:gd name="T78" fmla="*/ 0 w 854"/>
                <a:gd name="T79" fmla="*/ 1 h 614"/>
                <a:gd name="T80" fmla="*/ 0 w 854"/>
                <a:gd name="T81" fmla="*/ 1 h 614"/>
                <a:gd name="T82" fmla="*/ 0 w 854"/>
                <a:gd name="T83" fmla="*/ 1 h 614"/>
                <a:gd name="T84" fmla="*/ 0 w 854"/>
                <a:gd name="T85" fmla="*/ 1 h 614"/>
                <a:gd name="T86" fmla="*/ 0 w 854"/>
                <a:gd name="T87" fmla="*/ 1 h 614"/>
                <a:gd name="T88" fmla="*/ 0 w 854"/>
                <a:gd name="T89" fmla="*/ 1 h 614"/>
                <a:gd name="T90" fmla="*/ 0 w 854"/>
                <a:gd name="T91" fmla="*/ 1 h 614"/>
                <a:gd name="T92" fmla="*/ 0 w 854"/>
                <a:gd name="T93" fmla="*/ 1 h 614"/>
                <a:gd name="T94" fmla="*/ 0 w 854"/>
                <a:gd name="T95" fmla="*/ 0 h 614"/>
                <a:gd name="T96" fmla="*/ 0 w 854"/>
                <a:gd name="T97" fmla="*/ 1 h 614"/>
                <a:gd name="T98" fmla="*/ 0 w 854"/>
                <a:gd name="T99" fmla="*/ 1 h 614"/>
                <a:gd name="T100" fmla="*/ 0 w 854"/>
                <a:gd name="T101" fmla="*/ 1 h 61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854"/>
                <a:gd name="T154" fmla="*/ 0 h 614"/>
                <a:gd name="T155" fmla="*/ 854 w 854"/>
                <a:gd name="T156" fmla="*/ 614 h 61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854" h="614">
                  <a:moveTo>
                    <a:pt x="393" y="145"/>
                  </a:moveTo>
                  <a:lnTo>
                    <a:pt x="396" y="135"/>
                  </a:lnTo>
                  <a:lnTo>
                    <a:pt x="396" y="123"/>
                  </a:lnTo>
                  <a:lnTo>
                    <a:pt x="394" y="108"/>
                  </a:lnTo>
                  <a:lnTo>
                    <a:pt x="388" y="94"/>
                  </a:lnTo>
                  <a:lnTo>
                    <a:pt x="380" y="81"/>
                  </a:lnTo>
                  <a:lnTo>
                    <a:pt x="371" y="71"/>
                  </a:lnTo>
                  <a:lnTo>
                    <a:pt x="361" y="66"/>
                  </a:lnTo>
                  <a:lnTo>
                    <a:pt x="349" y="67"/>
                  </a:lnTo>
                  <a:lnTo>
                    <a:pt x="355" y="61"/>
                  </a:lnTo>
                  <a:lnTo>
                    <a:pt x="358" y="55"/>
                  </a:lnTo>
                  <a:lnTo>
                    <a:pt x="357" y="50"/>
                  </a:lnTo>
                  <a:lnTo>
                    <a:pt x="354" y="46"/>
                  </a:lnTo>
                  <a:lnTo>
                    <a:pt x="348" y="42"/>
                  </a:lnTo>
                  <a:lnTo>
                    <a:pt x="339" y="40"/>
                  </a:lnTo>
                  <a:lnTo>
                    <a:pt x="330" y="40"/>
                  </a:lnTo>
                  <a:lnTo>
                    <a:pt x="317" y="40"/>
                  </a:lnTo>
                  <a:lnTo>
                    <a:pt x="304" y="41"/>
                  </a:lnTo>
                  <a:lnTo>
                    <a:pt x="290" y="44"/>
                  </a:lnTo>
                  <a:lnTo>
                    <a:pt x="275" y="50"/>
                  </a:lnTo>
                  <a:lnTo>
                    <a:pt x="260" y="57"/>
                  </a:lnTo>
                  <a:lnTo>
                    <a:pt x="245" y="65"/>
                  </a:lnTo>
                  <a:lnTo>
                    <a:pt x="230" y="77"/>
                  </a:lnTo>
                  <a:lnTo>
                    <a:pt x="217" y="89"/>
                  </a:lnTo>
                  <a:lnTo>
                    <a:pt x="204" y="104"/>
                  </a:lnTo>
                  <a:lnTo>
                    <a:pt x="191" y="105"/>
                  </a:lnTo>
                  <a:lnTo>
                    <a:pt x="179" y="111"/>
                  </a:lnTo>
                  <a:lnTo>
                    <a:pt x="165" y="120"/>
                  </a:lnTo>
                  <a:lnTo>
                    <a:pt x="153" y="133"/>
                  </a:lnTo>
                  <a:lnTo>
                    <a:pt x="145" y="147"/>
                  </a:lnTo>
                  <a:lnTo>
                    <a:pt x="142" y="161"/>
                  </a:lnTo>
                  <a:lnTo>
                    <a:pt x="145" y="173"/>
                  </a:lnTo>
                  <a:lnTo>
                    <a:pt x="156" y="183"/>
                  </a:lnTo>
                  <a:lnTo>
                    <a:pt x="138" y="194"/>
                  </a:lnTo>
                  <a:lnTo>
                    <a:pt x="127" y="207"/>
                  </a:lnTo>
                  <a:lnTo>
                    <a:pt x="121" y="221"/>
                  </a:lnTo>
                  <a:lnTo>
                    <a:pt x="119" y="233"/>
                  </a:lnTo>
                  <a:lnTo>
                    <a:pt x="121" y="246"/>
                  </a:lnTo>
                  <a:lnTo>
                    <a:pt x="127" y="257"/>
                  </a:lnTo>
                  <a:lnTo>
                    <a:pt x="135" y="268"/>
                  </a:lnTo>
                  <a:lnTo>
                    <a:pt x="145" y="277"/>
                  </a:lnTo>
                  <a:lnTo>
                    <a:pt x="158" y="284"/>
                  </a:lnTo>
                  <a:lnTo>
                    <a:pt x="171" y="288"/>
                  </a:lnTo>
                  <a:lnTo>
                    <a:pt x="184" y="290"/>
                  </a:lnTo>
                  <a:lnTo>
                    <a:pt x="198" y="287"/>
                  </a:lnTo>
                  <a:lnTo>
                    <a:pt x="211" y="282"/>
                  </a:lnTo>
                  <a:lnTo>
                    <a:pt x="222" y="272"/>
                  </a:lnTo>
                  <a:lnTo>
                    <a:pt x="232" y="257"/>
                  </a:lnTo>
                  <a:lnTo>
                    <a:pt x="238" y="238"/>
                  </a:lnTo>
                  <a:lnTo>
                    <a:pt x="245" y="248"/>
                  </a:lnTo>
                  <a:lnTo>
                    <a:pt x="256" y="255"/>
                  </a:lnTo>
                  <a:lnTo>
                    <a:pt x="270" y="258"/>
                  </a:lnTo>
                  <a:lnTo>
                    <a:pt x="285" y="257"/>
                  </a:lnTo>
                  <a:lnTo>
                    <a:pt x="300" y="253"/>
                  </a:lnTo>
                  <a:lnTo>
                    <a:pt x="312" y="244"/>
                  </a:lnTo>
                  <a:lnTo>
                    <a:pt x="324" y="231"/>
                  </a:lnTo>
                  <a:lnTo>
                    <a:pt x="332" y="215"/>
                  </a:lnTo>
                  <a:lnTo>
                    <a:pt x="338" y="227"/>
                  </a:lnTo>
                  <a:lnTo>
                    <a:pt x="344" y="237"/>
                  </a:lnTo>
                  <a:lnTo>
                    <a:pt x="350" y="244"/>
                  </a:lnTo>
                  <a:lnTo>
                    <a:pt x="353" y="246"/>
                  </a:lnTo>
                  <a:lnTo>
                    <a:pt x="336" y="260"/>
                  </a:lnTo>
                  <a:lnTo>
                    <a:pt x="327" y="278"/>
                  </a:lnTo>
                  <a:lnTo>
                    <a:pt x="323" y="296"/>
                  </a:lnTo>
                  <a:lnTo>
                    <a:pt x="324" y="310"/>
                  </a:lnTo>
                  <a:lnTo>
                    <a:pt x="315" y="308"/>
                  </a:lnTo>
                  <a:lnTo>
                    <a:pt x="301" y="307"/>
                  </a:lnTo>
                  <a:lnTo>
                    <a:pt x="282" y="309"/>
                  </a:lnTo>
                  <a:lnTo>
                    <a:pt x="262" y="313"/>
                  </a:lnTo>
                  <a:lnTo>
                    <a:pt x="240" y="318"/>
                  </a:lnTo>
                  <a:lnTo>
                    <a:pt x="220" y="328"/>
                  </a:lnTo>
                  <a:lnTo>
                    <a:pt x="202" y="338"/>
                  </a:lnTo>
                  <a:lnTo>
                    <a:pt x="189" y="351"/>
                  </a:lnTo>
                  <a:lnTo>
                    <a:pt x="185" y="337"/>
                  </a:lnTo>
                  <a:lnTo>
                    <a:pt x="172" y="325"/>
                  </a:lnTo>
                  <a:lnTo>
                    <a:pt x="150" y="317"/>
                  </a:lnTo>
                  <a:lnTo>
                    <a:pt x="123" y="314"/>
                  </a:lnTo>
                  <a:lnTo>
                    <a:pt x="93" y="316"/>
                  </a:lnTo>
                  <a:lnTo>
                    <a:pt x="65" y="326"/>
                  </a:lnTo>
                  <a:lnTo>
                    <a:pt x="38" y="345"/>
                  </a:lnTo>
                  <a:lnTo>
                    <a:pt x="17" y="374"/>
                  </a:lnTo>
                  <a:lnTo>
                    <a:pt x="9" y="392"/>
                  </a:lnTo>
                  <a:lnTo>
                    <a:pt x="5" y="412"/>
                  </a:lnTo>
                  <a:lnTo>
                    <a:pt x="1" y="432"/>
                  </a:lnTo>
                  <a:lnTo>
                    <a:pt x="0" y="453"/>
                  </a:lnTo>
                  <a:lnTo>
                    <a:pt x="2" y="474"/>
                  </a:lnTo>
                  <a:lnTo>
                    <a:pt x="7" y="493"/>
                  </a:lnTo>
                  <a:lnTo>
                    <a:pt x="15" y="512"/>
                  </a:lnTo>
                  <a:lnTo>
                    <a:pt x="25" y="528"/>
                  </a:lnTo>
                  <a:lnTo>
                    <a:pt x="38" y="540"/>
                  </a:lnTo>
                  <a:lnTo>
                    <a:pt x="54" y="551"/>
                  </a:lnTo>
                  <a:lnTo>
                    <a:pt x="74" y="558"/>
                  </a:lnTo>
                  <a:lnTo>
                    <a:pt x="97" y="559"/>
                  </a:lnTo>
                  <a:lnTo>
                    <a:pt x="122" y="555"/>
                  </a:lnTo>
                  <a:lnTo>
                    <a:pt x="152" y="547"/>
                  </a:lnTo>
                  <a:lnTo>
                    <a:pt x="184" y="531"/>
                  </a:lnTo>
                  <a:lnTo>
                    <a:pt x="221" y="509"/>
                  </a:lnTo>
                  <a:lnTo>
                    <a:pt x="241" y="517"/>
                  </a:lnTo>
                  <a:lnTo>
                    <a:pt x="263" y="520"/>
                  </a:lnTo>
                  <a:lnTo>
                    <a:pt x="285" y="517"/>
                  </a:lnTo>
                  <a:lnTo>
                    <a:pt x="306" y="513"/>
                  </a:lnTo>
                  <a:lnTo>
                    <a:pt x="326" y="505"/>
                  </a:lnTo>
                  <a:lnTo>
                    <a:pt x="343" y="494"/>
                  </a:lnTo>
                  <a:lnTo>
                    <a:pt x="357" y="483"/>
                  </a:lnTo>
                  <a:lnTo>
                    <a:pt x="364" y="471"/>
                  </a:lnTo>
                  <a:lnTo>
                    <a:pt x="369" y="483"/>
                  </a:lnTo>
                  <a:lnTo>
                    <a:pt x="378" y="490"/>
                  </a:lnTo>
                  <a:lnTo>
                    <a:pt x="392" y="493"/>
                  </a:lnTo>
                  <a:lnTo>
                    <a:pt x="407" y="492"/>
                  </a:lnTo>
                  <a:lnTo>
                    <a:pt x="424" y="489"/>
                  </a:lnTo>
                  <a:lnTo>
                    <a:pt x="439" y="482"/>
                  </a:lnTo>
                  <a:lnTo>
                    <a:pt x="453" y="471"/>
                  </a:lnTo>
                  <a:lnTo>
                    <a:pt x="463" y="459"/>
                  </a:lnTo>
                  <a:lnTo>
                    <a:pt x="459" y="478"/>
                  </a:lnTo>
                  <a:lnTo>
                    <a:pt x="452" y="501"/>
                  </a:lnTo>
                  <a:lnTo>
                    <a:pt x="448" y="527"/>
                  </a:lnTo>
                  <a:lnTo>
                    <a:pt x="448" y="551"/>
                  </a:lnTo>
                  <a:lnTo>
                    <a:pt x="456" y="574"/>
                  </a:lnTo>
                  <a:lnTo>
                    <a:pt x="472" y="593"/>
                  </a:lnTo>
                  <a:lnTo>
                    <a:pt x="502" y="607"/>
                  </a:lnTo>
                  <a:lnTo>
                    <a:pt x="546" y="614"/>
                  </a:lnTo>
                  <a:lnTo>
                    <a:pt x="593" y="614"/>
                  </a:lnTo>
                  <a:lnTo>
                    <a:pt x="629" y="612"/>
                  </a:lnTo>
                  <a:lnTo>
                    <a:pt x="657" y="606"/>
                  </a:lnTo>
                  <a:lnTo>
                    <a:pt x="676" y="597"/>
                  </a:lnTo>
                  <a:lnTo>
                    <a:pt x="690" y="588"/>
                  </a:lnTo>
                  <a:lnTo>
                    <a:pt x="697" y="576"/>
                  </a:lnTo>
                  <a:lnTo>
                    <a:pt x="702" y="563"/>
                  </a:lnTo>
                  <a:lnTo>
                    <a:pt x="704" y="550"/>
                  </a:lnTo>
                  <a:lnTo>
                    <a:pt x="702" y="531"/>
                  </a:lnTo>
                  <a:lnTo>
                    <a:pt x="692" y="513"/>
                  </a:lnTo>
                  <a:lnTo>
                    <a:pt x="677" y="494"/>
                  </a:lnTo>
                  <a:lnTo>
                    <a:pt x="659" y="481"/>
                  </a:lnTo>
                  <a:lnTo>
                    <a:pt x="637" y="469"/>
                  </a:lnTo>
                  <a:lnTo>
                    <a:pt x="615" y="463"/>
                  </a:lnTo>
                  <a:lnTo>
                    <a:pt x="594" y="464"/>
                  </a:lnTo>
                  <a:lnTo>
                    <a:pt x="576" y="474"/>
                  </a:lnTo>
                  <a:lnTo>
                    <a:pt x="586" y="467"/>
                  </a:lnTo>
                  <a:lnTo>
                    <a:pt x="604" y="460"/>
                  </a:lnTo>
                  <a:lnTo>
                    <a:pt x="626" y="456"/>
                  </a:lnTo>
                  <a:lnTo>
                    <a:pt x="649" y="455"/>
                  </a:lnTo>
                  <a:lnTo>
                    <a:pt x="673" y="459"/>
                  </a:lnTo>
                  <a:lnTo>
                    <a:pt x="695" y="469"/>
                  </a:lnTo>
                  <a:lnTo>
                    <a:pt x="712" y="486"/>
                  </a:lnTo>
                  <a:lnTo>
                    <a:pt x="722" y="512"/>
                  </a:lnTo>
                  <a:lnTo>
                    <a:pt x="735" y="516"/>
                  </a:lnTo>
                  <a:lnTo>
                    <a:pt x="751" y="515"/>
                  </a:lnTo>
                  <a:lnTo>
                    <a:pt x="770" y="508"/>
                  </a:lnTo>
                  <a:lnTo>
                    <a:pt x="788" y="498"/>
                  </a:lnTo>
                  <a:lnTo>
                    <a:pt x="803" y="484"/>
                  </a:lnTo>
                  <a:lnTo>
                    <a:pt x="813" y="468"/>
                  </a:lnTo>
                  <a:lnTo>
                    <a:pt x="817" y="451"/>
                  </a:lnTo>
                  <a:lnTo>
                    <a:pt x="812" y="433"/>
                  </a:lnTo>
                  <a:lnTo>
                    <a:pt x="828" y="428"/>
                  </a:lnTo>
                  <a:lnTo>
                    <a:pt x="841" y="408"/>
                  </a:lnTo>
                  <a:lnTo>
                    <a:pt x="850" y="382"/>
                  </a:lnTo>
                  <a:lnTo>
                    <a:pt x="854" y="351"/>
                  </a:lnTo>
                  <a:lnTo>
                    <a:pt x="849" y="322"/>
                  </a:lnTo>
                  <a:lnTo>
                    <a:pt x="836" y="300"/>
                  </a:lnTo>
                  <a:lnTo>
                    <a:pt x="812" y="291"/>
                  </a:lnTo>
                  <a:lnTo>
                    <a:pt x="778" y="300"/>
                  </a:lnTo>
                  <a:lnTo>
                    <a:pt x="773" y="285"/>
                  </a:lnTo>
                  <a:lnTo>
                    <a:pt x="762" y="275"/>
                  </a:lnTo>
                  <a:lnTo>
                    <a:pt x="743" y="269"/>
                  </a:lnTo>
                  <a:lnTo>
                    <a:pt x="722" y="268"/>
                  </a:lnTo>
                  <a:lnTo>
                    <a:pt x="700" y="272"/>
                  </a:lnTo>
                  <a:lnTo>
                    <a:pt x="682" y="283"/>
                  </a:lnTo>
                  <a:lnTo>
                    <a:pt x="668" y="299"/>
                  </a:lnTo>
                  <a:lnTo>
                    <a:pt x="661" y="323"/>
                  </a:lnTo>
                  <a:lnTo>
                    <a:pt x="657" y="316"/>
                  </a:lnTo>
                  <a:lnTo>
                    <a:pt x="649" y="309"/>
                  </a:lnTo>
                  <a:lnTo>
                    <a:pt x="637" y="303"/>
                  </a:lnTo>
                  <a:lnTo>
                    <a:pt x="624" y="299"/>
                  </a:lnTo>
                  <a:lnTo>
                    <a:pt x="609" y="294"/>
                  </a:lnTo>
                  <a:lnTo>
                    <a:pt x="593" y="292"/>
                  </a:lnTo>
                  <a:lnTo>
                    <a:pt x="576" y="291"/>
                  </a:lnTo>
                  <a:lnTo>
                    <a:pt x="559" y="290"/>
                  </a:lnTo>
                  <a:lnTo>
                    <a:pt x="541" y="291"/>
                  </a:lnTo>
                  <a:lnTo>
                    <a:pt x="524" y="294"/>
                  </a:lnTo>
                  <a:lnTo>
                    <a:pt x="508" y="298"/>
                  </a:lnTo>
                  <a:lnTo>
                    <a:pt x="494" y="303"/>
                  </a:lnTo>
                  <a:lnTo>
                    <a:pt x="482" y="311"/>
                  </a:lnTo>
                  <a:lnTo>
                    <a:pt x="471" y="321"/>
                  </a:lnTo>
                  <a:lnTo>
                    <a:pt x="464" y="332"/>
                  </a:lnTo>
                  <a:lnTo>
                    <a:pt x="460" y="346"/>
                  </a:lnTo>
                  <a:lnTo>
                    <a:pt x="454" y="330"/>
                  </a:lnTo>
                  <a:lnTo>
                    <a:pt x="454" y="315"/>
                  </a:lnTo>
                  <a:lnTo>
                    <a:pt x="459" y="301"/>
                  </a:lnTo>
                  <a:lnTo>
                    <a:pt x="467" y="290"/>
                  </a:lnTo>
                  <a:lnTo>
                    <a:pt x="477" y="282"/>
                  </a:lnTo>
                  <a:lnTo>
                    <a:pt x="487" y="276"/>
                  </a:lnTo>
                  <a:lnTo>
                    <a:pt x="499" y="273"/>
                  </a:lnTo>
                  <a:lnTo>
                    <a:pt x="510" y="276"/>
                  </a:lnTo>
                  <a:lnTo>
                    <a:pt x="515" y="260"/>
                  </a:lnTo>
                  <a:lnTo>
                    <a:pt x="527" y="245"/>
                  </a:lnTo>
                  <a:lnTo>
                    <a:pt x="543" y="231"/>
                  </a:lnTo>
                  <a:lnTo>
                    <a:pt x="563" y="221"/>
                  </a:lnTo>
                  <a:lnTo>
                    <a:pt x="588" y="215"/>
                  </a:lnTo>
                  <a:lnTo>
                    <a:pt x="614" y="215"/>
                  </a:lnTo>
                  <a:lnTo>
                    <a:pt x="642" y="224"/>
                  </a:lnTo>
                  <a:lnTo>
                    <a:pt x="669" y="242"/>
                  </a:lnTo>
                  <a:lnTo>
                    <a:pt x="691" y="252"/>
                  </a:lnTo>
                  <a:lnTo>
                    <a:pt x="718" y="249"/>
                  </a:lnTo>
                  <a:lnTo>
                    <a:pt x="743" y="238"/>
                  </a:lnTo>
                  <a:lnTo>
                    <a:pt x="765" y="222"/>
                  </a:lnTo>
                  <a:lnTo>
                    <a:pt x="779" y="203"/>
                  </a:lnTo>
                  <a:lnTo>
                    <a:pt x="783" y="185"/>
                  </a:lnTo>
                  <a:lnTo>
                    <a:pt x="774" y="172"/>
                  </a:lnTo>
                  <a:lnTo>
                    <a:pt x="747" y="165"/>
                  </a:lnTo>
                  <a:lnTo>
                    <a:pt x="753" y="160"/>
                  </a:lnTo>
                  <a:lnTo>
                    <a:pt x="758" y="154"/>
                  </a:lnTo>
                  <a:lnTo>
                    <a:pt x="762" y="147"/>
                  </a:lnTo>
                  <a:lnTo>
                    <a:pt x="762" y="140"/>
                  </a:lnTo>
                  <a:lnTo>
                    <a:pt x="760" y="133"/>
                  </a:lnTo>
                  <a:lnTo>
                    <a:pt x="757" y="127"/>
                  </a:lnTo>
                  <a:lnTo>
                    <a:pt x="751" y="120"/>
                  </a:lnTo>
                  <a:lnTo>
                    <a:pt x="743" y="116"/>
                  </a:lnTo>
                  <a:lnTo>
                    <a:pt x="733" y="111"/>
                  </a:lnTo>
                  <a:lnTo>
                    <a:pt x="720" y="109"/>
                  </a:lnTo>
                  <a:lnTo>
                    <a:pt x="706" y="108"/>
                  </a:lnTo>
                  <a:lnTo>
                    <a:pt x="689" y="108"/>
                  </a:lnTo>
                  <a:lnTo>
                    <a:pt x="671" y="110"/>
                  </a:lnTo>
                  <a:lnTo>
                    <a:pt x="650" y="115"/>
                  </a:lnTo>
                  <a:lnTo>
                    <a:pt x="627" y="122"/>
                  </a:lnTo>
                  <a:lnTo>
                    <a:pt x="601" y="132"/>
                  </a:lnTo>
                  <a:lnTo>
                    <a:pt x="623" y="119"/>
                  </a:lnTo>
                  <a:lnTo>
                    <a:pt x="642" y="101"/>
                  </a:lnTo>
                  <a:lnTo>
                    <a:pt x="654" y="81"/>
                  </a:lnTo>
                  <a:lnTo>
                    <a:pt x="659" y="62"/>
                  </a:lnTo>
                  <a:lnTo>
                    <a:pt x="656" y="47"/>
                  </a:lnTo>
                  <a:lnTo>
                    <a:pt x="642" y="39"/>
                  </a:lnTo>
                  <a:lnTo>
                    <a:pt x="618" y="40"/>
                  </a:lnTo>
                  <a:lnTo>
                    <a:pt x="581" y="55"/>
                  </a:lnTo>
                  <a:lnTo>
                    <a:pt x="594" y="40"/>
                  </a:lnTo>
                  <a:lnTo>
                    <a:pt x="600" y="28"/>
                  </a:lnTo>
                  <a:lnTo>
                    <a:pt x="598" y="18"/>
                  </a:lnTo>
                  <a:lnTo>
                    <a:pt x="589" y="10"/>
                  </a:lnTo>
                  <a:lnTo>
                    <a:pt x="575" y="4"/>
                  </a:lnTo>
                  <a:lnTo>
                    <a:pt x="558" y="1"/>
                  </a:lnTo>
                  <a:lnTo>
                    <a:pt x="537" y="0"/>
                  </a:lnTo>
                  <a:lnTo>
                    <a:pt x="514" y="1"/>
                  </a:lnTo>
                  <a:lnTo>
                    <a:pt x="491" y="4"/>
                  </a:lnTo>
                  <a:lnTo>
                    <a:pt x="469" y="10"/>
                  </a:lnTo>
                  <a:lnTo>
                    <a:pt x="449" y="18"/>
                  </a:lnTo>
                  <a:lnTo>
                    <a:pt x="432" y="28"/>
                  </a:lnTo>
                  <a:lnTo>
                    <a:pt x="419" y="41"/>
                  </a:lnTo>
                  <a:lnTo>
                    <a:pt x="412" y="57"/>
                  </a:lnTo>
                  <a:lnTo>
                    <a:pt x="412" y="74"/>
                  </a:lnTo>
                  <a:lnTo>
                    <a:pt x="421" y="95"/>
                  </a:lnTo>
                  <a:lnTo>
                    <a:pt x="423" y="101"/>
                  </a:lnTo>
                  <a:lnTo>
                    <a:pt x="423" y="108"/>
                  </a:lnTo>
                  <a:lnTo>
                    <a:pt x="421" y="115"/>
                  </a:lnTo>
                  <a:lnTo>
                    <a:pt x="417" y="122"/>
                  </a:lnTo>
                  <a:lnTo>
                    <a:pt x="411" y="128"/>
                  </a:lnTo>
                  <a:lnTo>
                    <a:pt x="406" y="135"/>
                  </a:lnTo>
                  <a:lnTo>
                    <a:pt x="399" y="140"/>
                  </a:lnTo>
                  <a:lnTo>
                    <a:pt x="393" y="145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Freeform 63"/>
            <p:cNvSpPr/>
            <p:nvPr/>
          </p:nvSpPr>
          <p:spPr bwMode="auto">
            <a:xfrm>
              <a:off x="3033" y="1505"/>
              <a:ext cx="1125" cy="308"/>
            </a:xfrm>
            <a:custGeom>
              <a:avLst/>
              <a:gdLst>
                <a:gd name="T0" fmla="*/ 0 w 2252"/>
                <a:gd name="T1" fmla="*/ 1 h 615"/>
                <a:gd name="T2" fmla="*/ 0 w 2252"/>
                <a:gd name="T3" fmla="*/ 1 h 615"/>
                <a:gd name="T4" fmla="*/ 0 w 2252"/>
                <a:gd name="T5" fmla="*/ 1 h 615"/>
                <a:gd name="T6" fmla="*/ 0 w 2252"/>
                <a:gd name="T7" fmla="*/ 1 h 615"/>
                <a:gd name="T8" fmla="*/ 0 w 2252"/>
                <a:gd name="T9" fmla="*/ 1 h 615"/>
                <a:gd name="T10" fmla="*/ 0 w 2252"/>
                <a:gd name="T11" fmla="*/ 1 h 615"/>
                <a:gd name="T12" fmla="*/ 0 w 2252"/>
                <a:gd name="T13" fmla="*/ 1 h 615"/>
                <a:gd name="T14" fmla="*/ 0 w 2252"/>
                <a:gd name="T15" fmla="*/ 0 h 615"/>
                <a:gd name="T16" fmla="*/ 0 w 2252"/>
                <a:gd name="T17" fmla="*/ 1 h 615"/>
                <a:gd name="T18" fmla="*/ 0 w 2252"/>
                <a:gd name="T19" fmla="*/ 1 h 615"/>
                <a:gd name="T20" fmla="*/ 0 w 2252"/>
                <a:gd name="T21" fmla="*/ 1 h 615"/>
                <a:gd name="T22" fmla="*/ 0 w 2252"/>
                <a:gd name="T23" fmla="*/ 1 h 615"/>
                <a:gd name="T24" fmla="*/ 0 w 2252"/>
                <a:gd name="T25" fmla="*/ 1 h 615"/>
                <a:gd name="T26" fmla="*/ 0 w 2252"/>
                <a:gd name="T27" fmla="*/ 1 h 615"/>
                <a:gd name="T28" fmla="*/ 0 w 2252"/>
                <a:gd name="T29" fmla="*/ 1 h 615"/>
                <a:gd name="T30" fmla="*/ 0 w 2252"/>
                <a:gd name="T31" fmla="*/ 1 h 615"/>
                <a:gd name="T32" fmla="*/ 0 w 2252"/>
                <a:gd name="T33" fmla="*/ 1 h 615"/>
                <a:gd name="T34" fmla="*/ 0 w 2252"/>
                <a:gd name="T35" fmla="*/ 1 h 615"/>
                <a:gd name="T36" fmla="*/ 0 w 2252"/>
                <a:gd name="T37" fmla="*/ 1 h 615"/>
                <a:gd name="T38" fmla="*/ 0 w 2252"/>
                <a:gd name="T39" fmla="*/ 1 h 615"/>
                <a:gd name="T40" fmla="*/ 0 w 2252"/>
                <a:gd name="T41" fmla="*/ 1 h 615"/>
                <a:gd name="T42" fmla="*/ 0 w 2252"/>
                <a:gd name="T43" fmla="*/ 1 h 615"/>
                <a:gd name="T44" fmla="*/ 0 w 2252"/>
                <a:gd name="T45" fmla="*/ 1 h 615"/>
                <a:gd name="T46" fmla="*/ 0 w 2252"/>
                <a:gd name="T47" fmla="*/ 1 h 615"/>
                <a:gd name="T48" fmla="*/ 0 w 2252"/>
                <a:gd name="T49" fmla="*/ 1 h 615"/>
                <a:gd name="T50" fmla="*/ 0 w 2252"/>
                <a:gd name="T51" fmla="*/ 1 h 615"/>
                <a:gd name="T52" fmla="*/ 0 w 2252"/>
                <a:gd name="T53" fmla="*/ 1 h 615"/>
                <a:gd name="T54" fmla="*/ 0 w 2252"/>
                <a:gd name="T55" fmla="*/ 1 h 615"/>
                <a:gd name="T56" fmla="*/ 0 w 2252"/>
                <a:gd name="T57" fmla="*/ 1 h 615"/>
                <a:gd name="T58" fmla="*/ 0 w 2252"/>
                <a:gd name="T59" fmla="*/ 1 h 615"/>
                <a:gd name="T60" fmla="*/ 0 w 2252"/>
                <a:gd name="T61" fmla="*/ 1 h 615"/>
                <a:gd name="T62" fmla="*/ 0 w 2252"/>
                <a:gd name="T63" fmla="*/ 1 h 615"/>
                <a:gd name="T64" fmla="*/ 0 w 2252"/>
                <a:gd name="T65" fmla="*/ 1 h 615"/>
                <a:gd name="T66" fmla="*/ 0 w 2252"/>
                <a:gd name="T67" fmla="*/ 1 h 615"/>
                <a:gd name="T68" fmla="*/ 0 w 2252"/>
                <a:gd name="T69" fmla="*/ 1 h 615"/>
                <a:gd name="T70" fmla="*/ 0 w 2252"/>
                <a:gd name="T71" fmla="*/ 1 h 615"/>
                <a:gd name="T72" fmla="*/ 0 w 2252"/>
                <a:gd name="T73" fmla="*/ 1 h 615"/>
                <a:gd name="T74" fmla="*/ 0 w 2252"/>
                <a:gd name="T75" fmla="*/ 1 h 61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252"/>
                <a:gd name="T115" fmla="*/ 0 h 615"/>
                <a:gd name="T116" fmla="*/ 2252 w 2252"/>
                <a:gd name="T117" fmla="*/ 615 h 615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252" h="615">
                  <a:moveTo>
                    <a:pt x="0" y="615"/>
                  </a:moveTo>
                  <a:lnTo>
                    <a:pt x="2252" y="615"/>
                  </a:lnTo>
                  <a:lnTo>
                    <a:pt x="2252" y="138"/>
                  </a:lnTo>
                  <a:lnTo>
                    <a:pt x="2248" y="134"/>
                  </a:lnTo>
                  <a:lnTo>
                    <a:pt x="2238" y="123"/>
                  </a:lnTo>
                  <a:lnTo>
                    <a:pt x="2223" y="109"/>
                  </a:lnTo>
                  <a:lnTo>
                    <a:pt x="2207" y="92"/>
                  </a:lnTo>
                  <a:lnTo>
                    <a:pt x="2190" y="74"/>
                  </a:lnTo>
                  <a:lnTo>
                    <a:pt x="2176" y="61"/>
                  </a:lnTo>
                  <a:lnTo>
                    <a:pt x="2165" y="50"/>
                  </a:lnTo>
                  <a:lnTo>
                    <a:pt x="2162" y="48"/>
                  </a:lnTo>
                  <a:lnTo>
                    <a:pt x="2162" y="42"/>
                  </a:lnTo>
                  <a:lnTo>
                    <a:pt x="2162" y="25"/>
                  </a:lnTo>
                  <a:lnTo>
                    <a:pt x="2162" y="8"/>
                  </a:lnTo>
                  <a:lnTo>
                    <a:pt x="2162" y="0"/>
                  </a:lnTo>
                  <a:lnTo>
                    <a:pt x="2132" y="0"/>
                  </a:lnTo>
                  <a:lnTo>
                    <a:pt x="2132" y="33"/>
                  </a:lnTo>
                  <a:lnTo>
                    <a:pt x="1944" y="33"/>
                  </a:lnTo>
                  <a:lnTo>
                    <a:pt x="1858" y="120"/>
                  </a:lnTo>
                  <a:lnTo>
                    <a:pt x="1882" y="120"/>
                  </a:lnTo>
                  <a:lnTo>
                    <a:pt x="1882" y="214"/>
                  </a:lnTo>
                  <a:lnTo>
                    <a:pt x="1772" y="214"/>
                  </a:lnTo>
                  <a:lnTo>
                    <a:pt x="1772" y="132"/>
                  </a:lnTo>
                  <a:lnTo>
                    <a:pt x="1821" y="132"/>
                  </a:lnTo>
                  <a:lnTo>
                    <a:pt x="1776" y="63"/>
                  </a:lnTo>
                  <a:lnTo>
                    <a:pt x="1581" y="63"/>
                  </a:lnTo>
                  <a:lnTo>
                    <a:pt x="1581" y="39"/>
                  </a:lnTo>
                  <a:lnTo>
                    <a:pt x="1542" y="39"/>
                  </a:lnTo>
                  <a:lnTo>
                    <a:pt x="1542" y="63"/>
                  </a:lnTo>
                  <a:lnTo>
                    <a:pt x="1512" y="63"/>
                  </a:lnTo>
                  <a:lnTo>
                    <a:pt x="1454" y="204"/>
                  </a:lnTo>
                  <a:lnTo>
                    <a:pt x="1214" y="204"/>
                  </a:lnTo>
                  <a:lnTo>
                    <a:pt x="1208" y="147"/>
                  </a:lnTo>
                  <a:lnTo>
                    <a:pt x="1196" y="103"/>
                  </a:lnTo>
                  <a:lnTo>
                    <a:pt x="1180" y="72"/>
                  </a:lnTo>
                  <a:lnTo>
                    <a:pt x="1162" y="55"/>
                  </a:lnTo>
                  <a:lnTo>
                    <a:pt x="1141" y="51"/>
                  </a:lnTo>
                  <a:lnTo>
                    <a:pt x="1120" y="64"/>
                  </a:lnTo>
                  <a:lnTo>
                    <a:pt x="1099" y="92"/>
                  </a:lnTo>
                  <a:lnTo>
                    <a:pt x="1082" y="137"/>
                  </a:lnTo>
                  <a:lnTo>
                    <a:pt x="1012" y="0"/>
                  </a:lnTo>
                  <a:lnTo>
                    <a:pt x="909" y="126"/>
                  </a:lnTo>
                  <a:lnTo>
                    <a:pt x="824" y="5"/>
                  </a:lnTo>
                  <a:lnTo>
                    <a:pt x="728" y="123"/>
                  </a:lnTo>
                  <a:lnTo>
                    <a:pt x="566" y="123"/>
                  </a:lnTo>
                  <a:lnTo>
                    <a:pt x="566" y="204"/>
                  </a:lnTo>
                  <a:lnTo>
                    <a:pt x="538" y="208"/>
                  </a:lnTo>
                  <a:lnTo>
                    <a:pt x="537" y="176"/>
                  </a:lnTo>
                  <a:lnTo>
                    <a:pt x="534" y="141"/>
                  </a:lnTo>
                  <a:lnTo>
                    <a:pt x="529" y="110"/>
                  </a:lnTo>
                  <a:lnTo>
                    <a:pt x="522" y="83"/>
                  </a:lnTo>
                  <a:lnTo>
                    <a:pt x="514" y="64"/>
                  </a:lnTo>
                  <a:lnTo>
                    <a:pt x="505" y="56"/>
                  </a:lnTo>
                  <a:lnTo>
                    <a:pt x="496" y="63"/>
                  </a:lnTo>
                  <a:lnTo>
                    <a:pt x="485" y="88"/>
                  </a:lnTo>
                  <a:lnTo>
                    <a:pt x="481" y="71"/>
                  </a:lnTo>
                  <a:lnTo>
                    <a:pt x="474" y="57"/>
                  </a:lnTo>
                  <a:lnTo>
                    <a:pt x="466" y="49"/>
                  </a:lnTo>
                  <a:lnTo>
                    <a:pt x="455" y="47"/>
                  </a:lnTo>
                  <a:lnTo>
                    <a:pt x="446" y="51"/>
                  </a:lnTo>
                  <a:lnTo>
                    <a:pt x="437" y="65"/>
                  </a:lnTo>
                  <a:lnTo>
                    <a:pt x="430" y="88"/>
                  </a:lnTo>
                  <a:lnTo>
                    <a:pt x="427" y="123"/>
                  </a:lnTo>
                  <a:lnTo>
                    <a:pt x="415" y="119"/>
                  </a:lnTo>
                  <a:lnTo>
                    <a:pt x="405" y="132"/>
                  </a:lnTo>
                  <a:lnTo>
                    <a:pt x="399" y="163"/>
                  </a:lnTo>
                  <a:lnTo>
                    <a:pt x="397" y="208"/>
                  </a:lnTo>
                  <a:lnTo>
                    <a:pt x="363" y="208"/>
                  </a:lnTo>
                  <a:lnTo>
                    <a:pt x="363" y="153"/>
                  </a:lnTo>
                  <a:lnTo>
                    <a:pt x="317" y="107"/>
                  </a:lnTo>
                  <a:lnTo>
                    <a:pt x="180" y="107"/>
                  </a:lnTo>
                  <a:lnTo>
                    <a:pt x="128" y="55"/>
                  </a:lnTo>
                  <a:lnTo>
                    <a:pt x="74" y="135"/>
                  </a:lnTo>
                  <a:lnTo>
                    <a:pt x="74" y="216"/>
                  </a:lnTo>
                  <a:lnTo>
                    <a:pt x="2" y="216"/>
                  </a:lnTo>
                  <a:lnTo>
                    <a:pt x="0" y="615"/>
                  </a:lnTo>
                  <a:close/>
                </a:path>
              </a:pathLst>
            </a:custGeom>
            <a:solidFill>
              <a:srgbClr val="D8C6A5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Freeform 64"/>
            <p:cNvSpPr/>
            <p:nvPr/>
          </p:nvSpPr>
          <p:spPr bwMode="auto">
            <a:xfrm>
              <a:off x="3058" y="1494"/>
              <a:ext cx="176" cy="319"/>
            </a:xfrm>
            <a:custGeom>
              <a:avLst/>
              <a:gdLst>
                <a:gd name="T0" fmla="*/ 1 w 351"/>
                <a:gd name="T1" fmla="*/ 1 h 638"/>
                <a:gd name="T2" fmla="*/ 1 w 351"/>
                <a:gd name="T3" fmla="*/ 1 h 638"/>
                <a:gd name="T4" fmla="*/ 1 w 351"/>
                <a:gd name="T5" fmla="*/ 1 h 638"/>
                <a:gd name="T6" fmla="*/ 1 w 351"/>
                <a:gd name="T7" fmla="*/ 1 h 638"/>
                <a:gd name="T8" fmla="*/ 1 w 351"/>
                <a:gd name="T9" fmla="*/ 1 h 638"/>
                <a:gd name="T10" fmla="*/ 1 w 351"/>
                <a:gd name="T11" fmla="*/ 1 h 638"/>
                <a:gd name="T12" fmla="*/ 1 w 351"/>
                <a:gd name="T13" fmla="*/ 1 h 638"/>
                <a:gd name="T14" fmla="*/ 1 w 351"/>
                <a:gd name="T15" fmla="*/ 1 h 638"/>
                <a:gd name="T16" fmla="*/ 1 w 351"/>
                <a:gd name="T17" fmla="*/ 1 h 638"/>
                <a:gd name="T18" fmla="*/ 1 w 351"/>
                <a:gd name="T19" fmla="*/ 1 h 638"/>
                <a:gd name="T20" fmla="*/ 1 w 351"/>
                <a:gd name="T21" fmla="*/ 1 h 638"/>
                <a:gd name="T22" fmla="*/ 1 w 351"/>
                <a:gd name="T23" fmla="*/ 1 h 638"/>
                <a:gd name="T24" fmla="*/ 1 w 351"/>
                <a:gd name="T25" fmla="*/ 1 h 638"/>
                <a:gd name="T26" fmla="*/ 1 w 351"/>
                <a:gd name="T27" fmla="*/ 1 h 638"/>
                <a:gd name="T28" fmla="*/ 1 w 351"/>
                <a:gd name="T29" fmla="*/ 1 h 638"/>
                <a:gd name="T30" fmla="*/ 0 w 351"/>
                <a:gd name="T31" fmla="*/ 1 h 638"/>
                <a:gd name="T32" fmla="*/ 1 w 351"/>
                <a:gd name="T33" fmla="*/ 1 h 638"/>
                <a:gd name="T34" fmla="*/ 1 w 351"/>
                <a:gd name="T35" fmla="*/ 1 h 638"/>
                <a:gd name="T36" fmla="*/ 1 w 351"/>
                <a:gd name="T37" fmla="*/ 1 h 638"/>
                <a:gd name="T38" fmla="*/ 1 w 351"/>
                <a:gd name="T39" fmla="*/ 1 h 638"/>
                <a:gd name="T40" fmla="*/ 1 w 351"/>
                <a:gd name="T41" fmla="*/ 1 h 638"/>
                <a:gd name="T42" fmla="*/ 1 w 351"/>
                <a:gd name="T43" fmla="*/ 1 h 638"/>
                <a:gd name="T44" fmla="*/ 1 w 351"/>
                <a:gd name="T45" fmla="*/ 1 h 638"/>
                <a:gd name="T46" fmla="*/ 1 w 351"/>
                <a:gd name="T47" fmla="*/ 1 h 638"/>
                <a:gd name="T48" fmla="*/ 1 w 351"/>
                <a:gd name="T49" fmla="*/ 1 h 638"/>
                <a:gd name="T50" fmla="*/ 1 w 351"/>
                <a:gd name="T51" fmla="*/ 1 h 638"/>
                <a:gd name="T52" fmla="*/ 1 w 351"/>
                <a:gd name="T53" fmla="*/ 1 h 638"/>
                <a:gd name="T54" fmla="*/ 1 w 351"/>
                <a:gd name="T55" fmla="*/ 1 h 638"/>
                <a:gd name="T56" fmla="*/ 1 w 351"/>
                <a:gd name="T57" fmla="*/ 1 h 638"/>
                <a:gd name="T58" fmla="*/ 1 w 351"/>
                <a:gd name="T59" fmla="*/ 1 h 638"/>
                <a:gd name="T60" fmla="*/ 1 w 351"/>
                <a:gd name="T61" fmla="*/ 1 h 638"/>
                <a:gd name="T62" fmla="*/ 1 w 351"/>
                <a:gd name="T63" fmla="*/ 1 h 638"/>
                <a:gd name="T64" fmla="*/ 1 w 351"/>
                <a:gd name="T65" fmla="*/ 1 h 638"/>
                <a:gd name="T66" fmla="*/ 1 w 351"/>
                <a:gd name="T67" fmla="*/ 1 h 638"/>
                <a:gd name="T68" fmla="*/ 1 w 351"/>
                <a:gd name="T69" fmla="*/ 1 h 638"/>
                <a:gd name="T70" fmla="*/ 1 w 351"/>
                <a:gd name="T71" fmla="*/ 1 h 638"/>
                <a:gd name="T72" fmla="*/ 1 w 351"/>
                <a:gd name="T73" fmla="*/ 1 h 638"/>
                <a:gd name="T74" fmla="*/ 1 w 351"/>
                <a:gd name="T75" fmla="*/ 1 h 638"/>
                <a:gd name="T76" fmla="*/ 1 w 351"/>
                <a:gd name="T77" fmla="*/ 1 h 638"/>
                <a:gd name="T78" fmla="*/ 1 w 351"/>
                <a:gd name="T79" fmla="*/ 1 h 638"/>
                <a:gd name="T80" fmla="*/ 1 w 351"/>
                <a:gd name="T81" fmla="*/ 1 h 638"/>
                <a:gd name="T82" fmla="*/ 1 w 351"/>
                <a:gd name="T83" fmla="*/ 1 h 638"/>
                <a:gd name="T84" fmla="*/ 1 w 351"/>
                <a:gd name="T85" fmla="*/ 1 h 638"/>
                <a:gd name="T86" fmla="*/ 1 w 351"/>
                <a:gd name="T87" fmla="*/ 1 h 638"/>
                <a:gd name="T88" fmla="*/ 1 w 351"/>
                <a:gd name="T89" fmla="*/ 1 h 638"/>
                <a:gd name="T90" fmla="*/ 1 w 351"/>
                <a:gd name="T91" fmla="*/ 1 h 638"/>
                <a:gd name="T92" fmla="*/ 1 w 351"/>
                <a:gd name="T93" fmla="*/ 1 h 638"/>
                <a:gd name="T94" fmla="*/ 1 w 351"/>
                <a:gd name="T95" fmla="*/ 1 h 638"/>
                <a:gd name="T96" fmla="*/ 1 w 351"/>
                <a:gd name="T97" fmla="*/ 1 h 638"/>
                <a:gd name="T98" fmla="*/ 1 w 351"/>
                <a:gd name="T99" fmla="*/ 1 h 638"/>
                <a:gd name="T100" fmla="*/ 1 w 351"/>
                <a:gd name="T101" fmla="*/ 1 h 638"/>
                <a:gd name="T102" fmla="*/ 1 w 351"/>
                <a:gd name="T103" fmla="*/ 1 h 63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51"/>
                <a:gd name="T157" fmla="*/ 0 h 638"/>
                <a:gd name="T158" fmla="*/ 351 w 351"/>
                <a:gd name="T159" fmla="*/ 638 h 63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51" h="638">
                  <a:moveTo>
                    <a:pt x="166" y="0"/>
                  </a:moveTo>
                  <a:lnTo>
                    <a:pt x="150" y="4"/>
                  </a:lnTo>
                  <a:lnTo>
                    <a:pt x="134" y="22"/>
                  </a:lnTo>
                  <a:lnTo>
                    <a:pt x="119" y="48"/>
                  </a:lnTo>
                  <a:lnTo>
                    <a:pt x="106" y="81"/>
                  </a:lnTo>
                  <a:lnTo>
                    <a:pt x="95" y="118"/>
                  </a:lnTo>
                  <a:lnTo>
                    <a:pt x="86" y="154"/>
                  </a:lnTo>
                  <a:lnTo>
                    <a:pt x="82" y="186"/>
                  </a:lnTo>
                  <a:lnTo>
                    <a:pt x="81" y="211"/>
                  </a:lnTo>
                  <a:lnTo>
                    <a:pt x="74" y="192"/>
                  </a:lnTo>
                  <a:lnTo>
                    <a:pt x="69" y="168"/>
                  </a:lnTo>
                  <a:lnTo>
                    <a:pt x="65" y="148"/>
                  </a:lnTo>
                  <a:lnTo>
                    <a:pt x="63" y="140"/>
                  </a:lnTo>
                  <a:lnTo>
                    <a:pt x="46" y="188"/>
                  </a:lnTo>
                  <a:lnTo>
                    <a:pt x="35" y="230"/>
                  </a:lnTo>
                  <a:lnTo>
                    <a:pt x="30" y="267"/>
                  </a:lnTo>
                  <a:lnTo>
                    <a:pt x="29" y="298"/>
                  </a:lnTo>
                  <a:lnTo>
                    <a:pt x="31" y="323"/>
                  </a:lnTo>
                  <a:lnTo>
                    <a:pt x="38" y="343"/>
                  </a:lnTo>
                  <a:lnTo>
                    <a:pt x="46" y="359"/>
                  </a:lnTo>
                  <a:lnTo>
                    <a:pt x="55" y="369"/>
                  </a:lnTo>
                  <a:lnTo>
                    <a:pt x="45" y="362"/>
                  </a:lnTo>
                  <a:lnTo>
                    <a:pt x="36" y="356"/>
                  </a:lnTo>
                  <a:lnTo>
                    <a:pt x="28" y="351"/>
                  </a:lnTo>
                  <a:lnTo>
                    <a:pt x="21" y="345"/>
                  </a:lnTo>
                  <a:lnTo>
                    <a:pt x="15" y="341"/>
                  </a:lnTo>
                  <a:lnTo>
                    <a:pt x="12" y="338"/>
                  </a:lnTo>
                  <a:lnTo>
                    <a:pt x="9" y="336"/>
                  </a:lnTo>
                  <a:lnTo>
                    <a:pt x="8" y="334"/>
                  </a:lnTo>
                  <a:lnTo>
                    <a:pt x="5" y="367"/>
                  </a:lnTo>
                  <a:lnTo>
                    <a:pt x="1" y="407"/>
                  </a:lnTo>
                  <a:lnTo>
                    <a:pt x="0" y="453"/>
                  </a:lnTo>
                  <a:lnTo>
                    <a:pt x="1" y="499"/>
                  </a:lnTo>
                  <a:lnTo>
                    <a:pt x="7" y="545"/>
                  </a:lnTo>
                  <a:lnTo>
                    <a:pt x="18" y="585"/>
                  </a:lnTo>
                  <a:lnTo>
                    <a:pt x="37" y="618"/>
                  </a:lnTo>
                  <a:lnTo>
                    <a:pt x="65" y="638"/>
                  </a:lnTo>
                  <a:lnTo>
                    <a:pt x="71" y="638"/>
                  </a:lnTo>
                  <a:lnTo>
                    <a:pt x="83" y="638"/>
                  </a:lnTo>
                  <a:lnTo>
                    <a:pt x="97" y="638"/>
                  </a:lnTo>
                  <a:lnTo>
                    <a:pt x="114" y="638"/>
                  </a:lnTo>
                  <a:lnTo>
                    <a:pt x="133" y="638"/>
                  </a:lnTo>
                  <a:lnTo>
                    <a:pt x="152" y="638"/>
                  </a:lnTo>
                  <a:lnTo>
                    <a:pt x="173" y="638"/>
                  </a:lnTo>
                  <a:lnTo>
                    <a:pt x="194" y="638"/>
                  </a:lnTo>
                  <a:lnTo>
                    <a:pt x="214" y="638"/>
                  </a:lnTo>
                  <a:lnTo>
                    <a:pt x="234" y="638"/>
                  </a:lnTo>
                  <a:lnTo>
                    <a:pt x="252" y="638"/>
                  </a:lnTo>
                  <a:lnTo>
                    <a:pt x="268" y="638"/>
                  </a:lnTo>
                  <a:lnTo>
                    <a:pt x="282" y="638"/>
                  </a:lnTo>
                  <a:lnTo>
                    <a:pt x="293" y="638"/>
                  </a:lnTo>
                  <a:lnTo>
                    <a:pt x="300" y="638"/>
                  </a:lnTo>
                  <a:lnTo>
                    <a:pt x="302" y="638"/>
                  </a:lnTo>
                  <a:lnTo>
                    <a:pt x="315" y="621"/>
                  </a:lnTo>
                  <a:lnTo>
                    <a:pt x="326" y="594"/>
                  </a:lnTo>
                  <a:lnTo>
                    <a:pt x="336" y="562"/>
                  </a:lnTo>
                  <a:lnTo>
                    <a:pt x="345" y="527"/>
                  </a:lnTo>
                  <a:lnTo>
                    <a:pt x="349" y="491"/>
                  </a:lnTo>
                  <a:lnTo>
                    <a:pt x="351" y="456"/>
                  </a:lnTo>
                  <a:lnTo>
                    <a:pt x="350" y="427"/>
                  </a:lnTo>
                  <a:lnTo>
                    <a:pt x="345" y="402"/>
                  </a:lnTo>
                  <a:lnTo>
                    <a:pt x="342" y="416"/>
                  </a:lnTo>
                  <a:lnTo>
                    <a:pt x="338" y="430"/>
                  </a:lnTo>
                  <a:lnTo>
                    <a:pt x="332" y="441"/>
                  </a:lnTo>
                  <a:lnTo>
                    <a:pt x="326" y="453"/>
                  </a:lnTo>
                  <a:lnTo>
                    <a:pt x="319" y="462"/>
                  </a:lnTo>
                  <a:lnTo>
                    <a:pt x="313" y="469"/>
                  </a:lnTo>
                  <a:lnTo>
                    <a:pt x="308" y="476"/>
                  </a:lnTo>
                  <a:lnTo>
                    <a:pt x="302" y="479"/>
                  </a:lnTo>
                  <a:lnTo>
                    <a:pt x="309" y="464"/>
                  </a:lnTo>
                  <a:lnTo>
                    <a:pt x="317" y="441"/>
                  </a:lnTo>
                  <a:lnTo>
                    <a:pt x="323" y="413"/>
                  </a:lnTo>
                  <a:lnTo>
                    <a:pt x="327" y="379"/>
                  </a:lnTo>
                  <a:lnTo>
                    <a:pt x="328" y="341"/>
                  </a:lnTo>
                  <a:lnTo>
                    <a:pt x="324" y="300"/>
                  </a:lnTo>
                  <a:lnTo>
                    <a:pt x="312" y="256"/>
                  </a:lnTo>
                  <a:lnTo>
                    <a:pt x="293" y="211"/>
                  </a:lnTo>
                  <a:lnTo>
                    <a:pt x="293" y="222"/>
                  </a:lnTo>
                  <a:lnTo>
                    <a:pt x="289" y="234"/>
                  </a:lnTo>
                  <a:lnTo>
                    <a:pt x="285" y="246"/>
                  </a:lnTo>
                  <a:lnTo>
                    <a:pt x="278" y="257"/>
                  </a:lnTo>
                  <a:lnTo>
                    <a:pt x="271" y="268"/>
                  </a:lnTo>
                  <a:lnTo>
                    <a:pt x="265" y="276"/>
                  </a:lnTo>
                  <a:lnTo>
                    <a:pt x="260" y="282"/>
                  </a:lnTo>
                  <a:lnTo>
                    <a:pt x="259" y="284"/>
                  </a:lnTo>
                  <a:lnTo>
                    <a:pt x="262" y="267"/>
                  </a:lnTo>
                  <a:lnTo>
                    <a:pt x="263" y="240"/>
                  </a:lnTo>
                  <a:lnTo>
                    <a:pt x="263" y="208"/>
                  </a:lnTo>
                  <a:lnTo>
                    <a:pt x="262" y="172"/>
                  </a:lnTo>
                  <a:lnTo>
                    <a:pt x="257" y="137"/>
                  </a:lnTo>
                  <a:lnTo>
                    <a:pt x="249" y="102"/>
                  </a:lnTo>
                  <a:lnTo>
                    <a:pt x="239" y="72"/>
                  </a:lnTo>
                  <a:lnTo>
                    <a:pt x="225" y="50"/>
                  </a:lnTo>
                  <a:lnTo>
                    <a:pt x="225" y="73"/>
                  </a:lnTo>
                  <a:lnTo>
                    <a:pt x="220" y="94"/>
                  </a:lnTo>
                  <a:lnTo>
                    <a:pt x="214" y="109"/>
                  </a:lnTo>
                  <a:lnTo>
                    <a:pt x="212" y="115"/>
                  </a:lnTo>
                  <a:lnTo>
                    <a:pt x="210" y="99"/>
                  </a:lnTo>
                  <a:lnTo>
                    <a:pt x="205" y="80"/>
                  </a:lnTo>
                  <a:lnTo>
                    <a:pt x="197" y="61"/>
                  </a:lnTo>
                  <a:lnTo>
                    <a:pt x="189" y="42"/>
                  </a:lnTo>
                  <a:lnTo>
                    <a:pt x="181" y="26"/>
                  </a:lnTo>
                  <a:lnTo>
                    <a:pt x="173" y="12"/>
                  </a:lnTo>
                  <a:lnTo>
                    <a:pt x="168" y="3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Freeform 65"/>
            <p:cNvSpPr/>
            <p:nvPr/>
          </p:nvSpPr>
          <p:spPr bwMode="auto">
            <a:xfrm>
              <a:off x="3127" y="1589"/>
              <a:ext cx="379" cy="224"/>
            </a:xfrm>
            <a:custGeom>
              <a:avLst/>
              <a:gdLst>
                <a:gd name="T0" fmla="*/ 0 w 758"/>
                <a:gd name="T1" fmla="*/ 0 h 449"/>
                <a:gd name="T2" fmla="*/ 1 w 758"/>
                <a:gd name="T3" fmla="*/ 0 h 449"/>
                <a:gd name="T4" fmla="*/ 1 w 758"/>
                <a:gd name="T5" fmla="*/ 0 h 449"/>
                <a:gd name="T6" fmla="*/ 1 w 758"/>
                <a:gd name="T7" fmla="*/ 0 h 449"/>
                <a:gd name="T8" fmla="*/ 1 w 758"/>
                <a:gd name="T9" fmla="*/ 0 h 449"/>
                <a:gd name="T10" fmla="*/ 0 w 758"/>
                <a:gd name="T11" fmla="*/ 0 h 449"/>
                <a:gd name="T12" fmla="*/ 0 w 758"/>
                <a:gd name="T13" fmla="*/ 0 h 4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58"/>
                <a:gd name="T22" fmla="*/ 0 h 449"/>
                <a:gd name="T23" fmla="*/ 758 w 758"/>
                <a:gd name="T24" fmla="*/ 449 h 44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58" h="449">
                  <a:moveTo>
                    <a:pt x="0" y="228"/>
                  </a:moveTo>
                  <a:lnTo>
                    <a:pt x="150" y="0"/>
                  </a:lnTo>
                  <a:lnTo>
                    <a:pt x="299" y="228"/>
                  </a:lnTo>
                  <a:lnTo>
                    <a:pt x="758" y="228"/>
                  </a:lnTo>
                  <a:lnTo>
                    <a:pt x="758" y="449"/>
                  </a:lnTo>
                  <a:lnTo>
                    <a:pt x="0" y="449"/>
                  </a:lnTo>
                  <a:lnTo>
                    <a:pt x="0" y="228"/>
                  </a:lnTo>
                  <a:close/>
                </a:path>
              </a:pathLst>
            </a:custGeom>
            <a:solidFill>
              <a:srgbClr val="B266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Freeform 66"/>
            <p:cNvSpPr/>
            <p:nvPr/>
          </p:nvSpPr>
          <p:spPr bwMode="auto">
            <a:xfrm>
              <a:off x="3124" y="1570"/>
              <a:ext cx="386" cy="133"/>
            </a:xfrm>
            <a:custGeom>
              <a:avLst/>
              <a:gdLst>
                <a:gd name="T0" fmla="*/ 1 w 770"/>
                <a:gd name="T1" fmla="*/ 1 h 264"/>
                <a:gd name="T2" fmla="*/ 1 w 770"/>
                <a:gd name="T3" fmla="*/ 1 h 264"/>
                <a:gd name="T4" fmla="*/ 1 w 770"/>
                <a:gd name="T5" fmla="*/ 1 h 264"/>
                <a:gd name="T6" fmla="*/ 1 w 770"/>
                <a:gd name="T7" fmla="*/ 1 h 264"/>
                <a:gd name="T8" fmla="*/ 0 w 770"/>
                <a:gd name="T9" fmla="*/ 1 h 264"/>
                <a:gd name="T10" fmla="*/ 1 w 770"/>
                <a:gd name="T11" fmla="*/ 0 h 264"/>
                <a:gd name="T12" fmla="*/ 1 w 770"/>
                <a:gd name="T13" fmla="*/ 1 h 264"/>
                <a:gd name="T14" fmla="*/ 1 w 770"/>
                <a:gd name="T15" fmla="*/ 1 h 264"/>
                <a:gd name="T16" fmla="*/ 1 w 770"/>
                <a:gd name="T17" fmla="*/ 1 h 2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70"/>
                <a:gd name="T28" fmla="*/ 0 h 264"/>
                <a:gd name="T29" fmla="*/ 770 w 770"/>
                <a:gd name="T30" fmla="*/ 264 h 2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70" h="264">
                  <a:moveTo>
                    <a:pt x="763" y="264"/>
                  </a:moveTo>
                  <a:lnTo>
                    <a:pt x="304" y="264"/>
                  </a:lnTo>
                  <a:lnTo>
                    <a:pt x="155" y="36"/>
                  </a:lnTo>
                  <a:lnTo>
                    <a:pt x="5" y="264"/>
                  </a:lnTo>
                  <a:lnTo>
                    <a:pt x="0" y="237"/>
                  </a:lnTo>
                  <a:lnTo>
                    <a:pt x="155" y="0"/>
                  </a:lnTo>
                  <a:lnTo>
                    <a:pt x="309" y="237"/>
                  </a:lnTo>
                  <a:lnTo>
                    <a:pt x="770" y="237"/>
                  </a:lnTo>
                  <a:lnTo>
                    <a:pt x="763" y="26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Rectangle 67"/>
            <p:cNvSpPr>
              <a:spLocks noChangeArrowheads="1"/>
            </p:cNvSpPr>
            <p:nvPr/>
          </p:nvSpPr>
          <p:spPr bwMode="auto">
            <a:xfrm>
              <a:off x="3138" y="1711"/>
              <a:ext cx="134" cy="10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Freeform 68"/>
            <p:cNvSpPr/>
            <p:nvPr/>
          </p:nvSpPr>
          <p:spPr bwMode="auto">
            <a:xfrm>
              <a:off x="3202" y="1570"/>
              <a:ext cx="308" cy="119"/>
            </a:xfrm>
            <a:custGeom>
              <a:avLst/>
              <a:gdLst>
                <a:gd name="T0" fmla="*/ 0 w 615"/>
                <a:gd name="T1" fmla="*/ 0 h 237"/>
                <a:gd name="T2" fmla="*/ 1 w 615"/>
                <a:gd name="T3" fmla="*/ 1 h 237"/>
                <a:gd name="T4" fmla="*/ 1 w 615"/>
                <a:gd name="T5" fmla="*/ 1 h 237"/>
                <a:gd name="T6" fmla="*/ 1 w 615"/>
                <a:gd name="T7" fmla="*/ 0 h 237"/>
                <a:gd name="T8" fmla="*/ 0 w 615"/>
                <a:gd name="T9" fmla="*/ 0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5"/>
                <a:gd name="T16" fmla="*/ 0 h 237"/>
                <a:gd name="T17" fmla="*/ 615 w 615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5" h="237">
                  <a:moveTo>
                    <a:pt x="0" y="0"/>
                  </a:moveTo>
                  <a:lnTo>
                    <a:pt x="154" y="237"/>
                  </a:lnTo>
                  <a:lnTo>
                    <a:pt x="615" y="237"/>
                  </a:lnTo>
                  <a:lnTo>
                    <a:pt x="4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Rectangle 69"/>
            <p:cNvSpPr>
              <a:spLocks noChangeArrowheads="1"/>
            </p:cNvSpPr>
            <p:nvPr/>
          </p:nvSpPr>
          <p:spPr bwMode="auto">
            <a:xfrm>
              <a:off x="3147" y="1719"/>
              <a:ext cx="114" cy="94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Rectangle 70"/>
            <p:cNvSpPr>
              <a:spLocks noChangeArrowheads="1"/>
            </p:cNvSpPr>
            <p:nvPr/>
          </p:nvSpPr>
          <p:spPr bwMode="auto">
            <a:xfrm>
              <a:off x="3032" y="1813"/>
              <a:ext cx="1126" cy="221"/>
            </a:xfrm>
            <a:prstGeom prst="rect">
              <a:avLst/>
            </a:prstGeom>
            <a:solidFill>
              <a:srgbClr val="33BF0C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Freeform 71"/>
            <p:cNvSpPr/>
            <p:nvPr/>
          </p:nvSpPr>
          <p:spPr bwMode="auto">
            <a:xfrm>
              <a:off x="3485" y="1432"/>
              <a:ext cx="435" cy="205"/>
            </a:xfrm>
            <a:custGeom>
              <a:avLst/>
              <a:gdLst>
                <a:gd name="T0" fmla="*/ 0 w 871"/>
                <a:gd name="T1" fmla="*/ 1 h 409"/>
                <a:gd name="T2" fmla="*/ 0 w 871"/>
                <a:gd name="T3" fmla="*/ 1 h 409"/>
                <a:gd name="T4" fmla="*/ 0 w 871"/>
                <a:gd name="T5" fmla="*/ 1 h 409"/>
                <a:gd name="T6" fmla="*/ 0 w 871"/>
                <a:gd name="T7" fmla="*/ 1 h 409"/>
                <a:gd name="T8" fmla="*/ 0 w 871"/>
                <a:gd name="T9" fmla="*/ 1 h 409"/>
                <a:gd name="T10" fmla="*/ 0 w 871"/>
                <a:gd name="T11" fmla="*/ 1 h 409"/>
                <a:gd name="T12" fmla="*/ 0 w 871"/>
                <a:gd name="T13" fmla="*/ 0 h 409"/>
                <a:gd name="T14" fmla="*/ 0 w 871"/>
                <a:gd name="T15" fmla="*/ 0 h 409"/>
                <a:gd name="T16" fmla="*/ 0 w 871"/>
                <a:gd name="T17" fmla="*/ 1 h 4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71"/>
                <a:gd name="T28" fmla="*/ 0 h 409"/>
                <a:gd name="T29" fmla="*/ 871 w 871"/>
                <a:gd name="T30" fmla="*/ 409 h 40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71" h="409">
                  <a:moveTo>
                    <a:pt x="380" y="73"/>
                  </a:moveTo>
                  <a:lnTo>
                    <a:pt x="871" y="73"/>
                  </a:lnTo>
                  <a:lnTo>
                    <a:pt x="652" y="409"/>
                  </a:lnTo>
                  <a:lnTo>
                    <a:pt x="0" y="409"/>
                  </a:lnTo>
                  <a:lnTo>
                    <a:pt x="220" y="73"/>
                  </a:lnTo>
                  <a:lnTo>
                    <a:pt x="306" y="73"/>
                  </a:lnTo>
                  <a:lnTo>
                    <a:pt x="306" y="0"/>
                  </a:lnTo>
                  <a:lnTo>
                    <a:pt x="380" y="0"/>
                  </a:lnTo>
                  <a:lnTo>
                    <a:pt x="380" y="73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" name="Freeform 72"/>
            <p:cNvSpPr/>
            <p:nvPr/>
          </p:nvSpPr>
          <p:spPr bwMode="auto">
            <a:xfrm>
              <a:off x="3489" y="1495"/>
              <a:ext cx="537" cy="318"/>
            </a:xfrm>
            <a:custGeom>
              <a:avLst/>
              <a:gdLst>
                <a:gd name="T0" fmla="*/ 1 w 1073"/>
                <a:gd name="T1" fmla="*/ 1 h 636"/>
                <a:gd name="T2" fmla="*/ 1 w 1073"/>
                <a:gd name="T3" fmla="*/ 0 h 636"/>
                <a:gd name="T4" fmla="*/ 1 w 1073"/>
                <a:gd name="T5" fmla="*/ 1 h 636"/>
                <a:gd name="T6" fmla="*/ 0 w 1073"/>
                <a:gd name="T7" fmla="*/ 1 h 636"/>
                <a:gd name="T8" fmla="*/ 0 w 1073"/>
                <a:gd name="T9" fmla="*/ 1 h 636"/>
                <a:gd name="T10" fmla="*/ 1 w 1073"/>
                <a:gd name="T11" fmla="*/ 1 h 636"/>
                <a:gd name="T12" fmla="*/ 1 w 1073"/>
                <a:gd name="T13" fmla="*/ 1 h 6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73"/>
                <a:gd name="T22" fmla="*/ 0 h 636"/>
                <a:gd name="T23" fmla="*/ 1073 w 1073"/>
                <a:gd name="T24" fmla="*/ 636 h 6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73" h="636">
                  <a:moveTo>
                    <a:pt x="1073" y="323"/>
                  </a:moveTo>
                  <a:lnTo>
                    <a:pt x="862" y="0"/>
                  </a:lnTo>
                  <a:lnTo>
                    <a:pt x="651" y="323"/>
                  </a:lnTo>
                  <a:lnTo>
                    <a:pt x="0" y="323"/>
                  </a:lnTo>
                  <a:lnTo>
                    <a:pt x="0" y="636"/>
                  </a:lnTo>
                  <a:lnTo>
                    <a:pt x="1073" y="636"/>
                  </a:lnTo>
                  <a:lnTo>
                    <a:pt x="1073" y="323"/>
                  </a:lnTo>
                  <a:close/>
                </a:path>
              </a:pathLst>
            </a:custGeom>
            <a:solidFill>
              <a:srgbClr val="B266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" name="Rectangle 73"/>
            <p:cNvSpPr>
              <a:spLocks noChangeArrowheads="1"/>
            </p:cNvSpPr>
            <p:nvPr/>
          </p:nvSpPr>
          <p:spPr bwMode="auto">
            <a:xfrm>
              <a:off x="3498" y="1668"/>
              <a:ext cx="312" cy="139"/>
            </a:xfrm>
            <a:prstGeom prst="rect">
              <a:avLst/>
            </a:prstGeom>
            <a:solidFill>
              <a:srgbClr val="D8B272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" name="Freeform 74"/>
            <p:cNvSpPr/>
            <p:nvPr/>
          </p:nvSpPr>
          <p:spPr bwMode="auto">
            <a:xfrm>
              <a:off x="3937" y="1757"/>
              <a:ext cx="174" cy="56"/>
            </a:xfrm>
            <a:custGeom>
              <a:avLst/>
              <a:gdLst>
                <a:gd name="T0" fmla="*/ 1 w 348"/>
                <a:gd name="T1" fmla="*/ 0 h 113"/>
                <a:gd name="T2" fmla="*/ 1 w 348"/>
                <a:gd name="T3" fmla="*/ 0 h 113"/>
                <a:gd name="T4" fmla="*/ 0 w 348"/>
                <a:gd name="T5" fmla="*/ 0 h 113"/>
                <a:gd name="T6" fmla="*/ 0 w 348"/>
                <a:gd name="T7" fmla="*/ 0 h 113"/>
                <a:gd name="T8" fmla="*/ 1 w 348"/>
                <a:gd name="T9" fmla="*/ 0 h 113"/>
                <a:gd name="T10" fmla="*/ 1 w 348"/>
                <a:gd name="T11" fmla="*/ 0 h 113"/>
                <a:gd name="T12" fmla="*/ 1 w 348"/>
                <a:gd name="T13" fmla="*/ 0 h 1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8"/>
                <a:gd name="T22" fmla="*/ 0 h 113"/>
                <a:gd name="T23" fmla="*/ 348 w 348"/>
                <a:gd name="T24" fmla="*/ 113 h 1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8" h="113">
                  <a:moveTo>
                    <a:pt x="303" y="55"/>
                  </a:moveTo>
                  <a:lnTo>
                    <a:pt x="303" y="0"/>
                  </a:lnTo>
                  <a:lnTo>
                    <a:pt x="0" y="0"/>
                  </a:lnTo>
                  <a:lnTo>
                    <a:pt x="0" y="113"/>
                  </a:lnTo>
                  <a:lnTo>
                    <a:pt x="348" y="113"/>
                  </a:lnTo>
                  <a:lnTo>
                    <a:pt x="348" y="55"/>
                  </a:lnTo>
                  <a:lnTo>
                    <a:pt x="303" y="55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" name="Rectangle 75"/>
            <p:cNvSpPr>
              <a:spLocks noChangeArrowheads="1"/>
            </p:cNvSpPr>
            <p:nvPr/>
          </p:nvSpPr>
          <p:spPr bwMode="auto">
            <a:xfrm>
              <a:off x="3937" y="1665"/>
              <a:ext cx="74" cy="91"/>
            </a:xfrm>
            <a:prstGeom prst="rect">
              <a:avLst/>
            </a:prstGeom>
            <a:solidFill>
              <a:srgbClr val="C1841E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" name="Rectangle 76"/>
            <p:cNvSpPr>
              <a:spLocks noChangeArrowheads="1"/>
            </p:cNvSpPr>
            <p:nvPr/>
          </p:nvSpPr>
          <p:spPr bwMode="auto">
            <a:xfrm>
              <a:off x="3646" y="1683"/>
              <a:ext cx="134" cy="104"/>
            </a:xfrm>
            <a:prstGeom prst="rect">
              <a:avLst/>
            </a:prstGeom>
            <a:solidFill>
              <a:srgbClr val="C1841E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" name="Rectangle 77"/>
            <p:cNvSpPr>
              <a:spLocks noChangeArrowheads="1"/>
            </p:cNvSpPr>
            <p:nvPr/>
          </p:nvSpPr>
          <p:spPr bwMode="auto">
            <a:xfrm>
              <a:off x="3952" y="1675"/>
              <a:ext cx="45" cy="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" name="Freeform 78"/>
            <p:cNvSpPr/>
            <p:nvPr/>
          </p:nvSpPr>
          <p:spPr bwMode="auto">
            <a:xfrm>
              <a:off x="3485" y="1469"/>
              <a:ext cx="545" cy="188"/>
            </a:xfrm>
            <a:custGeom>
              <a:avLst/>
              <a:gdLst>
                <a:gd name="T0" fmla="*/ 0 w 1091"/>
                <a:gd name="T1" fmla="*/ 1 h 375"/>
                <a:gd name="T2" fmla="*/ 0 w 1091"/>
                <a:gd name="T3" fmla="*/ 1 h 375"/>
                <a:gd name="T4" fmla="*/ 0 w 1091"/>
                <a:gd name="T5" fmla="*/ 1 h 375"/>
                <a:gd name="T6" fmla="*/ 0 w 1091"/>
                <a:gd name="T7" fmla="*/ 1 h 375"/>
                <a:gd name="T8" fmla="*/ 0 w 1091"/>
                <a:gd name="T9" fmla="*/ 1 h 375"/>
                <a:gd name="T10" fmla="*/ 0 w 1091"/>
                <a:gd name="T11" fmla="*/ 0 h 375"/>
                <a:gd name="T12" fmla="*/ 0 w 1091"/>
                <a:gd name="T13" fmla="*/ 1 h 375"/>
                <a:gd name="T14" fmla="*/ 0 w 1091"/>
                <a:gd name="T15" fmla="*/ 1 h 375"/>
                <a:gd name="T16" fmla="*/ 0 w 1091"/>
                <a:gd name="T17" fmla="*/ 1 h 3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91"/>
                <a:gd name="T28" fmla="*/ 0 h 375"/>
                <a:gd name="T29" fmla="*/ 1091 w 1091"/>
                <a:gd name="T30" fmla="*/ 375 h 37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91" h="375">
                  <a:moveTo>
                    <a:pt x="9" y="375"/>
                  </a:moveTo>
                  <a:lnTo>
                    <a:pt x="660" y="375"/>
                  </a:lnTo>
                  <a:lnTo>
                    <a:pt x="871" y="52"/>
                  </a:lnTo>
                  <a:lnTo>
                    <a:pt x="1082" y="375"/>
                  </a:lnTo>
                  <a:lnTo>
                    <a:pt x="1091" y="336"/>
                  </a:lnTo>
                  <a:lnTo>
                    <a:pt x="871" y="0"/>
                  </a:lnTo>
                  <a:lnTo>
                    <a:pt x="652" y="336"/>
                  </a:lnTo>
                  <a:lnTo>
                    <a:pt x="0" y="336"/>
                  </a:lnTo>
                  <a:lnTo>
                    <a:pt x="9" y="3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" name="Rectangle 79"/>
            <p:cNvSpPr>
              <a:spLocks noChangeArrowheads="1"/>
            </p:cNvSpPr>
            <p:nvPr/>
          </p:nvSpPr>
          <p:spPr bwMode="auto">
            <a:xfrm>
              <a:off x="3684" y="1689"/>
              <a:ext cx="58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1" name="Rectangle 80"/>
            <p:cNvSpPr>
              <a:spLocks noChangeArrowheads="1"/>
            </p:cNvSpPr>
            <p:nvPr/>
          </p:nvSpPr>
          <p:spPr bwMode="auto">
            <a:xfrm>
              <a:off x="3653" y="1689"/>
              <a:ext cx="24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" name="Rectangle 81"/>
            <p:cNvSpPr>
              <a:spLocks noChangeArrowheads="1"/>
            </p:cNvSpPr>
            <p:nvPr/>
          </p:nvSpPr>
          <p:spPr bwMode="auto">
            <a:xfrm>
              <a:off x="3750" y="1689"/>
              <a:ext cx="23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3" name="Rectangle 82"/>
            <p:cNvSpPr>
              <a:spLocks noChangeArrowheads="1"/>
            </p:cNvSpPr>
            <p:nvPr/>
          </p:nvSpPr>
          <p:spPr bwMode="auto">
            <a:xfrm>
              <a:off x="3857" y="1689"/>
              <a:ext cx="37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4" name="Rectangle 83"/>
            <p:cNvSpPr>
              <a:spLocks noChangeArrowheads="1"/>
            </p:cNvSpPr>
            <p:nvPr/>
          </p:nvSpPr>
          <p:spPr bwMode="auto">
            <a:xfrm>
              <a:off x="3833" y="1689"/>
              <a:ext cx="17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5" name="Rectangle 84"/>
            <p:cNvSpPr>
              <a:spLocks noChangeArrowheads="1"/>
            </p:cNvSpPr>
            <p:nvPr/>
          </p:nvSpPr>
          <p:spPr bwMode="auto">
            <a:xfrm>
              <a:off x="3902" y="1689"/>
              <a:ext cx="17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6" name="Freeform 85"/>
            <p:cNvSpPr/>
            <p:nvPr/>
          </p:nvSpPr>
          <p:spPr bwMode="auto">
            <a:xfrm>
              <a:off x="3888" y="1565"/>
              <a:ext cx="27" cy="20"/>
            </a:xfrm>
            <a:custGeom>
              <a:avLst/>
              <a:gdLst>
                <a:gd name="T0" fmla="*/ 0 w 55"/>
                <a:gd name="T1" fmla="*/ 0 h 42"/>
                <a:gd name="T2" fmla="*/ 0 w 55"/>
                <a:gd name="T3" fmla="*/ 0 h 42"/>
                <a:gd name="T4" fmla="*/ 0 w 55"/>
                <a:gd name="T5" fmla="*/ 0 h 42"/>
                <a:gd name="T6" fmla="*/ 0 w 55"/>
                <a:gd name="T7" fmla="*/ 0 h 42"/>
                <a:gd name="T8" fmla="*/ 0 w 55"/>
                <a:gd name="T9" fmla="*/ 0 h 42"/>
                <a:gd name="T10" fmla="*/ 0 w 55"/>
                <a:gd name="T11" fmla="*/ 0 h 42"/>
                <a:gd name="T12" fmla="*/ 0 w 55"/>
                <a:gd name="T13" fmla="*/ 0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5"/>
                <a:gd name="T22" fmla="*/ 0 h 42"/>
                <a:gd name="T23" fmla="*/ 55 w 55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5" h="42">
                  <a:moveTo>
                    <a:pt x="21" y="0"/>
                  </a:moveTo>
                  <a:lnTo>
                    <a:pt x="13" y="8"/>
                  </a:lnTo>
                  <a:lnTo>
                    <a:pt x="7" y="19"/>
                  </a:lnTo>
                  <a:lnTo>
                    <a:pt x="2" y="30"/>
                  </a:lnTo>
                  <a:lnTo>
                    <a:pt x="0" y="42"/>
                  </a:lnTo>
                  <a:lnTo>
                    <a:pt x="55" y="4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Freeform 86"/>
            <p:cNvSpPr/>
            <p:nvPr/>
          </p:nvSpPr>
          <p:spPr bwMode="auto">
            <a:xfrm>
              <a:off x="3925" y="1565"/>
              <a:ext cx="28" cy="20"/>
            </a:xfrm>
            <a:custGeom>
              <a:avLst/>
              <a:gdLst>
                <a:gd name="T0" fmla="*/ 1 w 55"/>
                <a:gd name="T1" fmla="*/ 0 h 42"/>
                <a:gd name="T2" fmla="*/ 1 w 55"/>
                <a:gd name="T3" fmla="*/ 0 h 42"/>
                <a:gd name="T4" fmla="*/ 1 w 55"/>
                <a:gd name="T5" fmla="*/ 0 h 42"/>
                <a:gd name="T6" fmla="*/ 1 w 55"/>
                <a:gd name="T7" fmla="*/ 0 h 42"/>
                <a:gd name="T8" fmla="*/ 1 w 55"/>
                <a:gd name="T9" fmla="*/ 0 h 42"/>
                <a:gd name="T10" fmla="*/ 0 w 55"/>
                <a:gd name="T11" fmla="*/ 0 h 42"/>
                <a:gd name="T12" fmla="*/ 1 w 55"/>
                <a:gd name="T13" fmla="*/ 0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5"/>
                <a:gd name="T22" fmla="*/ 0 h 42"/>
                <a:gd name="T23" fmla="*/ 55 w 55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5" h="42">
                  <a:moveTo>
                    <a:pt x="33" y="0"/>
                  </a:moveTo>
                  <a:lnTo>
                    <a:pt x="41" y="8"/>
                  </a:lnTo>
                  <a:lnTo>
                    <a:pt x="48" y="19"/>
                  </a:lnTo>
                  <a:lnTo>
                    <a:pt x="53" y="30"/>
                  </a:lnTo>
                  <a:lnTo>
                    <a:pt x="55" y="42"/>
                  </a:lnTo>
                  <a:lnTo>
                    <a:pt x="0" y="4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" name="Freeform 87"/>
            <p:cNvSpPr/>
            <p:nvPr/>
          </p:nvSpPr>
          <p:spPr bwMode="auto">
            <a:xfrm>
              <a:off x="3904" y="1554"/>
              <a:ext cx="32" cy="29"/>
            </a:xfrm>
            <a:custGeom>
              <a:avLst/>
              <a:gdLst>
                <a:gd name="T0" fmla="*/ 0 w 66"/>
                <a:gd name="T1" fmla="*/ 1 h 53"/>
                <a:gd name="T2" fmla="*/ 0 w 66"/>
                <a:gd name="T3" fmla="*/ 1 h 53"/>
                <a:gd name="T4" fmla="*/ 0 w 66"/>
                <a:gd name="T5" fmla="*/ 1 h 53"/>
                <a:gd name="T6" fmla="*/ 0 w 66"/>
                <a:gd name="T7" fmla="*/ 1 h 53"/>
                <a:gd name="T8" fmla="*/ 0 w 66"/>
                <a:gd name="T9" fmla="*/ 1 h 53"/>
                <a:gd name="T10" fmla="*/ 0 w 66"/>
                <a:gd name="T11" fmla="*/ 0 h 53"/>
                <a:gd name="T12" fmla="*/ 0 w 66"/>
                <a:gd name="T13" fmla="*/ 1 h 53"/>
                <a:gd name="T14" fmla="*/ 0 w 66"/>
                <a:gd name="T15" fmla="*/ 1 h 53"/>
                <a:gd name="T16" fmla="*/ 0 w 66"/>
                <a:gd name="T17" fmla="*/ 1 h 53"/>
                <a:gd name="T18" fmla="*/ 0 w 66"/>
                <a:gd name="T19" fmla="*/ 1 h 53"/>
                <a:gd name="T20" fmla="*/ 0 w 66"/>
                <a:gd name="T21" fmla="*/ 1 h 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6"/>
                <a:gd name="T34" fmla="*/ 0 h 53"/>
                <a:gd name="T35" fmla="*/ 66 w 66"/>
                <a:gd name="T36" fmla="*/ 53 h 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6" h="53">
                  <a:moveTo>
                    <a:pt x="33" y="53"/>
                  </a:moveTo>
                  <a:lnTo>
                    <a:pt x="66" y="12"/>
                  </a:lnTo>
                  <a:lnTo>
                    <a:pt x="59" y="7"/>
                  </a:lnTo>
                  <a:lnTo>
                    <a:pt x="52" y="4"/>
                  </a:lnTo>
                  <a:lnTo>
                    <a:pt x="43" y="2"/>
                  </a:lnTo>
                  <a:lnTo>
                    <a:pt x="34" y="0"/>
                  </a:lnTo>
                  <a:lnTo>
                    <a:pt x="25" y="2"/>
                  </a:lnTo>
                  <a:lnTo>
                    <a:pt x="15" y="4"/>
                  </a:lnTo>
                  <a:lnTo>
                    <a:pt x="7" y="7"/>
                  </a:lnTo>
                  <a:lnTo>
                    <a:pt x="0" y="12"/>
                  </a:lnTo>
                  <a:lnTo>
                    <a:pt x="33" y="5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" name="Freeform 88"/>
            <p:cNvSpPr/>
            <p:nvPr/>
          </p:nvSpPr>
          <p:spPr bwMode="auto">
            <a:xfrm>
              <a:off x="3924" y="1578"/>
              <a:ext cx="174" cy="87"/>
            </a:xfrm>
            <a:custGeom>
              <a:avLst/>
              <a:gdLst>
                <a:gd name="T0" fmla="*/ 1 w 348"/>
                <a:gd name="T1" fmla="*/ 1 h 174"/>
                <a:gd name="T2" fmla="*/ 1 w 348"/>
                <a:gd name="T3" fmla="*/ 0 h 174"/>
                <a:gd name="T4" fmla="*/ 1 w 348"/>
                <a:gd name="T5" fmla="*/ 0 h 174"/>
                <a:gd name="T6" fmla="*/ 1 w 348"/>
                <a:gd name="T7" fmla="*/ 1 h 174"/>
                <a:gd name="T8" fmla="*/ 1 w 348"/>
                <a:gd name="T9" fmla="*/ 1 h 174"/>
                <a:gd name="T10" fmla="*/ 1 w 348"/>
                <a:gd name="T11" fmla="*/ 0 h 174"/>
                <a:gd name="T12" fmla="*/ 1 w 348"/>
                <a:gd name="T13" fmla="*/ 1 h 174"/>
                <a:gd name="T14" fmla="*/ 1 w 348"/>
                <a:gd name="T15" fmla="*/ 1 h 174"/>
                <a:gd name="T16" fmla="*/ 1 w 348"/>
                <a:gd name="T17" fmla="*/ 1 h 174"/>
                <a:gd name="T18" fmla="*/ 1 w 348"/>
                <a:gd name="T19" fmla="*/ 1 h 174"/>
                <a:gd name="T20" fmla="*/ 1 w 348"/>
                <a:gd name="T21" fmla="*/ 1 h 174"/>
                <a:gd name="T22" fmla="*/ 0 w 348"/>
                <a:gd name="T23" fmla="*/ 1 h 174"/>
                <a:gd name="T24" fmla="*/ 1 w 348"/>
                <a:gd name="T25" fmla="*/ 1 h 17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48"/>
                <a:gd name="T40" fmla="*/ 0 h 174"/>
                <a:gd name="T41" fmla="*/ 348 w 348"/>
                <a:gd name="T42" fmla="*/ 174 h 17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48" h="174">
                  <a:moveTo>
                    <a:pt x="1" y="136"/>
                  </a:moveTo>
                  <a:lnTo>
                    <a:pt x="88" y="0"/>
                  </a:lnTo>
                  <a:lnTo>
                    <a:pt x="122" y="0"/>
                  </a:lnTo>
                  <a:lnTo>
                    <a:pt x="35" y="136"/>
                  </a:lnTo>
                  <a:lnTo>
                    <a:pt x="171" y="136"/>
                  </a:lnTo>
                  <a:lnTo>
                    <a:pt x="259" y="0"/>
                  </a:lnTo>
                  <a:lnTo>
                    <a:pt x="348" y="136"/>
                  </a:lnTo>
                  <a:lnTo>
                    <a:pt x="340" y="174"/>
                  </a:lnTo>
                  <a:lnTo>
                    <a:pt x="259" y="50"/>
                  </a:lnTo>
                  <a:lnTo>
                    <a:pt x="179" y="174"/>
                  </a:lnTo>
                  <a:lnTo>
                    <a:pt x="9" y="174"/>
                  </a:lnTo>
                  <a:lnTo>
                    <a:pt x="0" y="136"/>
                  </a:lnTo>
                  <a:lnTo>
                    <a:pt x="1" y="1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" name="Rectangle 89"/>
            <p:cNvSpPr>
              <a:spLocks noChangeArrowheads="1"/>
            </p:cNvSpPr>
            <p:nvPr/>
          </p:nvSpPr>
          <p:spPr bwMode="auto">
            <a:xfrm>
              <a:off x="4038" y="1789"/>
              <a:ext cx="69" cy="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" name="Rectangle 90"/>
            <p:cNvSpPr>
              <a:spLocks noChangeArrowheads="1"/>
            </p:cNvSpPr>
            <p:nvPr/>
          </p:nvSpPr>
          <p:spPr bwMode="auto">
            <a:xfrm>
              <a:off x="4015" y="1762"/>
              <a:ext cx="69" cy="2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" name="Freeform 91"/>
            <p:cNvSpPr/>
            <p:nvPr/>
          </p:nvSpPr>
          <p:spPr bwMode="auto">
            <a:xfrm>
              <a:off x="4014" y="1604"/>
              <a:ext cx="80" cy="61"/>
            </a:xfrm>
            <a:custGeom>
              <a:avLst/>
              <a:gdLst>
                <a:gd name="T0" fmla="*/ 0 w 161"/>
                <a:gd name="T1" fmla="*/ 0 h 124"/>
                <a:gd name="T2" fmla="*/ 0 w 161"/>
                <a:gd name="T3" fmla="*/ 0 h 124"/>
                <a:gd name="T4" fmla="*/ 0 w 161"/>
                <a:gd name="T5" fmla="*/ 0 h 124"/>
                <a:gd name="T6" fmla="*/ 0 w 161"/>
                <a:gd name="T7" fmla="*/ 0 h 1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1"/>
                <a:gd name="T13" fmla="*/ 0 h 124"/>
                <a:gd name="T14" fmla="*/ 161 w 161"/>
                <a:gd name="T15" fmla="*/ 124 h 1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1" h="124">
                  <a:moveTo>
                    <a:pt x="161" y="124"/>
                  </a:moveTo>
                  <a:lnTo>
                    <a:pt x="80" y="0"/>
                  </a:lnTo>
                  <a:lnTo>
                    <a:pt x="0" y="124"/>
                  </a:lnTo>
                  <a:lnTo>
                    <a:pt x="161" y="124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3" name="Rectangle 92"/>
            <p:cNvSpPr>
              <a:spLocks noChangeArrowheads="1"/>
            </p:cNvSpPr>
            <p:nvPr/>
          </p:nvSpPr>
          <p:spPr bwMode="auto">
            <a:xfrm>
              <a:off x="4076" y="1665"/>
              <a:ext cx="9" cy="91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4" name="Freeform 93"/>
            <p:cNvSpPr/>
            <p:nvPr/>
          </p:nvSpPr>
          <p:spPr bwMode="auto">
            <a:xfrm>
              <a:off x="3942" y="1578"/>
              <a:ext cx="111" cy="68"/>
            </a:xfrm>
            <a:custGeom>
              <a:avLst/>
              <a:gdLst>
                <a:gd name="T0" fmla="*/ 0 w 224"/>
                <a:gd name="T1" fmla="*/ 0 h 136"/>
                <a:gd name="T2" fmla="*/ 0 w 224"/>
                <a:gd name="T3" fmla="*/ 1 h 136"/>
                <a:gd name="T4" fmla="*/ 0 w 224"/>
                <a:gd name="T5" fmla="*/ 1 h 136"/>
                <a:gd name="T6" fmla="*/ 0 w 224"/>
                <a:gd name="T7" fmla="*/ 0 h 136"/>
                <a:gd name="T8" fmla="*/ 0 w 224"/>
                <a:gd name="T9" fmla="*/ 0 h 1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136"/>
                <a:gd name="T17" fmla="*/ 224 w 224"/>
                <a:gd name="T18" fmla="*/ 136 h 1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136">
                  <a:moveTo>
                    <a:pt x="87" y="0"/>
                  </a:moveTo>
                  <a:lnTo>
                    <a:pt x="0" y="136"/>
                  </a:lnTo>
                  <a:lnTo>
                    <a:pt x="136" y="136"/>
                  </a:lnTo>
                  <a:lnTo>
                    <a:pt x="224" y="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5" name="Rectangle 94"/>
            <p:cNvSpPr>
              <a:spLocks noChangeArrowheads="1"/>
            </p:cNvSpPr>
            <p:nvPr/>
          </p:nvSpPr>
          <p:spPr bwMode="auto">
            <a:xfrm>
              <a:off x="4011" y="1665"/>
              <a:ext cx="15" cy="91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" name="Rectangle 95"/>
            <p:cNvSpPr>
              <a:spLocks noChangeArrowheads="1"/>
            </p:cNvSpPr>
            <p:nvPr/>
          </p:nvSpPr>
          <p:spPr bwMode="auto">
            <a:xfrm>
              <a:off x="3937" y="1665"/>
              <a:ext cx="15" cy="91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" name="Freeform 96"/>
            <p:cNvSpPr/>
            <p:nvPr/>
          </p:nvSpPr>
          <p:spPr bwMode="auto">
            <a:xfrm>
              <a:off x="2830" y="1813"/>
              <a:ext cx="442" cy="221"/>
            </a:xfrm>
            <a:custGeom>
              <a:avLst/>
              <a:gdLst>
                <a:gd name="T0" fmla="*/ 1 w 882"/>
                <a:gd name="T1" fmla="*/ 1 h 442"/>
                <a:gd name="T2" fmla="*/ 1 w 882"/>
                <a:gd name="T3" fmla="*/ 1 h 442"/>
                <a:gd name="T4" fmla="*/ 1 w 882"/>
                <a:gd name="T5" fmla="*/ 1 h 442"/>
                <a:gd name="T6" fmla="*/ 1 w 882"/>
                <a:gd name="T7" fmla="*/ 1 h 442"/>
                <a:gd name="T8" fmla="*/ 1 w 882"/>
                <a:gd name="T9" fmla="*/ 1 h 442"/>
                <a:gd name="T10" fmla="*/ 1 w 882"/>
                <a:gd name="T11" fmla="*/ 1 h 442"/>
                <a:gd name="T12" fmla="*/ 1 w 882"/>
                <a:gd name="T13" fmla="*/ 1 h 442"/>
                <a:gd name="T14" fmla="*/ 1 w 882"/>
                <a:gd name="T15" fmla="*/ 1 h 442"/>
                <a:gd name="T16" fmla="*/ 1 w 882"/>
                <a:gd name="T17" fmla="*/ 1 h 442"/>
                <a:gd name="T18" fmla="*/ 1 w 882"/>
                <a:gd name="T19" fmla="*/ 1 h 442"/>
                <a:gd name="T20" fmla="*/ 1 w 882"/>
                <a:gd name="T21" fmla="*/ 1 h 442"/>
                <a:gd name="T22" fmla="*/ 1 w 882"/>
                <a:gd name="T23" fmla="*/ 1 h 442"/>
                <a:gd name="T24" fmla="*/ 1 w 882"/>
                <a:gd name="T25" fmla="*/ 1 h 442"/>
                <a:gd name="T26" fmla="*/ 1 w 882"/>
                <a:gd name="T27" fmla="*/ 1 h 442"/>
                <a:gd name="T28" fmla="*/ 1 w 882"/>
                <a:gd name="T29" fmla="*/ 1 h 442"/>
                <a:gd name="T30" fmla="*/ 1 w 882"/>
                <a:gd name="T31" fmla="*/ 1 h 442"/>
                <a:gd name="T32" fmla="*/ 0 w 882"/>
                <a:gd name="T33" fmla="*/ 1 h 442"/>
                <a:gd name="T34" fmla="*/ 1 w 882"/>
                <a:gd name="T35" fmla="*/ 1 h 442"/>
                <a:gd name="T36" fmla="*/ 1 w 882"/>
                <a:gd name="T37" fmla="*/ 1 h 442"/>
                <a:gd name="T38" fmla="*/ 1 w 882"/>
                <a:gd name="T39" fmla="*/ 1 h 442"/>
                <a:gd name="T40" fmla="*/ 1 w 882"/>
                <a:gd name="T41" fmla="*/ 1 h 442"/>
                <a:gd name="T42" fmla="*/ 1 w 882"/>
                <a:gd name="T43" fmla="*/ 1 h 442"/>
                <a:gd name="T44" fmla="*/ 1 w 882"/>
                <a:gd name="T45" fmla="*/ 1 h 442"/>
                <a:gd name="T46" fmla="*/ 1 w 882"/>
                <a:gd name="T47" fmla="*/ 1 h 442"/>
                <a:gd name="T48" fmla="*/ 1 w 882"/>
                <a:gd name="T49" fmla="*/ 1 h 442"/>
                <a:gd name="T50" fmla="*/ 1 w 882"/>
                <a:gd name="T51" fmla="*/ 1 h 442"/>
                <a:gd name="T52" fmla="*/ 1 w 882"/>
                <a:gd name="T53" fmla="*/ 1 h 442"/>
                <a:gd name="T54" fmla="*/ 1 w 882"/>
                <a:gd name="T55" fmla="*/ 1 h 442"/>
                <a:gd name="T56" fmla="*/ 1 w 882"/>
                <a:gd name="T57" fmla="*/ 1 h 442"/>
                <a:gd name="T58" fmla="*/ 1 w 882"/>
                <a:gd name="T59" fmla="*/ 1 h 442"/>
                <a:gd name="T60" fmla="*/ 1 w 882"/>
                <a:gd name="T61" fmla="*/ 1 h 442"/>
                <a:gd name="T62" fmla="*/ 1 w 882"/>
                <a:gd name="T63" fmla="*/ 1 h 442"/>
                <a:gd name="T64" fmla="*/ 1 w 882"/>
                <a:gd name="T65" fmla="*/ 1 h 442"/>
                <a:gd name="T66" fmla="*/ 1 w 882"/>
                <a:gd name="T67" fmla="*/ 1 h 442"/>
                <a:gd name="T68" fmla="*/ 1 w 882"/>
                <a:gd name="T69" fmla="*/ 1 h 442"/>
                <a:gd name="T70" fmla="*/ 1 w 882"/>
                <a:gd name="T71" fmla="*/ 1 h 442"/>
                <a:gd name="T72" fmla="*/ 1 w 882"/>
                <a:gd name="T73" fmla="*/ 1 h 442"/>
                <a:gd name="T74" fmla="*/ 1 w 882"/>
                <a:gd name="T75" fmla="*/ 1 h 442"/>
                <a:gd name="T76" fmla="*/ 1 w 882"/>
                <a:gd name="T77" fmla="*/ 1 h 442"/>
                <a:gd name="T78" fmla="*/ 1 w 882"/>
                <a:gd name="T79" fmla="*/ 1 h 442"/>
                <a:gd name="T80" fmla="*/ 1 w 882"/>
                <a:gd name="T81" fmla="*/ 1 h 442"/>
                <a:gd name="T82" fmla="*/ 1 w 882"/>
                <a:gd name="T83" fmla="*/ 1 h 442"/>
                <a:gd name="T84" fmla="*/ 1 w 882"/>
                <a:gd name="T85" fmla="*/ 1 h 442"/>
                <a:gd name="T86" fmla="*/ 1 w 882"/>
                <a:gd name="T87" fmla="*/ 1 h 442"/>
                <a:gd name="T88" fmla="*/ 1 w 882"/>
                <a:gd name="T89" fmla="*/ 1 h 442"/>
                <a:gd name="T90" fmla="*/ 1 w 882"/>
                <a:gd name="T91" fmla="*/ 1 h 442"/>
                <a:gd name="T92" fmla="*/ 1 w 882"/>
                <a:gd name="T93" fmla="*/ 1 h 442"/>
                <a:gd name="T94" fmla="*/ 1 w 882"/>
                <a:gd name="T95" fmla="*/ 1 h 442"/>
                <a:gd name="T96" fmla="*/ 1 w 882"/>
                <a:gd name="T97" fmla="*/ 0 h 4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82"/>
                <a:gd name="T148" fmla="*/ 0 h 442"/>
                <a:gd name="T149" fmla="*/ 882 w 882"/>
                <a:gd name="T150" fmla="*/ 442 h 44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82" h="442">
                  <a:moveTo>
                    <a:pt x="632" y="0"/>
                  </a:moveTo>
                  <a:lnTo>
                    <a:pt x="646" y="4"/>
                  </a:lnTo>
                  <a:lnTo>
                    <a:pt x="665" y="12"/>
                  </a:lnTo>
                  <a:lnTo>
                    <a:pt x="683" y="23"/>
                  </a:lnTo>
                  <a:lnTo>
                    <a:pt x="699" y="37"/>
                  </a:lnTo>
                  <a:lnTo>
                    <a:pt x="706" y="52"/>
                  </a:lnTo>
                  <a:lnTo>
                    <a:pt x="703" y="67"/>
                  </a:lnTo>
                  <a:lnTo>
                    <a:pt x="682" y="80"/>
                  </a:lnTo>
                  <a:lnTo>
                    <a:pt x="641" y="91"/>
                  </a:lnTo>
                  <a:lnTo>
                    <a:pt x="613" y="96"/>
                  </a:lnTo>
                  <a:lnTo>
                    <a:pt x="585" y="99"/>
                  </a:lnTo>
                  <a:lnTo>
                    <a:pt x="555" y="104"/>
                  </a:lnTo>
                  <a:lnTo>
                    <a:pt x="524" y="107"/>
                  </a:lnTo>
                  <a:lnTo>
                    <a:pt x="493" y="111"/>
                  </a:lnTo>
                  <a:lnTo>
                    <a:pt x="460" y="114"/>
                  </a:lnTo>
                  <a:lnTo>
                    <a:pt x="427" y="118"/>
                  </a:lnTo>
                  <a:lnTo>
                    <a:pt x="394" y="121"/>
                  </a:lnTo>
                  <a:lnTo>
                    <a:pt x="361" y="126"/>
                  </a:lnTo>
                  <a:lnTo>
                    <a:pt x="328" y="130"/>
                  </a:lnTo>
                  <a:lnTo>
                    <a:pt x="295" y="135"/>
                  </a:lnTo>
                  <a:lnTo>
                    <a:pt x="263" y="141"/>
                  </a:lnTo>
                  <a:lnTo>
                    <a:pt x="232" y="146"/>
                  </a:lnTo>
                  <a:lnTo>
                    <a:pt x="200" y="153"/>
                  </a:lnTo>
                  <a:lnTo>
                    <a:pt x="172" y="161"/>
                  </a:lnTo>
                  <a:lnTo>
                    <a:pt x="143" y="170"/>
                  </a:lnTo>
                  <a:lnTo>
                    <a:pt x="116" y="181"/>
                  </a:lnTo>
                  <a:lnTo>
                    <a:pt x="91" y="194"/>
                  </a:lnTo>
                  <a:lnTo>
                    <a:pt x="69" y="207"/>
                  </a:lnTo>
                  <a:lnTo>
                    <a:pt x="48" y="223"/>
                  </a:lnTo>
                  <a:lnTo>
                    <a:pt x="32" y="241"/>
                  </a:lnTo>
                  <a:lnTo>
                    <a:pt x="18" y="259"/>
                  </a:lnTo>
                  <a:lnTo>
                    <a:pt x="8" y="278"/>
                  </a:lnTo>
                  <a:lnTo>
                    <a:pt x="1" y="297"/>
                  </a:lnTo>
                  <a:lnTo>
                    <a:pt x="0" y="317"/>
                  </a:lnTo>
                  <a:lnTo>
                    <a:pt x="2" y="336"/>
                  </a:lnTo>
                  <a:lnTo>
                    <a:pt x="10" y="356"/>
                  </a:lnTo>
                  <a:lnTo>
                    <a:pt x="23" y="374"/>
                  </a:lnTo>
                  <a:lnTo>
                    <a:pt x="41" y="393"/>
                  </a:lnTo>
                  <a:lnTo>
                    <a:pt x="67" y="411"/>
                  </a:lnTo>
                  <a:lnTo>
                    <a:pt x="98" y="427"/>
                  </a:lnTo>
                  <a:lnTo>
                    <a:pt x="136" y="442"/>
                  </a:lnTo>
                  <a:lnTo>
                    <a:pt x="151" y="442"/>
                  </a:lnTo>
                  <a:lnTo>
                    <a:pt x="170" y="442"/>
                  </a:lnTo>
                  <a:lnTo>
                    <a:pt x="196" y="442"/>
                  </a:lnTo>
                  <a:lnTo>
                    <a:pt x="223" y="442"/>
                  </a:lnTo>
                  <a:lnTo>
                    <a:pt x="256" y="442"/>
                  </a:lnTo>
                  <a:lnTo>
                    <a:pt x="288" y="442"/>
                  </a:lnTo>
                  <a:lnTo>
                    <a:pt x="323" y="442"/>
                  </a:lnTo>
                  <a:lnTo>
                    <a:pt x="357" y="442"/>
                  </a:lnTo>
                  <a:lnTo>
                    <a:pt x="392" y="442"/>
                  </a:lnTo>
                  <a:lnTo>
                    <a:pt x="424" y="442"/>
                  </a:lnTo>
                  <a:lnTo>
                    <a:pt x="454" y="442"/>
                  </a:lnTo>
                  <a:lnTo>
                    <a:pt x="480" y="442"/>
                  </a:lnTo>
                  <a:lnTo>
                    <a:pt x="502" y="442"/>
                  </a:lnTo>
                  <a:lnTo>
                    <a:pt x="518" y="442"/>
                  </a:lnTo>
                  <a:lnTo>
                    <a:pt x="530" y="442"/>
                  </a:lnTo>
                  <a:lnTo>
                    <a:pt x="533" y="442"/>
                  </a:lnTo>
                  <a:lnTo>
                    <a:pt x="505" y="436"/>
                  </a:lnTo>
                  <a:lnTo>
                    <a:pt x="471" y="429"/>
                  </a:lnTo>
                  <a:lnTo>
                    <a:pt x="437" y="422"/>
                  </a:lnTo>
                  <a:lnTo>
                    <a:pt x="400" y="413"/>
                  </a:lnTo>
                  <a:lnTo>
                    <a:pt x="363" y="404"/>
                  </a:lnTo>
                  <a:lnTo>
                    <a:pt x="327" y="393"/>
                  </a:lnTo>
                  <a:lnTo>
                    <a:pt x="293" y="381"/>
                  </a:lnTo>
                  <a:lnTo>
                    <a:pt x="262" y="367"/>
                  </a:lnTo>
                  <a:lnTo>
                    <a:pt x="234" y="353"/>
                  </a:lnTo>
                  <a:lnTo>
                    <a:pt x="211" y="338"/>
                  </a:lnTo>
                  <a:lnTo>
                    <a:pt x="194" y="321"/>
                  </a:lnTo>
                  <a:lnTo>
                    <a:pt x="182" y="303"/>
                  </a:lnTo>
                  <a:lnTo>
                    <a:pt x="180" y="284"/>
                  </a:lnTo>
                  <a:lnTo>
                    <a:pt x="185" y="264"/>
                  </a:lnTo>
                  <a:lnTo>
                    <a:pt x="202" y="241"/>
                  </a:lnTo>
                  <a:lnTo>
                    <a:pt x="228" y="218"/>
                  </a:lnTo>
                  <a:lnTo>
                    <a:pt x="247" y="207"/>
                  </a:lnTo>
                  <a:lnTo>
                    <a:pt x="272" y="198"/>
                  </a:lnTo>
                  <a:lnTo>
                    <a:pt x="302" y="191"/>
                  </a:lnTo>
                  <a:lnTo>
                    <a:pt x="335" y="184"/>
                  </a:lnTo>
                  <a:lnTo>
                    <a:pt x="373" y="180"/>
                  </a:lnTo>
                  <a:lnTo>
                    <a:pt x="414" y="174"/>
                  </a:lnTo>
                  <a:lnTo>
                    <a:pt x="456" y="170"/>
                  </a:lnTo>
                  <a:lnTo>
                    <a:pt x="500" y="166"/>
                  </a:lnTo>
                  <a:lnTo>
                    <a:pt x="545" y="162"/>
                  </a:lnTo>
                  <a:lnTo>
                    <a:pt x="589" y="158"/>
                  </a:lnTo>
                  <a:lnTo>
                    <a:pt x="631" y="153"/>
                  </a:lnTo>
                  <a:lnTo>
                    <a:pt x="673" y="147"/>
                  </a:lnTo>
                  <a:lnTo>
                    <a:pt x="712" y="142"/>
                  </a:lnTo>
                  <a:lnTo>
                    <a:pt x="747" y="134"/>
                  </a:lnTo>
                  <a:lnTo>
                    <a:pt x="778" y="124"/>
                  </a:lnTo>
                  <a:lnTo>
                    <a:pt x="804" y="114"/>
                  </a:lnTo>
                  <a:lnTo>
                    <a:pt x="843" y="92"/>
                  </a:lnTo>
                  <a:lnTo>
                    <a:pt x="868" y="72"/>
                  </a:lnTo>
                  <a:lnTo>
                    <a:pt x="880" y="53"/>
                  </a:lnTo>
                  <a:lnTo>
                    <a:pt x="882" y="37"/>
                  </a:lnTo>
                  <a:lnTo>
                    <a:pt x="880" y="23"/>
                  </a:lnTo>
                  <a:lnTo>
                    <a:pt x="873" y="13"/>
                  </a:lnTo>
                  <a:lnTo>
                    <a:pt x="866" y="5"/>
                  </a:lnTo>
                  <a:lnTo>
                    <a:pt x="861" y="0"/>
                  </a:lnTo>
                  <a:lnTo>
                    <a:pt x="63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8" name="Freeform 97"/>
            <p:cNvSpPr/>
            <p:nvPr/>
          </p:nvSpPr>
          <p:spPr bwMode="auto">
            <a:xfrm>
              <a:off x="3389" y="1712"/>
              <a:ext cx="45" cy="170"/>
            </a:xfrm>
            <a:custGeom>
              <a:avLst/>
              <a:gdLst>
                <a:gd name="T0" fmla="*/ 0 w 91"/>
                <a:gd name="T1" fmla="*/ 1 h 338"/>
                <a:gd name="T2" fmla="*/ 0 w 91"/>
                <a:gd name="T3" fmla="*/ 1 h 338"/>
                <a:gd name="T4" fmla="*/ 0 w 91"/>
                <a:gd name="T5" fmla="*/ 1 h 338"/>
                <a:gd name="T6" fmla="*/ 0 w 91"/>
                <a:gd name="T7" fmla="*/ 1 h 338"/>
                <a:gd name="T8" fmla="*/ 0 w 91"/>
                <a:gd name="T9" fmla="*/ 1 h 338"/>
                <a:gd name="T10" fmla="*/ 0 w 91"/>
                <a:gd name="T11" fmla="*/ 1 h 338"/>
                <a:gd name="T12" fmla="*/ 0 w 91"/>
                <a:gd name="T13" fmla="*/ 1 h 338"/>
                <a:gd name="T14" fmla="*/ 0 w 91"/>
                <a:gd name="T15" fmla="*/ 0 h 338"/>
                <a:gd name="T16" fmla="*/ 0 w 91"/>
                <a:gd name="T17" fmla="*/ 1 h 338"/>
                <a:gd name="T18" fmla="*/ 0 w 91"/>
                <a:gd name="T19" fmla="*/ 1 h 338"/>
                <a:gd name="T20" fmla="*/ 0 w 91"/>
                <a:gd name="T21" fmla="*/ 1 h 338"/>
                <a:gd name="T22" fmla="*/ 0 w 91"/>
                <a:gd name="T23" fmla="*/ 1 h 338"/>
                <a:gd name="T24" fmla="*/ 0 w 91"/>
                <a:gd name="T25" fmla="*/ 1 h 338"/>
                <a:gd name="T26" fmla="*/ 0 w 91"/>
                <a:gd name="T27" fmla="*/ 1 h 338"/>
                <a:gd name="T28" fmla="*/ 0 w 91"/>
                <a:gd name="T29" fmla="*/ 1 h 338"/>
                <a:gd name="T30" fmla="*/ 0 w 91"/>
                <a:gd name="T31" fmla="*/ 1 h 338"/>
                <a:gd name="T32" fmla="*/ 0 w 91"/>
                <a:gd name="T33" fmla="*/ 1 h 3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1"/>
                <a:gd name="T52" fmla="*/ 0 h 338"/>
                <a:gd name="T53" fmla="*/ 91 w 91"/>
                <a:gd name="T54" fmla="*/ 338 h 3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1" h="338">
                  <a:moveTo>
                    <a:pt x="7" y="338"/>
                  </a:moveTo>
                  <a:lnTo>
                    <a:pt x="4" y="338"/>
                  </a:lnTo>
                  <a:lnTo>
                    <a:pt x="0" y="335"/>
                  </a:lnTo>
                  <a:lnTo>
                    <a:pt x="4" y="145"/>
                  </a:lnTo>
                  <a:lnTo>
                    <a:pt x="5" y="7"/>
                  </a:lnTo>
                  <a:lnTo>
                    <a:pt x="3" y="4"/>
                  </a:lnTo>
                  <a:lnTo>
                    <a:pt x="3" y="2"/>
                  </a:lnTo>
                  <a:lnTo>
                    <a:pt x="59" y="0"/>
                  </a:lnTo>
                  <a:lnTo>
                    <a:pt x="66" y="7"/>
                  </a:lnTo>
                  <a:lnTo>
                    <a:pt x="67" y="10"/>
                  </a:lnTo>
                  <a:lnTo>
                    <a:pt x="65" y="10"/>
                  </a:lnTo>
                  <a:lnTo>
                    <a:pt x="91" y="335"/>
                  </a:lnTo>
                  <a:lnTo>
                    <a:pt x="87" y="335"/>
                  </a:lnTo>
                  <a:lnTo>
                    <a:pt x="82" y="332"/>
                  </a:lnTo>
                  <a:lnTo>
                    <a:pt x="58" y="11"/>
                  </a:lnTo>
                  <a:lnTo>
                    <a:pt x="15" y="13"/>
                  </a:lnTo>
                  <a:lnTo>
                    <a:pt x="7" y="338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9" name="Freeform 98"/>
            <p:cNvSpPr/>
            <p:nvPr/>
          </p:nvSpPr>
          <p:spPr bwMode="auto">
            <a:xfrm>
              <a:off x="3394" y="1726"/>
              <a:ext cx="27" cy="5"/>
            </a:xfrm>
            <a:custGeom>
              <a:avLst/>
              <a:gdLst>
                <a:gd name="T0" fmla="*/ 1 w 51"/>
                <a:gd name="T1" fmla="*/ 0 h 10"/>
                <a:gd name="T2" fmla="*/ 1 w 51"/>
                <a:gd name="T3" fmla="*/ 1 h 10"/>
                <a:gd name="T4" fmla="*/ 0 w 51"/>
                <a:gd name="T5" fmla="*/ 1 h 10"/>
                <a:gd name="T6" fmla="*/ 1 w 51"/>
                <a:gd name="T7" fmla="*/ 1 h 10"/>
                <a:gd name="T8" fmla="*/ 1 w 51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10"/>
                <a:gd name="T17" fmla="*/ 51 w 51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10">
                  <a:moveTo>
                    <a:pt x="49" y="0"/>
                  </a:moveTo>
                  <a:lnTo>
                    <a:pt x="1" y="2"/>
                  </a:lnTo>
                  <a:lnTo>
                    <a:pt x="0" y="10"/>
                  </a:lnTo>
                  <a:lnTo>
                    <a:pt x="51" y="9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0" name="Freeform 99"/>
            <p:cNvSpPr/>
            <p:nvPr/>
          </p:nvSpPr>
          <p:spPr bwMode="auto">
            <a:xfrm>
              <a:off x="3394" y="1748"/>
              <a:ext cx="27" cy="4"/>
            </a:xfrm>
            <a:custGeom>
              <a:avLst/>
              <a:gdLst>
                <a:gd name="T0" fmla="*/ 1 w 53"/>
                <a:gd name="T1" fmla="*/ 0 h 9"/>
                <a:gd name="T2" fmla="*/ 1 w 53"/>
                <a:gd name="T3" fmla="*/ 0 h 9"/>
                <a:gd name="T4" fmla="*/ 0 w 53"/>
                <a:gd name="T5" fmla="*/ 0 h 9"/>
                <a:gd name="T6" fmla="*/ 1 w 53"/>
                <a:gd name="T7" fmla="*/ 0 h 9"/>
                <a:gd name="T8" fmla="*/ 1 w 53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9"/>
                <a:gd name="T17" fmla="*/ 53 w 5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9">
                  <a:moveTo>
                    <a:pt x="52" y="0"/>
                  </a:moveTo>
                  <a:lnTo>
                    <a:pt x="1" y="1"/>
                  </a:lnTo>
                  <a:lnTo>
                    <a:pt x="0" y="9"/>
                  </a:lnTo>
                  <a:lnTo>
                    <a:pt x="53" y="8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Freeform 100"/>
            <p:cNvSpPr/>
            <p:nvPr/>
          </p:nvSpPr>
          <p:spPr bwMode="auto">
            <a:xfrm>
              <a:off x="3394" y="1742"/>
              <a:ext cx="27" cy="3"/>
            </a:xfrm>
            <a:custGeom>
              <a:avLst/>
              <a:gdLst>
                <a:gd name="T0" fmla="*/ 1 w 53"/>
                <a:gd name="T1" fmla="*/ 0 h 4"/>
                <a:gd name="T2" fmla="*/ 1 w 53"/>
                <a:gd name="T3" fmla="*/ 1 h 4"/>
                <a:gd name="T4" fmla="*/ 0 w 53"/>
                <a:gd name="T5" fmla="*/ 2 h 4"/>
                <a:gd name="T6" fmla="*/ 1 w 53"/>
                <a:gd name="T7" fmla="*/ 2 h 4"/>
                <a:gd name="T8" fmla="*/ 1 w 53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4"/>
                <a:gd name="T17" fmla="*/ 53 w 53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4">
                  <a:moveTo>
                    <a:pt x="52" y="0"/>
                  </a:moveTo>
                  <a:lnTo>
                    <a:pt x="1" y="1"/>
                  </a:lnTo>
                  <a:lnTo>
                    <a:pt x="0" y="4"/>
                  </a:lnTo>
                  <a:lnTo>
                    <a:pt x="53" y="3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" name="Freeform 101"/>
            <p:cNvSpPr/>
            <p:nvPr/>
          </p:nvSpPr>
          <p:spPr bwMode="auto">
            <a:xfrm>
              <a:off x="3394" y="1772"/>
              <a:ext cx="29" cy="5"/>
            </a:xfrm>
            <a:custGeom>
              <a:avLst/>
              <a:gdLst>
                <a:gd name="T0" fmla="*/ 1 w 58"/>
                <a:gd name="T1" fmla="*/ 0 h 10"/>
                <a:gd name="T2" fmla="*/ 1 w 58"/>
                <a:gd name="T3" fmla="*/ 1 h 10"/>
                <a:gd name="T4" fmla="*/ 0 w 58"/>
                <a:gd name="T5" fmla="*/ 1 h 10"/>
                <a:gd name="T6" fmla="*/ 1 w 58"/>
                <a:gd name="T7" fmla="*/ 1 h 10"/>
                <a:gd name="T8" fmla="*/ 1 w 58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10"/>
                <a:gd name="T17" fmla="*/ 58 w 5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10">
                  <a:moveTo>
                    <a:pt x="57" y="0"/>
                  </a:moveTo>
                  <a:lnTo>
                    <a:pt x="1" y="2"/>
                  </a:lnTo>
                  <a:lnTo>
                    <a:pt x="0" y="10"/>
                  </a:lnTo>
                  <a:lnTo>
                    <a:pt x="58" y="8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" name="Freeform 102"/>
            <p:cNvSpPr/>
            <p:nvPr/>
          </p:nvSpPr>
          <p:spPr bwMode="auto">
            <a:xfrm>
              <a:off x="3394" y="1767"/>
              <a:ext cx="29" cy="2"/>
            </a:xfrm>
            <a:custGeom>
              <a:avLst/>
              <a:gdLst>
                <a:gd name="T0" fmla="*/ 1 w 57"/>
                <a:gd name="T1" fmla="*/ 0 h 6"/>
                <a:gd name="T2" fmla="*/ 1 w 57"/>
                <a:gd name="T3" fmla="*/ 1 h 6"/>
                <a:gd name="T4" fmla="*/ 0 w 57"/>
                <a:gd name="T5" fmla="*/ 1 h 6"/>
                <a:gd name="T6" fmla="*/ 1 w 57"/>
                <a:gd name="T7" fmla="*/ 1 h 6"/>
                <a:gd name="T8" fmla="*/ 1 w 57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"/>
                <a:gd name="T16" fmla="*/ 0 h 6"/>
                <a:gd name="T17" fmla="*/ 57 w 57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" h="6">
                  <a:moveTo>
                    <a:pt x="57" y="0"/>
                  </a:moveTo>
                  <a:lnTo>
                    <a:pt x="1" y="2"/>
                  </a:lnTo>
                  <a:lnTo>
                    <a:pt x="0" y="6"/>
                  </a:lnTo>
                  <a:lnTo>
                    <a:pt x="57" y="4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" name="Freeform 103"/>
            <p:cNvSpPr/>
            <p:nvPr/>
          </p:nvSpPr>
          <p:spPr bwMode="auto">
            <a:xfrm>
              <a:off x="2528" y="1473"/>
              <a:ext cx="304" cy="444"/>
            </a:xfrm>
            <a:custGeom>
              <a:avLst/>
              <a:gdLst>
                <a:gd name="T0" fmla="*/ 1 w 607"/>
                <a:gd name="T1" fmla="*/ 1 h 888"/>
                <a:gd name="T2" fmla="*/ 1 w 607"/>
                <a:gd name="T3" fmla="*/ 1 h 888"/>
                <a:gd name="T4" fmla="*/ 1 w 607"/>
                <a:gd name="T5" fmla="*/ 1 h 888"/>
                <a:gd name="T6" fmla="*/ 1 w 607"/>
                <a:gd name="T7" fmla="*/ 1 h 888"/>
                <a:gd name="T8" fmla="*/ 1 w 607"/>
                <a:gd name="T9" fmla="*/ 1 h 888"/>
                <a:gd name="T10" fmla="*/ 1 w 607"/>
                <a:gd name="T11" fmla="*/ 1 h 888"/>
                <a:gd name="T12" fmla="*/ 1 w 607"/>
                <a:gd name="T13" fmla="*/ 1 h 888"/>
                <a:gd name="T14" fmla="*/ 1 w 607"/>
                <a:gd name="T15" fmla="*/ 1 h 888"/>
                <a:gd name="T16" fmla="*/ 1 w 607"/>
                <a:gd name="T17" fmla="*/ 1 h 888"/>
                <a:gd name="T18" fmla="*/ 1 w 607"/>
                <a:gd name="T19" fmla="*/ 1 h 888"/>
                <a:gd name="T20" fmla="*/ 1 w 607"/>
                <a:gd name="T21" fmla="*/ 1 h 888"/>
                <a:gd name="T22" fmla="*/ 1 w 607"/>
                <a:gd name="T23" fmla="*/ 1 h 888"/>
                <a:gd name="T24" fmla="*/ 1 w 607"/>
                <a:gd name="T25" fmla="*/ 1 h 888"/>
                <a:gd name="T26" fmla="*/ 1 w 607"/>
                <a:gd name="T27" fmla="*/ 1 h 888"/>
                <a:gd name="T28" fmla="*/ 1 w 607"/>
                <a:gd name="T29" fmla="*/ 1 h 888"/>
                <a:gd name="T30" fmla="*/ 1 w 607"/>
                <a:gd name="T31" fmla="*/ 1 h 888"/>
                <a:gd name="T32" fmla="*/ 1 w 607"/>
                <a:gd name="T33" fmla="*/ 1 h 888"/>
                <a:gd name="T34" fmla="*/ 1 w 607"/>
                <a:gd name="T35" fmla="*/ 1 h 888"/>
                <a:gd name="T36" fmla="*/ 1 w 607"/>
                <a:gd name="T37" fmla="*/ 1 h 888"/>
                <a:gd name="T38" fmla="*/ 1 w 607"/>
                <a:gd name="T39" fmla="*/ 1 h 888"/>
                <a:gd name="T40" fmla="*/ 1 w 607"/>
                <a:gd name="T41" fmla="*/ 1 h 888"/>
                <a:gd name="T42" fmla="*/ 1 w 607"/>
                <a:gd name="T43" fmla="*/ 1 h 888"/>
                <a:gd name="T44" fmla="*/ 1 w 607"/>
                <a:gd name="T45" fmla="*/ 1 h 888"/>
                <a:gd name="T46" fmla="*/ 1 w 607"/>
                <a:gd name="T47" fmla="*/ 1 h 888"/>
                <a:gd name="T48" fmla="*/ 1 w 607"/>
                <a:gd name="T49" fmla="*/ 1 h 888"/>
                <a:gd name="T50" fmla="*/ 1 w 607"/>
                <a:gd name="T51" fmla="*/ 1 h 888"/>
                <a:gd name="T52" fmla="*/ 1 w 607"/>
                <a:gd name="T53" fmla="*/ 1 h 888"/>
                <a:gd name="T54" fmla="*/ 1 w 607"/>
                <a:gd name="T55" fmla="*/ 1 h 888"/>
                <a:gd name="T56" fmla="*/ 1 w 607"/>
                <a:gd name="T57" fmla="*/ 1 h 888"/>
                <a:gd name="T58" fmla="*/ 1 w 607"/>
                <a:gd name="T59" fmla="*/ 1 h 888"/>
                <a:gd name="T60" fmla="*/ 1 w 607"/>
                <a:gd name="T61" fmla="*/ 1 h 888"/>
                <a:gd name="T62" fmla="*/ 1 w 607"/>
                <a:gd name="T63" fmla="*/ 1 h 888"/>
                <a:gd name="T64" fmla="*/ 1 w 607"/>
                <a:gd name="T65" fmla="*/ 1 h 888"/>
                <a:gd name="T66" fmla="*/ 1 w 607"/>
                <a:gd name="T67" fmla="*/ 1 h 888"/>
                <a:gd name="T68" fmla="*/ 1 w 607"/>
                <a:gd name="T69" fmla="*/ 1 h 888"/>
                <a:gd name="T70" fmla="*/ 1 w 607"/>
                <a:gd name="T71" fmla="*/ 1 h 888"/>
                <a:gd name="T72" fmla="*/ 1 w 607"/>
                <a:gd name="T73" fmla="*/ 1 h 888"/>
                <a:gd name="T74" fmla="*/ 1 w 607"/>
                <a:gd name="T75" fmla="*/ 1 h 888"/>
                <a:gd name="T76" fmla="*/ 1 w 607"/>
                <a:gd name="T77" fmla="*/ 1 h 888"/>
                <a:gd name="T78" fmla="*/ 1 w 607"/>
                <a:gd name="T79" fmla="*/ 1 h 888"/>
                <a:gd name="T80" fmla="*/ 1 w 607"/>
                <a:gd name="T81" fmla="*/ 1 h 888"/>
                <a:gd name="T82" fmla="*/ 1 w 607"/>
                <a:gd name="T83" fmla="*/ 1 h 888"/>
                <a:gd name="T84" fmla="*/ 1 w 607"/>
                <a:gd name="T85" fmla="*/ 1 h 888"/>
                <a:gd name="T86" fmla="*/ 1 w 607"/>
                <a:gd name="T87" fmla="*/ 1 h 888"/>
                <a:gd name="T88" fmla="*/ 1 w 607"/>
                <a:gd name="T89" fmla="*/ 1 h 888"/>
                <a:gd name="T90" fmla="*/ 1 w 607"/>
                <a:gd name="T91" fmla="*/ 1 h 888"/>
                <a:gd name="T92" fmla="*/ 1 w 607"/>
                <a:gd name="T93" fmla="*/ 1 h 888"/>
                <a:gd name="T94" fmla="*/ 1 w 607"/>
                <a:gd name="T95" fmla="*/ 1 h 888"/>
                <a:gd name="T96" fmla="*/ 1 w 607"/>
                <a:gd name="T97" fmla="*/ 1 h 888"/>
                <a:gd name="T98" fmla="*/ 1 w 607"/>
                <a:gd name="T99" fmla="*/ 1 h 888"/>
                <a:gd name="T100" fmla="*/ 1 w 607"/>
                <a:gd name="T101" fmla="*/ 1 h 888"/>
                <a:gd name="T102" fmla="*/ 1 w 607"/>
                <a:gd name="T103" fmla="*/ 1 h 8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607"/>
                <a:gd name="T157" fmla="*/ 0 h 888"/>
                <a:gd name="T158" fmla="*/ 607 w 607"/>
                <a:gd name="T159" fmla="*/ 888 h 88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607" h="888">
                  <a:moveTo>
                    <a:pt x="607" y="380"/>
                  </a:moveTo>
                  <a:lnTo>
                    <a:pt x="592" y="383"/>
                  </a:lnTo>
                  <a:lnTo>
                    <a:pt x="575" y="388"/>
                  </a:lnTo>
                  <a:lnTo>
                    <a:pt x="555" y="391"/>
                  </a:lnTo>
                  <a:lnTo>
                    <a:pt x="535" y="398"/>
                  </a:lnTo>
                  <a:lnTo>
                    <a:pt x="514" y="406"/>
                  </a:lnTo>
                  <a:lnTo>
                    <a:pt x="492" y="418"/>
                  </a:lnTo>
                  <a:lnTo>
                    <a:pt x="469" y="434"/>
                  </a:lnTo>
                  <a:lnTo>
                    <a:pt x="447" y="455"/>
                  </a:lnTo>
                  <a:lnTo>
                    <a:pt x="426" y="480"/>
                  </a:lnTo>
                  <a:lnTo>
                    <a:pt x="407" y="513"/>
                  </a:lnTo>
                  <a:lnTo>
                    <a:pt x="390" y="553"/>
                  </a:lnTo>
                  <a:lnTo>
                    <a:pt x="373" y="601"/>
                  </a:lnTo>
                  <a:lnTo>
                    <a:pt x="361" y="657"/>
                  </a:lnTo>
                  <a:lnTo>
                    <a:pt x="350" y="724"/>
                  </a:lnTo>
                  <a:lnTo>
                    <a:pt x="345" y="800"/>
                  </a:lnTo>
                  <a:lnTo>
                    <a:pt x="342" y="888"/>
                  </a:lnTo>
                  <a:lnTo>
                    <a:pt x="308" y="888"/>
                  </a:lnTo>
                  <a:lnTo>
                    <a:pt x="308" y="855"/>
                  </a:lnTo>
                  <a:lnTo>
                    <a:pt x="308" y="818"/>
                  </a:lnTo>
                  <a:lnTo>
                    <a:pt x="308" y="781"/>
                  </a:lnTo>
                  <a:lnTo>
                    <a:pt x="307" y="742"/>
                  </a:lnTo>
                  <a:lnTo>
                    <a:pt x="303" y="703"/>
                  </a:lnTo>
                  <a:lnTo>
                    <a:pt x="299" y="663"/>
                  </a:lnTo>
                  <a:lnTo>
                    <a:pt x="290" y="623"/>
                  </a:lnTo>
                  <a:lnTo>
                    <a:pt x="279" y="582"/>
                  </a:lnTo>
                  <a:lnTo>
                    <a:pt x="264" y="543"/>
                  </a:lnTo>
                  <a:lnTo>
                    <a:pt x="243" y="506"/>
                  </a:lnTo>
                  <a:lnTo>
                    <a:pt x="219" y="471"/>
                  </a:lnTo>
                  <a:lnTo>
                    <a:pt x="189" y="436"/>
                  </a:lnTo>
                  <a:lnTo>
                    <a:pt x="152" y="405"/>
                  </a:lnTo>
                  <a:lnTo>
                    <a:pt x="108" y="376"/>
                  </a:lnTo>
                  <a:lnTo>
                    <a:pt x="59" y="351"/>
                  </a:lnTo>
                  <a:lnTo>
                    <a:pt x="0" y="330"/>
                  </a:lnTo>
                  <a:lnTo>
                    <a:pt x="11" y="333"/>
                  </a:lnTo>
                  <a:lnTo>
                    <a:pt x="23" y="336"/>
                  </a:lnTo>
                  <a:lnTo>
                    <a:pt x="37" y="340"/>
                  </a:lnTo>
                  <a:lnTo>
                    <a:pt x="54" y="344"/>
                  </a:lnTo>
                  <a:lnTo>
                    <a:pt x="72" y="351"/>
                  </a:lnTo>
                  <a:lnTo>
                    <a:pt x="91" y="359"/>
                  </a:lnTo>
                  <a:lnTo>
                    <a:pt x="111" y="368"/>
                  </a:lnTo>
                  <a:lnTo>
                    <a:pt x="131" y="379"/>
                  </a:lnTo>
                  <a:lnTo>
                    <a:pt x="152" y="393"/>
                  </a:lnTo>
                  <a:lnTo>
                    <a:pt x="173" y="409"/>
                  </a:lnTo>
                  <a:lnTo>
                    <a:pt x="194" y="427"/>
                  </a:lnTo>
                  <a:lnTo>
                    <a:pt x="214" y="448"/>
                  </a:lnTo>
                  <a:lnTo>
                    <a:pt x="234" y="472"/>
                  </a:lnTo>
                  <a:lnTo>
                    <a:pt x="254" y="498"/>
                  </a:lnTo>
                  <a:lnTo>
                    <a:pt x="271" y="528"/>
                  </a:lnTo>
                  <a:lnTo>
                    <a:pt x="287" y="563"/>
                  </a:lnTo>
                  <a:lnTo>
                    <a:pt x="285" y="550"/>
                  </a:lnTo>
                  <a:lnTo>
                    <a:pt x="282" y="534"/>
                  </a:lnTo>
                  <a:lnTo>
                    <a:pt x="280" y="515"/>
                  </a:lnTo>
                  <a:lnTo>
                    <a:pt x="277" y="492"/>
                  </a:lnTo>
                  <a:lnTo>
                    <a:pt x="272" y="465"/>
                  </a:lnTo>
                  <a:lnTo>
                    <a:pt x="266" y="437"/>
                  </a:lnTo>
                  <a:lnTo>
                    <a:pt x="261" y="408"/>
                  </a:lnTo>
                  <a:lnTo>
                    <a:pt x="251" y="375"/>
                  </a:lnTo>
                  <a:lnTo>
                    <a:pt x="241" y="342"/>
                  </a:lnTo>
                  <a:lnTo>
                    <a:pt x="229" y="306"/>
                  </a:lnTo>
                  <a:lnTo>
                    <a:pt x="214" y="271"/>
                  </a:lnTo>
                  <a:lnTo>
                    <a:pt x="197" y="235"/>
                  </a:lnTo>
                  <a:lnTo>
                    <a:pt x="176" y="197"/>
                  </a:lnTo>
                  <a:lnTo>
                    <a:pt x="153" y="160"/>
                  </a:lnTo>
                  <a:lnTo>
                    <a:pt x="127" y="123"/>
                  </a:lnTo>
                  <a:lnTo>
                    <a:pt x="97" y="88"/>
                  </a:lnTo>
                  <a:lnTo>
                    <a:pt x="121" y="110"/>
                  </a:lnTo>
                  <a:lnTo>
                    <a:pt x="141" y="131"/>
                  </a:lnTo>
                  <a:lnTo>
                    <a:pt x="158" y="153"/>
                  </a:lnTo>
                  <a:lnTo>
                    <a:pt x="173" y="175"/>
                  </a:lnTo>
                  <a:lnTo>
                    <a:pt x="186" y="197"/>
                  </a:lnTo>
                  <a:lnTo>
                    <a:pt x="196" y="217"/>
                  </a:lnTo>
                  <a:lnTo>
                    <a:pt x="206" y="235"/>
                  </a:lnTo>
                  <a:lnTo>
                    <a:pt x="214" y="251"/>
                  </a:lnTo>
                  <a:lnTo>
                    <a:pt x="214" y="234"/>
                  </a:lnTo>
                  <a:lnTo>
                    <a:pt x="212" y="208"/>
                  </a:lnTo>
                  <a:lnTo>
                    <a:pt x="209" y="180"/>
                  </a:lnTo>
                  <a:lnTo>
                    <a:pt x="203" y="146"/>
                  </a:lnTo>
                  <a:lnTo>
                    <a:pt x="196" y="114"/>
                  </a:lnTo>
                  <a:lnTo>
                    <a:pt x="188" y="83"/>
                  </a:lnTo>
                  <a:lnTo>
                    <a:pt x="178" y="58"/>
                  </a:lnTo>
                  <a:lnTo>
                    <a:pt x="167" y="38"/>
                  </a:lnTo>
                  <a:lnTo>
                    <a:pt x="179" y="53"/>
                  </a:lnTo>
                  <a:lnTo>
                    <a:pt x="189" y="74"/>
                  </a:lnTo>
                  <a:lnTo>
                    <a:pt x="198" y="98"/>
                  </a:lnTo>
                  <a:lnTo>
                    <a:pt x="206" y="127"/>
                  </a:lnTo>
                  <a:lnTo>
                    <a:pt x="213" y="159"/>
                  </a:lnTo>
                  <a:lnTo>
                    <a:pt x="219" y="192"/>
                  </a:lnTo>
                  <a:lnTo>
                    <a:pt x="222" y="228"/>
                  </a:lnTo>
                  <a:lnTo>
                    <a:pt x="225" y="264"/>
                  </a:lnTo>
                  <a:lnTo>
                    <a:pt x="234" y="283"/>
                  </a:lnTo>
                  <a:lnTo>
                    <a:pt x="247" y="315"/>
                  </a:lnTo>
                  <a:lnTo>
                    <a:pt x="263" y="359"/>
                  </a:lnTo>
                  <a:lnTo>
                    <a:pt x="279" y="411"/>
                  </a:lnTo>
                  <a:lnTo>
                    <a:pt x="295" y="469"/>
                  </a:lnTo>
                  <a:lnTo>
                    <a:pt x="309" y="529"/>
                  </a:lnTo>
                  <a:lnTo>
                    <a:pt x="319" y="590"/>
                  </a:lnTo>
                  <a:lnTo>
                    <a:pt x="325" y="650"/>
                  </a:lnTo>
                  <a:lnTo>
                    <a:pt x="333" y="618"/>
                  </a:lnTo>
                  <a:lnTo>
                    <a:pt x="342" y="581"/>
                  </a:lnTo>
                  <a:lnTo>
                    <a:pt x="352" y="539"/>
                  </a:lnTo>
                  <a:lnTo>
                    <a:pt x="358" y="492"/>
                  </a:lnTo>
                  <a:lnTo>
                    <a:pt x="364" y="441"/>
                  </a:lnTo>
                  <a:lnTo>
                    <a:pt x="365" y="387"/>
                  </a:lnTo>
                  <a:lnTo>
                    <a:pt x="363" y="330"/>
                  </a:lnTo>
                  <a:lnTo>
                    <a:pt x="355" y="272"/>
                  </a:lnTo>
                  <a:lnTo>
                    <a:pt x="343" y="217"/>
                  </a:lnTo>
                  <a:lnTo>
                    <a:pt x="332" y="168"/>
                  </a:lnTo>
                  <a:lnTo>
                    <a:pt x="322" y="126"/>
                  </a:lnTo>
                  <a:lnTo>
                    <a:pt x="310" y="90"/>
                  </a:lnTo>
                  <a:lnTo>
                    <a:pt x="300" y="60"/>
                  </a:lnTo>
                  <a:lnTo>
                    <a:pt x="290" y="35"/>
                  </a:lnTo>
                  <a:lnTo>
                    <a:pt x="282" y="15"/>
                  </a:lnTo>
                  <a:lnTo>
                    <a:pt x="274" y="0"/>
                  </a:lnTo>
                  <a:lnTo>
                    <a:pt x="282" y="15"/>
                  </a:lnTo>
                  <a:lnTo>
                    <a:pt x="294" y="39"/>
                  </a:lnTo>
                  <a:lnTo>
                    <a:pt x="309" y="73"/>
                  </a:lnTo>
                  <a:lnTo>
                    <a:pt x="324" y="112"/>
                  </a:lnTo>
                  <a:lnTo>
                    <a:pt x="338" y="156"/>
                  </a:lnTo>
                  <a:lnTo>
                    <a:pt x="350" y="200"/>
                  </a:lnTo>
                  <a:lnTo>
                    <a:pt x="360" y="245"/>
                  </a:lnTo>
                  <a:lnTo>
                    <a:pt x="365" y="289"/>
                  </a:lnTo>
                  <a:lnTo>
                    <a:pt x="376" y="264"/>
                  </a:lnTo>
                  <a:lnTo>
                    <a:pt x="390" y="236"/>
                  </a:lnTo>
                  <a:lnTo>
                    <a:pt x="408" y="206"/>
                  </a:lnTo>
                  <a:lnTo>
                    <a:pt x="426" y="176"/>
                  </a:lnTo>
                  <a:lnTo>
                    <a:pt x="444" y="145"/>
                  </a:lnTo>
                  <a:lnTo>
                    <a:pt x="459" y="116"/>
                  </a:lnTo>
                  <a:lnTo>
                    <a:pt x="468" y="89"/>
                  </a:lnTo>
                  <a:lnTo>
                    <a:pt x="471" y="64"/>
                  </a:lnTo>
                  <a:lnTo>
                    <a:pt x="471" y="87"/>
                  </a:lnTo>
                  <a:lnTo>
                    <a:pt x="462" y="116"/>
                  </a:lnTo>
                  <a:lnTo>
                    <a:pt x="447" y="152"/>
                  </a:lnTo>
                  <a:lnTo>
                    <a:pt x="429" y="190"/>
                  </a:lnTo>
                  <a:lnTo>
                    <a:pt x="409" y="228"/>
                  </a:lnTo>
                  <a:lnTo>
                    <a:pt x="391" y="261"/>
                  </a:lnTo>
                  <a:lnTo>
                    <a:pt x="377" y="290"/>
                  </a:lnTo>
                  <a:lnTo>
                    <a:pt x="371" y="310"/>
                  </a:lnTo>
                  <a:lnTo>
                    <a:pt x="375" y="336"/>
                  </a:lnTo>
                  <a:lnTo>
                    <a:pt x="378" y="364"/>
                  </a:lnTo>
                  <a:lnTo>
                    <a:pt x="381" y="390"/>
                  </a:lnTo>
                  <a:lnTo>
                    <a:pt x="383" y="414"/>
                  </a:lnTo>
                  <a:lnTo>
                    <a:pt x="405" y="393"/>
                  </a:lnTo>
                  <a:lnTo>
                    <a:pt x="428" y="366"/>
                  </a:lnTo>
                  <a:lnTo>
                    <a:pt x="451" y="335"/>
                  </a:lnTo>
                  <a:lnTo>
                    <a:pt x="471" y="299"/>
                  </a:lnTo>
                  <a:lnTo>
                    <a:pt x="489" y="259"/>
                  </a:lnTo>
                  <a:lnTo>
                    <a:pt x="501" y="214"/>
                  </a:lnTo>
                  <a:lnTo>
                    <a:pt x="507" y="164"/>
                  </a:lnTo>
                  <a:lnTo>
                    <a:pt x="504" y="108"/>
                  </a:lnTo>
                  <a:lnTo>
                    <a:pt x="509" y="135"/>
                  </a:lnTo>
                  <a:lnTo>
                    <a:pt x="512" y="172"/>
                  </a:lnTo>
                  <a:lnTo>
                    <a:pt x="508" y="213"/>
                  </a:lnTo>
                  <a:lnTo>
                    <a:pt x="501" y="253"/>
                  </a:lnTo>
                  <a:lnTo>
                    <a:pt x="514" y="242"/>
                  </a:lnTo>
                  <a:lnTo>
                    <a:pt x="525" y="226"/>
                  </a:lnTo>
                  <a:lnTo>
                    <a:pt x="537" y="206"/>
                  </a:lnTo>
                  <a:lnTo>
                    <a:pt x="547" y="185"/>
                  </a:lnTo>
                  <a:lnTo>
                    <a:pt x="555" y="165"/>
                  </a:lnTo>
                  <a:lnTo>
                    <a:pt x="562" y="145"/>
                  </a:lnTo>
                  <a:lnTo>
                    <a:pt x="567" y="129"/>
                  </a:lnTo>
                  <a:lnTo>
                    <a:pt x="569" y="116"/>
                  </a:lnTo>
                  <a:lnTo>
                    <a:pt x="569" y="130"/>
                  </a:lnTo>
                  <a:lnTo>
                    <a:pt x="566" y="149"/>
                  </a:lnTo>
                  <a:lnTo>
                    <a:pt x="561" y="169"/>
                  </a:lnTo>
                  <a:lnTo>
                    <a:pt x="553" y="191"/>
                  </a:lnTo>
                  <a:lnTo>
                    <a:pt x="543" y="214"/>
                  </a:lnTo>
                  <a:lnTo>
                    <a:pt x="529" y="235"/>
                  </a:lnTo>
                  <a:lnTo>
                    <a:pt x="513" y="255"/>
                  </a:lnTo>
                  <a:lnTo>
                    <a:pt x="494" y="269"/>
                  </a:lnTo>
                  <a:lnTo>
                    <a:pt x="489" y="286"/>
                  </a:lnTo>
                  <a:lnTo>
                    <a:pt x="482" y="302"/>
                  </a:lnTo>
                  <a:lnTo>
                    <a:pt x="474" y="319"/>
                  </a:lnTo>
                  <a:lnTo>
                    <a:pt x="466" y="334"/>
                  </a:lnTo>
                  <a:lnTo>
                    <a:pt x="456" y="349"/>
                  </a:lnTo>
                  <a:lnTo>
                    <a:pt x="448" y="362"/>
                  </a:lnTo>
                  <a:lnTo>
                    <a:pt x="439" y="373"/>
                  </a:lnTo>
                  <a:lnTo>
                    <a:pt x="431" y="382"/>
                  </a:lnTo>
                  <a:lnTo>
                    <a:pt x="423" y="390"/>
                  </a:lnTo>
                  <a:lnTo>
                    <a:pt x="415" y="398"/>
                  </a:lnTo>
                  <a:lnTo>
                    <a:pt x="406" y="408"/>
                  </a:lnTo>
                  <a:lnTo>
                    <a:pt x="398" y="421"/>
                  </a:lnTo>
                  <a:lnTo>
                    <a:pt x="390" y="439"/>
                  </a:lnTo>
                  <a:lnTo>
                    <a:pt x="381" y="464"/>
                  </a:lnTo>
                  <a:lnTo>
                    <a:pt x="376" y="496"/>
                  </a:lnTo>
                  <a:lnTo>
                    <a:pt x="370" y="538"/>
                  </a:lnTo>
                  <a:lnTo>
                    <a:pt x="377" y="521"/>
                  </a:lnTo>
                  <a:lnTo>
                    <a:pt x="387" y="503"/>
                  </a:lnTo>
                  <a:lnTo>
                    <a:pt x="399" y="486"/>
                  </a:lnTo>
                  <a:lnTo>
                    <a:pt x="411" y="469"/>
                  </a:lnTo>
                  <a:lnTo>
                    <a:pt x="423" y="454"/>
                  </a:lnTo>
                  <a:lnTo>
                    <a:pt x="434" y="440"/>
                  </a:lnTo>
                  <a:lnTo>
                    <a:pt x="445" y="429"/>
                  </a:lnTo>
                  <a:lnTo>
                    <a:pt x="453" y="422"/>
                  </a:lnTo>
                  <a:lnTo>
                    <a:pt x="463" y="405"/>
                  </a:lnTo>
                  <a:lnTo>
                    <a:pt x="475" y="380"/>
                  </a:lnTo>
                  <a:lnTo>
                    <a:pt x="483" y="358"/>
                  </a:lnTo>
                  <a:lnTo>
                    <a:pt x="486" y="349"/>
                  </a:lnTo>
                  <a:lnTo>
                    <a:pt x="484" y="366"/>
                  </a:lnTo>
                  <a:lnTo>
                    <a:pt x="478" y="388"/>
                  </a:lnTo>
                  <a:lnTo>
                    <a:pt x="471" y="406"/>
                  </a:lnTo>
                  <a:lnTo>
                    <a:pt x="469" y="414"/>
                  </a:lnTo>
                  <a:lnTo>
                    <a:pt x="485" y="406"/>
                  </a:lnTo>
                  <a:lnTo>
                    <a:pt x="502" y="398"/>
                  </a:lnTo>
                  <a:lnTo>
                    <a:pt x="522" y="391"/>
                  </a:lnTo>
                  <a:lnTo>
                    <a:pt x="540" y="387"/>
                  </a:lnTo>
                  <a:lnTo>
                    <a:pt x="560" y="383"/>
                  </a:lnTo>
                  <a:lnTo>
                    <a:pt x="577" y="380"/>
                  </a:lnTo>
                  <a:lnTo>
                    <a:pt x="593" y="380"/>
                  </a:lnTo>
                  <a:lnTo>
                    <a:pt x="607" y="380"/>
                  </a:lnTo>
                  <a:close/>
                </a:path>
              </a:pathLst>
            </a:custGeom>
            <a:solidFill>
              <a:srgbClr val="0C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" name="Freeform 104"/>
            <p:cNvSpPr/>
            <p:nvPr/>
          </p:nvSpPr>
          <p:spPr bwMode="auto">
            <a:xfrm>
              <a:off x="2477" y="1412"/>
              <a:ext cx="408" cy="299"/>
            </a:xfrm>
            <a:custGeom>
              <a:avLst/>
              <a:gdLst>
                <a:gd name="T0" fmla="*/ 1 w 814"/>
                <a:gd name="T1" fmla="*/ 1 h 595"/>
                <a:gd name="T2" fmla="*/ 1 w 814"/>
                <a:gd name="T3" fmla="*/ 1 h 595"/>
                <a:gd name="T4" fmla="*/ 1 w 814"/>
                <a:gd name="T5" fmla="*/ 1 h 595"/>
                <a:gd name="T6" fmla="*/ 1 w 814"/>
                <a:gd name="T7" fmla="*/ 1 h 595"/>
                <a:gd name="T8" fmla="*/ 1 w 814"/>
                <a:gd name="T9" fmla="*/ 1 h 595"/>
                <a:gd name="T10" fmla="*/ 1 w 814"/>
                <a:gd name="T11" fmla="*/ 1 h 595"/>
                <a:gd name="T12" fmla="*/ 1 w 814"/>
                <a:gd name="T13" fmla="*/ 1 h 595"/>
                <a:gd name="T14" fmla="*/ 1 w 814"/>
                <a:gd name="T15" fmla="*/ 1 h 595"/>
                <a:gd name="T16" fmla="*/ 1 w 814"/>
                <a:gd name="T17" fmla="*/ 1 h 595"/>
                <a:gd name="T18" fmla="*/ 1 w 814"/>
                <a:gd name="T19" fmla="*/ 1 h 595"/>
                <a:gd name="T20" fmla="*/ 1 w 814"/>
                <a:gd name="T21" fmla="*/ 1 h 595"/>
                <a:gd name="T22" fmla="*/ 1 w 814"/>
                <a:gd name="T23" fmla="*/ 1 h 595"/>
                <a:gd name="T24" fmla="*/ 1 w 814"/>
                <a:gd name="T25" fmla="*/ 1 h 595"/>
                <a:gd name="T26" fmla="*/ 1 w 814"/>
                <a:gd name="T27" fmla="*/ 1 h 595"/>
                <a:gd name="T28" fmla="*/ 1 w 814"/>
                <a:gd name="T29" fmla="*/ 1 h 595"/>
                <a:gd name="T30" fmla="*/ 1 w 814"/>
                <a:gd name="T31" fmla="*/ 1 h 595"/>
                <a:gd name="T32" fmla="*/ 1 w 814"/>
                <a:gd name="T33" fmla="*/ 1 h 595"/>
                <a:gd name="T34" fmla="*/ 1 w 814"/>
                <a:gd name="T35" fmla="*/ 1 h 595"/>
                <a:gd name="T36" fmla="*/ 1 w 814"/>
                <a:gd name="T37" fmla="*/ 1 h 595"/>
                <a:gd name="T38" fmla="*/ 1 w 814"/>
                <a:gd name="T39" fmla="*/ 1 h 595"/>
                <a:gd name="T40" fmla="*/ 1 w 814"/>
                <a:gd name="T41" fmla="*/ 1 h 595"/>
                <a:gd name="T42" fmla="*/ 1 w 814"/>
                <a:gd name="T43" fmla="*/ 1 h 595"/>
                <a:gd name="T44" fmla="*/ 1 w 814"/>
                <a:gd name="T45" fmla="*/ 1 h 595"/>
                <a:gd name="T46" fmla="*/ 1 w 814"/>
                <a:gd name="T47" fmla="*/ 1 h 595"/>
                <a:gd name="T48" fmla="*/ 1 w 814"/>
                <a:gd name="T49" fmla="*/ 1 h 595"/>
                <a:gd name="T50" fmla="*/ 1 w 814"/>
                <a:gd name="T51" fmla="*/ 1 h 595"/>
                <a:gd name="T52" fmla="*/ 1 w 814"/>
                <a:gd name="T53" fmla="*/ 1 h 595"/>
                <a:gd name="T54" fmla="*/ 1 w 814"/>
                <a:gd name="T55" fmla="*/ 1 h 595"/>
                <a:gd name="T56" fmla="*/ 1 w 814"/>
                <a:gd name="T57" fmla="*/ 1 h 595"/>
                <a:gd name="T58" fmla="*/ 1 w 814"/>
                <a:gd name="T59" fmla="*/ 1 h 595"/>
                <a:gd name="T60" fmla="*/ 1 w 814"/>
                <a:gd name="T61" fmla="*/ 1 h 595"/>
                <a:gd name="T62" fmla="*/ 1 w 814"/>
                <a:gd name="T63" fmla="*/ 1 h 595"/>
                <a:gd name="T64" fmla="*/ 1 w 814"/>
                <a:gd name="T65" fmla="*/ 1 h 595"/>
                <a:gd name="T66" fmla="*/ 1 w 814"/>
                <a:gd name="T67" fmla="*/ 1 h 595"/>
                <a:gd name="T68" fmla="*/ 1 w 814"/>
                <a:gd name="T69" fmla="*/ 1 h 595"/>
                <a:gd name="T70" fmla="*/ 1 w 814"/>
                <a:gd name="T71" fmla="*/ 1 h 595"/>
                <a:gd name="T72" fmla="*/ 1 w 814"/>
                <a:gd name="T73" fmla="*/ 1 h 595"/>
                <a:gd name="T74" fmla="*/ 1 w 814"/>
                <a:gd name="T75" fmla="*/ 1 h 595"/>
                <a:gd name="T76" fmla="*/ 1 w 814"/>
                <a:gd name="T77" fmla="*/ 1 h 595"/>
                <a:gd name="T78" fmla="*/ 1 w 814"/>
                <a:gd name="T79" fmla="*/ 1 h 595"/>
                <a:gd name="T80" fmla="*/ 1 w 814"/>
                <a:gd name="T81" fmla="*/ 1 h 595"/>
                <a:gd name="T82" fmla="*/ 1 w 814"/>
                <a:gd name="T83" fmla="*/ 1 h 595"/>
                <a:gd name="T84" fmla="*/ 1 w 814"/>
                <a:gd name="T85" fmla="*/ 1 h 595"/>
                <a:gd name="T86" fmla="*/ 1 w 814"/>
                <a:gd name="T87" fmla="*/ 1 h 595"/>
                <a:gd name="T88" fmla="*/ 1 w 814"/>
                <a:gd name="T89" fmla="*/ 1 h 595"/>
                <a:gd name="T90" fmla="*/ 1 w 814"/>
                <a:gd name="T91" fmla="*/ 1 h 595"/>
                <a:gd name="T92" fmla="*/ 1 w 814"/>
                <a:gd name="T93" fmla="*/ 1 h 595"/>
                <a:gd name="T94" fmla="*/ 1 w 814"/>
                <a:gd name="T95" fmla="*/ 1 h 595"/>
                <a:gd name="T96" fmla="*/ 1 w 814"/>
                <a:gd name="T97" fmla="*/ 1 h 595"/>
                <a:gd name="T98" fmla="*/ 1 w 814"/>
                <a:gd name="T99" fmla="*/ 1 h 595"/>
                <a:gd name="T100" fmla="*/ 1 w 814"/>
                <a:gd name="T101" fmla="*/ 1 h 595"/>
                <a:gd name="T102" fmla="*/ 1 w 814"/>
                <a:gd name="T103" fmla="*/ 1 h 595"/>
                <a:gd name="T104" fmla="*/ 1 w 814"/>
                <a:gd name="T105" fmla="*/ 1 h 595"/>
                <a:gd name="T106" fmla="*/ 1 w 814"/>
                <a:gd name="T107" fmla="*/ 1 h 595"/>
                <a:gd name="T108" fmla="*/ 1 w 814"/>
                <a:gd name="T109" fmla="*/ 1 h 595"/>
                <a:gd name="T110" fmla="*/ 1 w 814"/>
                <a:gd name="T111" fmla="*/ 1 h 59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14"/>
                <a:gd name="T169" fmla="*/ 0 h 595"/>
                <a:gd name="T170" fmla="*/ 814 w 814"/>
                <a:gd name="T171" fmla="*/ 595 h 59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14" h="595">
                  <a:moveTo>
                    <a:pt x="507" y="99"/>
                  </a:moveTo>
                  <a:lnTo>
                    <a:pt x="514" y="74"/>
                  </a:lnTo>
                  <a:lnTo>
                    <a:pt x="510" y="51"/>
                  </a:lnTo>
                  <a:lnTo>
                    <a:pt x="497" y="31"/>
                  </a:lnTo>
                  <a:lnTo>
                    <a:pt x="479" y="15"/>
                  </a:lnTo>
                  <a:lnTo>
                    <a:pt x="455" y="5"/>
                  </a:lnTo>
                  <a:lnTo>
                    <a:pt x="427" y="0"/>
                  </a:lnTo>
                  <a:lnTo>
                    <a:pt x="398" y="3"/>
                  </a:lnTo>
                  <a:lnTo>
                    <a:pt x="371" y="14"/>
                  </a:lnTo>
                  <a:lnTo>
                    <a:pt x="345" y="31"/>
                  </a:lnTo>
                  <a:lnTo>
                    <a:pt x="325" y="51"/>
                  </a:lnTo>
                  <a:lnTo>
                    <a:pt x="309" y="73"/>
                  </a:lnTo>
                  <a:lnTo>
                    <a:pt x="298" y="95"/>
                  </a:lnTo>
                  <a:lnTo>
                    <a:pt x="292" y="119"/>
                  </a:lnTo>
                  <a:lnTo>
                    <a:pt x="292" y="142"/>
                  </a:lnTo>
                  <a:lnTo>
                    <a:pt x="298" y="165"/>
                  </a:lnTo>
                  <a:lnTo>
                    <a:pt x="311" y="188"/>
                  </a:lnTo>
                  <a:lnTo>
                    <a:pt x="302" y="188"/>
                  </a:lnTo>
                  <a:lnTo>
                    <a:pt x="295" y="190"/>
                  </a:lnTo>
                  <a:lnTo>
                    <a:pt x="288" y="191"/>
                  </a:lnTo>
                  <a:lnTo>
                    <a:pt x="282" y="195"/>
                  </a:lnTo>
                  <a:lnTo>
                    <a:pt x="277" y="199"/>
                  </a:lnTo>
                  <a:lnTo>
                    <a:pt x="273" y="204"/>
                  </a:lnTo>
                  <a:lnTo>
                    <a:pt x="270" y="211"/>
                  </a:lnTo>
                  <a:lnTo>
                    <a:pt x="268" y="218"/>
                  </a:lnTo>
                  <a:lnTo>
                    <a:pt x="264" y="204"/>
                  </a:lnTo>
                  <a:lnTo>
                    <a:pt x="261" y="191"/>
                  </a:lnTo>
                  <a:lnTo>
                    <a:pt x="258" y="182"/>
                  </a:lnTo>
                  <a:lnTo>
                    <a:pt x="251" y="175"/>
                  </a:lnTo>
                  <a:lnTo>
                    <a:pt x="269" y="167"/>
                  </a:lnTo>
                  <a:lnTo>
                    <a:pt x="277" y="149"/>
                  </a:lnTo>
                  <a:lnTo>
                    <a:pt x="279" y="126"/>
                  </a:lnTo>
                  <a:lnTo>
                    <a:pt x="270" y="102"/>
                  </a:lnTo>
                  <a:lnTo>
                    <a:pt x="253" y="83"/>
                  </a:lnTo>
                  <a:lnTo>
                    <a:pt x="229" y="73"/>
                  </a:lnTo>
                  <a:lnTo>
                    <a:pt x="197" y="76"/>
                  </a:lnTo>
                  <a:lnTo>
                    <a:pt x="158" y="99"/>
                  </a:lnTo>
                  <a:lnTo>
                    <a:pt x="123" y="131"/>
                  </a:lnTo>
                  <a:lnTo>
                    <a:pt x="103" y="160"/>
                  </a:lnTo>
                  <a:lnTo>
                    <a:pt x="97" y="186"/>
                  </a:lnTo>
                  <a:lnTo>
                    <a:pt x="100" y="206"/>
                  </a:lnTo>
                  <a:lnTo>
                    <a:pt x="112" y="223"/>
                  </a:lnTo>
                  <a:lnTo>
                    <a:pt x="128" y="237"/>
                  </a:lnTo>
                  <a:lnTo>
                    <a:pt x="147" y="245"/>
                  </a:lnTo>
                  <a:lnTo>
                    <a:pt x="167" y="248"/>
                  </a:lnTo>
                  <a:lnTo>
                    <a:pt x="158" y="263"/>
                  </a:lnTo>
                  <a:lnTo>
                    <a:pt x="151" y="280"/>
                  </a:lnTo>
                  <a:lnTo>
                    <a:pt x="146" y="301"/>
                  </a:lnTo>
                  <a:lnTo>
                    <a:pt x="145" y="320"/>
                  </a:lnTo>
                  <a:lnTo>
                    <a:pt x="133" y="271"/>
                  </a:lnTo>
                  <a:lnTo>
                    <a:pt x="115" y="241"/>
                  </a:lnTo>
                  <a:lnTo>
                    <a:pt x="93" y="227"/>
                  </a:lnTo>
                  <a:lnTo>
                    <a:pt x="71" y="228"/>
                  </a:lnTo>
                  <a:lnTo>
                    <a:pt x="53" y="241"/>
                  </a:lnTo>
                  <a:lnTo>
                    <a:pt x="40" y="265"/>
                  </a:lnTo>
                  <a:lnTo>
                    <a:pt x="37" y="297"/>
                  </a:lnTo>
                  <a:lnTo>
                    <a:pt x="47" y="336"/>
                  </a:lnTo>
                  <a:lnTo>
                    <a:pt x="34" y="326"/>
                  </a:lnTo>
                  <a:lnTo>
                    <a:pt x="20" y="325"/>
                  </a:lnTo>
                  <a:lnTo>
                    <a:pt x="8" y="334"/>
                  </a:lnTo>
                  <a:lnTo>
                    <a:pt x="0" y="349"/>
                  </a:lnTo>
                  <a:lnTo>
                    <a:pt x="0" y="372"/>
                  </a:lnTo>
                  <a:lnTo>
                    <a:pt x="11" y="398"/>
                  </a:lnTo>
                  <a:lnTo>
                    <a:pt x="35" y="429"/>
                  </a:lnTo>
                  <a:lnTo>
                    <a:pt x="77" y="464"/>
                  </a:lnTo>
                  <a:lnTo>
                    <a:pt x="71" y="465"/>
                  </a:lnTo>
                  <a:lnTo>
                    <a:pt x="67" y="470"/>
                  </a:lnTo>
                  <a:lnTo>
                    <a:pt x="62" y="477"/>
                  </a:lnTo>
                  <a:lnTo>
                    <a:pt x="59" y="486"/>
                  </a:lnTo>
                  <a:lnTo>
                    <a:pt x="57" y="496"/>
                  </a:lnTo>
                  <a:lnTo>
                    <a:pt x="57" y="509"/>
                  </a:lnTo>
                  <a:lnTo>
                    <a:pt x="61" y="520"/>
                  </a:lnTo>
                  <a:lnTo>
                    <a:pt x="67" y="533"/>
                  </a:lnTo>
                  <a:lnTo>
                    <a:pt x="76" y="546"/>
                  </a:lnTo>
                  <a:lnTo>
                    <a:pt x="88" y="557"/>
                  </a:lnTo>
                  <a:lnTo>
                    <a:pt x="106" y="567"/>
                  </a:lnTo>
                  <a:lnTo>
                    <a:pt x="128" y="577"/>
                  </a:lnTo>
                  <a:lnTo>
                    <a:pt x="154" y="584"/>
                  </a:lnTo>
                  <a:lnTo>
                    <a:pt x="186" y="588"/>
                  </a:lnTo>
                  <a:lnTo>
                    <a:pt x="224" y="589"/>
                  </a:lnTo>
                  <a:lnTo>
                    <a:pt x="268" y="587"/>
                  </a:lnTo>
                  <a:lnTo>
                    <a:pt x="304" y="582"/>
                  </a:lnTo>
                  <a:lnTo>
                    <a:pt x="330" y="577"/>
                  </a:lnTo>
                  <a:lnTo>
                    <a:pt x="349" y="567"/>
                  </a:lnTo>
                  <a:lnTo>
                    <a:pt x="362" y="558"/>
                  </a:lnTo>
                  <a:lnTo>
                    <a:pt x="367" y="547"/>
                  </a:lnTo>
                  <a:lnTo>
                    <a:pt x="370" y="534"/>
                  </a:lnTo>
                  <a:lnTo>
                    <a:pt x="367" y="520"/>
                  </a:lnTo>
                  <a:lnTo>
                    <a:pt x="362" y="507"/>
                  </a:lnTo>
                  <a:lnTo>
                    <a:pt x="375" y="509"/>
                  </a:lnTo>
                  <a:lnTo>
                    <a:pt x="391" y="509"/>
                  </a:lnTo>
                  <a:lnTo>
                    <a:pt x="408" y="508"/>
                  </a:lnTo>
                  <a:lnTo>
                    <a:pt x="425" y="503"/>
                  </a:lnTo>
                  <a:lnTo>
                    <a:pt x="441" y="496"/>
                  </a:lnTo>
                  <a:lnTo>
                    <a:pt x="457" y="486"/>
                  </a:lnTo>
                  <a:lnTo>
                    <a:pt x="470" y="473"/>
                  </a:lnTo>
                  <a:lnTo>
                    <a:pt x="481" y="456"/>
                  </a:lnTo>
                  <a:lnTo>
                    <a:pt x="478" y="467"/>
                  </a:lnTo>
                  <a:lnTo>
                    <a:pt x="476" y="478"/>
                  </a:lnTo>
                  <a:lnTo>
                    <a:pt x="476" y="486"/>
                  </a:lnTo>
                  <a:lnTo>
                    <a:pt x="478" y="493"/>
                  </a:lnTo>
                  <a:lnTo>
                    <a:pt x="482" y="500"/>
                  </a:lnTo>
                  <a:lnTo>
                    <a:pt x="488" y="504"/>
                  </a:lnTo>
                  <a:lnTo>
                    <a:pt x="496" y="510"/>
                  </a:lnTo>
                  <a:lnTo>
                    <a:pt x="507" y="515"/>
                  </a:lnTo>
                  <a:lnTo>
                    <a:pt x="495" y="528"/>
                  </a:lnTo>
                  <a:lnTo>
                    <a:pt x="489" y="541"/>
                  </a:lnTo>
                  <a:lnTo>
                    <a:pt x="492" y="555"/>
                  </a:lnTo>
                  <a:lnTo>
                    <a:pt x="499" y="566"/>
                  </a:lnTo>
                  <a:lnTo>
                    <a:pt x="511" y="578"/>
                  </a:lnTo>
                  <a:lnTo>
                    <a:pt x="527" y="586"/>
                  </a:lnTo>
                  <a:lnTo>
                    <a:pt x="546" y="593"/>
                  </a:lnTo>
                  <a:lnTo>
                    <a:pt x="567" y="595"/>
                  </a:lnTo>
                  <a:lnTo>
                    <a:pt x="600" y="594"/>
                  </a:lnTo>
                  <a:lnTo>
                    <a:pt x="631" y="589"/>
                  </a:lnTo>
                  <a:lnTo>
                    <a:pt x="662" y="580"/>
                  </a:lnTo>
                  <a:lnTo>
                    <a:pt x="691" y="567"/>
                  </a:lnTo>
                  <a:lnTo>
                    <a:pt x="716" y="553"/>
                  </a:lnTo>
                  <a:lnTo>
                    <a:pt x="741" y="534"/>
                  </a:lnTo>
                  <a:lnTo>
                    <a:pt x="762" y="516"/>
                  </a:lnTo>
                  <a:lnTo>
                    <a:pt x="780" y="495"/>
                  </a:lnTo>
                  <a:lnTo>
                    <a:pt x="795" y="474"/>
                  </a:lnTo>
                  <a:lnTo>
                    <a:pt x="805" y="454"/>
                  </a:lnTo>
                  <a:lnTo>
                    <a:pt x="812" y="434"/>
                  </a:lnTo>
                  <a:lnTo>
                    <a:pt x="814" y="416"/>
                  </a:lnTo>
                  <a:lnTo>
                    <a:pt x="811" y="400"/>
                  </a:lnTo>
                  <a:lnTo>
                    <a:pt x="803" y="385"/>
                  </a:lnTo>
                  <a:lnTo>
                    <a:pt x="790" y="374"/>
                  </a:lnTo>
                  <a:lnTo>
                    <a:pt x="771" y="366"/>
                  </a:lnTo>
                  <a:lnTo>
                    <a:pt x="782" y="350"/>
                  </a:lnTo>
                  <a:lnTo>
                    <a:pt x="787" y="328"/>
                  </a:lnTo>
                  <a:lnTo>
                    <a:pt x="785" y="303"/>
                  </a:lnTo>
                  <a:lnTo>
                    <a:pt x="780" y="279"/>
                  </a:lnTo>
                  <a:lnTo>
                    <a:pt x="768" y="259"/>
                  </a:lnTo>
                  <a:lnTo>
                    <a:pt x="754" y="245"/>
                  </a:lnTo>
                  <a:lnTo>
                    <a:pt x="736" y="242"/>
                  </a:lnTo>
                  <a:lnTo>
                    <a:pt x="715" y="252"/>
                  </a:lnTo>
                  <a:lnTo>
                    <a:pt x="708" y="243"/>
                  </a:lnTo>
                  <a:lnTo>
                    <a:pt x="703" y="235"/>
                  </a:lnTo>
                  <a:lnTo>
                    <a:pt x="694" y="228"/>
                  </a:lnTo>
                  <a:lnTo>
                    <a:pt x="688" y="223"/>
                  </a:lnTo>
                  <a:lnTo>
                    <a:pt x="678" y="220"/>
                  </a:lnTo>
                  <a:lnTo>
                    <a:pt x="669" y="219"/>
                  </a:lnTo>
                  <a:lnTo>
                    <a:pt x="659" y="221"/>
                  </a:lnTo>
                  <a:lnTo>
                    <a:pt x="647" y="226"/>
                  </a:lnTo>
                  <a:lnTo>
                    <a:pt x="675" y="210"/>
                  </a:lnTo>
                  <a:lnTo>
                    <a:pt x="692" y="192"/>
                  </a:lnTo>
                  <a:lnTo>
                    <a:pt x="700" y="174"/>
                  </a:lnTo>
                  <a:lnTo>
                    <a:pt x="700" y="158"/>
                  </a:lnTo>
                  <a:lnTo>
                    <a:pt x="692" y="144"/>
                  </a:lnTo>
                  <a:lnTo>
                    <a:pt x="679" y="135"/>
                  </a:lnTo>
                  <a:lnTo>
                    <a:pt x="661" y="133"/>
                  </a:lnTo>
                  <a:lnTo>
                    <a:pt x="638" y="137"/>
                  </a:lnTo>
                  <a:lnTo>
                    <a:pt x="651" y="128"/>
                  </a:lnTo>
                  <a:lnTo>
                    <a:pt x="658" y="118"/>
                  </a:lnTo>
                  <a:lnTo>
                    <a:pt x="661" y="106"/>
                  </a:lnTo>
                  <a:lnTo>
                    <a:pt x="660" y="95"/>
                  </a:lnTo>
                  <a:lnTo>
                    <a:pt x="655" y="84"/>
                  </a:lnTo>
                  <a:lnTo>
                    <a:pt x="648" y="75"/>
                  </a:lnTo>
                  <a:lnTo>
                    <a:pt x="638" y="67"/>
                  </a:lnTo>
                  <a:lnTo>
                    <a:pt x="625" y="60"/>
                  </a:lnTo>
                  <a:lnTo>
                    <a:pt x="612" y="57"/>
                  </a:lnTo>
                  <a:lnTo>
                    <a:pt x="597" y="55"/>
                  </a:lnTo>
                  <a:lnTo>
                    <a:pt x="582" y="58"/>
                  </a:lnTo>
                  <a:lnTo>
                    <a:pt x="565" y="64"/>
                  </a:lnTo>
                  <a:lnTo>
                    <a:pt x="550" y="75"/>
                  </a:lnTo>
                  <a:lnTo>
                    <a:pt x="535" y="90"/>
                  </a:lnTo>
                  <a:lnTo>
                    <a:pt x="523" y="111"/>
                  </a:lnTo>
                  <a:lnTo>
                    <a:pt x="511" y="137"/>
                  </a:lnTo>
                  <a:lnTo>
                    <a:pt x="507" y="99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" name="Freeform 105"/>
            <p:cNvSpPr/>
            <p:nvPr/>
          </p:nvSpPr>
          <p:spPr bwMode="auto">
            <a:xfrm>
              <a:off x="2793" y="1789"/>
              <a:ext cx="80" cy="93"/>
            </a:xfrm>
            <a:custGeom>
              <a:avLst/>
              <a:gdLst>
                <a:gd name="T0" fmla="*/ 1 w 160"/>
                <a:gd name="T1" fmla="*/ 1 h 185"/>
                <a:gd name="T2" fmla="*/ 1 w 160"/>
                <a:gd name="T3" fmla="*/ 1 h 185"/>
                <a:gd name="T4" fmla="*/ 1 w 160"/>
                <a:gd name="T5" fmla="*/ 1 h 185"/>
                <a:gd name="T6" fmla="*/ 1 w 160"/>
                <a:gd name="T7" fmla="*/ 1 h 185"/>
                <a:gd name="T8" fmla="*/ 1 w 160"/>
                <a:gd name="T9" fmla="*/ 1 h 185"/>
                <a:gd name="T10" fmla="*/ 1 w 160"/>
                <a:gd name="T11" fmla="*/ 1 h 185"/>
                <a:gd name="T12" fmla="*/ 1 w 160"/>
                <a:gd name="T13" fmla="*/ 1 h 185"/>
                <a:gd name="T14" fmla="*/ 1 w 160"/>
                <a:gd name="T15" fmla="*/ 1 h 185"/>
                <a:gd name="T16" fmla="*/ 1 w 160"/>
                <a:gd name="T17" fmla="*/ 1 h 185"/>
                <a:gd name="T18" fmla="*/ 1 w 160"/>
                <a:gd name="T19" fmla="*/ 1 h 185"/>
                <a:gd name="T20" fmla="*/ 1 w 160"/>
                <a:gd name="T21" fmla="*/ 1 h 185"/>
                <a:gd name="T22" fmla="*/ 1 w 160"/>
                <a:gd name="T23" fmla="*/ 1 h 185"/>
                <a:gd name="T24" fmla="*/ 1 w 160"/>
                <a:gd name="T25" fmla="*/ 1 h 185"/>
                <a:gd name="T26" fmla="*/ 1 w 160"/>
                <a:gd name="T27" fmla="*/ 1 h 185"/>
                <a:gd name="T28" fmla="*/ 1 w 160"/>
                <a:gd name="T29" fmla="*/ 1 h 185"/>
                <a:gd name="T30" fmla="*/ 1 w 160"/>
                <a:gd name="T31" fmla="*/ 1 h 185"/>
                <a:gd name="T32" fmla="*/ 1 w 160"/>
                <a:gd name="T33" fmla="*/ 1 h 185"/>
                <a:gd name="T34" fmla="*/ 1 w 160"/>
                <a:gd name="T35" fmla="*/ 1 h 185"/>
                <a:gd name="T36" fmla="*/ 1 w 160"/>
                <a:gd name="T37" fmla="*/ 1 h 185"/>
                <a:gd name="T38" fmla="*/ 1 w 160"/>
                <a:gd name="T39" fmla="*/ 1 h 185"/>
                <a:gd name="T40" fmla="*/ 1 w 160"/>
                <a:gd name="T41" fmla="*/ 1 h 185"/>
                <a:gd name="T42" fmla="*/ 1 w 160"/>
                <a:gd name="T43" fmla="*/ 1 h 185"/>
                <a:gd name="T44" fmla="*/ 1 w 160"/>
                <a:gd name="T45" fmla="*/ 1 h 185"/>
                <a:gd name="T46" fmla="*/ 1 w 160"/>
                <a:gd name="T47" fmla="*/ 1 h 185"/>
                <a:gd name="T48" fmla="*/ 1 w 160"/>
                <a:gd name="T49" fmla="*/ 1 h 185"/>
                <a:gd name="T50" fmla="*/ 1 w 160"/>
                <a:gd name="T51" fmla="*/ 1 h 185"/>
                <a:gd name="T52" fmla="*/ 1 w 160"/>
                <a:gd name="T53" fmla="*/ 1 h 185"/>
                <a:gd name="T54" fmla="*/ 1 w 160"/>
                <a:gd name="T55" fmla="*/ 1 h 185"/>
                <a:gd name="T56" fmla="*/ 1 w 160"/>
                <a:gd name="T57" fmla="*/ 1 h 185"/>
                <a:gd name="T58" fmla="*/ 1 w 160"/>
                <a:gd name="T59" fmla="*/ 1 h 185"/>
                <a:gd name="T60" fmla="*/ 1 w 160"/>
                <a:gd name="T61" fmla="*/ 1 h 185"/>
                <a:gd name="T62" fmla="*/ 1 w 160"/>
                <a:gd name="T63" fmla="*/ 1 h 185"/>
                <a:gd name="T64" fmla="*/ 1 w 160"/>
                <a:gd name="T65" fmla="*/ 1 h 185"/>
                <a:gd name="T66" fmla="*/ 1 w 160"/>
                <a:gd name="T67" fmla="*/ 1 h 185"/>
                <a:gd name="T68" fmla="*/ 1 w 160"/>
                <a:gd name="T69" fmla="*/ 1 h 185"/>
                <a:gd name="T70" fmla="*/ 1 w 160"/>
                <a:gd name="T71" fmla="*/ 1 h 185"/>
                <a:gd name="T72" fmla="*/ 1 w 160"/>
                <a:gd name="T73" fmla="*/ 1 h 185"/>
                <a:gd name="T74" fmla="*/ 1 w 160"/>
                <a:gd name="T75" fmla="*/ 1 h 185"/>
                <a:gd name="T76" fmla="*/ 1 w 160"/>
                <a:gd name="T77" fmla="*/ 1 h 185"/>
                <a:gd name="T78" fmla="*/ 1 w 160"/>
                <a:gd name="T79" fmla="*/ 1 h 185"/>
                <a:gd name="T80" fmla="*/ 1 w 160"/>
                <a:gd name="T81" fmla="*/ 1 h 185"/>
                <a:gd name="T82" fmla="*/ 1 w 160"/>
                <a:gd name="T83" fmla="*/ 1 h 185"/>
                <a:gd name="T84" fmla="*/ 1 w 160"/>
                <a:gd name="T85" fmla="*/ 1 h 185"/>
                <a:gd name="T86" fmla="*/ 1 w 160"/>
                <a:gd name="T87" fmla="*/ 1 h 185"/>
                <a:gd name="T88" fmla="*/ 1 w 160"/>
                <a:gd name="T89" fmla="*/ 1 h 185"/>
                <a:gd name="T90" fmla="*/ 1 w 160"/>
                <a:gd name="T91" fmla="*/ 1 h 185"/>
                <a:gd name="T92" fmla="*/ 1 w 160"/>
                <a:gd name="T93" fmla="*/ 1 h 18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60"/>
                <a:gd name="T142" fmla="*/ 0 h 185"/>
                <a:gd name="T143" fmla="*/ 160 w 160"/>
                <a:gd name="T144" fmla="*/ 185 h 18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60" h="185">
                  <a:moveTo>
                    <a:pt x="88" y="183"/>
                  </a:moveTo>
                  <a:lnTo>
                    <a:pt x="87" y="176"/>
                  </a:lnTo>
                  <a:lnTo>
                    <a:pt x="82" y="167"/>
                  </a:lnTo>
                  <a:lnTo>
                    <a:pt x="76" y="159"/>
                  </a:lnTo>
                  <a:lnTo>
                    <a:pt x="67" y="151"/>
                  </a:lnTo>
                  <a:lnTo>
                    <a:pt x="55" y="144"/>
                  </a:lnTo>
                  <a:lnTo>
                    <a:pt x="40" y="140"/>
                  </a:lnTo>
                  <a:lnTo>
                    <a:pt x="22" y="139"/>
                  </a:lnTo>
                  <a:lnTo>
                    <a:pt x="1" y="143"/>
                  </a:lnTo>
                  <a:lnTo>
                    <a:pt x="5" y="135"/>
                  </a:lnTo>
                  <a:lnTo>
                    <a:pt x="9" y="126"/>
                  </a:lnTo>
                  <a:lnTo>
                    <a:pt x="17" y="120"/>
                  </a:lnTo>
                  <a:lnTo>
                    <a:pt x="27" y="116"/>
                  </a:lnTo>
                  <a:lnTo>
                    <a:pt x="38" y="116"/>
                  </a:lnTo>
                  <a:lnTo>
                    <a:pt x="51" y="122"/>
                  </a:lnTo>
                  <a:lnTo>
                    <a:pt x="65" y="132"/>
                  </a:lnTo>
                  <a:lnTo>
                    <a:pt x="80" y="149"/>
                  </a:lnTo>
                  <a:lnTo>
                    <a:pt x="77" y="141"/>
                  </a:lnTo>
                  <a:lnTo>
                    <a:pt x="75" y="131"/>
                  </a:lnTo>
                  <a:lnTo>
                    <a:pt x="69" y="120"/>
                  </a:lnTo>
                  <a:lnTo>
                    <a:pt x="62" y="109"/>
                  </a:lnTo>
                  <a:lnTo>
                    <a:pt x="52" y="100"/>
                  </a:lnTo>
                  <a:lnTo>
                    <a:pt x="38" y="93"/>
                  </a:lnTo>
                  <a:lnTo>
                    <a:pt x="21" y="91"/>
                  </a:lnTo>
                  <a:lnTo>
                    <a:pt x="0" y="94"/>
                  </a:lnTo>
                  <a:lnTo>
                    <a:pt x="2" y="85"/>
                  </a:lnTo>
                  <a:lnTo>
                    <a:pt x="8" y="77"/>
                  </a:lnTo>
                  <a:lnTo>
                    <a:pt x="19" y="71"/>
                  </a:lnTo>
                  <a:lnTo>
                    <a:pt x="30" y="69"/>
                  </a:lnTo>
                  <a:lnTo>
                    <a:pt x="43" y="71"/>
                  </a:lnTo>
                  <a:lnTo>
                    <a:pt x="55" y="80"/>
                  </a:lnTo>
                  <a:lnTo>
                    <a:pt x="68" y="97"/>
                  </a:lnTo>
                  <a:lnTo>
                    <a:pt x="78" y="123"/>
                  </a:lnTo>
                  <a:lnTo>
                    <a:pt x="76" y="108"/>
                  </a:lnTo>
                  <a:lnTo>
                    <a:pt x="73" y="91"/>
                  </a:lnTo>
                  <a:lnTo>
                    <a:pt x="67" y="75"/>
                  </a:lnTo>
                  <a:lnTo>
                    <a:pt x="60" y="59"/>
                  </a:lnTo>
                  <a:lnTo>
                    <a:pt x="51" y="45"/>
                  </a:lnTo>
                  <a:lnTo>
                    <a:pt x="38" y="33"/>
                  </a:lnTo>
                  <a:lnTo>
                    <a:pt x="24" y="25"/>
                  </a:lnTo>
                  <a:lnTo>
                    <a:pt x="7" y="22"/>
                  </a:lnTo>
                  <a:lnTo>
                    <a:pt x="15" y="16"/>
                  </a:lnTo>
                  <a:lnTo>
                    <a:pt x="24" y="13"/>
                  </a:lnTo>
                  <a:lnTo>
                    <a:pt x="34" y="13"/>
                  </a:lnTo>
                  <a:lnTo>
                    <a:pt x="44" y="16"/>
                  </a:lnTo>
                  <a:lnTo>
                    <a:pt x="54" y="25"/>
                  </a:lnTo>
                  <a:lnTo>
                    <a:pt x="65" y="39"/>
                  </a:lnTo>
                  <a:lnTo>
                    <a:pt x="75" y="61"/>
                  </a:lnTo>
                  <a:lnTo>
                    <a:pt x="84" y="91"/>
                  </a:lnTo>
                  <a:lnTo>
                    <a:pt x="84" y="67"/>
                  </a:lnTo>
                  <a:lnTo>
                    <a:pt x="80" y="41"/>
                  </a:lnTo>
                  <a:lnTo>
                    <a:pt x="73" y="18"/>
                  </a:lnTo>
                  <a:lnTo>
                    <a:pt x="60" y="0"/>
                  </a:lnTo>
                  <a:lnTo>
                    <a:pt x="72" y="3"/>
                  </a:lnTo>
                  <a:lnTo>
                    <a:pt x="82" y="10"/>
                  </a:lnTo>
                  <a:lnTo>
                    <a:pt x="90" y="21"/>
                  </a:lnTo>
                  <a:lnTo>
                    <a:pt x="97" y="33"/>
                  </a:lnTo>
                  <a:lnTo>
                    <a:pt x="100" y="48"/>
                  </a:lnTo>
                  <a:lnTo>
                    <a:pt x="103" y="64"/>
                  </a:lnTo>
                  <a:lnTo>
                    <a:pt x="103" y="83"/>
                  </a:lnTo>
                  <a:lnTo>
                    <a:pt x="99" y="102"/>
                  </a:lnTo>
                  <a:lnTo>
                    <a:pt x="103" y="90"/>
                  </a:lnTo>
                  <a:lnTo>
                    <a:pt x="107" y="77"/>
                  </a:lnTo>
                  <a:lnTo>
                    <a:pt x="112" y="64"/>
                  </a:lnTo>
                  <a:lnTo>
                    <a:pt x="119" y="55"/>
                  </a:lnTo>
                  <a:lnTo>
                    <a:pt x="127" y="47"/>
                  </a:lnTo>
                  <a:lnTo>
                    <a:pt x="136" y="42"/>
                  </a:lnTo>
                  <a:lnTo>
                    <a:pt x="148" y="42"/>
                  </a:lnTo>
                  <a:lnTo>
                    <a:pt x="160" y="46"/>
                  </a:lnTo>
                  <a:lnTo>
                    <a:pt x="150" y="53"/>
                  </a:lnTo>
                  <a:lnTo>
                    <a:pt x="138" y="61"/>
                  </a:lnTo>
                  <a:lnTo>
                    <a:pt x="128" y="70"/>
                  </a:lnTo>
                  <a:lnTo>
                    <a:pt x="119" y="82"/>
                  </a:lnTo>
                  <a:lnTo>
                    <a:pt x="111" y="95"/>
                  </a:lnTo>
                  <a:lnTo>
                    <a:pt x="104" y="111"/>
                  </a:lnTo>
                  <a:lnTo>
                    <a:pt x="99" y="129"/>
                  </a:lnTo>
                  <a:lnTo>
                    <a:pt x="97" y="149"/>
                  </a:lnTo>
                  <a:lnTo>
                    <a:pt x="99" y="139"/>
                  </a:lnTo>
                  <a:lnTo>
                    <a:pt x="105" y="128"/>
                  </a:lnTo>
                  <a:lnTo>
                    <a:pt x="111" y="116"/>
                  </a:lnTo>
                  <a:lnTo>
                    <a:pt x="119" y="106"/>
                  </a:lnTo>
                  <a:lnTo>
                    <a:pt x="128" y="98"/>
                  </a:lnTo>
                  <a:lnTo>
                    <a:pt x="137" y="93"/>
                  </a:lnTo>
                  <a:lnTo>
                    <a:pt x="148" y="94"/>
                  </a:lnTo>
                  <a:lnTo>
                    <a:pt x="157" y="101"/>
                  </a:lnTo>
                  <a:lnTo>
                    <a:pt x="151" y="102"/>
                  </a:lnTo>
                  <a:lnTo>
                    <a:pt x="143" y="107"/>
                  </a:lnTo>
                  <a:lnTo>
                    <a:pt x="134" y="115"/>
                  </a:lnTo>
                  <a:lnTo>
                    <a:pt x="125" y="125"/>
                  </a:lnTo>
                  <a:lnTo>
                    <a:pt x="116" y="137"/>
                  </a:lnTo>
                  <a:lnTo>
                    <a:pt x="110" y="152"/>
                  </a:lnTo>
                  <a:lnTo>
                    <a:pt x="106" y="168"/>
                  </a:lnTo>
                  <a:lnTo>
                    <a:pt x="105" y="185"/>
                  </a:lnTo>
                  <a:lnTo>
                    <a:pt x="88" y="183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" name="Freeform 106"/>
            <p:cNvSpPr/>
            <p:nvPr/>
          </p:nvSpPr>
          <p:spPr bwMode="auto">
            <a:xfrm>
              <a:off x="2659" y="1825"/>
              <a:ext cx="47" cy="50"/>
            </a:xfrm>
            <a:custGeom>
              <a:avLst/>
              <a:gdLst>
                <a:gd name="T0" fmla="*/ 1 w 94"/>
                <a:gd name="T1" fmla="*/ 1 h 99"/>
                <a:gd name="T2" fmla="*/ 1 w 94"/>
                <a:gd name="T3" fmla="*/ 1 h 99"/>
                <a:gd name="T4" fmla="*/ 1 w 94"/>
                <a:gd name="T5" fmla="*/ 1 h 99"/>
                <a:gd name="T6" fmla="*/ 1 w 94"/>
                <a:gd name="T7" fmla="*/ 1 h 99"/>
                <a:gd name="T8" fmla="*/ 1 w 94"/>
                <a:gd name="T9" fmla="*/ 1 h 99"/>
                <a:gd name="T10" fmla="*/ 1 w 94"/>
                <a:gd name="T11" fmla="*/ 1 h 99"/>
                <a:gd name="T12" fmla="*/ 1 w 94"/>
                <a:gd name="T13" fmla="*/ 1 h 99"/>
                <a:gd name="T14" fmla="*/ 1 w 94"/>
                <a:gd name="T15" fmla="*/ 1 h 99"/>
                <a:gd name="T16" fmla="*/ 1 w 94"/>
                <a:gd name="T17" fmla="*/ 1 h 99"/>
                <a:gd name="T18" fmla="*/ 1 w 94"/>
                <a:gd name="T19" fmla="*/ 1 h 99"/>
                <a:gd name="T20" fmla="*/ 1 w 94"/>
                <a:gd name="T21" fmla="*/ 1 h 99"/>
                <a:gd name="T22" fmla="*/ 1 w 94"/>
                <a:gd name="T23" fmla="*/ 1 h 99"/>
                <a:gd name="T24" fmla="*/ 1 w 94"/>
                <a:gd name="T25" fmla="*/ 1 h 99"/>
                <a:gd name="T26" fmla="*/ 1 w 94"/>
                <a:gd name="T27" fmla="*/ 1 h 99"/>
                <a:gd name="T28" fmla="*/ 1 w 94"/>
                <a:gd name="T29" fmla="*/ 1 h 99"/>
                <a:gd name="T30" fmla="*/ 0 w 94"/>
                <a:gd name="T31" fmla="*/ 1 h 99"/>
                <a:gd name="T32" fmla="*/ 1 w 94"/>
                <a:gd name="T33" fmla="*/ 1 h 99"/>
                <a:gd name="T34" fmla="*/ 1 w 94"/>
                <a:gd name="T35" fmla="*/ 1 h 99"/>
                <a:gd name="T36" fmla="*/ 1 w 94"/>
                <a:gd name="T37" fmla="*/ 1 h 99"/>
                <a:gd name="T38" fmla="*/ 1 w 94"/>
                <a:gd name="T39" fmla="*/ 0 h 99"/>
                <a:gd name="T40" fmla="*/ 1 w 94"/>
                <a:gd name="T41" fmla="*/ 0 h 99"/>
                <a:gd name="T42" fmla="*/ 1 w 94"/>
                <a:gd name="T43" fmla="*/ 1 h 99"/>
                <a:gd name="T44" fmla="*/ 1 w 94"/>
                <a:gd name="T45" fmla="*/ 1 h 99"/>
                <a:gd name="T46" fmla="*/ 1 w 94"/>
                <a:gd name="T47" fmla="*/ 1 h 99"/>
                <a:gd name="T48" fmla="*/ 1 w 94"/>
                <a:gd name="T49" fmla="*/ 1 h 99"/>
                <a:gd name="T50" fmla="*/ 1 w 94"/>
                <a:gd name="T51" fmla="*/ 1 h 99"/>
                <a:gd name="T52" fmla="*/ 1 w 94"/>
                <a:gd name="T53" fmla="*/ 1 h 99"/>
                <a:gd name="T54" fmla="*/ 1 w 94"/>
                <a:gd name="T55" fmla="*/ 1 h 99"/>
                <a:gd name="T56" fmla="*/ 1 w 94"/>
                <a:gd name="T57" fmla="*/ 1 h 99"/>
                <a:gd name="T58" fmla="*/ 1 w 94"/>
                <a:gd name="T59" fmla="*/ 1 h 99"/>
                <a:gd name="T60" fmla="*/ 1 w 94"/>
                <a:gd name="T61" fmla="*/ 1 h 99"/>
                <a:gd name="T62" fmla="*/ 1 w 94"/>
                <a:gd name="T63" fmla="*/ 1 h 9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94"/>
                <a:gd name="T97" fmla="*/ 0 h 99"/>
                <a:gd name="T98" fmla="*/ 94 w 94"/>
                <a:gd name="T99" fmla="*/ 99 h 9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94" h="99">
                  <a:moveTo>
                    <a:pt x="64" y="99"/>
                  </a:moveTo>
                  <a:lnTo>
                    <a:pt x="55" y="82"/>
                  </a:lnTo>
                  <a:lnTo>
                    <a:pt x="66" y="72"/>
                  </a:lnTo>
                  <a:lnTo>
                    <a:pt x="76" y="60"/>
                  </a:lnTo>
                  <a:lnTo>
                    <a:pt x="79" y="48"/>
                  </a:lnTo>
                  <a:lnTo>
                    <a:pt x="77" y="34"/>
                  </a:lnTo>
                  <a:lnTo>
                    <a:pt x="72" y="28"/>
                  </a:lnTo>
                  <a:lnTo>
                    <a:pt x="66" y="23"/>
                  </a:lnTo>
                  <a:lnTo>
                    <a:pt x="58" y="21"/>
                  </a:lnTo>
                  <a:lnTo>
                    <a:pt x="49" y="19"/>
                  </a:lnTo>
                  <a:lnTo>
                    <a:pt x="40" y="19"/>
                  </a:lnTo>
                  <a:lnTo>
                    <a:pt x="31" y="19"/>
                  </a:lnTo>
                  <a:lnTo>
                    <a:pt x="22" y="20"/>
                  </a:lnTo>
                  <a:lnTo>
                    <a:pt x="13" y="21"/>
                  </a:lnTo>
                  <a:lnTo>
                    <a:pt x="4" y="20"/>
                  </a:lnTo>
                  <a:lnTo>
                    <a:pt x="0" y="15"/>
                  </a:lnTo>
                  <a:lnTo>
                    <a:pt x="1" y="8"/>
                  </a:lnTo>
                  <a:lnTo>
                    <a:pt x="9" y="4"/>
                  </a:lnTo>
                  <a:lnTo>
                    <a:pt x="17" y="2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54" y="2"/>
                  </a:lnTo>
                  <a:lnTo>
                    <a:pt x="66" y="5"/>
                  </a:lnTo>
                  <a:lnTo>
                    <a:pt x="78" y="11"/>
                  </a:lnTo>
                  <a:lnTo>
                    <a:pt x="87" y="20"/>
                  </a:lnTo>
                  <a:lnTo>
                    <a:pt x="93" y="33"/>
                  </a:lnTo>
                  <a:lnTo>
                    <a:pt x="94" y="56"/>
                  </a:lnTo>
                  <a:lnTo>
                    <a:pt x="87" y="72"/>
                  </a:lnTo>
                  <a:lnTo>
                    <a:pt x="79" y="80"/>
                  </a:lnTo>
                  <a:lnTo>
                    <a:pt x="76" y="83"/>
                  </a:lnTo>
                  <a:lnTo>
                    <a:pt x="79" y="95"/>
                  </a:lnTo>
                  <a:lnTo>
                    <a:pt x="64" y="99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8" name="圆角矩形 2"/>
          <p:cNvSpPr>
            <a:spLocks noChangeArrowheads="1"/>
          </p:cNvSpPr>
          <p:nvPr/>
        </p:nvSpPr>
        <p:spPr bwMode="auto">
          <a:xfrm>
            <a:off x="611188" y="1412875"/>
            <a:ext cx="8208963" cy="3744913"/>
          </a:xfrm>
          <a:prstGeom prst="roundRect">
            <a:avLst>
              <a:gd name="adj" fmla="val 16667"/>
            </a:avLst>
          </a:prstGeom>
          <a:solidFill>
            <a:srgbClr val="FBEF8C"/>
          </a:solidFill>
          <a:ln w="9525" algn="ctr">
            <a:solidFill>
              <a:srgbClr val="BEDD1C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392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9363" y="3905250"/>
            <a:ext cx="1017587" cy="1049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93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313" y="395288"/>
            <a:ext cx="1582737" cy="15843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394" name="Group 8"/>
          <p:cNvGrpSpPr/>
          <p:nvPr/>
        </p:nvGrpSpPr>
        <p:grpSpPr>
          <a:xfrm>
            <a:off x="1258888" y="5300663"/>
            <a:ext cx="7854950" cy="1222375"/>
            <a:chOff x="2474" y="1406"/>
            <a:chExt cx="2792" cy="628"/>
          </a:xfrm>
        </p:grpSpPr>
        <p:sp>
          <p:nvSpPr>
            <p:cNvPr id="112" name="Freeform 9"/>
            <p:cNvSpPr/>
            <p:nvPr/>
          </p:nvSpPr>
          <p:spPr bwMode="auto">
            <a:xfrm>
              <a:off x="2474" y="1513"/>
              <a:ext cx="559" cy="300"/>
            </a:xfrm>
            <a:custGeom>
              <a:avLst/>
              <a:gdLst>
                <a:gd name="T0" fmla="*/ 0 w 1119"/>
                <a:gd name="T1" fmla="*/ 1 h 600"/>
                <a:gd name="T2" fmla="*/ 0 w 1119"/>
                <a:gd name="T3" fmla="*/ 1 h 600"/>
                <a:gd name="T4" fmla="*/ 0 w 1119"/>
                <a:gd name="T5" fmla="*/ 1 h 600"/>
                <a:gd name="T6" fmla="*/ 0 w 1119"/>
                <a:gd name="T7" fmla="*/ 1 h 600"/>
                <a:gd name="T8" fmla="*/ 0 w 1119"/>
                <a:gd name="T9" fmla="*/ 1 h 600"/>
                <a:gd name="T10" fmla="*/ 0 w 1119"/>
                <a:gd name="T11" fmla="*/ 1 h 600"/>
                <a:gd name="T12" fmla="*/ 0 w 1119"/>
                <a:gd name="T13" fmla="*/ 1 h 600"/>
                <a:gd name="T14" fmla="*/ 0 w 1119"/>
                <a:gd name="T15" fmla="*/ 1 h 600"/>
                <a:gd name="T16" fmla="*/ 0 w 1119"/>
                <a:gd name="T17" fmla="*/ 1 h 600"/>
                <a:gd name="T18" fmla="*/ 0 w 1119"/>
                <a:gd name="T19" fmla="*/ 1 h 600"/>
                <a:gd name="T20" fmla="*/ 0 w 1119"/>
                <a:gd name="T21" fmla="*/ 1 h 600"/>
                <a:gd name="T22" fmla="*/ 0 w 1119"/>
                <a:gd name="T23" fmla="*/ 1 h 600"/>
                <a:gd name="T24" fmla="*/ 0 w 1119"/>
                <a:gd name="T25" fmla="*/ 1 h 600"/>
                <a:gd name="T26" fmla="*/ 0 w 1119"/>
                <a:gd name="T27" fmla="*/ 1 h 600"/>
                <a:gd name="T28" fmla="*/ 0 w 1119"/>
                <a:gd name="T29" fmla="*/ 1 h 600"/>
                <a:gd name="T30" fmla="*/ 0 w 1119"/>
                <a:gd name="T31" fmla="*/ 1 h 600"/>
                <a:gd name="T32" fmla="*/ 0 w 1119"/>
                <a:gd name="T33" fmla="*/ 1 h 600"/>
                <a:gd name="T34" fmla="*/ 0 w 1119"/>
                <a:gd name="T35" fmla="*/ 1 h 600"/>
                <a:gd name="T36" fmla="*/ 0 w 1119"/>
                <a:gd name="T37" fmla="*/ 1 h 600"/>
                <a:gd name="T38" fmla="*/ 0 w 1119"/>
                <a:gd name="T39" fmla="*/ 1 h 600"/>
                <a:gd name="T40" fmla="*/ 0 w 1119"/>
                <a:gd name="T41" fmla="*/ 1 h 600"/>
                <a:gd name="T42" fmla="*/ 0 w 1119"/>
                <a:gd name="T43" fmla="*/ 1 h 600"/>
                <a:gd name="T44" fmla="*/ 0 w 1119"/>
                <a:gd name="T45" fmla="*/ 1 h 600"/>
                <a:gd name="T46" fmla="*/ 0 w 1119"/>
                <a:gd name="T47" fmla="*/ 1 h 600"/>
                <a:gd name="T48" fmla="*/ 0 w 1119"/>
                <a:gd name="T49" fmla="*/ 1 h 600"/>
                <a:gd name="T50" fmla="*/ 0 w 1119"/>
                <a:gd name="T51" fmla="*/ 1 h 600"/>
                <a:gd name="T52" fmla="*/ 0 w 1119"/>
                <a:gd name="T53" fmla="*/ 1 h 600"/>
                <a:gd name="T54" fmla="*/ 0 w 1119"/>
                <a:gd name="T55" fmla="*/ 1 h 600"/>
                <a:gd name="T56" fmla="*/ 0 w 1119"/>
                <a:gd name="T57" fmla="*/ 1 h 600"/>
                <a:gd name="T58" fmla="*/ 0 w 1119"/>
                <a:gd name="T59" fmla="*/ 1 h 600"/>
                <a:gd name="T60" fmla="*/ 0 w 1119"/>
                <a:gd name="T61" fmla="*/ 1 h 600"/>
                <a:gd name="T62" fmla="*/ 0 w 1119"/>
                <a:gd name="T63" fmla="*/ 1 h 600"/>
                <a:gd name="T64" fmla="*/ 0 w 1119"/>
                <a:gd name="T65" fmla="*/ 1 h 600"/>
                <a:gd name="T66" fmla="*/ 0 w 1119"/>
                <a:gd name="T67" fmla="*/ 1 h 600"/>
                <a:gd name="T68" fmla="*/ 0 w 1119"/>
                <a:gd name="T69" fmla="*/ 1 h 600"/>
                <a:gd name="T70" fmla="*/ 0 w 1119"/>
                <a:gd name="T71" fmla="*/ 1 h 600"/>
                <a:gd name="T72" fmla="*/ 0 w 1119"/>
                <a:gd name="T73" fmla="*/ 1 h 600"/>
                <a:gd name="T74" fmla="*/ 0 w 1119"/>
                <a:gd name="T75" fmla="*/ 1 h 600"/>
                <a:gd name="T76" fmla="*/ 0 w 1119"/>
                <a:gd name="T77" fmla="*/ 1 h 600"/>
                <a:gd name="T78" fmla="*/ 0 w 1119"/>
                <a:gd name="T79" fmla="*/ 1 h 600"/>
                <a:gd name="T80" fmla="*/ 0 w 1119"/>
                <a:gd name="T81" fmla="*/ 1 h 600"/>
                <a:gd name="T82" fmla="*/ 0 w 1119"/>
                <a:gd name="T83" fmla="*/ 1 h 600"/>
                <a:gd name="T84" fmla="*/ 0 w 1119"/>
                <a:gd name="T85" fmla="*/ 1 h 600"/>
                <a:gd name="T86" fmla="*/ 0 w 1119"/>
                <a:gd name="T87" fmla="*/ 1 h 600"/>
                <a:gd name="T88" fmla="*/ 0 w 1119"/>
                <a:gd name="T89" fmla="*/ 1 h 600"/>
                <a:gd name="T90" fmla="*/ 0 w 1119"/>
                <a:gd name="T91" fmla="*/ 1 h 600"/>
                <a:gd name="T92" fmla="*/ 0 w 1119"/>
                <a:gd name="T93" fmla="*/ 0 h 600"/>
                <a:gd name="T94" fmla="*/ 0 w 1119"/>
                <a:gd name="T95" fmla="*/ 1 h 600"/>
                <a:gd name="T96" fmla="*/ 0 w 1119"/>
                <a:gd name="T97" fmla="*/ 1 h 600"/>
                <a:gd name="T98" fmla="*/ 0 w 1119"/>
                <a:gd name="T99" fmla="*/ 1 h 600"/>
                <a:gd name="T100" fmla="*/ 0 w 1119"/>
                <a:gd name="T101" fmla="*/ 1 h 6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119"/>
                <a:gd name="T154" fmla="*/ 0 h 600"/>
                <a:gd name="T155" fmla="*/ 1119 w 1119"/>
                <a:gd name="T156" fmla="*/ 600 h 6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119" h="600">
                  <a:moveTo>
                    <a:pt x="1119" y="59"/>
                  </a:moveTo>
                  <a:lnTo>
                    <a:pt x="957" y="59"/>
                  </a:lnTo>
                  <a:lnTo>
                    <a:pt x="957" y="147"/>
                  </a:lnTo>
                  <a:lnTo>
                    <a:pt x="918" y="186"/>
                  </a:lnTo>
                  <a:lnTo>
                    <a:pt x="870" y="186"/>
                  </a:lnTo>
                  <a:lnTo>
                    <a:pt x="870" y="93"/>
                  </a:lnTo>
                  <a:lnTo>
                    <a:pt x="737" y="93"/>
                  </a:lnTo>
                  <a:lnTo>
                    <a:pt x="737" y="204"/>
                  </a:lnTo>
                  <a:lnTo>
                    <a:pt x="689" y="204"/>
                  </a:lnTo>
                  <a:lnTo>
                    <a:pt x="685" y="166"/>
                  </a:lnTo>
                  <a:lnTo>
                    <a:pt x="678" y="135"/>
                  </a:lnTo>
                  <a:lnTo>
                    <a:pt x="667" y="108"/>
                  </a:lnTo>
                  <a:lnTo>
                    <a:pt x="653" y="85"/>
                  </a:lnTo>
                  <a:lnTo>
                    <a:pt x="639" y="66"/>
                  </a:lnTo>
                  <a:lnTo>
                    <a:pt x="627" y="51"/>
                  </a:lnTo>
                  <a:lnTo>
                    <a:pt x="615" y="38"/>
                  </a:lnTo>
                  <a:lnTo>
                    <a:pt x="607" y="27"/>
                  </a:lnTo>
                  <a:lnTo>
                    <a:pt x="599" y="40"/>
                  </a:lnTo>
                  <a:lnTo>
                    <a:pt x="590" y="55"/>
                  </a:lnTo>
                  <a:lnTo>
                    <a:pt x="580" y="73"/>
                  </a:lnTo>
                  <a:lnTo>
                    <a:pt x="571" y="93"/>
                  </a:lnTo>
                  <a:lnTo>
                    <a:pt x="563" y="111"/>
                  </a:lnTo>
                  <a:lnTo>
                    <a:pt x="556" y="130"/>
                  </a:lnTo>
                  <a:lnTo>
                    <a:pt x="551" y="145"/>
                  </a:lnTo>
                  <a:lnTo>
                    <a:pt x="547" y="156"/>
                  </a:lnTo>
                  <a:lnTo>
                    <a:pt x="541" y="142"/>
                  </a:lnTo>
                  <a:lnTo>
                    <a:pt x="536" y="126"/>
                  </a:lnTo>
                  <a:lnTo>
                    <a:pt x="529" y="109"/>
                  </a:lnTo>
                  <a:lnTo>
                    <a:pt x="521" y="92"/>
                  </a:lnTo>
                  <a:lnTo>
                    <a:pt x="514" y="76"/>
                  </a:lnTo>
                  <a:lnTo>
                    <a:pt x="506" y="61"/>
                  </a:lnTo>
                  <a:lnTo>
                    <a:pt x="499" y="48"/>
                  </a:lnTo>
                  <a:lnTo>
                    <a:pt x="493" y="39"/>
                  </a:lnTo>
                  <a:lnTo>
                    <a:pt x="483" y="55"/>
                  </a:lnTo>
                  <a:lnTo>
                    <a:pt x="472" y="76"/>
                  </a:lnTo>
                  <a:lnTo>
                    <a:pt x="462" y="100"/>
                  </a:lnTo>
                  <a:lnTo>
                    <a:pt x="453" y="127"/>
                  </a:lnTo>
                  <a:lnTo>
                    <a:pt x="445" y="155"/>
                  </a:lnTo>
                  <a:lnTo>
                    <a:pt x="439" y="184"/>
                  </a:lnTo>
                  <a:lnTo>
                    <a:pt x="434" y="212"/>
                  </a:lnTo>
                  <a:lnTo>
                    <a:pt x="432" y="240"/>
                  </a:lnTo>
                  <a:lnTo>
                    <a:pt x="351" y="240"/>
                  </a:lnTo>
                  <a:lnTo>
                    <a:pt x="351" y="186"/>
                  </a:lnTo>
                  <a:lnTo>
                    <a:pt x="375" y="186"/>
                  </a:lnTo>
                  <a:lnTo>
                    <a:pt x="318" y="87"/>
                  </a:lnTo>
                  <a:lnTo>
                    <a:pt x="150" y="87"/>
                  </a:lnTo>
                  <a:lnTo>
                    <a:pt x="104" y="0"/>
                  </a:lnTo>
                  <a:lnTo>
                    <a:pt x="0" y="229"/>
                  </a:lnTo>
                  <a:lnTo>
                    <a:pt x="0" y="600"/>
                  </a:lnTo>
                  <a:lnTo>
                    <a:pt x="1119" y="600"/>
                  </a:lnTo>
                  <a:lnTo>
                    <a:pt x="1119" y="59"/>
                  </a:lnTo>
                  <a:close/>
                </a:path>
              </a:pathLst>
            </a:custGeom>
            <a:solidFill>
              <a:srgbClr val="D8C6A5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" name="Rectangle 10"/>
            <p:cNvSpPr>
              <a:spLocks noChangeArrowheads="1"/>
            </p:cNvSpPr>
            <p:nvPr/>
          </p:nvSpPr>
          <p:spPr bwMode="auto">
            <a:xfrm>
              <a:off x="2474" y="1795"/>
              <a:ext cx="558" cy="221"/>
            </a:xfrm>
            <a:prstGeom prst="rect">
              <a:avLst/>
            </a:prstGeom>
            <a:solidFill>
              <a:srgbClr val="33BF0C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" name="Freeform 11"/>
            <p:cNvSpPr/>
            <p:nvPr/>
          </p:nvSpPr>
          <p:spPr bwMode="auto">
            <a:xfrm>
              <a:off x="4159" y="1502"/>
              <a:ext cx="1107" cy="311"/>
            </a:xfrm>
            <a:custGeom>
              <a:avLst/>
              <a:gdLst>
                <a:gd name="T0" fmla="*/ 1 w 2214"/>
                <a:gd name="T1" fmla="*/ 1 h 621"/>
                <a:gd name="T2" fmla="*/ 1 w 2214"/>
                <a:gd name="T3" fmla="*/ 1 h 621"/>
                <a:gd name="T4" fmla="*/ 1 w 2214"/>
                <a:gd name="T5" fmla="*/ 1 h 621"/>
                <a:gd name="T6" fmla="*/ 1 w 2214"/>
                <a:gd name="T7" fmla="*/ 1 h 621"/>
                <a:gd name="T8" fmla="*/ 1 w 2214"/>
                <a:gd name="T9" fmla="*/ 1 h 621"/>
                <a:gd name="T10" fmla="*/ 1 w 2214"/>
                <a:gd name="T11" fmla="*/ 1 h 621"/>
                <a:gd name="T12" fmla="*/ 1 w 2214"/>
                <a:gd name="T13" fmla="*/ 1 h 621"/>
                <a:gd name="T14" fmla="*/ 1 w 2214"/>
                <a:gd name="T15" fmla="*/ 1 h 621"/>
                <a:gd name="T16" fmla="*/ 1 w 2214"/>
                <a:gd name="T17" fmla="*/ 1 h 621"/>
                <a:gd name="T18" fmla="*/ 1 w 2214"/>
                <a:gd name="T19" fmla="*/ 1 h 621"/>
                <a:gd name="T20" fmla="*/ 1 w 2214"/>
                <a:gd name="T21" fmla="*/ 1 h 621"/>
                <a:gd name="T22" fmla="*/ 1 w 2214"/>
                <a:gd name="T23" fmla="*/ 1 h 621"/>
                <a:gd name="T24" fmla="*/ 1 w 2214"/>
                <a:gd name="T25" fmla="*/ 1 h 621"/>
                <a:gd name="T26" fmla="*/ 1 w 2214"/>
                <a:gd name="T27" fmla="*/ 1 h 621"/>
                <a:gd name="T28" fmla="*/ 1 w 2214"/>
                <a:gd name="T29" fmla="*/ 1 h 621"/>
                <a:gd name="T30" fmla="*/ 1 w 2214"/>
                <a:gd name="T31" fmla="*/ 1 h 621"/>
                <a:gd name="T32" fmla="*/ 1 w 2214"/>
                <a:gd name="T33" fmla="*/ 1 h 621"/>
                <a:gd name="T34" fmla="*/ 1 w 2214"/>
                <a:gd name="T35" fmla="*/ 1 h 621"/>
                <a:gd name="T36" fmla="*/ 1 w 2214"/>
                <a:gd name="T37" fmla="*/ 1 h 621"/>
                <a:gd name="T38" fmla="*/ 1 w 2214"/>
                <a:gd name="T39" fmla="*/ 1 h 621"/>
                <a:gd name="T40" fmla="*/ 1 w 2214"/>
                <a:gd name="T41" fmla="*/ 1 h 621"/>
                <a:gd name="T42" fmla="*/ 1 w 2214"/>
                <a:gd name="T43" fmla="*/ 1 h 621"/>
                <a:gd name="T44" fmla="*/ 1 w 2214"/>
                <a:gd name="T45" fmla="*/ 1 h 621"/>
                <a:gd name="T46" fmla="*/ 1 w 2214"/>
                <a:gd name="T47" fmla="*/ 1 h 621"/>
                <a:gd name="T48" fmla="*/ 1 w 2214"/>
                <a:gd name="T49" fmla="*/ 1 h 621"/>
                <a:gd name="T50" fmla="*/ 1 w 2214"/>
                <a:gd name="T51" fmla="*/ 1 h 621"/>
                <a:gd name="T52" fmla="*/ 1 w 2214"/>
                <a:gd name="T53" fmla="*/ 1 h 621"/>
                <a:gd name="T54" fmla="*/ 1 w 2214"/>
                <a:gd name="T55" fmla="*/ 1 h 621"/>
                <a:gd name="T56" fmla="*/ 1 w 2214"/>
                <a:gd name="T57" fmla="*/ 1 h 621"/>
                <a:gd name="T58" fmla="*/ 1 w 2214"/>
                <a:gd name="T59" fmla="*/ 1 h 621"/>
                <a:gd name="T60" fmla="*/ 1 w 2214"/>
                <a:gd name="T61" fmla="*/ 1 h 621"/>
                <a:gd name="T62" fmla="*/ 1 w 2214"/>
                <a:gd name="T63" fmla="*/ 1 h 621"/>
                <a:gd name="T64" fmla="*/ 1 w 2214"/>
                <a:gd name="T65" fmla="*/ 1 h 621"/>
                <a:gd name="T66" fmla="*/ 1 w 2214"/>
                <a:gd name="T67" fmla="*/ 1 h 621"/>
                <a:gd name="T68" fmla="*/ 1 w 2214"/>
                <a:gd name="T69" fmla="*/ 1 h 621"/>
                <a:gd name="T70" fmla="*/ 1 w 2214"/>
                <a:gd name="T71" fmla="*/ 1 h 621"/>
                <a:gd name="T72" fmla="*/ 1 w 2214"/>
                <a:gd name="T73" fmla="*/ 1 h 621"/>
                <a:gd name="T74" fmla="*/ 1 w 2214"/>
                <a:gd name="T75" fmla="*/ 1 h 621"/>
                <a:gd name="T76" fmla="*/ 1 w 2214"/>
                <a:gd name="T77" fmla="*/ 1 h 621"/>
                <a:gd name="T78" fmla="*/ 1 w 2214"/>
                <a:gd name="T79" fmla="*/ 1 h 621"/>
                <a:gd name="T80" fmla="*/ 1 w 2214"/>
                <a:gd name="T81" fmla="*/ 1 h 621"/>
                <a:gd name="T82" fmla="*/ 1 w 2214"/>
                <a:gd name="T83" fmla="*/ 1 h 621"/>
                <a:gd name="T84" fmla="*/ 1 w 2214"/>
                <a:gd name="T85" fmla="*/ 1 h 621"/>
                <a:gd name="T86" fmla="*/ 1 w 2214"/>
                <a:gd name="T87" fmla="*/ 1 h 621"/>
                <a:gd name="T88" fmla="*/ 1 w 2214"/>
                <a:gd name="T89" fmla="*/ 1 h 621"/>
                <a:gd name="T90" fmla="*/ 1 w 2214"/>
                <a:gd name="T91" fmla="*/ 1 h 621"/>
                <a:gd name="T92" fmla="*/ 1 w 2214"/>
                <a:gd name="T93" fmla="*/ 1 h 621"/>
                <a:gd name="T94" fmla="*/ 1 w 2214"/>
                <a:gd name="T95" fmla="*/ 1 h 621"/>
                <a:gd name="T96" fmla="*/ 1 w 2214"/>
                <a:gd name="T97" fmla="*/ 0 h 621"/>
                <a:gd name="T98" fmla="*/ 1 w 2214"/>
                <a:gd name="T99" fmla="*/ 1 h 621"/>
                <a:gd name="T100" fmla="*/ 1 w 2214"/>
                <a:gd name="T101" fmla="*/ 1 h 621"/>
                <a:gd name="T102" fmla="*/ 0 w 2214"/>
                <a:gd name="T103" fmla="*/ 1 h 621"/>
                <a:gd name="T104" fmla="*/ 1 w 2214"/>
                <a:gd name="T105" fmla="*/ 1 h 6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214"/>
                <a:gd name="T160" fmla="*/ 0 h 621"/>
                <a:gd name="T161" fmla="*/ 2214 w 2214"/>
                <a:gd name="T162" fmla="*/ 621 h 6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214" h="621">
                  <a:moveTo>
                    <a:pt x="2214" y="147"/>
                  </a:moveTo>
                  <a:lnTo>
                    <a:pt x="2214" y="147"/>
                  </a:lnTo>
                  <a:lnTo>
                    <a:pt x="2163" y="75"/>
                  </a:lnTo>
                  <a:lnTo>
                    <a:pt x="2087" y="190"/>
                  </a:lnTo>
                  <a:lnTo>
                    <a:pt x="2087" y="108"/>
                  </a:lnTo>
                  <a:lnTo>
                    <a:pt x="2024" y="65"/>
                  </a:lnTo>
                  <a:lnTo>
                    <a:pt x="1977" y="117"/>
                  </a:lnTo>
                  <a:lnTo>
                    <a:pt x="1977" y="168"/>
                  </a:lnTo>
                  <a:lnTo>
                    <a:pt x="1955" y="168"/>
                  </a:lnTo>
                  <a:lnTo>
                    <a:pt x="1955" y="120"/>
                  </a:lnTo>
                  <a:lnTo>
                    <a:pt x="1885" y="49"/>
                  </a:lnTo>
                  <a:lnTo>
                    <a:pt x="1882" y="49"/>
                  </a:lnTo>
                  <a:lnTo>
                    <a:pt x="1874" y="49"/>
                  </a:lnTo>
                  <a:lnTo>
                    <a:pt x="1861" y="49"/>
                  </a:lnTo>
                  <a:lnTo>
                    <a:pt x="1846" y="49"/>
                  </a:lnTo>
                  <a:lnTo>
                    <a:pt x="1828" y="49"/>
                  </a:lnTo>
                  <a:lnTo>
                    <a:pt x="1806" y="49"/>
                  </a:lnTo>
                  <a:lnTo>
                    <a:pt x="1784" y="49"/>
                  </a:lnTo>
                  <a:lnTo>
                    <a:pt x="1761" y="49"/>
                  </a:lnTo>
                  <a:lnTo>
                    <a:pt x="1738" y="49"/>
                  </a:lnTo>
                  <a:lnTo>
                    <a:pt x="1716" y="49"/>
                  </a:lnTo>
                  <a:lnTo>
                    <a:pt x="1694" y="49"/>
                  </a:lnTo>
                  <a:lnTo>
                    <a:pt x="1676" y="49"/>
                  </a:lnTo>
                  <a:lnTo>
                    <a:pt x="1660" y="49"/>
                  </a:lnTo>
                  <a:lnTo>
                    <a:pt x="1647" y="49"/>
                  </a:lnTo>
                  <a:lnTo>
                    <a:pt x="1639" y="49"/>
                  </a:lnTo>
                  <a:lnTo>
                    <a:pt x="1636" y="49"/>
                  </a:lnTo>
                  <a:lnTo>
                    <a:pt x="1631" y="53"/>
                  </a:lnTo>
                  <a:lnTo>
                    <a:pt x="1621" y="63"/>
                  </a:lnTo>
                  <a:lnTo>
                    <a:pt x="1607" y="76"/>
                  </a:lnTo>
                  <a:lnTo>
                    <a:pt x="1592" y="92"/>
                  </a:lnTo>
                  <a:lnTo>
                    <a:pt x="1577" y="108"/>
                  </a:lnTo>
                  <a:lnTo>
                    <a:pt x="1563" y="121"/>
                  </a:lnTo>
                  <a:lnTo>
                    <a:pt x="1554" y="131"/>
                  </a:lnTo>
                  <a:lnTo>
                    <a:pt x="1550" y="135"/>
                  </a:lnTo>
                  <a:lnTo>
                    <a:pt x="1587" y="135"/>
                  </a:lnTo>
                  <a:lnTo>
                    <a:pt x="1587" y="205"/>
                  </a:lnTo>
                  <a:lnTo>
                    <a:pt x="1515" y="205"/>
                  </a:lnTo>
                  <a:lnTo>
                    <a:pt x="1515" y="178"/>
                  </a:lnTo>
                  <a:lnTo>
                    <a:pt x="1515" y="121"/>
                  </a:lnTo>
                  <a:lnTo>
                    <a:pt x="1515" y="63"/>
                  </a:lnTo>
                  <a:lnTo>
                    <a:pt x="1515" y="39"/>
                  </a:lnTo>
                  <a:lnTo>
                    <a:pt x="1512" y="39"/>
                  </a:lnTo>
                  <a:lnTo>
                    <a:pt x="1505" y="40"/>
                  </a:lnTo>
                  <a:lnTo>
                    <a:pt x="1495" y="40"/>
                  </a:lnTo>
                  <a:lnTo>
                    <a:pt x="1481" y="40"/>
                  </a:lnTo>
                  <a:lnTo>
                    <a:pt x="1466" y="40"/>
                  </a:lnTo>
                  <a:lnTo>
                    <a:pt x="1448" y="40"/>
                  </a:lnTo>
                  <a:lnTo>
                    <a:pt x="1429" y="40"/>
                  </a:lnTo>
                  <a:lnTo>
                    <a:pt x="1410" y="40"/>
                  </a:lnTo>
                  <a:lnTo>
                    <a:pt x="1389" y="40"/>
                  </a:lnTo>
                  <a:lnTo>
                    <a:pt x="1371" y="40"/>
                  </a:lnTo>
                  <a:lnTo>
                    <a:pt x="1352" y="39"/>
                  </a:lnTo>
                  <a:lnTo>
                    <a:pt x="1337" y="39"/>
                  </a:lnTo>
                  <a:lnTo>
                    <a:pt x="1323" y="39"/>
                  </a:lnTo>
                  <a:lnTo>
                    <a:pt x="1313" y="39"/>
                  </a:lnTo>
                  <a:lnTo>
                    <a:pt x="1306" y="39"/>
                  </a:lnTo>
                  <a:lnTo>
                    <a:pt x="1304" y="39"/>
                  </a:lnTo>
                  <a:lnTo>
                    <a:pt x="1304" y="84"/>
                  </a:lnTo>
                  <a:lnTo>
                    <a:pt x="1063" y="84"/>
                  </a:lnTo>
                  <a:lnTo>
                    <a:pt x="1063" y="123"/>
                  </a:lnTo>
                  <a:lnTo>
                    <a:pt x="1049" y="124"/>
                  </a:lnTo>
                  <a:lnTo>
                    <a:pt x="1035" y="129"/>
                  </a:lnTo>
                  <a:lnTo>
                    <a:pt x="1020" y="137"/>
                  </a:lnTo>
                  <a:lnTo>
                    <a:pt x="1008" y="147"/>
                  </a:lnTo>
                  <a:lnTo>
                    <a:pt x="996" y="159"/>
                  </a:lnTo>
                  <a:lnTo>
                    <a:pt x="987" y="174"/>
                  </a:lnTo>
                  <a:lnTo>
                    <a:pt x="981" y="190"/>
                  </a:lnTo>
                  <a:lnTo>
                    <a:pt x="979" y="207"/>
                  </a:lnTo>
                  <a:lnTo>
                    <a:pt x="955" y="207"/>
                  </a:lnTo>
                  <a:lnTo>
                    <a:pt x="952" y="176"/>
                  </a:lnTo>
                  <a:lnTo>
                    <a:pt x="944" y="153"/>
                  </a:lnTo>
                  <a:lnTo>
                    <a:pt x="934" y="138"/>
                  </a:lnTo>
                  <a:lnTo>
                    <a:pt x="921" y="132"/>
                  </a:lnTo>
                  <a:lnTo>
                    <a:pt x="909" y="137"/>
                  </a:lnTo>
                  <a:lnTo>
                    <a:pt x="898" y="149"/>
                  </a:lnTo>
                  <a:lnTo>
                    <a:pt x="890" y="174"/>
                  </a:lnTo>
                  <a:lnTo>
                    <a:pt x="888" y="207"/>
                  </a:lnTo>
                  <a:lnTo>
                    <a:pt x="822" y="207"/>
                  </a:lnTo>
                  <a:lnTo>
                    <a:pt x="822" y="11"/>
                  </a:lnTo>
                  <a:lnTo>
                    <a:pt x="783" y="11"/>
                  </a:lnTo>
                  <a:lnTo>
                    <a:pt x="783" y="75"/>
                  </a:lnTo>
                  <a:lnTo>
                    <a:pt x="567" y="75"/>
                  </a:lnTo>
                  <a:lnTo>
                    <a:pt x="524" y="9"/>
                  </a:lnTo>
                  <a:lnTo>
                    <a:pt x="481" y="75"/>
                  </a:lnTo>
                  <a:lnTo>
                    <a:pt x="237" y="75"/>
                  </a:lnTo>
                  <a:lnTo>
                    <a:pt x="237" y="156"/>
                  </a:lnTo>
                  <a:lnTo>
                    <a:pt x="175" y="156"/>
                  </a:lnTo>
                  <a:lnTo>
                    <a:pt x="169" y="149"/>
                  </a:lnTo>
                  <a:lnTo>
                    <a:pt x="162" y="139"/>
                  </a:lnTo>
                  <a:lnTo>
                    <a:pt x="155" y="129"/>
                  </a:lnTo>
                  <a:lnTo>
                    <a:pt x="147" y="117"/>
                  </a:lnTo>
                  <a:lnTo>
                    <a:pt x="140" y="107"/>
                  </a:lnTo>
                  <a:lnTo>
                    <a:pt x="134" y="98"/>
                  </a:lnTo>
                  <a:lnTo>
                    <a:pt x="130" y="92"/>
                  </a:lnTo>
                  <a:lnTo>
                    <a:pt x="129" y="90"/>
                  </a:lnTo>
                  <a:lnTo>
                    <a:pt x="151" y="93"/>
                  </a:lnTo>
                  <a:lnTo>
                    <a:pt x="84" y="0"/>
                  </a:lnTo>
                  <a:lnTo>
                    <a:pt x="26" y="87"/>
                  </a:lnTo>
                  <a:lnTo>
                    <a:pt x="45" y="87"/>
                  </a:lnTo>
                  <a:lnTo>
                    <a:pt x="11" y="151"/>
                  </a:lnTo>
                  <a:lnTo>
                    <a:pt x="33" y="156"/>
                  </a:lnTo>
                  <a:lnTo>
                    <a:pt x="0" y="192"/>
                  </a:lnTo>
                  <a:lnTo>
                    <a:pt x="0" y="621"/>
                  </a:lnTo>
                  <a:lnTo>
                    <a:pt x="2214" y="621"/>
                  </a:lnTo>
                  <a:lnTo>
                    <a:pt x="2214" y="147"/>
                  </a:lnTo>
                  <a:close/>
                </a:path>
              </a:pathLst>
            </a:custGeom>
            <a:solidFill>
              <a:srgbClr val="D8C6A5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" name="Rectangle 12"/>
            <p:cNvSpPr>
              <a:spLocks noChangeArrowheads="1"/>
            </p:cNvSpPr>
            <p:nvPr/>
          </p:nvSpPr>
          <p:spPr bwMode="auto">
            <a:xfrm>
              <a:off x="4158" y="1813"/>
              <a:ext cx="1108" cy="221"/>
            </a:xfrm>
            <a:prstGeom prst="rect">
              <a:avLst/>
            </a:prstGeom>
            <a:solidFill>
              <a:srgbClr val="33BF0C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" name="Freeform 13"/>
            <p:cNvSpPr/>
            <p:nvPr/>
          </p:nvSpPr>
          <p:spPr bwMode="auto">
            <a:xfrm>
              <a:off x="4158" y="1681"/>
              <a:ext cx="24" cy="132"/>
            </a:xfrm>
            <a:custGeom>
              <a:avLst/>
              <a:gdLst>
                <a:gd name="T0" fmla="*/ 0 w 50"/>
                <a:gd name="T1" fmla="*/ 0 h 263"/>
                <a:gd name="T2" fmla="*/ 0 w 50"/>
                <a:gd name="T3" fmla="*/ 1 h 263"/>
                <a:gd name="T4" fmla="*/ 0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0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" name="Freeform 14"/>
            <p:cNvSpPr/>
            <p:nvPr/>
          </p:nvSpPr>
          <p:spPr bwMode="auto">
            <a:xfrm>
              <a:off x="4194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" name="Freeform 15"/>
            <p:cNvSpPr/>
            <p:nvPr/>
          </p:nvSpPr>
          <p:spPr bwMode="auto">
            <a:xfrm>
              <a:off x="4232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5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" name="Rectangle 16"/>
            <p:cNvSpPr>
              <a:spLocks noChangeArrowheads="1"/>
            </p:cNvSpPr>
            <p:nvPr/>
          </p:nvSpPr>
          <p:spPr bwMode="auto">
            <a:xfrm>
              <a:off x="4158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" name="Rectangle 17"/>
            <p:cNvSpPr>
              <a:spLocks noChangeArrowheads="1"/>
            </p:cNvSpPr>
            <p:nvPr/>
          </p:nvSpPr>
          <p:spPr bwMode="auto">
            <a:xfrm>
              <a:off x="4158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" name="Freeform 18"/>
            <p:cNvSpPr/>
            <p:nvPr/>
          </p:nvSpPr>
          <p:spPr bwMode="auto">
            <a:xfrm>
              <a:off x="4881" y="1681"/>
              <a:ext cx="24" cy="132"/>
            </a:xfrm>
            <a:custGeom>
              <a:avLst/>
              <a:gdLst>
                <a:gd name="T0" fmla="*/ 0 w 50"/>
                <a:gd name="T1" fmla="*/ 0 h 263"/>
                <a:gd name="T2" fmla="*/ 0 w 50"/>
                <a:gd name="T3" fmla="*/ 1 h 263"/>
                <a:gd name="T4" fmla="*/ 0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0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" name="Freeform 19"/>
            <p:cNvSpPr/>
            <p:nvPr/>
          </p:nvSpPr>
          <p:spPr bwMode="auto">
            <a:xfrm>
              <a:off x="4917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" name="Freeform 20"/>
            <p:cNvSpPr/>
            <p:nvPr/>
          </p:nvSpPr>
          <p:spPr bwMode="auto">
            <a:xfrm>
              <a:off x="4955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" name="Freeform 21"/>
            <p:cNvSpPr/>
            <p:nvPr/>
          </p:nvSpPr>
          <p:spPr bwMode="auto">
            <a:xfrm>
              <a:off x="4993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" name="Freeform 22"/>
            <p:cNvSpPr/>
            <p:nvPr/>
          </p:nvSpPr>
          <p:spPr bwMode="auto">
            <a:xfrm>
              <a:off x="5031" y="1681"/>
              <a:ext cx="25" cy="144"/>
            </a:xfrm>
            <a:custGeom>
              <a:avLst/>
              <a:gdLst>
                <a:gd name="T0" fmla="*/ 1 w 49"/>
                <a:gd name="T1" fmla="*/ 0 h 286"/>
                <a:gd name="T2" fmla="*/ 1 w 49"/>
                <a:gd name="T3" fmla="*/ 1 h 286"/>
                <a:gd name="T4" fmla="*/ 1 w 49"/>
                <a:gd name="T5" fmla="*/ 1 h 286"/>
                <a:gd name="T6" fmla="*/ 0 w 49"/>
                <a:gd name="T7" fmla="*/ 1 h 286"/>
                <a:gd name="T8" fmla="*/ 0 w 49"/>
                <a:gd name="T9" fmla="*/ 1 h 286"/>
                <a:gd name="T10" fmla="*/ 1 w 49"/>
                <a:gd name="T11" fmla="*/ 0 h 2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86"/>
                <a:gd name="T20" fmla="*/ 49 w 49"/>
                <a:gd name="T21" fmla="*/ 286 h 2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86">
                  <a:moveTo>
                    <a:pt x="25" y="0"/>
                  </a:moveTo>
                  <a:lnTo>
                    <a:pt x="49" y="57"/>
                  </a:lnTo>
                  <a:lnTo>
                    <a:pt x="49" y="286"/>
                  </a:lnTo>
                  <a:lnTo>
                    <a:pt x="0" y="272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" name="Freeform 23"/>
            <p:cNvSpPr/>
            <p:nvPr/>
          </p:nvSpPr>
          <p:spPr bwMode="auto">
            <a:xfrm>
              <a:off x="5069" y="1689"/>
              <a:ext cx="25" cy="148"/>
            </a:xfrm>
            <a:custGeom>
              <a:avLst/>
              <a:gdLst>
                <a:gd name="T0" fmla="*/ 1 w 50"/>
                <a:gd name="T1" fmla="*/ 0 h 295"/>
                <a:gd name="T2" fmla="*/ 1 w 50"/>
                <a:gd name="T3" fmla="*/ 1 h 295"/>
                <a:gd name="T4" fmla="*/ 1 w 50"/>
                <a:gd name="T5" fmla="*/ 1 h 295"/>
                <a:gd name="T6" fmla="*/ 0 w 50"/>
                <a:gd name="T7" fmla="*/ 1 h 295"/>
                <a:gd name="T8" fmla="*/ 0 w 50"/>
                <a:gd name="T9" fmla="*/ 1 h 295"/>
                <a:gd name="T10" fmla="*/ 1 w 50"/>
                <a:gd name="T11" fmla="*/ 0 h 2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95"/>
                <a:gd name="T20" fmla="*/ 50 w 50"/>
                <a:gd name="T21" fmla="*/ 295 h 29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95">
                  <a:moveTo>
                    <a:pt x="25" y="0"/>
                  </a:moveTo>
                  <a:lnTo>
                    <a:pt x="50" y="56"/>
                  </a:lnTo>
                  <a:lnTo>
                    <a:pt x="50" y="295"/>
                  </a:lnTo>
                  <a:lnTo>
                    <a:pt x="0" y="276"/>
                  </a:lnTo>
                  <a:lnTo>
                    <a:pt x="0" y="5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" name="Freeform 24"/>
            <p:cNvSpPr/>
            <p:nvPr/>
          </p:nvSpPr>
          <p:spPr bwMode="auto">
            <a:xfrm>
              <a:off x="5108" y="1697"/>
              <a:ext cx="24" cy="156"/>
            </a:xfrm>
            <a:custGeom>
              <a:avLst/>
              <a:gdLst>
                <a:gd name="T0" fmla="*/ 0 w 49"/>
                <a:gd name="T1" fmla="*/ 0 h 313"/>
                <a:gd name="T2" fmla="*/ 0 w 49"/>
                <a:gd name="T3" fmla="*/ 0 h 313"/>
                <a:gd name="T4" fmla="*/ 0 w 49"/>
                <a:gd name="T5" fmla="*/ 0 h 313"/>
                <a:gd name="T6" fmla="*/ 0 w 49"/>
                <a:gd name="T7" fmla="*/ 0 h 313"/>
                <a:gd name="T8" fmla="*/ 0 w 49"/>
                <a:gd name="T9" fmla="*/ 0 h 313"/>
                <a:gd name="T10" fmla="*/ 0 w 49"/>
                <a:gd name="T11" fmla="*/ 0 h 3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313"/>
                <a:gd name="T20" fmla="*/ 49 w 49"/>
                <a:gd name="T21" fmla="*/ 313 h 3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313">
                  <a:moveTo>
                    <a:pt x="24" y="0"/>
                  </a:moveTo>
                  <a:lnTo>
                    <a:pt x="49" y="57"/>
                  </a:lnTo>
                  <a:lnTo>
                    <a:pt x="49" y="313"/>
                  </a:lnTo>
                  <a:lnTo>
                    <a:pt x="0" y="290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" name="Freeform 25"/>
            <p:cNvSpPr/>
            <p:nvPr/>
          </p:nvSpPr>
          <p:spPr bwMode="auto">
            <a:xfrm>
              <a:off x="5146" y="1707"/>
              <a:ext cx="24" cy="169"/>
            </a:xfrm>
            <a:custGeom>
              <a:avLst/>
              <a:gdLst>
                <a:gd name="T0" fmla="*/ 0 w 50"/>
                <a:gd name="T1" fmla="*/ 0 h 340"/>
                <a:gd name="T2" fmla="*/ 0 w 50"/>
                <a:gd name="T3" fmla="*/ 0 h 340"/>
                <a:gd name="T4" fmla="*/ 0 w 50"/>
                <a:gd name="T5" fmla="*/ 0 h 340"/>
                <a:gd name="T6" fmla="*/ 0 w 50"/>
                <a:gd name="T7" fmla="*/ 0 h 340"/>
                <a:gd name="T8" fmla="*/ 0 w 50"/>
                <a:gd name="T9" fmla="*/ 0 h 340"/>
                <a:gd name="T10" fmla="*/ 0 w 50"/>
                <a:gd name="T11" fmla="*/ 0 h 3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340"/>
                <a:gd name="T20" fmla="*/ 50 w 50"/>
                <a:gd name="T21" fmla="*/ 340 h 34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340">
                  <a:moveTo>
                    <a:pt x="24" y="0"/>
                  </a:moveTo>
                  <a:lnTo>
                    <a:pt x="50" y="58"/>
                  </a:lnTo>
                  <a:lnTo>
                    <a:pt x="50" y="340"/>
                  </a:lnTo>
                  <a:lnTo>
                    <a:pt x="0" y="309"/>
                  </a:lnTo>
                  <a:lnTo>
                    <a:pt x="0" y="5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" name="Freeform 26"/>
            <p:cNvSpPr/>
            <p:nvPr/>
          </p:nvSpPr>
          <p:spPr bwMode="auto">
            <a:xfrm>
              <a:off x="5184" y="1722"/>
              <a:ext cx="24" cy="188"/>
            </a:xfrm>
            <a:custGeom>
              <a:avLst/>
              <a:gdLst>
                <a:gd name="T0" fmla="*/ 0 w 50"/>
                <a:gd name="T1" fmla="*/ 0 h 373"/>
                <a:gd name="T2" fmla="*/ 0 w 50"/>
                <a:gd name="T3" fmla="*/ 0 h 373"/>
                <a:gd name="T4" fmla="*/ 0 w 50"/>
                <a:gd name="T5" fmla="*/ 0 h 373"/>
                <a:gd name="T6" fmla="*/ 0 w 50"/>
                <a:gd name="T7" fmla="*/ 0 h 373"/>
                <a:gd name="T8" fmla="*/ 0 w 50"/>
                <a:gd name="T9" fmla="*/ 0 h 373"/>
                <a:gd name="T10" fmla="*/ 0 w 50"/>
                <a:gd name="T11" fmla="*/ 0 h 3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373"/>
                <a:gd name="T20" fmla="*/ 50 w 50"/>
                <a:gd name="T21" fmla="*/ 373 h 3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373">
                  <a:moveTo>
                    <a:pt x="24" y="0"/>
                  </a:moveTo>
                  <a:lnTo>
                    <a:pt x="50" y="58"/>
                  </a:lnTo>
                  <a:lnTo>
                    <a:pt x="50" y="373"/>
                  </a:lnTo>
                  <a:lnTo>
                    <a:pt x="0" y="326"/>
                  </a:lnTo>
                  <a:lnTo>
                    <a:pt x="0" y="5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" name="Freeform 27"/>
            <p:cNvSpPr/>
            <p:nvPr/>
          </p:nvSpPr>
          <p:spPr bwMode="auto">
            <a:xfrm>
              <a:off x="5222" y="1739"/>
              <a:ext cx="24" cy="216"/>
            </a:xfrm>
            <a:custGeom>
              <a:avLst/>
              <a:gdLst>
                <a:gd name="T0" fmla="*/ 0 w 50"/>
                <a:gd name="T1" fmla="*/ 0 h 430"/>
                <a:gd name="T2" fmla="*/ 0 w 50"/>
                <a:gd name="T3" fmla="*/ 1 h 430"/>
                <a:gd name="T4" fmla="*/ 0 w 50"/>
                <a:gd name="T5" fmla="*/ 1 h 430"/>
                <a:gd name="T6" fmla="*/ 0 w 50"/>
                <a:gd name="T7" fmla="*/ 1 h 430"/>
                <a:gd name="T8" fmla="*/ 0 w 50"/>
                <a:gd name="T9" fmla="*/ 1 h 430"/>
                <a:gd name="T10" fmla="*/ 0 w 50"/>
                <a:gd name="T11" fmla="*/ 0 h 4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430"/>
                <a:gd name="T20" fmla="*/ 50 w 50"/>
                <a:gd name="T21" fmla="*/ 430 h 4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430">
                  <a:moveTo>
                    <a:pt x="26" y="0"/>
                  </a:moveTo>
                  <a:lnTo>
                    <a:pt x="50" y="56"/>
                  </a:lnTo>
                  <a:lnTo>
                    <a:pt x="50" y="430"/>
                  </a:lnTo>
                  <a:lnTo>
                    <a:pt x="0" y="368"/>
                  </a:lnTo>
                  <a:lnTo>
                    <a:pt x="0" y="5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" name="Freeform 28"/>
            <p:cNvSpPr/>
            <p:nvPr/>
          </p:nvSpPr>
          <p:spPr bwMode="auto">
            <a:xfrm>
              <a:off x="5260" y="1776"/>
              <a:ext cx="6" cy="213"/>
            </a:xfrm>
            <a:custGeom>
              <a:avLst/>
              <a:gdLst>
                <a:gd name="T0" fmla="*/ 0 w 13"/>
                <a:gd name="T1" fmla="*/ 0 h 427"/>
                <a:gd name="T2" fmla="*/ 0 w 13"/>
                <a:gd name="T3" fmla="*/ 0 h 427"/>
                <a:gd name="T4" fmla="*/ 0 w 13"/>
                <a:gd name="T5" fmla="*/ 0 h 427"/>
                <a:gd name="T6" fmla="*/ 0 w 13"/>
                <a:gd name="T7" fmla="*/ 0 h 427"/>
                <a:gd name="T8" fmla="*/ 0 w 13"/>
                <a:gd name="T9" fmla="*/ 0 h 4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427"/>
                <a:gd name="T17" fmla="*/ 13 w 13"/>
                <a:gd name="T18" fmla="*/ 427 h 4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427">
                  <a:moveTo>
                    <a:pt x="13" y="0"/>
                  </a:moveTo>
                  <a:lnTo>
                    <a:pt x="13" y="427"/>
                  </a:lnTo>
                  <a:lnTo>
                    <a:pt x="0" y="396"/>
                  </a:lnTo>
                  <a:lnTo>
                    <a:pt x="0" y="29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" name="Freeform 29"/>
            <p:cNvSpPr/>
            <p:nvPr/>
          </p:nvSpPr>
          <p:spPr bwMode="auto">
            <a:xfrm>
              <a:off x="4868" y="1716"/>
              <a:ext cx="398" cy="105"/>
            </a:xfrm>
            <a:custGeom>
              <a:avLst/>
              <a:gdLst>
                <a:gd name="T0" fmla="*/ 1 w 796"/>
                <a:gd name="T1" fmla="*/ 1 h 208"/>
                <a:gd name="T2" fmla="*/ 1 w 796"/>
                <a:gd name="T3" fmla="*/ 1 h 208"/>
                <a:gd name="T4" fmla="*/ 1 w 796"/>
                <a:gd name="T5" fmla="*/ 1 h 208"/>
                <a:gd name="T6" fmla="*/ 1 w 796"/>
                <a:gd name="T7" fmla="*/ 1 h 208"/>
                <a:gd name="T8" fmla="*/ 1 w 796"/>
                <a:gd name="T9" fmla="*/ 1 h 208"/>
                <a:gd name="T10" fmla="*/ 1 w 796"/>
                <a:gd name="T11" fmla="*/ 1 h 208"/>
                <a:gd name="T12" fmla="*/ 1 w 796"/>
                <a:gd name="T13" fmla="*/ 1 h 208"/>
                <a:gd name="T14" fmla="*/ 1 w 796"/>
                <a:gd name="T15" fmla="*/ 1 h 208"/>
                <a:gd name="T16" fmla="*/ 1 w 796"/>
                <a:gd name="T17" fmla="*/ 1 h 208"/>
                <a:gd name="T18" fmla="*/ 1 w 796"/>
                <a:gd name="T19" fmla="*/ 1 h 208"/>
                <a:gd name="T20" fmla="*/ 1 w 796"/>
                <a:gd name="T21" fmla="*/ 1 h 208"/>
                <a:gd name="T22" fmla="*/ 1 w 796"/>
                <a:gd name="T23" fmla="*/ 1 h 208"/>
                <a:gd name="T24" fmla="*/ 1 w 796"/>
                <a:gd name="T25" fmla="*/ 1 h 208"/>
                <a:gd name="T26" fmla="*/ 1 w 796"/>
                <a:gd name="T27" fmla="*/ 1 h 208"/>
                <a:gd name="T28" fmla="*/ 1 w 796"/>
                <a:gd name="T29" fmla="*/ 1 h 208"/>
                <a:gd name="T30" fmla="*/ 1 w 796"/>
                <a:gd name="T31" fmla="*/ 1 h 208"/>
                <a:gd name="T32" fmla="*/ 1 w 796"/>
                <a:gd name="T33" fmla="*/ 1 h 208"/>
                <a:gd name="T34" fmla="*/ 1 w 796"/>
                <a:gd name="T35" fmla="*/ 1 h 208"/>
                <a:gd name="T36" fmla="*/ 1 w 796"/>
                <a:gd name="T37" fmla="*/ 1 h 208"/>
                <a:gd name="T38" fmla="*/ 1 w 796"/>
                <a:gd name="T39" fmla="*/ 1 h 208"/>
                <a:gd name="T40" fmla="*/ 1 w 796"/>
                <a:gd name="T41" fmla="*/ 1 h 208"/>
                <a:gd name="T42" fmla="*/ 1 w 796"/>
                <a:gd name="T43" fmla="*/ 1 h 208"/>
                <a:gd name="T44" fmla="*/ 1 w 796"/>
                <a:gd name="T45" fmla="*/ 1 h 208"/>
                <a:gd name="T46" fmla="*/ 1 w 796"/>
                <a:gd name="T47" fmla="*/ 1 h 208"/>
                <a:gd name="T48" fmla="*/ 1 w 796"/>
                <a:gd name="T49" fmla="*/ 0 h 208"/>
                <a:gd name="T50" fmla="*/ 1 w 796"/>
                <a:gd name="T51" fmla="*/ 0 h 208"/>
                <a:gd name="T52" fmla="*/ 1 w 796"/>
                <a:gd name="T53" fmla="*/ 0 h 208"/>
                <a:gd name="T54" fmla="*/ 1 w 796"/>
                <a:gd name="T55" fmla="*/ 0 h 208"/>
                <a:gd name="T56" fmla="*/ 1 w 796"/>
                <a:gd name="T57" fmla="*/ 0 h 208"/>
                <a:gd name="T58" fmla="*/ 1 w 796"/>
                <a:gd name="T59" fmla="*/ 0 h 208"/>
                <a:gd name="T60" fmla="*/ 1 w 796"/>
                <a:gd name="T61" fmla="*/ 0 h 208"/>
                <a:gd name="T62" fmla="*/ 1 w 796"/>
                <a:gd name="T63" fmla="*/ 0 h 208"/>
                <a:gd name="T64" fmla="*/ 0 w 796"/>
                <a:gd name="T65" fmla="*/ 0 h 20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96"/>
                <a:gd name="T100" fmla="*/ 0 h 208"/>
                <a:gd name="T101" fmla="*/ 796 w 796"/>
                <a:gd name="T102" fmla="*/ 208 h 20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96" h="208">
                  <a:moveTo>
                    <a:pt x="0" y="29"/>
                  </a:moveTo>
                  <a:lnTo>
                    <a:pt x="6" y="29"/>
                  </a:lnTo>
                  <a:lnTo>
                    <a:pt x="16" y="29"/>
                  </a:lnTo>
                  <a:lnTo>
                    <a:pt x="29" y="29"/>
                  </a:lnTo>
                  <a:lnTo>
                    <a:pt x="45" y="29"/>
                  </a:lnTo>
                  <a:lnTo>
                    <a:pt x="63" y="29"/>
                  </a:lnTo>
                  <a:lnTo>
                    <a:pt x="83" y="29"/>
                  </a:lnTo>
                  <a:lnTo>
                    <a:pt x="105" y="29"/>
                  </a:lnTo>
                  <a:lnTo>
                    <a:pt x="127" y="29"/>
                  </a:lnTo>
                  <a:lnTo>
                    <a:pt x="147" y="29"/>
                  </a:lnTo>
                  <a:lnTo>
                    <a:pt x="169" y="29"/>
                  </a:lnTo>
                  <a:lnTo>
                    <a:pt x="189" y="29"/>
                  </a:lnTo>
                  <a:lnTo>
                    <a:pt x="207" y="29"/>
                  </a:lnTo>
                  <a:lnTo>
                    <a:pt x="223" y="29"/>
                  </a:lnTo>
                  <a:lnTo>
                    <a:pt x="236" y="29"/>
                  </a:lnTo>
                  <a:lnTo>
                    <a:pt x="246" y="29"/>
                  </a:lnTo>
                  <a:lnTo>
                    <a:pt x="252" y="29"/>
                  </a:lnTo>
                  <a:lnTo>
                    <a:pt x="259" y="29"/>
                  </a:lnTo>
                  <a:lnTo>
                    <a:pt x="274" y="30"/>
                  </a:lnTo>
                  <a:lnTo>
                    <a:pt x="294" y="32"/>
                  </a:lnTo>
                  <a:lnTo>
                    <a:pt x="319" y="36"/>
                  </a:lnTo>
                  <a:lnTo>
                    <a:pt x="349" y="40"/>
                  </a:lnTo>
                  <a:lnTo>
                    <a:pt x="384" y="46"/>
                  </a:lnTo>
                  <a:lnTo>
                    <a:pt x="420" y="53"/>
                  </a:lnTo>
                  <a:lnTo>
                    <a:pt x="461" y="62"/>
                  </a:lnTo>
                  <a:lnTo>
                    <a:pt x="503" y="72"/>
                  </a:lnTo>
                  <a:lnTo>
                    <a:pt x="546" y="85"/>
                  </a:lnTo>
                  <a:lnTo>
                    <a:pt x="590" y="100"/>
                  </a:lnTo>
                  <a:lnTo>
                    <a:pt x="635" y="116"/>
                  </a:lnTo>
                  <a:lnTo>
                    <a:pt x="677" y="136"/>
                  </a:lnTo>
                  <a:lnTo>
                    <a:pt x="719" y="158"/>
                  </a:lnTo>
                  <a:lnTo>
                    <a:pt x="759" y="182"/>
                  </a:lnTo>
                  <a:lnTo>
                    <a:pt x="796" y="208"/>
                  </a:lnTo>
                  <a:lnTo>
                    <a:pt x="796" y="161"/>
                  </a:lnTo>
                  <a:lnTo>
                    <a:pt x="759" y="135"/>
                  </a:lnTo>
                  <a:lnTo>
                    <a:pt x="719" y="112"/>
                  </a:lnTo>
                  <a:lnTo>
                    <a:pt x="677" y="91"/>
                  </a:lnTo>
                  <a:lnTo>
                    <a:pt x="634" y="74"/>
                  </a:lnTo>
                  <a:lnTo>
                    <a:pt x="590" y="57"/>
                  </a:lnTo>
                  <a:lnTo>
                    <a:pt x="546" y="45"/>
                  </a:lnTo>
                  <a:lnTo>
                    <a:pt x="502" y="33"/>
                  </a:lnTo>
                  <a:lnTo>
                    <a:pt x="461" y="25"/>
                  </a:lnTo>
                  <a:lnTo>
                    <a:pt x="420" y="17"/>
                  </a:lnTo>
                  <a:lnTo>
                    <a:pt x="384" y="11"/>
                  </a:lnTo>
                  <a:lnTo>
                    <a:pt x="349" y="7"/>
                  </a:lnTo>
                  <a:lnTo>
                    <a:pt x="319" y="5"/>
                  </a:lnTo>
                  <a:lnTo>
                    <a:pt x="294" y="2"/>
                  </a:lnTo>
                  <a:lnTo>
                    <a:pt x="274" y="1"/>
                  </a:lnTo>
                  <a:lnTo>
                    <a:pt x="259" y="0"/>
                  </a:lnTo>
                  <a:lnTo>
                    <a:pt x="252" y="0"/>
                  </a:lnTo>
                  <a:lnTo>
                    <a:pt x="246" y="0"/>
                  </a:lnTo>
                  <a:lnTo>
                    <a:pt x="236" y="0"/>
                  </a:lnTo>
                  <a:lnTo>
                    <a:pt x="223" y="0"/>
                  </a:lnTo>
                  <a:lnTo>
                    <a:pt x="207" y="0"/>
                  </a:lnTo>
                  <a:lnTo>
                    <a:pt x="189" y="0"/>
                  </a:lnTo>
                  <a:lnTo>
                    <a:pt x="169" y="0"/>
                  </a:lnTo>
                  <a:lnTo>
                    <a:pt x="147" y="0"/>
                  </a:lnTo>
                  <a:lnTo>
                    <a:pt x="127" y="0"/>
                  </a:lnTo>
                  <a:lnTo>
                    <a:pt x="105" y="0"/>
                  </a:lnTo>
                  <a:lnTo>
                    <a:pt x="83" y="0"/>
                  </a:lnTo>
                  <a:lnTo>
                    <a:pt x="63" y="0"/>
                  </a:lnTo>
                  <a:lnTo>
                    <a:pt x="45" y="0"/>
                  </a:lnTo>
                  <a:lnTo>
                    <a:pt x="29" y="0"/>
                  </a:lnTo>
                  <a:lnTo>
                    <a:pt x="16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" name="Freeform 30"/>
            <p:cNvSpPr/>
            <p:nvPr/>
          </p:nvSpPr>
          <p:spPr bwMode="auto">
            <a:xfrm>
              <a:off x="4868" y="1780"/>
              <a:ext cx="398" cy="153"/>
            </a:xfrm>
            <a:custGeom>
              <a:avLst/>
              <a:gdLst>
                <a:gd name="T0" fmla="*/ 1 w 796"/>
                <a:gd name="T1" fmla="*/ 1 h 307"/>
                <a:gd name="T2" fmla="*/ 1 w 796"/>
                <a:gd name="T3" fmla="*/ 1 h 307"/>
                <a:gd name="T4" fmla="*/ 1 w 796"/>
                <a:gd name="T5" fmla="*/ 1 h 307"/>
                <a:gd name="T6" fmla="*/ 1 w 796"/>
                <a:gd name="T7" fmla="*/ 1 h 307"/>
                <a:gd name="T8" fmla="*/ 1 w 796"/>
                <a:gd name="T9" fmla="*/ 1 h 307"/>
                <a:gd name="T10" fmla="*/ 1 w 796"/>
                <a:gd name="T11" fmla="*/ 1 h 307"/>
                <a:gd name="T12" fmla="*/ 1 w 796"/>
                <a:gd name="T13" fmla="*/ 1 h 307"/>
                <a:gd name="T14" fmla="*/ 1 w 796"/>
                <a:gd name="T15" fmla="*/ 1 h 307"/>
                <a:gd name="T16" fmla="*/ 1 w 796"/>
                <a:gd name="T17" fmla="*/ 1 h 307"/>
                <a:gd name="T18" fmla="*/ 1 w 796"/>
                <a:gd name="T19" fmla="*/ 1 h 307"/>
                <a:gd name="T20" fmla="*/ 1 w 796"/>
                <a:gd name="T21" fmla="*/ 1 h 307"/>
                <a:gd name="T22" fmla="*/ 1 w 796"/>
                <a:gd name="T23" fmla="*/ 1 h 307"/>
                <a:gd name="T24" fmla="*/ 1 w 796"/>
                <a:gd name="T25" fmla="*/ 1 h 307"/>
                <a:gd name="T26" fmla="*/ 1 w 796"/>
                <a:gd name="T27" fmla="*/ 1 h 307"/>
                <a:gd name="T28" fmla="*/ 1 w 796"/>
                <a:gd name="T29" fmla="*/ 1 h 307"/>
                <a:gd name="T30" fmla="*/ 1 w 796"/>
                <a:gd name="T31" fmla="*/ 1 h 307"/>
                <a:gd name="T32" fmla="*/ 1 w 796"/>
                <a:gd name="T33" fmla="*/ 1 h 307"/>
                <a:gd name="T34" fmla="*/ 1 w 796"/>
                <a:gd name="T35" fmla="*/ 1 h 307"/>
                <a:gd name="T36" fmla="*/ 1 w 796"/>
                <a:gd name="T37" fmla="*/ 1 h 307"/>
                <a:gd name="T38" fmla="*/ 1 w 796"/>
                <a:gd name="T39" fmla="*/ 1 h 307"/>
                <a:gd name="T40" fmla="*/ 1 w 796"/>
                <a:gd name="T41" fmla="*/ 1 h 307"/>
                <a:gd name="T42" fmla="*/ 1 w 796"/>
                <a:gd name="T43" fmla="*/ 1 h 307"/>
                <a:gd name="T44" fmla="*/ 1 w 796"/>
                <a:gd name="T45" fmla="*/ 1 h 307"/>
                <a:gd name="T46" fmla="*/ 1 w 796"/>
                <a:gd name="T47" fmla="*/ 1 h 307"/>
                <a:gd name="T48" fmla="*/ 1 w 796"/>
                <a:gd name="T49" fmla="*/ 0 h 307"/>
                <a:gd name="T50" fmla="*/ 1 w 796"/>
                <a:gd name="T51" fmla="*/ 0 h 307"/>
                <a:gd name="T52" fmla="*/ 1 w 796"/>
                <a:gd name="T53" fmla="*/ 0 h 307"/>
                <a:gd name="T54" fmla="*/ 1 w 796"/>
                <a:gd name="T55" fmla="*/ 0 h 307"/>
                <a:gd name="T56" fmla="*/ 1 w 796"/>
                <a:gd name="T57" fmla="*/ 0 h 307"/>
                <a:gd name="T58" fmla="*/ 1 w 796"/>
                <a:gd name="T59" fmla="*/ 0 h 307"/>
                <a:gd name="T60" fmla="*/ 1 w 796"/>
                <a:gd name="T61" fmla="*/ 0 h 307"/>
                <a:gd name="T62" fmla="*/ 1 w 796"/>
                <a:gd name="T63" fmla="*/ 0 h 307"/>
                <a:gd name="T64" fmla="*/ 0 w 796"/>
                <a:gd name="T65" fmla="*/ 0 h 30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96"/>
                <a:gd name="T100" fmla="*/ 0 h 307"/>
                <a:gd name="T101" fmla="*/ 796 w 796"/>
                <a:gd name="T102" fmla="*/ 307 h 30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96" h="307">
                  <a:moveTo>
                    <a:pt x="0" y="32"/>
                  </a:moveTo>
                  <a:lnTo>
                    <a:pt x="6" y="32"/>
                  </a:lnTo>
                  <a:lnTo>
                    <a:pt x="16" y="32"/>
                  </a:lnTo>
                  <a:lnTo>
                    <a:pt x="29" y="32"/>
                  </a:lnTo>
                  <a:lnTo>
                    <a:pt x="45" y="32"/>
                  </a:lnTo>
                  <a:lnTo>
                    <a:pt x="63" y="32"/>
                  </a:lnTo>
                  <a:lnTo>
                    <a:pt x="83" y="32"/>
                  </a:lnTo>
                  <a:lnTo>
                    <a:pt x="105" y="32"/>
                  </a:lnTo>
                  <a:lnTo>
                    <a:pt x="127" y="32"/>
                  </a:lnTo>
                  <a:lnTo>
                    <a:pt x="147" y="32"/>
                  </a:lnTo>
                  <a:lnTo>
                    <a:pt x="169" y="32"/>
                  </a:lnTo>
                  <a:lnTo>
                    <a:pt x="189" y="32"/>
                  </a:lnTo>
                  <a:lnTo>
                    <a:pt x="207" y="32"/>
                  </a:lnTo>
                  <a:lnTo>
                    <a:pt x="223" y="32"/>
                  </a:lnTo>
                  <a:lnTo>
                    <a:pt x="236" y="32"/>
                  </a:lnTo>
                  <a:lnTo>
                    <a:pt x="246" y="32"/>
                  </a:lnTo>
                  <a:lnTo>
                    <a:pt x="252" y="32"/>
                  </a:lnTo>
                  <a:lnTo>
                    <a:pt x="299" y="33"/>
                  </a:lnTo>
                  <a:lnTo>
                    <a:pt x="346" y="39"/>
                  </a:lnTo>
                  <a:lnTo>
                    <a:pt x="390" y="46"/>
                  </a:lnTo>
                  <a:lnTo>
                    <a:pt x="433" y="56"/>
                  </a:lnTo>
                  <a:lnTo>
                    <a:pt x="473" y="69"/>
                  </a:lnTo>
                  <a:lnTo>
                    <a:pt x="514" y="85"/>
                  </a:lnTo>
                  <a:lnTo>
                    <a:pt x="551" y="101"/>
                  </a:lnTo>
                  <a:lnTo>
                    <a:pt x="586" y="120"/>
                  </a:lnTo>
                  <a:lnTo>
                    <a:pt x="620" y="140"/>
                  </a:lnTo>
                  <a:lnTo>
                    <a:pt x="652" y="162"/>
                  </a:lnTo>
                  <a:lnTo>
                    <a:pt x="681" y="185"/>
                  </a:lnTo>
                  <a:lnTo>
                    <a:pt x="708" y="209"/>
                  </a:lnTo>
                  <a:lnTo>
                    <a:pt x="734" y="233"/>
                  </a:lnTo>
                  <a:lnTo>
                    <a:pt x="757" y="257"/>
                  </a:lnTo>
                  <a:lnTo>
                    <a:pt x="778" y="283"/>
                  </a:lnTo>
                  <a:lnTo>
                    <a:pt x="796" y="307"/>
                  </a:lnTo>
                  <a:lnTo>
                    <a:pt x="796" y="255"/>
                  </a:lnTo>
                  <a:lnTo>
                    <a:pt x="778" y="231"/>
                  </a:lnTo>
                  <a:lnTo>
                    <a:pt x="757" y="208"/>
                  </a:lnTo>
                  <a:lnTo>
                    <a:pt x="734" y="184"/>
                  </a:lnTo>
                  <a:lnTo>
                    <a:pt x="708" y="161"/>
                  </a:lnTo>
                  <a:lnTo>
                    <a:pt x="681" y="139"/>
                  </a:lnTo>
                  <a:lnTo>
                    <a:pt x="652" y="118"/>
                  </a:lnTo>
                  <a:lnTo>
                    <a:pt x="620" y="99"/>
                  </a:lnTo>
                  <a:lnTo>
                    <a:pt x="586" y="79"/>
                  </a:lnTo>
                  <a:lnTo>
                    <a:pt x="551" y="62"/>
                  </a:lnTo>
                  <a:lnTo>
                    <a:pt x="514" y="47"/>
                  </a:lnTo>
                  <a:lnTo>
                    <a:pt x="473" y="33"/>
                  </a:lnTo>
                  <a:lnTo>
                    <a:pt x="433" y="21"/>
                  </a:lnTo>
                  <a:lnTo>
                    <a:pt x="390" y="12"/>
                  </a:lnTo>
                  <a:lnTo>
                    <a:pt x="346" y="5"/>
                  </a:lnTo>
                  <a:lnTo>
                    <a:pt x="299" y="1"/>
                  </a:lnTo>
                  <a:lnTo>
                    <a:pt x="252" y="0"/>
                  </a:lnTo>
                  <a:lnTo>
                    <a:pt x="246" y="0"/>
                  </a:lnTo>
                  <a:lnTo>
                    <a:pt x="236" y="0"/>
                  </a:lnTo>
                  <a:lnTo>
                    <a:pt x="223" y="0"/>
                  </a:lnTo>
                  <a:lnTo>
                    <a:pt x="207" y="0"/>
                  </a:lnTo>
                  <a:lnTo>
                    <a:pt x="189" y="0"/>
                  </a:lnTo>
                  <a:lnTo>
                    <a:pt x="169" y="0"/>
                  </a:lnTo>
                  <a:lnTo>
                    <a:pt x="147" y="0"/>
                  </a:lnTo>
                  <a:lnTo>
                    <a:pt x="127" y="0"/>
                  </a:lnTo>
                  <a:lnTo>
                    <a:pt x="105" y="0"/>
                  </a:lnTo>
                  <a:lnTo>
                    <a:pt x="83" y="0"/>
                  </a:lnTo>
                  <a:lnTo>
                    <a:pt x="63" y="0"/>
                  </a:lnTo>
                  <a:lnTo>
                    <a:pt x="45" y="0"/>
                  </a:lnTo>
                  <a:lnTo>
                    <a:pt x="29" y="0"/>
                  </a:lnTo>
                  <a:lnTo>
                    <a:pt x="16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" name="Freeform 31"/>
            <p:cNvSpPr/>
            <p:nvPr/>
          </p:nvSpPr>
          <p:spPr bwMode="auto">
            <a:xfrm>
              <a:off x="4264" y="1681"/>
              <a:ext cx="24" cy="132"/>
            </a:xfrm>
            <a:custGeom>
              <a:avLst/>
              <a:gdLst>
                <a:gd name="T0" fmla="*/ 0 w 50"/>
                <a:gd name="T1" fmla="*/ 0 h 263"/>
                <a:gd name="T2" fmla="*/ 0 w 50"/>
                <a:gd name="T3" fmla="*/ 1 h 263"/>
                <a:gd name="T4" fmla="*/ 0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0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" name="Freeform 32"/>
            <p:cNvSpPr/>
            <p:nvPr/>
          </p:nvSpPr>
          <p:spPr bwMode="auto">
            <a:xfrm>
              <a:off x="4300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6" name="Freeform 33"/>
            <p:cNvSpPr/>
            <p:nvPr/>
          </p:nvSpPr>
          <p:spPr bwMode="auto">
            <a:xfrm>
              <a:off x="4338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7" name="Rectangle 34"/>
            <p:cNvSpPr>
              <a:spLocks noChangeArrowheads="1"/>
            </p:cNvSpPr>
            <p:nvPr/>
          </p:nvSpPr>
          <p:spPr bwMode="auto">
            <a:xfrm>
              <a:off x="4264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8" name="Rectangle 35"/>
            <p:cNvSpPr>
              <a:spLocks noChangeArrowheads="1"/>
            </p:cNvSpPr>
            <p:nvPr/>
          </p:nvSpPr>
          <p:spPr bwMode="auto">
            <a:xfrm>
              <a:off x="4264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9" name="Freeform 36"/>
            <p:cNvSpPr/>
            <p:nvPr/>
          </p:nvSpPr>
          <p:spPr bwMode="auto">
            <a:xfrm>
              <a:off x="4370" y="1681"/>
              <a:ext cx="24" cy="132"/>
            </a:xfrm>
            <a:custGeom>
              <a:avLst/>
              <a:gdLst>
                <a:gd name="T0" fmla="*/ 0 w 50"/>
                <a:gd name="T1" fmla="*/ 0 h 263"/>
                <a:gd name="T2" fmla="*/ 0 w 50"/>
                <a:gd name="T3" fmla="*/ 1 h 263"/>
                <a:gd name="T4" fmla="*/ 0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0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5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0" name="Freeform 37"/>
            <p:cNvSpPr/>
            <p:nvPr/>
          </p:nvSpPr>
          <p:spPr bwMode="auto">
            <a:xfrm>
              <a:off x="4405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1" name="Freeform 38"/>
            <p:cNvSpPr/>
            <p:nvPr/>
          </p:nvSpPr>
          <p:spPr bwMode="auto">
            <a:xfrm>
              <a:off x="4444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2" name="Rectangle 39"/>
            <p:cNvSpPr>
              <a:spLocks noChangeArrowheads="1"/>
            </p:cNvSpPr>
            <p:nvPr/>
          </p:nvSpPr>
          <p:spPr bwMode="auto">
            <a:xfrm>
              <a:off x="4370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" name="Rectangle 40"/>
            <p:cNvSpPr>
              <a:spLocks noChangeArrowheads="1"/>
            </p:cNvSpPr>
            <p:nvPr/>
          </p:nvSpPr>
          <p:spPr bwMode="auto">
            <a:xfrm>
              <a:off x="4370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" name="Freeform 41"/>
            <p:cNvSpPr/>
            <p:nvPr/>
          </p:nvSpPr>
          <p:spPr bwMode="auto">
            <a:xfrm>
              <a:off x="4476" y="1681"/>
              <a:ext cx="24" cy="132"/>
            </a:xfrm>
            <a:custGeom>
              <a:avLst/>
              <a:gdLst>
                <a:gd name="T0" fmla="*/ 0 w 49"/>
                <a:gd name="T1" fmla="*/ 0 h 263"/>
                <a:gd name="T2" fmla="*/ 0 w 49"/>
                <a:gd name="T3" fmla="*/ 1 h 263"/>
                <a:gd name="T4" fmla="*/ 0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0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5" name="Freeform 42"/>
            <p:cNvSpPr/>
            <p:nvPr/>
          </p:nvSpPr>
          <p:spPr bwMode="auto">
            <a:xfrm>
              <a:off x="4511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6" name="Freeform 43"/>
            <p:cNvSpPr/>
            <p:nvPr/>
          </p:nvSpPr>
          <p:spPr bwMode="auto">
            <a:xfrm>
              <a:off x="4549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7" name="Rectangle 44"/>
            <p:cNvSpPr>
              <a:spLocks noChangeArrowheads="1"/>
            </p:cNvSpPr>
            <p:nvPr/>
          </p:nvSpPr>
          <p:spPr bwMode="auto">
            <a:xfrm>
              <a:off x="4476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8" name="Rectangle 45"/>
            <p:cNvSpPr>
              <a:spLocks noChangeArrowheads="1"/>
            </p:cNvSpPr>
            <p:nvPr/>
          </p:nvSpPr>
          <p:spPr bwMode="auto">
            <a:xfrm>
              <a:off x="4476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9" name="Freeform 46"/>
            <p:cNvSpPr/>
            <p:nvPr/>
          </p:nvSpPr>
          <p:spPr bwMode="auto">
            <a:xfrm>
              <a:off x="4581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0" name="Freeform 47"/>
            <p:cNvSpPr/>
            <p:nvPr/>
          </p:nvSpPr>
          <p:spPr bwMode="auto">
            <a:xfrm>
              <a:off x="4617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1" name="Freeform 48"/>
            <p:cNvSpPr/>
            <p:nvPr/>
          </p:nvSpPr>
          <p:spPr bwMode="auto">
            <a:xfrm>
              <a:off x="4655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581" y="1716"/>
              <a:ext cx="108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581" y="1780"/>
              <a:ext cx="108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4" name="Freeform 51"/>
            <p:cNvSpPr/>
            <p:nvPr/>
          </p:nvSpPr>
          <p:spPr bwMode="auto">
            <a:xfrm>
              <a:off x="4687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5" name="Freeform 52"/>
            <p:cNvSpPr/>
            <p:nvPr/>
          </p:nvSpPr>
          <p:spPr bwMode="auto">
            <a:xfrm>
              <a:off x="4723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6" name="Freeform 53"/>
            <p:cNvSpPr/>
            <p:nvPr/>
          </p:nvSpPr>
          <p:spPr bwMode="auto">
            <a:xfrm>
              <a:off x="4761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7" name="Rectangle 54"/>
            <p:cNvSpPr>
              <a:spLocks noChangeArrowheads="1"/>
            </p:cNvSpPr>
            <p:nvPr/>
          </p:nvSpPr>
          <p:spPr bwMode="auto">
            <a:xfrm>
              <a:off x="4687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8" name="Rectangle 55"/>
            <p:cNvSpPr>
              <a:spLocks noChangeArrowheads="1"/>
            </p:cNvSpPr>
            <p:nvPr/>
          </p:nvSpPr>
          <p:spPr bwMode="auto">
            <a:xfrm>
              <a:off x="4687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9" name="Freeform 56"/>
            <p:cNvSpPr/>
            <p:nvPr/>
          </p:nvSpPr>
          <p:spPr bwMode="auto">
            <a:xfrm>
              <a:off x="4793" y="1681"/>
              <a:ext cx="25" cy="132"/>
            </a:xfrm>
            <a:custGeom>
              <a:avLst/>
              <a:gdLst>
                <a:gd name="T0" fmla="*/ 1 w 50"/>
                <a:gd name="T1" fmla="*/ 0 h 263"/>
                <a:gd name="T2" fmla="*/ 1 w 50"/>
                <a:gd name="T3" fmla="*/ 1 h 263"/>
                <a:gd name="T4" fmla="*/ 1 w 50"/>
                <a:gd name="T5" fmla="*/ 1 h 263"/>
                <a:gd name="T6" fmla="*/ 0 w 50"/>
                <a:gd name="T7" fmla="*/ 1 h 263"/>
                <a:gd name="T8" fmla="*/ 0 w 50"/>
                <a:gd name="T9" fmla="*/ 1 h 263"/>
                <a:gd name="T10" fmla="*/ 1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0" name="Freeform 57"/>
            <p:cNvSpPr/>
            <p:nvPr/>
          </p:nvSpPr>
          <p:spPr bwMode="auto">
            <a:xfrm>
              <a:off x="4829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1" name="Freeform 58"/>
            <p:cNvSpPr/>
            <p:nvPr/>
          </p:nvSpPr>
          <p:spPr bwMode="auto">
            <a:xfrm>
              <a:off x="4867" y="1681"/>
              <a:ext cx="25" cy="132"/>
            </a:xfrm>
            <a:custGeom>
              <a:avLst/>
              <a:gdLst>
                <a:gd name="T0" fmla="*/ 1 w 49"/>
                <a:gd name="T1" fmla="*/ 0 h 263"/>
                <a:gd name="T2" fmla="*/ 1 w 49"/>
                <a:gd name="T3" fmla="*/ 1 h 263"/>
                <a:gd name="T4" fmla="*/ 1 w 49"/>
                <a:gd name="T5" fmla="*/ 1 h 263"/>
                <a:gd name="T6" fmla="*/ 0 w 49"/>
                <a:gd name="T7" fmla="*/ 1 h 263"/>
                <a:gd name="T8" fmla="*/ 0 w 49"/>
                <a:gd name="T9" fmla="*/ 1 h 263"/>
                <a:gd name="T10" fmla="*/ 1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2" name="Rectangle 59"/>
            <p:cNvSpPr>
              <a:spLocks noChangeArrowheads="1"/>
            </p:cNvSpPr>
            <p:nvPr/>
          </p:nvSpPr>
          <p:spPr bwMode="auto">
            <a:xfrm>
              <a:off x="4793" y="1716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3" name="Rectangle 60"/>
            <p:cNvSpPr>
              <a:spLocks noChangeArrowheads="1"/>
            </p:cNvSpPr>
            <p:nvPr/>
          </p:nvSpPr>
          <p:spPr bwMode="auto">
            <a:xfrm>
              <a:off x="4793" y="178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" name="Freeform 61"/>
            <p:cNvSpPr/>
            <p:nvPr/>
          </p:nvSpPr>
          <p:spPr bwMode="auto">
            <a:xfrm>
              <a:off x="4898" y="1471"/>
              <a:ext cx="304" cy="420"/>
            </a:xfrm>
            <a:custGeom>
              <a:avLst/>
              <a:gdLst>
                <a:gd name="T0" fmla="*/ 1 w 607"/>
                <a:gd name="T1" fmla="*/ 0 h 841"/>
                <a:gd name="T2" fmla="*/ 1 w 607"/>
                <a:gd name="T3" fmla="*/ 0 h 841"/>
                <a:gd name="T4" fmla="*/ 1 w 607"/>
                <a:gd name="T5" fmla="*/ 0 h 841"/>
                <a:gd name="T6" fmla="*/ 1 w 607"/>
                <a:gd name="T7" fmla="*/ 0 h 841"/>
                <a:gd name="T8" fmla="*/ 1 w 607"/>
                <a:gd name="T9" fmla="*/ 0 h 841"/>
                <a:gd name="T10" fmla="*/ 1 w 607"/>
                <a:gd name="T11" fmla="*/ 0 h 841"/>
                <a:gd name="T12" fmla="*/ 1 w 607"/>
                <a:gd name="T13" fmla="*/ 0 h 841"/>
                <a:gd name="T14" fmla="*/ 1 w 607"/>
                <a:gd name="T15" fmla="*/ 0 h 841"/>
                <a:gd name="T16" fmla="*/ 1 w 607"/>
                <a:gd name="T17" fmla="*/ 0 h 841"/>
                <a:gd name="T18" fmla="*/ 1 w 607"/>
                <a:gd name="T19" fmla="*/ 0 h 841"/>
                <a:gd name="T20" fmla="*/ 1 w 607"/>
                <a:gd name="T21" fmla="*/ 0 h 841"/>
                <a:gd name="T22" fmla="*/ 1 w 607"/>
                <a:gd name="T23" fmla="*/ 0 h 841"/>
                <a:gd name="T24" fmla="*/ 1 w 607"/>
                <a:gd name="T25" fmla="*/ 0 h 841"/>
                <a:gd name="T26" fmla="*/ 1 w 607"/>
                <a:gd name="T27" fmla="*/ 0 h 841"/>
                <a:gd name="T28" fmla="*/ 1 w 607"/>
                <a:gd name="T29" fmla="*/ 0 h 841"/>
                <a:gd name="T30" fmla="*/ 1 w 607"/>
                <a:gd name="T31" fmla="*/ 0 h 841"/>
                <a:gd name="T32" fmla="*/ 1 w 607"/>
                <a:gd name="T33" fmla="*/ 0 h 841"/>
                <a:gd name="T34" fmla="*/ 1 w 607"/>
                <a:gd name="T35" fmla="*/ 0 h 841"/>
                <a:gd name="T36" fmla="*/ 1 w 607"/>
                <a:gd name="T37" fmla="*/ 0 h 841"/>
                <a:gd name="T38" fmla="*/ 1 w 607"/>
                <a:gd name="T39" fmla="*/ 0 h 841"/>
                <a:gd name="T40" fmla="*/ 1 w 607"/>
                <a:gd name="T41" fmla="*/ 0 h 841"/>
                <a:gd name="T42" fmla="*/ 1 w 607"/>
                <a:gd name="T43" fmla="*/ 0 h 841"/>
                <a:gd name="T44" fmla="*/ 1 w 607"/>
                <a:gd name="T45" fmla="*/ 0 h 841"/>
                <a:gd name="T46" fmla="*/ 1 w 607"/>
                <a:gd name="T47" fmla="*/ 0 h 841"/>
                <a:gd name="T48" fmla="*/ 1 w 607"/>
                <a:gd name="T49" fmla="*/ 0 h 841"/>
                <a:gd name="T50" fmla="*/ 1 w 607"/>
                <a:gd name="T51" fmla="*/ 0 h 841"/>
                <a:gd name="T52" fmla="*/ 1 w 607"/>
                <a:gd name="T53" fmla="*/ 0 h 841"/>
                <a:gd name="T54" fmla="*/ 1 w 607"/>
                <a:gd name="T55" fmla="*/ 0 h 841"/>
                <a:gd name="T56" fmla="*/ 1 w 607"/>
                <a:gd name="T57" fmla="*/ 0 h 841"/>
                <a:gd name="T58" fmla="*/ 1 w 607"/>
                <a:gd name="T59" fmla="*/ 0 h 841"/>
                <a:gd name="T60" fmla="*/ 1 w 607"/>
                <a:gd name="T61" fmla="*/ 0 h 841"/>
                <a:gd name="T62" fmla="*/ 1 w 607"/>
                <a:gd name="T63" fmla="*/ 0 h 841"/>
                <a:gd name="T64" fmla="*/ 1 w 607"/>
                <a:gd name="T65" fmla="*/ 0 h 841"/>
                <a:gd name="T66" fmla="*/ 1 w 607"/>
                <a:gd name="T67" fmla="*/ 0 h 841"/>
                <a:gd name="T68" fmla="*/ 1 w 607"/>
                <a:gd name="T69" fmla="*/ 0 h 841"/>
                <a:gd name="T70" fmla="*/ 1 w 607"/>
                <a:gd name="T71" fmla="*/ 0 h 841"/>
                <a:gd name="T72" fmla="*/ 1 w 607"/>
                <a:gd name="T73" fmla="*/ 0 h 841"/>
                <a:gd name="T74" fmla="*/ 1 w 607"/>
                <a:gd name="T75" fmla="*/ 0 h 841"/>
                <a:gd name="T76" fmla="*/ 1 w 607"/>
                <a:gd name="T77" fmla="*/ 0 h 841"/>
                <a:gd name="T78" fmla="*/ 1 w 607"/>
                <a:gd name="T79" fmla="*/ 0 h 841"/>
                <a:gd name="T80" fmla="*/ 1 w 607"/>
                <a:gd name="T81" fmla="*/ 0 h 841"/>
                <a:gd name="T82" fmla="*/ 1 w 607"/>
                <a:gd name="T83" fmla="*/ 0 h 841"/>
                <a:gd name="T84" fmla="*/ 1 w 607"/>
                <a:gd name="T85" fmla="*/ 0 h 841"/>
                <a:gd name="T86" fmla="*/ 1 w 607"/>
                <a:gd name="T87" fmla="*/ 0 h 841"/>
                <a:gd name="T88" fmla="*/ 1 w 607"/>
                <a:gd name="T89" fmla="*/ 0 h 841"/>
                <a:gd name="T90" fmla="*/ 1 w 607"/>
                <a:gd name="T91" fmla="*/ 0 h 841"/>
                <a:gd name="T92" fmla="*/ 1 w 607"/>
                <a:gd name="T93" fmla="*/ 0 h 841"/>
                <a:gd name="T94" fmla="*/ 1 w 607"/>
                <a:gd name="T95" fmla="*/ 0 h 841"/>
                <a:gd name="T96" fmla="*/ 1 w 607"/>
                <a:gd name="T97" fmla="*/ 0 h 841"/>
                <a:gd name="T98" fmla="*/ 1 w 607"/>
                <a:gd name="T99" fmla="*/ 0 h 841"/>
                <a:gd name="T100" fmla="*/ 1 w 607"/>
                <a:gd name="T101" fmla="*/ 0 h 841"/>
                <a:gd name="T102" fmla="*/ 1 w 607"/>
                <a:gd name="T103" fmla="*/ 0 h 84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607"/>
                <a:gd name="T157" fmla="*/ 0 h 841"/>
                <a:gd name="T158" fmla="*/ 607 w 607"/>
                <a:gd name="T159" fmla="*/ 841 h 84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607" h="841">
                  <a:moveTo>
                    <a:pt x="0" y="379"/>
                  </a:moveTo>
                  <a:lnTo>
                    <a:pt x="15" y="383"/>
                  </a:lnTo>
                  <a:lnTo>
                    <a:pt x="32" y="386"/>
                  </a:lnTo>
                  <a:lnTo>
                    <a:pt x="52" y="391"/>
                  </a:lnTo>
                  <a:lnTo>
                    <a:pt x="73" y="397"/>
                  </a:lnTo>
                  <a:lnTo>
                    <a:pt x="93" y="405"/>
                  </a:lnTo>
                  <a:lnTo>
                    <a:pt x="116" y="415"/>
                  </a:lnTo>
                  <a:lnTo>
                    <a:pt x="138" y="429"/>
                  </a:lnTo>
                  <a:lnTo>
                    <a:pt x="160" y="447"/>
                  </a:lnTo>
                  <a:lnTo>
                    <a:pt x="181" y="471"/>
                  </a:lnTo>
                  <a:lnTo>
                    <a:pt x="202" y="501"/>
                  </a:lnTo>
                  <a:lnTo>
                    <a:pt x="219" y="537"/>
                  </a:lnTo>
                  <a:lnTo>
                    <a:pt x="235" y="580"/>
                  </a:lnTo>
                  <a:lnTo>
                    <a:pt x="248" y="631"/>
                  </a:lnTo>
                  <a:lnTo>
                    <a:pt x="258" y="691"/>
                  </a:lnTo>
                  <a:lnTo>
                    <a:pt x="264" y="761"/>
                  </a:lnTo>
                  <a:lnTo>
                    <a:pt x="266" y="841"/>
                  </a:lnTo>
                  <a:lnTo>
                    <a:pt x="301" y="841"/>
                  </a:lnTo>
                  <a:lnTo>
                    <a:pt x="301" y="815"/>
                  </a:lnTo>
                  <a:lnTo>
                    <a:pt x="301" y="787"/>
                  </a:lnTo>
                  <a:lnTo>
                    <a:pt x="301" y="756"/>
                  </a:lnTo>
                  <a:lnTo>
                    <a:pt x="302" y="722"/>
                  </a:lnTo>
                  <a:lnTo>
                    <a:pt x="304" y="687"/>
                  </a:lnTo>
                  <a:lnTo>
                    <a:pt x="310" y="651"/>
                  </a:lnTo>
                  <a:lnTo>
                    <a:pt x="318" y="613"/>
                  </a:lnTo>
                  <a:lnTo>
                    <a:pt x="329" y="576"/>
                  </a:lnTo>
                  <a:lnTo>
                    <a:pt x="344" y="539"/>
                  </a:lnTo>
                  <a:lnTo>
                    <a:pt x="364" y="504"/>
                  </a:lnTo>
                  <a:lnTo>
                    <a:pt x="388" y="468"/>
                  </a:lnTo>
                  <a:lnTo>
                    <a:pt x="419" y="435"/>
                  </a:lnTo>
                  <a:lnTo>
                    <a:pt x="455" y="405"/>
                  </a:lnTo>
                  <a:lnTo>
                    <a:pt x="499" y="376"/>
                  </a:lnTo>
                  <a:lnTo>
                    <a:pt x="548" y="351"/>
                  </a:lnTo>
                  <a:lnTo>
                    <a:pt x="607" y="330"/>
                  </a:lnTo>
                  <a:lnTo>
                    <a:pt x="597" y="332"/>
                  </a:lnTo>
                  <a:lnTo>
                    <a:pt x="584" y="336"/>
                  </a:lnTo>
                  <a:lnTo>
                    <a:pt x="570" y="339"/>
                  </a:lnTo>
                  <a:lnTo>
                    <a:pt x="554" y="344"/>
                  </a:lnTo>
                  <a:lnTo>
                    <a:pt x="536" y="351"/>
                  </a:lnTo>
                  <a:lnTo>
                    <a:pt x="517" y="359"/>
                  </a:lnTo>
                  <a:lnTo>
                    <a:pt x="498" y="368"/>
                  </a:lnTo>
                  <a:lnTo>
                    <a:pt x="477" y="378"/>
                  </a:lnTo>
                  <a:lnTo>
                    <a:pt x="456" y="392"/>
                  </a:lnTo>
                  <a:lnTo>
                    <a:pt x="434" y="408"/>
                  </a:lnTo>
                  <a:lnTo>
                    <a:pt x="414" y="426"/>
                  </a:lnTo>
                  <a:lnTo>
                    <a:pt x="394" y="447"/>
                  </a:lnTo>
                  <a:lnTo>
                    <a:pt x="373" y="471"/>
                  </a:lnTo>
                  <a:lnTo>
                    <a:pt x="355" y="498"/>
                  </a:lnTo>
                  <a:lnTo>
                    <a:pt x="338" y="528"/>
                  </a:lnTo>
                  <a:lnTo>
                    <a:pt x="321" y="562"/>
                  </a:lnTo>
                  <a:lnTo>
                    <a:pt x="324" y="550"/>
                  </a:lnTo>
                  <a:lnTo>
                    <a:pt x="326" y="533"/>
                  </a:lnTo>
                  <a:lnTo>
                    <a:pt x="328" y="514"/>
                  </a:lnTo>
                  <a:lnTo>
                    <a:pt x="332" y="491"/>
                  </a:lnTo>
                  <a:lnTo>
                    <a:pt x="335" y="464"/>
                  </a:lnTo>
                  <a:lnTo>
                    <a:pt x="341" y="437"/>
                  </a:lnTo>
                  <a:lnTo>
                    <a:pt x="348" y="407"/>
                  </a:lnTo>
                  <a:lnTo>
                    <a:pt x="356" y="375"/>
                  </a:lnTo>
                  <a:lnTo>
                    <a:pt x="366" y="341"/>
                  </a:lnTo>
                  <a:lnTo>
                    <a:pt x="379" y="306"/>
                  </a:lnTo>
                  <a:lnTo>
                    <a:pt x="394" y="270"/>
                  </a:lnTo>
                  <a:lnTo>
                    <a:pt x="411" y="234"/>
                  </a:lnTo>
                  <a:lnTo>
                    <a:pt x="431" y="196"/>
                  </a:lnTo>
                  <a:lnTo>
                    <a:pt x="454" y="160"/>
                  </a:lnTo>
                  <a:lnTo>
                    <a:pt x="480" y="123"/>
                  </a:lnTo>
                  <a:lnTo>
                    <a:pt x="510" y="87"/>
                  </a:lnTo>
                  <a:lnTo>
                    <a:pt x="486" y="109"/>
                  </a:lnTo>
                  <a:lnTo>
                    <a:pt x="467" y="131"/>
                  </a:lnTo>
                  <a:lnTo>
                    <a:pt x="449" y="153"/>
                  </a:lnTo>
                  <a:lnTo>
                    <a:pt x="434" y="175"/>
                  </a:lnTo>
                  <a:lnTo>
                    <a:pt x="422" y="196"/>
                  </a:lnTo>
                  <a:lnTo>
                    <a:pt x="411" y="216"/>
                  </a:lnTo>
                  <a:lnTo>
                    <a:pt x="402" y="234"/>
                  </a:lnTo>
                  <a:lnTo>
                    <a:pt x="394" y="250"/>
                  </a:lnTo>
                  <a:lnTo>
                    <a:pt x="394" y="233"/>
                  </a:lnTo>
                  <a:lnTo>
                    <a:pt x="396" y="208"/>
                  </a:lnTo>
                  <a:lnTo>
                    <a:pt x="400" y="179"/>
                  </a:lnTo>
                  <a:lnTo>
                    <a:pt x="406" y="146"/>
                  </a:lnTo>
                  <a:lnTo>
                    <a:pt x="412" y="114"/>
                  </a:lnTo>
                  <a:lnTo>
                    <a:pt x="420" y="82"/>
                  </a:lnTo>
                  <a:lnTo>
                    <a:pt x="430" y="57"/>
                  </a:lnTo>
                  <a:lnTo>
                    <a:pt x="440" y="38"/>
                  </a:lnTo>
                  <a:lnTo>
                    <a:pt x="430" y="53"/>
                  </a:lnTo>
                  <a:lnTo>
                    <a:pt x="419" y="73"/>
                  </a:lnTo>
                  <a:lnTo>
                    <a:pt x="410" y="97"/>
                  </a:lnTo>
                  <a:lnTo>
                    <a:pt x="402" y="126"/>
                  </a:lnTo>
                  <a:lnTo>
                    <a:pt x="394" y="158"/>
                  </a:lnTo>
                  <a:lnTo>
                    <a:pt x="389" y="192"/>
                  </a:lnTo>
                  <a:lnTo>
                    <a:pt x="385" y="227"/>
                  </a:lnTo>
                  <a:lnTo>
                    <a:pt x="384" y="263"/>
                  </a:lnTo>
                  <a:lnTo>
                    <a:pt x="374" y="283"/>
                  </a:lnTo>
                  <a:lnTo>
                    <a:pt x="362" y="315"/>
                  </a:lnTo>
                  <a:lnTo>
                    <a:pt x="346" y="359"/>
                  </a:lnTo>
                  <a:lnTo>
                    <a:pt x="329" y="410"/>
                  </a:lnTo>
                  <a:lnTo>
                    <a:pt x="313" y="468"/>
                  </a:lnTo>
                  <a:lnTo>
                    <a:pt x="300" y="529"/>
                  </a:lnTo>
                  <a:lnTo>
                    <a:pt x="289" y="590"/>
                  </a:lnTo>
                  <a:lnTo>
                    <a:pt x="283" y="650"/>
                  </a:lnTo>
                  <a:lnTo>
                    <a:pt x="274" y="617"/>
                  </a:lnTo>
                  <a:lnTo>
                    <a:pt x="265" y="581"/>
                  </a:lnTo>
                  <a:lnTo>
                    <a:pt x="257" y="538"/>
                  </a:lnTo>
                  <a:lnTo>
                    <a:pt x="249" y="491"/>
                  </a:lnTo>
                  <a:lnTo>
                    <a:pt x="244" y="440"/>
                  </a:lnTo>
                  <a:lnTo>
                    <a:pt x="242" y="386"/>
                  </a:lnTo>
                  <a:lnTo>
                    <a:pt x="245" y="330"/>
                  </a:lnTo>
                  <a:lnTo>
                    <a:pt x="253" y="271"/>
                  </a:lnTo>
                  <a:lnTo>
                    <a:pt x="265" y="216"/>
                  </a:lnTo>
                  <a:lnTo>
                    <a:pt x="276" y="168"/>
                  </a:lnTo>
                  <a:lnTo>
                    <a:pt x="287" y="125"/>
                  </a:lnTo>
                  <a:lnTo>
                    <a:pt x="297" y="89"/>
                  </a:lnTo>
                  <a:lnTo>
                    <a:pt x="308" y="59"/>
                  </a:lnTo>
                  <a:lnTo>
                    <a:pt x="318" y="34"/>
                  </a:lnTo>
                  <a:lnTo>
                    <a:pt x="326" y="15"/>
                  </a:lnTo>
                  <a:lnTo>
                    <a:pt x="334" y="0"/>
                  </a:lnTo>
                  <a:lnTo>
                    <a:pt x="326" y="15"/>
                  </a:lnTo>
                  <a:lnTo>
                    <a:pt x="313" y="39"/>
                  </a:lnTo>
                  <a:lnTo>
                    <a:pt x="300" y="72"/>
                  </a:lnTo>
                  <a:lnTo>
                    <a:pt x="285" y="111"/>
                  </a:lnTo>
                  <a:lnTo>
                    <a:pt x="270" y="155"/>
                  </a:lnTo>
                  <a:lnTo>
                    <a:pt x="257" y="200"/>
                  </a:lnTo>
                  <a:lnTo>
                    <a:pt x="248" y="245"/>
                  </a:lnTo>
                  <a:lnTo>
                    <a:pt x="243" y="288"/>
                  </a:lnTo>
                  <a:lnTo>
                    <a:pt x="233" y="263"/>
                  </a:lnTo>
                  <a:lnTo>
                    <a:pt x="218" y="234"/>
                  </a:lnTo>
                  <a:lnTo>
                    <a:pt x="200" y="206"/>
                  </a:lnTo>
                  <a:lnTo>
                    <a:pt x="182" y="175"/>
                  </a:lnTo>
                  <a:lnTo>
                    <a:pt x="165" y="145"/>
                  </a:lnTo>
                  <a:lnTo>
                    <a:pt x="150" y="116"/>
                  </a:lnTo>
                  <a:lnTo>
                    <a:pt x="139" y="88"/>
                  </a:lnTo>
                  <a:lnTo>
                    <a:pt x="136" y="63"/>
                  </a:lnTo>
                  <a:lnTo>
                    <a:pt x="136" y="86"/>
                  </a:lnTo>
                  <a:lnTo>
                    <a:pt x="145" y="116"/>
                  </a:lnTo>
                  <a:lnTo>
                    <a:pt x="160" y="152"/>
                  </a:lnTo>
                  <a:lnTo>
                    <a:pt x="180" y="189"/>
                  </a:lnTo>
                  <a:lnTo>
                    <a:pt x="199" y="227"/>
                  </a:lnTo>
                  <a:lnTo>
                    <a:pt x="217" y="261"/>
                  </a:lnTo>
                  <a:lnTo>
                    <a:pt x="230" y="290"/>
                  </a:lnTo>
                  <a:lnTo>
                    <a:pt x="236" y="309"/>
                  </a:lnTo>
                  <a:lnTo>
                    <a:pt x="233" y="336"/>
                  </a:lnTo>
                  <a:lnTo>
                    <a:pt x="229" y="363"/>
                  </a:lnTo>
                  <a:lnTo>
                    <a:pt x="226" y="390"/>
                  </a:lnTo>
                  <a:lnTo>
                    <a:pt x="226" y="414"/>
                  </a:lnTo>
                  <a:lnTo>
                    <a:pt x="204" y="392"/>
                  </a:lnTo>
                  <a:lnTo>
                    <a:pt x="181" y="366"/>
                  </a:lnTo>
                  <a:lnTo>
                    <a:pt x="158" y="334"/>
                  </a:lnTo>
                  <a:lnTo>
                    <a:pt x="136" y="299"/>
                  </a:lnTo>
                  <a:lnTo>
                    <a:pt x="119" y="259"/>
                  </a:lnTo>
                  <a:lnTo>
                    <a:pt x="107" y="214"/>
                  </a:lnTo>
                  <a:lnTo>
                    <a:pt x="101" y="163"/>
                  </a:lnTo>
                  <a:lnTo>
                    <a:pt x="105" y="108"/>
                  </a:lnTo>
                  <a:lnTo>
                    <a:pt x="99" y="134"/>
                  </a:lnTo>
                  <a:lnTo>
                    <a:pt x="98" y="171"/>
                  </a:lnTo>
                  <a:lnTo>
                    <a:pt x="100" y="212"/>
                  </a:lnTo>
                  <a:lnTo>
                    <a:pt x="107" y="252"/>
                  </a:lnTo>
                  <a:lnTo>
                    <a:pt x="94" y="240"/>
                  </a:lnTo>
                  <a:lnTo>
                    <a:pt x="82" y="224"/>
                  </a:lnTo>
                  <a:lnTo>
                    <a:pt x="70" y="206"/>
                  </a:lnTo>
                  <a:lnTo>
                    <a:pt x="61" y="185"/>
                  </a:lnTo>
                  <a:lnTo>
                    <a:pt x="52" y="164"/>
                  </a:lnTo>
                  <a:lnTo>
                    <a:pt x="45" y="145"/>
                  </a:lnTo>
                  <a:lnTo>
                    <a:pt x="41" y="128"/>
                  </a:lnTo>
                  <a:lnTo>
                    <a:pt x="39" y="116"/>
                  </a:lnTo>
                  <a:lnTo>
                    <a:pt x="39" y="130"/>
                  </a:lnTo>
                  <a:lnTo>
                    <a:pt x="43" y="148"/>
                  </a:lnTo>
                  <a:lnTo>
                    <a:pt x="47" y="169"/>
                  </a:lnTo>
                  <a:lnTo>
                    <a:pt x="55" y="191"/>
                  </a:lnTo>
                  <a:lnTo>
                    <a:pt x="66" y="214"/>
                  </a:lnTo>
                  <a:lnTo>
                    <a:pt x="78" y="234"/>
                  </a:lnTo>
                  <a:lnTo>
                    <a:pt x="94" y="254"/>
                  </a:lnTo>
                  <a:lnTo>
                    <a:pt x="113" y="269"/>
                  </a:lnTo>
                  <a:lnTo>
                    <a:pt x="119" y="285"/>
                  </a:lnTo>
                  <a:lnTo>
                    <a:pt x="127" y="301"/>
                  </a:lnTo>
                  <a:lnTo>
                    <a:pt x="134" y="318"/>
                  </a:lnTo>
                  <a:lnTo>
                    <a:pt x="143" y="333"/>
                  </a:lnTo>
                  <a:lnTo>
                    <a:pt x="151" y="348"/>
                  </a:lnTo>
                  <a:lnTo>
                    <a:pt x="160" y="361"/>
                  </a:lnTo>
                  <a:lnTo>
                    <a:pt x="169" y="372"/>
                  </a:lnTo>
                  <a:lnTo>
                    <a:pt x="177" y="382"/>
                  </a:lnTo>
                  <a:lnTo>
                    <a:pt x="185" y="389"/>
                  </a:lnTo>
                  <a:lnTo>
                    <a:pt x="194" y="397"/>
                  </a:lnTo>
                  <a:lnTo>
                    <a:pt x="203" y="407"/>
                  </a:lnTo>
                  <a:lnTo>
                    <a:pt x="211" y="420"/>
                  </a:lnTo>
                  <a:lnTo>
                    <a:pt x="219" y="438"/>
                  </a:lnTo>
                  <a:lnTo>
                    <a:pt x="227" y="462"/>
                  </a:lnTo>
                  <a:lnTo>
                    <a:pt x="233" y="496"/>
                  </a:lnTo>
                  <a:lnTo>
                    <a:pt x="238" y="537"/>
                  </a:lnTo>
                  <a:lnTo>
                    <a:pt x="230" y="521"/>
                  </a:lnTo>
                  <a:lnTo>
                    <a:pt x="221" y="502"/>
                  </a:lnTo>
                  <a:lnTo>
                    <a:pt x="210" y="485"/>
                  </a:lnTo>
                  <a:lnTo>
                    <a:pt x="197" y="468"/>
                  </a:lnTo>
                  <a:lnTo>
                    <a:pt x="184" y="453"/>
                  </a:lnTo>
                  <a:lnTo>
                    <a:pt x="173" y="439"/>
                  </a:lnTo>
                  <a:lnTo>
                    <a:pt x="164" y="429"/>
                  </a:lnTo>
                  <a:lnTo>
                    <a:pt x="156" y="422"/>
                  </a:lnTo>
                  <a:lnTo>
                    <a:pt x="145" y="405"/>
                  </a:lnTo>
                  <a:lnTo>
                    <a:pt x="134" y="379"/>
                  </a:lnTo>
                  <a:lnTo>
                    <a:pt x="126" y="357"/>
                  </a:lnTo>
                  <a:lnTo>
                    <a:pt x="122" y="348"/>
                  </a:lnTo>
                  <a:lnTo>
                    <a:pt x="124" y="366"/>
                  </a:lnTo>
                  <a:lnTo>
                    <a:pt x="130" y="387"/>
                  </a:lnTo>
                  <a:lnTo>
                    <a:pt x="136" y="406"/>
                  </a:lnTo>
                  <a:lnTo>
                    <a:pt x="138" y="414"/>
                  </a:lnTo>
                  <a:lnTo>
                    <a:pt x="122" y="406"/>
                  </a:lnTo>
                  <a:lnTo>
                    <a:pt x="105" y="398"/>
                  </a:lnTo>
                  <a:lnTo>
                    <a:pt x="86" y="391"/>
                  </a:lnTo>
                  <a:lnTo>
                    <a:pt x="67" y="386"/>
                  </a:lnTo>
                  <a:lnTo>
                    <a:pt x="48" y="382"/>
                  </a:lnTo>
                  <a:lnTo>
                    <a:pt x="30" y="379"/>
                  </a:lnTo>
                  <a:lnTo>
                    <a:pt x="14" y="378"/>
                  </a:lnTo>
                  <a:lnTo>
                    <a:pt x="0" y="379"/>
                  </a:lnTo>
                  <a:close/>
                </a:path>
              </a:pathLst>
            </a:custGeom>
            <a:solidFill>
              <a:srgbClr val="0C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5" name="Freeform 62"/>
            <p:cNvSpPr/>
            <p:nvPr/>
          </p:nvSpPr>
          <p:spPr bwMode="auto">
            <a:xfrm>
              <a:off x="4812" y="1406"/>
              <a:ext cx="426" cy="307"/>
            </a:xfrm>
            <a:custGeom>
              <a:avLst/>
              <a:gdLst>
                <a:gd name="T0" fmla="*/ 0 w 854"/>
                <a:gd name="T1" fmla="*/ 1 h 614"/>
                <a:gd name="T2" fmla="*/ 0 w 854"/>
                <a:gd name="T3" fmla="*/ 1 h 614"/>
                <a:gd name="T4" fmla="*/ 0 w 854"/>
                <a:gd name="T5" fmla="*/ 1 h 614"/>
                <a:gd name="T6" fmla="*/ 0 w 854"/>
                <a:gd name="T7" fmla="*/ 1 h 614"/>
                <a:gd name="T8" fmla="*/ 0 w 854"/>
                <a:gd name="T9" fmla="*/ 1 h 614"/>
                <a:gd name="T10" fmla="*/ 0 w 854"/>
                <a:gd name="T11" fmla="*/ 1 h 614"/>
                <a:gd name="T12" fmla="*/ 0 w 854"/>
                <a:gd name="T13" fmla="*/ 1 h 614"/>
                <a:gd name="T14" fmla="*/ 0 w 854"/>
                <a:gd name="T15" fmla="*/ 1 h 614"/>
                <a:gd name="T16" fmla="*/ 0 w 854"/>
                <a:gd name="T17" fmla="*/ 1 h 614"/>
                <a:gd name="T18" fmla="*/ 0 w 854"/>
                <a:gd name="T19" fmla="*/ 1 h 614"/>
                <a:gd name="T20" fmla="*/ 0 w 854"/>
                <a:gd name="T21" fmla="*/ 1 h 614"/>
                <a:gd name="T22" fmla="*/ 0 w 854"/>
                <a:gd name="T23" fmla="*/ 1 h 614"/>
                <a:gd name="T24" fmla="*/ 0 w 854"/>
                <a:gd name="T25" fmla="*/ 1 h 614"/>
                <a:gd name="T26" fmla="*/ 0 w 854"/>
                <a:gd name="T27" fmla="*/ 1 h 614"/>
                <a:gd name="T28" fmla="*/ 0 w 854"/>
                <a:gd name="T29" fmla="*/ 1 h 614"/>
                <a:gd name="T30" fmla="*/ 0 w 854"/>
                <a:gd name="T31" fmla="*/ 1 h 614"/>
                <a:gd name="T32" fmla="*/ 0 w 854"/>
                <a:gd name="T33" fmla="*/ 1 h 614"/>
                <a:gd name="T34" fmla="*/ 0 w 854"/>
                <a:gd name="T35" fmla="*/ 1 h 614"/>
                <a:gd name="T36" fmla="*/ 0 w 854"/>
                <a:gd name="T37" fmla="*/ 1 h 614"/>
                <a:gd name="T38" fmla="*/ 0 w 854"/>
                <a:gd name="T39" fmla="*/ 1 h 614"/>
                <a:gd name="T40" fmla="*/ 0 w 854"/>
                <a:gd name="T41" fmla="*/ 1 h 614"/>
                <a:gd name="T42" fmla="*/ 0 w 854"/>
                <a:gd name="T43" fmla="*/ 1 h 614"/>
                <a:gd name="T44" fmla="*/ 0 w 854"/>
                <a:gd name="T45" fmla="*/ 1 h 614"/>
                <a:gd name="T46" fmla="*/ 0 w 854"/>
                <a:gd name="T47" fmla="*/ 1 h 614"/>
                <a:gd name="T48" fmla="*/ 0 w 854"/>
                <a:gd name="T49" fmla="*/ 1 h 614"/>
                <a:gd name="T50" fmla="*/ 0 w 854"/>
                <a:gd name="T51" fmla="*/ 1 h 614"/>
                <a:gd name="T52" fmla="*/ 0 w 854"/>
                <a:gd name="T53" fmla="*/ 1 h 614"/>
                <a:gd name="T54" fmla="*/ 0 w 854"/>
                <a:gd name="T55" fmla="*/ 1 h 614"/>
                <a:gd name="T56" fmla="*/ 0 w 854"/>
                <a:gd name="T57" fmla="*/ 1 h 614"/>
                <a:gd name="T58" fmla="*/ 0 w 854"/>
                <a:gd name="T59" fmla="*/ 1 h 614"/>
                <a:gd name="T60" fmla="*/ 0 w 854"/>
                <a:gd name="T61" fmla="*/ 1 h 614"/>
                <a:gd name="T62" fmla="*/ 0 w 854"/>
                <a:gd name="T63" fmla="*/ 1 h 614"/>
                <a:gd name="T64" fmla="*/ 0 w 854"/>
                <a:gd name="T65" fmla="*/ 1 h 614"/>
                <a:gd name="T66" fmla="*/ 0 w 854"/>
                <a:gd name="T67" fmla="*/ 1 h 614"/>
                <a:gd name="T68" fmla="*/ 0 w 854"/>
                <a:gd name="T69" fmla="*/ 1 h 614"/>
                <a:gd name="T70" fmla="*/ 0 w 854"/>
                <a:gd name="T71" fmla="*/ 1 h 614"/>
                <a:gd name="T72" fmla="*/ 0 w 854"/>
                <a:gd name="T73" fmla="*/ 1 h 614"/>
                <a:gd name="T74" fmla="*/ 0 w 854"/>
                <a:gd name="T75" fmla="*/ 1 h 614"/>
                <a:gd name="T76" fmla="*/ 0 w 854"/>
                <a:gd name="T77" fmla="*/ 1 h 614"/>
                <a:gd name="T78" fmla="*/ 0 w 854"/>
                <a:gd name="T79" fmla="*/ 1 h 614"/>
                <a:gd name="T80" fmla="*/ 0 w 854"/>
                <a:gd name="T81" fmla="*/ 1 h 614"/>
                <a:gd name="T82" fmla="*/ 0 w 854"/>
                <a:gd name="T83" fmla="*/ 1 h 614"/>
                <a:gd name="T84" fmla="*/ 0 w 854"/>
                <a:gd name="T85" fmla="*/ 1 h 614"/>
                <a:gd name="T86" fmla="*/ 0 w 854"/>
                <a:gd name="T87" fmla="*/ 1 h 614"/>
                <a:gd name="T88" fmla="*/ 0 w 854"/>
                <a:gd name="T89" fmla="*/ 1 h 614"/>
                <a:gd name="T90" fmla="*/ 0 w 854"/>
                <a:gd name="T91" fmla="*/ 1 h 614"/>
                <a:gd name="T92" fmla="*/ 0 w 854"/>
                <a:gd name="T93" fmla="*/ 1 h 614"/>
                <a:gd name="T94" fmla="*/ 0 w 854"/>
                <a:gd name="T95" fmla="*/ 0 h 614"/>
                <a:gd name="T96" fmla="*/ 0 w 854"/>
                <a:gd name="T97" fmla="*/ 1 h 614"/>
                <a:gd name="T98" fmla="*/ 0 w 854"/>
                <a:gd name="T99" fmla="*/ 1 h 614"/>
                <a:gd name="T100" fmla="*/ 0 w 854"/>
                <a:gd name="T101" fmla="*/ 1 h 61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854"/>
                <a:gd name="T154" fmla="*/ 0 h 614"/>
                <a:gd name="T155" fmla="*/ 854 w 854"/>
                <a:gd name="T156" fmla="*/ 614 h 61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854" h="614">
                  <a:moveTo>
                    <a:pt x="393" y="145"/>
                  </a:moveTo>
                  <a:lnTo>
                    <a:pt x="396" y="135"/>
                  </a:lnTo>
                  <a:lnTo>
                    <a:pt x="396" y="123"/>
                  </a:lnTo>
                  <a:lnTo>
                    <a:pt x="394" y="108"/>
                  </a:lnTo>
                  <a:lnTo>
                    <a:pt x="388" y="94"/>
                  </a:lnTo>
                  <a:lnTo>
                    <a:pt x="380" y="81"/>
                  </a:lnTo>
                  <a:lnTo>
                    <a:pt x="371" y="71"/>
                  </a:lnTo>
                  <a:lnTo>
                    <a:pt x="361" y="66"/>
                  </a:lnTo>
                  <a:lnTo>
                    <a:pt x="349" y="67"/>
                  </a:lnTo>
                  <a:lnTo>
                    <a:pt x="355" y="61"/>
                  </a:lnTo>
                  <a:lnTo>
                    <a:pt x="358" y="55"/>
                  </a:lnTo>
                  <a:lnTo>
                    <a:pt x="357" y="50"/>
                  </a:lnTo>
                  <a:lnTo>
                    <a:pt x="354" y="46"/>
                  </a:lnTo>
                  <a:lnTo>
                    <a:pt x="348" y="42"/>
                  </a:lnTo>
                  <a:lnTo>
                    <a:pt x="339" y="40"/>
                  </a:lnTo>
                  <a:lnTo>
                    <a:pt x="330" y="40"/>
                  </a:lnTo>
                  <a:lnTo>
                    <a:pt x="317" y="40"/>
                  </a:lnTo>
                  <a:lnTo>
                    <a:pt x="304" y="41"/>
                  </a:lnTo>
                  <a:lnTo>
                    <a:pt x="290" y="44"/>
                  </a:lnTo>
                  <a:lnTo>
                    <a:pt x="275" y="50"/>
                  </a:lnTo>
                  <a:lnTo>
                    <a:pt x="260" y="57"/>
                  </a:lnTo>
                  <a:lnTo>
                    <a:pt x="245" y="65"/>
                  </a:lnTo>
                  <a:lnTo>
                    <a:pt x="230" y="77"/>
                  </a:lnTo>
                  <a:lnTo>
                    <a:pt x="217" y="89"/>
                  </a:lnTo>
                  <a:lnTo>
                    <a:pt x="204" y="104"/>
                  </a:lnTo>
                  <a:lnTo>
                    <a:pt x="191" y="105"/>
                  </a:lnTo>
                  <a:lnTo>
                    <a:pt x="179" y="111"/>
                  </a:lnTo>
                  <a:lnTo>
                    <a:pt x="165" y="120"/>
                  </a:lnTo>
                  <a:lnTo>
                    <a:pt x="153" y="133"/>
                  </a:lnTo>
                  <a:lnTo>
                    <a:pt x="145" y="147"/>
                  </a:lnTo>
                  <a:lnTo>
                    <a:pt x="142" y="161"/>
                  </a:lnTo>
                  <a:lnTo>
                    <a:pt x="145" y="173"/>
                  </a:lnTo>
                  <a:lnTo>
                    <a:pt x="156" y="183"/>
                  </a:lnTo>
                  <a:lnTo>
                    <a:pt x="138" y="194"/>
                  </a:lnTo>
                  <a:lnTo>
                    <a:pt x="127" y="207"/>
                  </a:lnTo>
                  <a:lnTo>
                    <a:pt x="121" y="221"/>
                  </a:lnTo>
                  <a:lnTo>
                    <a:pt x="119" y="233"/>
                  </a:lnTo>
                  <a:lnTo>
                    <a:pt x="121" y="246"/>
                  </a:lnTo>
                  <a:lnTo>
                    <a:pt x="127" y="257"/>
                  </a:lnTo>
                  <a:lnTo>
                    <a:pt x="135" y="268"/>
                  </a:lnTo>
                  <a:lnTo>
                    <a:pt x="145" y="277"/>
                  </a:lnTo>
                  <a:lnTo>
                    <a:pt x="158" y="284"/>
                  </a:lnTo>
                  <a:lnTo>
                    <a:pt x="171" y="288"/>
                  </a:lnTo>
                  <a:lnTo>
                    <a:pt x="184" y="290"/>
                  </a:lnTo>
                  <a:lnTo>
                    <a:pt x="198" y="287"/>
                  </a:lnTo>
                  <a:lnTo>
                    <a:pt x="211" y="282"/>
                  </a:lnTo>
                  <a:lnTo>
                    <a:pt x="222" y="272"/>
                  </a:lnTo>
                  <a:lnTo>
                    <a:pt x="232" y="257"/>
                  </a:lnTo>
                  <a:lnTo>
                    <a:pt x="238" y="238"/>
                  </a:lnTo>
                  <a:lnTo>
                    <a:pt x="245" y="248"/>
                  </a:lnTo>
                  <a:lnTo>
                    <a:pt x="256" y="255"/>
                  </a:lnTo>
                  <a:lnTo>
                    <a:pt x="270" y="258"/>
                  </a:lnTo>
                  <a:lnTo>
                    <a:pt x="285" y="257"/>
                  </a:lnTo>
                  <a:lnTo>
                    <a:pt x="300" y="253"/>
                  </a:lnTo>
                  <a:lnTo>
                    <a:pt x="312" y="244"/>
                  </a:lnTo>
                  <a:lnTo>
                    <a:pt x="324" y="231"/>
                  </a:lnTo>
                  <a:lnTo>
                    <a:pt x="332" y="215"/>
                  </a:lnTo>
                  <a:lnTo>
                    <a:pt x="338" y="227"/>
                  </a:lnTo>
                  <a:lnTo>
                    <a:pt x="344" y="237"/>
                  </a:lnTo>
                  <a:lnTo>
                    <a:pt x="350" y="244"/>
                  </a:lnTo>
                  <a:lnTo>
                    <a:pt x="353" y="246"/>
                  </a:lnTo>
                  <a:lnTo>
                    <a:pt x="336" y="260"/>
                  </a:lnTo>
                  <a:lnTo>
                    <a:pt x="327" y="278"/>
                  </a:lnTo>
                  <a:lnTo>
                    <a:pt x="323" y="296"/>
                  </a:lnTo>
                  <a:lnTo>
                    <a:pt x="324" y="310"/>
                  </a:lnTo>
                  <a:lnTo>
                    <a:pt x="315" y="308"/>
                  </a:lnTo>
                  <a:lnTo>
                    <a:pt x="301" y="307"/>
                  </a:lnTo>
                  <a:lnTo>
                    <a:pt x="282" y="309"/>
                  </a:lnTo>
                  <a:lnTo>
                    <a:pt x="262" y="313"/>
                  </a:lnTo>
                  <a:lnTo>
                    <a:pt x="240" y="318"/>
                  </a:lnTo>
                  <a:lnTo>
                    <a:pt x="220" y="328"/>
                  </a:lnTo>
                  <a:lnTo>
                    <a:pt x="202" y="338"/>
                  </a:lnTo>
                  <a:lnTo>
                    <a:pt x="189" y="351"/>
                  </a:lnTo>
                  <a:lnTo>
                    <a:pt x="185" y="337"/>
                  </a:lnTo>
                  <a:lnTo>
                    <a:pt x="172" y="325"/>
                  </a:lnTo>
                  <a:lnTo>
                    <a:pt x="150" y="317"/>
                  </a:lnTo>
                  <a:lnTo>
                    <a:pt x="123" y="314"/>
                  </a:lnTo>
                  <a:lnTo>
                    <a:pt x="93" y="316"/>
                  </a:lnTo>
                  <a:lnTo>
                    <a:pt x="65" y="326"/>
                  </a:lnTo>
                  <a:lnTo>
                    <a:pt x="38" y="345"/>
                  </a:lnTo>
                  <a:lnTo>
                    <a:pt x="17" y="374"/>
                  </a:lnTo>
                  <a:lnTo>
                    <a:pt x="9" y="392"/>
                  </a:lnTo>
                  <a:lnTo>
                    <a:pt x="5" y="412"/>
                  </a:lnTo>
                  <a:lnTo>
                    <a:pt x="1" y="432"/>
                  </a:lnTo>
                  <a:lnTo>
                    <a:pt x="0" y="453"/>
                  </a:lnTo>
                  <a:lnTo>
                    <a:pt x="2" y="474"/>
                  </a:lnTo>
                  <a:lnTo>
                    <a:pt x="7" y="493"/>
                  </a:lnTo>
                  <a:lnTo>
                    <a:pt x="15" y="512"/>
                  </a:lnTo>
                  <a:lnTo>
                    <a:pt x="25" y="528"/>
                  </a:lnTo>
                  <a:lnTo>
                    <a:pt x="38" y="540"/>
                  </a:lnTo>
                  <a:lnTo>
                    <a:pt x="54" y="551"/>
                  </a:lnTo>
                  <a:lnTo>
                    <a:pt x="74" y="558"/>
                  </a:lnTo>
                  <a:lnTo>
                    <a:pt x="97" y="559"/>
                  </a:lnTo>
                  <a:lnTo>
                    <a:pt x="122" y="555"/>
                  </a:lnTo>
                  <a:lnTo>
                    <a:pt x="152" y="547"/>
                  </a:lnTo>
                  <a:lnTo>
                    <a:pt x="184" y="531"/>
                  </a:lnTo>
                  <a:lnTo>
                    <a:pt x="221" y="509"/>
                  </a:lnTo>
                  <a:lnTo>
                    <a:pt x="241" y="517"/>
                  </a:lnTo>
                  <a:lnTo>
                    <a:pt x="263" y="520"/>
                  </a:lnTo>
                  <a:lnTo>
                    <a:pt x="285" y="517"/>
                  </a:lnTo>
                  <a:lnTo>
                    <a:pt x="306" y="513"/>
                  </a:lnTo>
                  <a:lnTo>
                    <a:pt x="326" y="505"/>
                  </a:lnTo>
                  <a:lnTo>
                    <a:pt x="343" y="494"/>
                  </a:lnTo>
                  <a:lnTo>
                    <a:pt x="357" y="483"/>
                  </a:lnTo>
                  <a:lnTo>
                    <a:pt x="364" y="471"/>
                  </a:lnTo>
                  <a:lnTo>
                    <a:pt x="369" y="483"/>
                  </a:lnTo>
                  <a:lnTo>
                    <a:pt x="378" y="490"/>
                  </a:lnTo>
                  <a:lnTo>
                    <a:pt x="392" y="493"/>
                  </a:lnTo>
                  <a:lnTo>
                    <a:pt x="407" y="492"/>
                  </a:lnTo>
                  <a:lnTo>
                    <a:pt x="424" y="489"/>
                  </a:lnTo>
                  <a:lnTo>
                    <a:pt x="439" y="482"/>
                  </a:lnTo>
                  <a:lnTo>
                    <a:pt x="453" y="471"/>
                  </a:lnTo>
                  <a:lnTo>
                    <a:pt x="463" y="459"/>
                  </a:lnTo>
                  <a:lnTo>
                    <a:pt x="459" y="478"/>
                  </a:lnTo>
                  <a:lnTo>
                    <a:pt x="452" y="501"/>
                  </a:lnTo>
                  <a:lnTo>
                    <a:pt x="448" y="527"/>
                  </a:lnTo>
                  <a:lnTo>
                    <a:pt x="448" y="551"/>
                  </a:lnTo>
                  <a:lnTo>
                    <a:pt x="456" y="574"/>
                  </a:lnTo>
                  <a:lnTo>
                    <a:pt x="472" y="593"/>
                  </a:lnTo>
                  <a:lnTo>
                    <a:pt x="502" y="607"/>
                  </a:lnTo>
                  <a:lnTo>
                    <a:pt x="546" y="614"/>
                  </a:lnTo>
                  <a:lnTo>
                    <a:pt x="593" y="614"/>
                  </a:lnTo>
                  <a:lnTo>
                    <a:pt x="629" y="612"/>
                  </a:lnTo>
                  <a:lnTo>
                    <a:pt x="657" y="606"/>
                  </a:lnTo>
                  <a:lnTo>
                    <a:pt x="676" y="597"/>
                  </a:lnTo>
                  <a:lnTo>
                    <a:pt x="690" y="588"/>
                  </a:lnTo>
                  <a:lnTo>
                    <a:pt x="697" y="576"/>
                  </a:lnTo>
                  <a:lnTo>
                    <a:pt x="702" y="563"/>
                  </a:lnTo>
                  <a:lnTo>
                    <a:pt x="704" y="550"/>
                  </a:lnTo>
                  <a:lnTo>
                    <a:pt x="702" y="531"/>
                  </a:lnTo>
                  <a:lnTo>
                    <a:pt x="692" y="513"/>
                  </a:lnTo>
                  <a:lnTo>
                    <a:pt x="677" y="494"/>
                  </a:lnTo>
                  <a:lnTo>
                    <a:pt x="659" y="481"/>
                  </a:lnTo>
                  <a:lnTo>
                    <a:pt x="637" y="469"/>
                  </a:lnTo>
                  <a:lnTo>
                    <a:pt x="615" y="463"/>
                  </a:lnTo>
                  <a:lnTo>
                    <a:pt x="594" y="464"/>
                  </a:lnTo>
                  <a:lnTo>
                    <a:pt x="576" y="474"/>
                  </a:lnTo>
                  <a:lnTo>
                    <a:pt x="586" y="467"/>
                  </a:lnTo>
                  <a:lnTo>
                    <a:pt x="604" y="460"/>
                  </a:lnTo>
                  <a:lnTo>
                    <a:pt x="626" y="456"/>
                  </a:lnTo>
                  <a:lnTo>
                    <a:pt x="649" y="455"/>
                  </a:lnTo>
                  <a:lnTo>
                    <a:pt x="673" y="459"/>
                  </a:lnTo>
                  <a:lnTo>
                    <a:pt x="695" y="469"/>
                  </a:lnTo>
                  <a:lnTo>
                    <a:pt x="712" y="486"/>
                  </a:lnTo>
                  <a:lnTo>
                    <a:pt x="722" y="512"/>
                  </a:lnTo>
                  <a:lnTo>
                    <a:pt x="735" y="516"/>
                  </a:lnTo>
                  <a:lnTo>
                    <a:pt x="751" y="515"/>
                  </a:lnTo>
                  <a:lnTo>
                    <a:pt x="770" y="508"/>
                  </a:lnTo>
                  <a:lnTo>
                    <a:pt x="788" y="498"/>
                  </a:lnTo>
                  <a:lnTo>
                    <a:pt x="803" y="484"/>
                  </a:lnTo>
                  <a:lnTo>
                    <a:pt x="813" y="468"/>
                  </a:lnTo>
                  <a:lnTo>
                    <a:pt x="817" y="451"/>
                  </a:lnTo>
                  <a:lnTo>
                    <a:pt x="812" y="433"/>
                  </a:lnTo>
                  <a:lnTo>
                    <a:pt x="828" y="428"/>
                  </a:lnTo>
                  <a:lnTo>
                    <a:pt x="841" y="408"/>
                  </a:lnTo>
                  <a:lnTo>
                    <a:pt x="850" y="382"/>
                  </a:lnTo>
                  <a:lnTo>
                    <a:pt x="854" y="351"/>
                  </a:lnTo>
                  <a:lnTo>
                    <a:pt x="849" y="322"/>
                  </a:lnTo>
                  <a:lnTo>
                    <a:pt x="836" y="300"/>
                  </a:lnTo>
                  <a:lnTo>
                    <a:pt x="812" y="291"/>
                  </a:lnTo>
                  <a:lnTo>
                    <a:pt x="778" y="300"/>
                  </a:lnTo>
                  <a:lnTo>
                    <a:pt x="773" y="285"/>
                  </a:lnTo>
                  <a:lnTo>
                    <a:pt x="762" y="275"/>
                  </a:lnTo>
                  <a:lnTo>
                    <a:pt x="743" y="269"/>
                  </a:lnTo>
                  <a:lnTo>
                    <a:pt x="722" y="268"/>
                  </a:lnTo>
                  <a:lnTo>
                    <a:pt x="700" y="272"/>
                  </a:lnTo>
                  <a:lnTo>
                    <a:pt x="682" y="283"/>
                  </a:lnTo>
                  <a:lnTo>
                    <a:pt x="668" y="299"/>
                  </a:lnTo>
                  <a:lnTo>
                    <a:pt x="661" y="323"/>
                  </a:lnTo>
                  <a:lnTo>
                    <a:pt x="657" y="316"/>
                  </a:lnTo>
                  <a:lnTo>
                    <a:pt x="649" y="309"/>
                  </a:lnTo>
                  <a:lnTo>
                    <a:pt x="637" y="303"/>
                  </a:lnTo>
                  <a:lnTo>
                    <a:pt x="624" y="299"/>
                  </a:lnTo>
                  <a:lnTo>
                    <a:pt x="609" y="294"/>
                  </a:lnTo>
                  <a:lnTo>
                    <a:pt x="593" y="292"/>
                  </a:lnTo>
                  <a:lnTo>
                    <a:pt x="576" y="291"/>
                  </a:lnTo>
                  <a:lnTo>
                    <a:pt x="559" y="290"/>
                  </a:lnTo>
                  <a:lnTo>
                    <a:pt x="541" y="291"/>
                  </a:lnTo>
                  <a:lnTo>
                    <a:pt x="524" y="294"/>
                  </a:lnTo>
                  <a:lnTo>
                    <a:pt x="508" y="298"/>
                  </a:lnTo>
                  <a:lnTo>
                    <a:pt x="494" y="303"/>
                  </a:lnTo>
                  <a:lnTo>
                    <a:pt x="482" y="311"/>
                  </a:lnTo>
                  <a:lnTo>
                    <a:pt x="471" y="321"/>
                  </a:lnTo>
                  <a:lnTo>
                    <a:pt x="464" y="332"/>
                  </a:lnTo>
                  <a:lnTo>
                    <a:pt x="460" y="346"/>
                  </a:lnTo>
                  <a:lnTo>
                    <a:pt x="454" y="330"/>
                  </a:lnTo>
                  <a:lnTo>
                    <a:pt x="454" y="315"/>
                  </a:lnTo>
                  <a:lnTo>
                    <a:pt x="459" y="301"/>
                  </a:lnTo>
                  <a:lnTo>
                    <a:pt x="467" y="290"/>
                  </a:lnTo>
                  <a:lnTo>
                    <a:pt x="477" y="282"/>
                  </a:lnTo>
                  <a:lnTo>
                    <a:pt x="487" y="276"/>
                  </a:lnTo>
                  <a:lnTo>
                    <a:pt x="499" y="273"/>
                  </a:lnTo>
                  <a:lnTo>
                    <a:pt x="510" y="276"/>
                  </a:lnTo>
                  <a:lnTo>
                    <a:pt x="515" y="260"/>
                  </a:lnTo>
                  <a:lnTo>
                    <a:pt x="527" y="245"/>
                  </a:lnTo>
                  <a:lnTo>
                    <a:pt x="543" y="231"/>
                  </a:lnTo>
                  <a:lnTo>
                    <a:pt x="563" y="221"/>
                  </a:lnTo>
                  <a:lnTo>
                    <a:pt x="588" y="215"/>
                  </a:lnTo>
                  <a:lnTo>
                    <a:pt x="614" y="215"/>
                  </a:lnTo>
                  <a:lnTo>
                    <a:pt x="642" y="224"/>
                  </a:lnTo>
                  <a:lnTo>
                    <a:pt x="669" y="242"/>
                  </a:lnTo>
                  <a:lnTo>
                    <a:pt x="691" y="252"/>
                  </a:lnTo>
                  <a:lnTo>
                    <a:pt x="718" y="249"/>
                  </a:lnTo>
                  <a:lnTo>
                    <a:pt x="743" y="238"/>
                  </a:lnTo>
                  <a:lnTo>
                    <a:pt x="765" y="222"/>
                  </a:lnTo>
                  <a:lnTo>
                    <a:pt x="779" y="203"/>
                  </a:lnTo>
                  <a:lnTo>
                    <a:pt x="783" y="185"/>
                  </a:lnTo>
                  <a:lnTo>
                    <a:pt x="774" y="172"/>
                  </a:lnTo>
                  <a:lnTo>
                    <a:pt x="747" y="165"/>
                  </a:lnTo>
                  <a:lnTo>
                    <a:pt x="753" y="160"/>
                  </a:lnTo>
                  <a:lnTo>
                    <a:pt x="758" y="154"/>
                  </a:lnTo>
                  <a:lnTo>
                    <a:pt x="762" y="147"/>
                  </a:lnTo>
                  <a:lnTo>
                    <a:pt x="762" y="140"/>
                  </a:lnTo>
                  <a:lnTo>
                    <a:pt x="760" y="133"/>
                  </a:lnTo>
                  <a:lnTo>
                    <a:pt x="757" y="127"/>
                  </a:lnTo>
                  <a:lnTo>
                    <a:pt x="751" y="120"/>
                  </a:lnTo>
                  <a:lnTo>
                    <a:pt x="743" y="116"/>
                  </a:lnTo>
                  <a:lnTo>
                    <a:pt x="733" y="111"/>
                  </a:lnTo>
                  <a:lnTo>
                    <a:pt x="720" y="109"/>
                  </a:lnTo>
                  <a:lnTo>
                    <a:pt x="706" y="108"/>
                  </a:lnTo>
                  <a:lnTo>
                    <a:pt x="689" y="108"/>
                  </a:lnTo>
                  <a:lnTo>
                    <a:pt x="671" y="110"/>
                  </a:lnTo>
                  <a:lnTo>
                    <a:pt x="650" y="115"/>
                  </a:lnTo>
                  <a:lnTo>
                    <a:pt x="627" y="122"/>
                  </a:lnTo>
                  <a:lnTo>
                    <a:pt x="601" y="132"/>
                  </a:lnTo>
                  <a:lnTo>
                    <a:pt x="623" y="119"/>
                  </a:lnTo>
                  <a:lnTo>
                    <a:pt x="642" y="101"/>
                  </a:lnTo>
                  <a:lnTo>
                    <a:pt x="654" y="81"/>
                  </a:lnTo>
                  <a:lnTo>
                    <a:pt x="659" y="62"/>
                  </a:lnTo>
                  <a:lnTo>
                    <a:pt x="656" y="47"/>
                  </a:lnTo>
                  <a:lnTo>
                    <a:pt x="642" y="39"/>
                  </a:lnTo>
                  <a:lnTo>
                    <a:pt x="618" y="40"/>
                  </a:lnTo>
                  <a:lnTo>
                    <a:pt x="581" y="55"/>
                  </a:lnTo>
                  <a:lnTo>
                    <a:pt x="594" y="40"/>
                  </a:lnTo>
                  <a:lnTo>
                    <a:pt x="600" y="28"/>
                  </a:lnTo>
                  <a:lnTo>
                    <a:pt x="598" y="18"/>
                  </a:lnTo>
                  <a:lnTo>
                    <a:pt x="589" y="10"/>
                  </a:lnTo>
                  <a:lnTo>
                    <a:pt x="575" y="4"/>
                  </a:lnTo>
                  <a:lnTo>
                    <a:pt x="558" y="1"/>
                  </a:lnTo>
                  <a:lnTo>
                    <a:pt x="537" y="0"/>
                  </a:lnTo>
                  <a:lnTo>
                    <a:pt x="514" y="1"/>
                  </a:lnTo>
                  <a:lnTo>
                    <a:pt x="491" y="4"/>
                  </a:lnTo>
                  <a:lnTo>
                    <a:pt x="469" y="10"/>
                  </a:lnTo>
                  <a:lnTo>
                    <a:pt x="449" y="18"/>
                  </a:lnTo>
                  <a:lnTo>
                    <a:pt x="432" y="28"/>
                  </a:lnTo>
                  <a:lnTo>
                    <a:pt x="419" y="41"/>
                  </a:lnTo>
                  <a:lnTo>
                    <a:pt x="412" y="57"/>
                  </a:lnTo>
                  <a:lnTo>
                    <a:pt x="412" y="74"/>
                  </a:lnTo>
                  <a:lnTo>
                    <a:pt x="421" y="95"/>
                  </a:lnTo>
                  <a:lnTo>
                    <a:pt x="423" y="101"/>
                  </a:lnTo>
                  <a:lnTo>
                    <a:pt x="423" y="108"/>
                  </a:lnTo>
                  <a:lnTo>
                    <a:pt x="421" y="115"/>
                  </a:lnTo>
                  <a:lnTo>
                    <a:pt x="417" y="122"/>
                  </a:lnTo>
                  <a:lnTo>
                    <a:pt x="411" y="128"/>
                  </a:lnTo>
                  <a:lnTo>
                    <a:pt x="406" y="135"/>
                  </a:lnTo>
                  <a:lnTo>
                    <a:pt x="399" y="140"/>
                  </a:lnTo>
                  <a:lnTo>
                    <a:pt x="393" y="145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6" name="Freeform 63"/>
            <p:cNvSpPr/>
            <p:nvPr/>
          </p:nvSpPr>
          <p:spPr bwMode="auto">
            <a:xfrm>
              <a:off x="3033" y="1505"/>
              <a:ext cx="1125" cy="308"/>
            </a:xfrm>
            <a:custGeom>
              <a:avLst/>
              <a:gdLst>
                <a:gd name="T0" fmla="*/ 0 w 2252"/>
                <a:gd name="T1" fmla="*/ 1 h 615"/>
                <a:gd name="T2" fmla="*/ 0 w 2252"/>
                <a:gd name="T3" fmla="*/ 1 h 615"/>
                <a:gd name="T4" fmla="*/ 0 w 2252"/>
                <a:gd name="T5" fmla="*/ 1 h 615"/>
                <a:gd name="T6" fmla="*/ 0 w 2252"/>
                <a:gd name="T7" fmla="*/ 1 h 615"/>
                <a:gd name="T8" fmla="*/ 0 w 2252"/>
                <a:gd name="T9" fmla="*/ 1 h 615"/>
                <a:gd name="T10" fmla="*/ 0 w 2252"/>
                <a:gd name="T11" fmla="*/ 1 h 615"/>
                <a:gd name="T12" fmla="*/ 0 w 2252"/>
                <a:gd name="T13" fmla="*/ 1 h 615"/>
                <a:gd name="T14" fmla="*/ 0 w 2252"/>
                <a:gd name="T15" fmla="*/ 0 h 615"/>
                <a:gd name="T16" fmla="*/ 0 w 2252"/>
                <a:gd name="T17" fmla="*/ 1 h 615"/>
                <a:gd name="T18" fmla="*/ 0 w 2252"/>
                <a:gd name="T19" fmla="*/ 1 h 615"/>
                <a:gd name="T20" fmla="*/ 0 w 2252"/>
                <a:gd name="T21" fmla="*/ 1 h 615"/>
                <a:gd name="T22" fmla="*/ 0 w 2252"/>
                <a:gd name="T23" fmla="*/ 1 h 615"/>
                <a:gd name="T24" fmla="*/ 0 w 2252"/>
                <a:gd name="T25" fmla="*/ 1 h 615"/>
                <a:gd name="T26" fmla="*/ 0 w 2252"/>
                <a:gd name="T27" fmla="*/ 1 h 615"/>
                <a:gd name="T28" fmla="*/ 0 w 2252"/>
                <a:gd name="T29" fmla="*/ 1 h 615"/>
                <a:gd name="T30" fmla="*/ 0 w 2252"/>
                <a:gd name="T31" fmla="*/ 1 h 615"/>
                <a:gd name="T32" fmla="*/ 0 w 2252"/>
                <a:gd name="T33" fmla="*/ 1 h 615"/>
                <a:gd name="T34" fmla="*/ 0 w 2252"/>
                <a:gd name="T35" fmla="*/ 1 h 615"/>
                <a:gd name="T36" fmla="*/ 0 w 2252"/>
                <a:gd name="T37" fmla="*/ 1 h 615"/>
                <a:gd name="T38" fmla="*/ 0 w 2252"/>
                <a:gd name="T39" fmla="*/ 1 h 615"/>
                <a:gd name="T40" fmla="*/ 0 w 2252"/>
                <a:gd name="T41" fmla="*/ 1 h 615"/>
                <a:gd name="T42" fmla="*/ 0 w 2252"/>
                <a:gd name="T43" fmla="*/ 1 h 615"/>
                <a:gd name="T44" fmla="*/ 0 w 2252"/>
                <a:gd name="T45" fmla="*/ 1 h 615"/>
                <a:gd name="T46" fmla="*/ 0 w 2252"/>
                <a:gd name="T47" fmla="*/ 1 h 615"/>
                <a:gd name="T48" fmla="*/ 0 w 2252"/>
                <a:gd name="T49" fmla="*/ 1 h 615"/>
                <a:gd name="T50" fmla="*/ 0 w 2252"/>
                <a:gd name="T51" fmla="*/ 1 h 615"/>
                <a:gd name="T52" fmla="*/ 0 w 2252"/>
                <a:gd name="T53" fmla="*/ 1 h 615"/>
                <a:gd name="T54" fmla="*/ 0 w 2252"/>
                <a:gd name="T55" fmla="*/ 1 h 615"/>
                <a:gd name="T56" fmla="*/ 0 w 2252"/>
                <a:gd name="T57" fmla="*/ 1 h 615"/>
                <a:gd name="T58" fmla="*/ 0 w 2252"/>
                <a:gd name="T59" fmla="*/ 1 h 615"/>
                <a:gd name="T60" fmla="*/ 0 w 2252"/>
                <a:gd name="T61" fmla="*/ 1 h 615"/>
                <a:gd name="T62" fmla="*/ 0 w 2252"/>
                <a:gd name="T63" fmla="*/ 1 h 615"/>
                <a:gd name="T64" fmla="*/ 0 w 2252"/>
                <a:gd name="T65" fmla="*/ 1 h 615"/>
                <a:gd name="T66" fmla="*/ 0 w 2252"/>
                <a:gd name="T67" fmla="*/ 1 h 615"/>
                <a:gd name="T68" fmla="*/ 0 w 2252"/>
                <a:gd name="T69" fmla="*/ 1 h 615"/>
                <a:gd name="T70" fmla="*/ 0 w 2252"/>
                <a:gd name="T71" fmla="*/ 1 h 615"/>
                <a:gd name="T72" fmla="*/ 0 w 2252"/>
                <a:gd name="T73" fmla="*/ 1 h 615"/>
                <a:gd name="T74" fmla="*/ 0 w 2252"/>
                <a:gd name="T75" fmla="*/ 1 h 61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252"/>
                <a:gd name="T115" fmla="*/ 0 h 615"/>
                <a:gd name="T116" fmla="*/ 2252 w 2252"/>
                <a:gd name="T117" fmla="*/ 615 h 615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252" h="615">
                  <a:moveTo>
                    <a:pt x="0" y="615"/>
                  </a:moveTo>
                  <a:lnTo>
                    <a:pt x="2252" y="615"/>
                  </a:lnTo>
                  <a:lnTo>
                    <a:pt x="2252" y="138"/>
                  </a:lnTo>
                  <a:lnTo>
                    <a:pt x="2248" y="134"/>
                  </a:lnTo>
                  <a:lnTo>
                    <a:pt x="2238" y="123"/>
                  </a:lnTo>
                  <a:lnTo>
                    <a:pt x="2223" y="109"/>
                  </a:lnTo>
                  <a:lnTo>
                    <a:pt x="2207" y="92"/>
                  </a:lnTo>
                  <a:lnTo>
                    <a:pt x="2190" y="74"/>
                  </a:lnTo>
                  <a:lnTo>
                    <a:pt x="2176" y="61"/>
                  </a:lnTo>
                  <a:lnTo>
                    <a:pt x="2165" y="50"/>
                  </a:lnTo>
                  <a:lnTo>
                    <a:pt x="2162" y="48"/>
                  </a:lnTo>
                  <a:lnTo>
                    <a:pt x="2162" y="42"/>
                  </a:lnTo>
                  <a:lnTo>
                    <a:pt x="2162" y="25"/>
                  </a:lnTo>
                  <a:lnTo>
                    <a:pt x="2162" y="8"/>
                  </a:lnTo>
                  <a:lnTo>
                    <a:pt x="2162" y="0"/>
                  </a:lnTo>
                  <a:lnTo>
                    <a:pt x="2132" y="0"/>
                  </a:lnTo>
                  <a:lnTo>
                    <a:pt x="2132" y="33"/>
                  </a:lnTo>
                  <a:lnTo>
                    <a:pt x="1944" y="33"/>
                  </a:lnTo>
                  <a:lnTo>
                    <a:pt x="1858" y="120"/>
                  </a:lnTo>
                  <a:lnTo>
                    <a:pt x="1882" y="120"/>
                  </a:lnTo>
                  <a:lnTo>
                    <a:pt x="1882" y="214"/>
                  </a:lnTo>
                  <a:lnTo>
                    <a:pt x="1772" y="214"/>
                  </a:lnTo>
                  <a:lnTo>
                    <a:pt x="1772" y="132"/>
                  </a:lnTo>
                  <a:lnTo>
                    <a:pt x="1821" y="132"/>
                  </a:lnTo>
                  <a:lnTo>
                    <a:pt x="1776" y="63"/>
                  </a:lnTo>
                  <a:lnTo>
                    <a:pt x="1581" y="63"/>
                  </a:lnTo>
                  <a:lnTo>
                    <a:pt x="1581" y="39"/>
                  </a:lnTo>
                  <a:lnTo>
                    <a:pt x="1542" y="39"/>
                  </a:lnTo>
                  <a:lnTo>
                    <a:pt x="1542" y="63"/>
                  </a:lnTo>
                  <a:lnTo>
                    <a:pt x="1512" y="63"/>
                  </a:lnTo>
                  <a:lnTo>
                    <a:pt x="1454" y="204"/>
                  </a:lnTo>
                  <a:lnTo>
                    <a:pt x="1214" y="204"/>
                  </a:lnTo>
                  <a:lnTo>
                    <a:pt x="1208" y="147"/>
                  </a:lnTo>
                  <a:lnTo>
                    <a:pt x="1196" y="103"/>
                  </a:lnTo>
                  <a:lnTo>
                    <a:pt x="1180" y="72"/>
                  </a:lnTo>
                  <a:lnTo>
                    <a:pt x="1162" y="55"/>
                  </a:lnTo>
                  <a:lnTo>
                    <a:pt x="1141" y="51"/>
                  </a:lnTo>
                  <a:lnTo>
                    <a:pt x="1120" y="64"/>
                  </a:lnTo>
                  <a:lnTo>
                    <a:pt x="1099" y="92"/>
                  </a:lnTo>
                  <a:lnTo>
                    <a:pt x="1082" y="137"/>
                  </a:lnTo>
                  <a:lnTo>
                    <a:pt x="1012" y="0"/>
                  </a:lnTo>
                  <a:lnTo>
                    <a:pt x="909" y="126"/>
                  </a:lnTo>
                  <a:lnTo>
                    <a:pt x="824" y="5"/>
                  </a:lnTo>
                  <a:lnTo>
                    <a:pt x="728" y="123"/>
                  </a:lnTo>
                  <a:lnTo>
                    <a:pt x="566" y="123"/>
                  </a:lnTo>
                  <a:lnTo>
                    <a:pt x="566" y="204"/>
                  </a:lnTo>
                  <a:lnTo>
                    <a:pt x="538" y="208"/>
                  </a:lnTo>
                  <a:lnTo>
                    <a:pt x="537" y="176"/>
                  </a:lnTo>
                  <a:lnTo>
                    <a:pt x="534" y="141"/>
                  </a:lnTo>
                  <a:lnTo>
                    <a:pt x="529" y="110"/>
                  </a:lnTo>
                  <a:lnTo>
                    <a:pt x="522" y="83"/>
                  </a:lnTo>
                  <a:lnTo>
                    <a:pt x="514" y="64"/>
                  </a:lnTo>
                  <a:lnTo>
                    <a:pt x="505" y="56"/>
                  </a:lnTo>
                  <a:lnTo>
                    <a:pt x="496" y="63"/>
                  </a:lnTo>
                  <a:lnTo>
                    <a:pt x="485" y="88"/>
                  </a:lnTo>
                  <a:lnTo>
                    <a:pt x="481" y="71"/>
                  </a:lnTo>
                  <a:lnTo>
                    <a:pt x="474" y="57"/>
                  </a:lnTo>
                  <a:lnTo>
                    <a:pt x="466" y="49"/>
                  </a:lnTo>
                  <a:lnTo>
                    <a:pt x="455" y="47"/>
                  </a:lnTo>
                  <a:lnTo>
                    <a:pt x="446" y="51"/>
                  </a:lnTo>
                  <a:lnTo>
                    <a:pt x="437" y="65"/>
                  </a:lnTo>
                  <a:lnTo>
                    <a:pt x="430" y="88"/>
                  </a:lnTo>
                  <a:lnTo>
                    <a:pt x="427" y="123"/>
                  </a:lnTo>
                  <a:lnTo>
                    <a:pt x="415" y="119"/>
                  </a:lnTo>
                  <a:lnTo>
                    <a:pt x="405" y="132"/>
                  </a:lnTo>
                  <a:lnTo>
                    <a:pt x="399" y="163"/>
                  </a:lnTo>
                  <a:lnTo>
                    <a:pt x="397" y="208"/>
                  </a:lnTo>
                  <a:lnTo>
                    <a:pt x="363" y="208"/>
                  </a:lnTo>
                  <a:lnTo>
                    <a:pt x="363" y="153"/>
                  </a:lnTo>
                  <a:lnTo>
                    <a:pt x="317" y="107"/>
                  </a:lnTo>
                  <a:lnTo>
                    <a:pt x="180" y="107"/>
                  </a:lnTo>
                  <a:lnTo>
                    <a:pt x="128" y="55"/>
                  </a:lnTo>
                  <a:lnTo>
                    <a:pt x="74" y="135"/>
                  </a:lnTo>
                  <a:lnTo>
                    <a:pt x="74" y="216"/>
                  </a:lnTo>
                  <a:lnTo>
                    <a:pt x="2" y="216"/>
                  </a:lnTo>
                  <a:lnTo>
                    <a:pt x="0" y="615"/>
                  </a:lnTo>
                  <a:close/>
                </a:path>
              </a:pathLst>
            </a:custGeom>
            <a:solidFill>
              <a:srgbClr val="D8C6A5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7" name="Freeform 64"/>
            <p:cNvSpPr/>
            <p:nvPr/>
          </p:nvSpPr>
          <p:spPr bwMode="auto">
            <a:xfrm>
              <a:off x="3058" y="1494"/>
              <a:ext cx="176" cy="319"/>
            </a:xfrm>
            <a:custGeom>
              <a:avLst/>
              <a:gdLst>
                <a:gd name="T0" fmla="*/ 1 w 351"/>
                <a:gd name="T1" fmla="*/ 1 h 638"/>
                <a:gd name="T2" fmla="*/ 1 w 351"/>
                <a:gd name="T3" fmla="*/ 1 h 638"/>
                <a:gd name="T4" fmla="*/ 1 w 351"/>
                <a:gd name="T5" fmla="*/ 1 h 638"/>
                <a:gd name="T6" fmla="*/ 1 w 351"/>
                <a:gd name="T7" fmla="*/ 1 h 638"/>
                <a:gd name="T8" fmla="*/ 1 w 351"/>
                <a:gd name="T9" fmla="*/ 1 h 638"/>
                <a:gd name="T10" fmla="*/ 1 w 351"/>
                <a:gd name="T11" fmla="*/ 1 h 638"/>
                <a:gd name="T12" fmla="*/ 1 w 351"/>
                <a:gd name="T13" fmla="*/ 1 h 638"/>
                <a:gd name="T14" fmla="*/ 1 w 351"/>
                <a:gd name="T15" fmla="*/ 1 h 638"/>
                <a:gd name="T16" fmla="*/ 1 w 351"/>
                <a:gd name="T17" fmla="*/ 1 h 638"/>
                <a:gd name="T18" fmla="*/ 1 w 351"/>
                <a:gd name="T19" fmla="*/ 1 h 638"/>
                <a:gd name="T20" fmla="*/ 1 w 351"/>
                <a:gd name="T21" fmla="*/ 1 h 638"/>
                <a:gd name="T22" fmla="*/ 1 w 351"/>
                <a:gd name="T23" fmla="*/ 1 h 638"/>
                <a:gd name="T24" fmla="*/ 1 w 351"/>
                <a:gd name="T25" fmla="*/ 1 h 638"/>
                <a:gd name="T26" fmla="*/ 1 w 351"/>
                <a:gd name="T27" fmla="*/ 1 h 638"/>
                <a:gd name="T28" fmla="*/ 1 w 351"/>
                <a:gd name="T29" fmla="*/ 1 h 638"/>
                <a:gd name="T30" fmla="*/ 0 w 351"/>
                <a:gd name="T31" fmla="*/ 1 h 638"/>
                <a:gd name="T32" fmla="*/ 1 w 351"/>
                <a:gd name="T33" fmla="*/ 1 h 638"/>
                <a:gd name="T34" fmla="*/ 1 w 351"/>
                <a:gd name="T35" fmla="*/ 1 h 638"/>
                <a:gd name="T36" fmla="*/ 1 w 351"/>
                <a:gd name="T37" fmla="*/ 1 h 638"/>
                <a:gd name="T38" fmla="*/ 1 w 351"/>
                <a:gd name="T39" fmla="*/ 1 h 638"/>
                <a:gd name="T40" fmla="*/ 1 w 351"/>
                <a:gd name="T41" fmla="*/ 1 h 638"/>
                <a:gd name="T42" fmla="*/ 1 w 351"/>
                <a:gd name="T43" fmla="*/ 1 h 638"/>
                <a:gd name="T44" fmla="*/ 1 w 351"/>
                <a:gd name="T45" fmla="*/ 1 h 638"/>
                <a:gd name="T46" fmla="*/ 1 w 351"/>
                <a:gd name="T47" fmla="*/ 1 h 638"/>
                <a:gd name="T48" fmla="*/ 1 w 351"/>
                <a:gd name="T49" fmla="*/ 1 h 638"/>
                <a:gd name="T50" fmla="*/ 1 w 351"/>
                <a:gd name="T51" fmla="*/ 1 h 638"/>
                <a:gd name="T52" fmla="*/ 1 w 351"/>
                <a:gd name="T53" fmla="*/ 1 h 638"/>
                <a:gd name="T54" fmla="*/ 1 w 351"/>
                <a:gd name="T55" fmla="*/ 1 h 638"/>
                <a:gd name="T56" fmla="*/ 1 w 351"/>
                <a:gd name="T57" fmla="*/ 1 h 638"/>
                <a:gd name="T58" fmla="*/ 1 w 351"/>
                <a:gd name="T59" fmla="*/ 1 h 638"/>
                <a:gd name="T60" fmla="*/ 1 w 351"/>
                <a:gd name="T61" fmla="*/ 1 h 638"/>
                <a:gd name="T62" fmla="*/ 1 w 351"/>
                <a:gd name="T63" fmla="*/ 1 h 638"/>
                <a:gd name="T64" fmla="*/ 1 w 351"/>
                <a:gd name="T65" fmla="*/ 1 h 638"/>
                <a:gd name="T66" fmla="*/ 1 w 351"/>
                <a:gd name="T67" fmla="*/ 1 h 638"/>
                <a:gd name="T68" fmla="*/ 1 w 351"/>
                <a:gd name="T69" fmla="*/ 1 h 638"/>
                <a:gd name="T70" fmla="*/ 1 w 351"/>
                <a:gd name="T71" fmla="*/ 1 h 638"/>
                <a:gd name="T72" fmla="*/ 1 w 351"/>
                <a:gd name="T73" fmla="*/ 1 h 638"/>
                <a:gd name="T74" fmla="*/ 1 w 351"/>
                <a:gd name="T75" fmla="*/ 1 h 638"/>
                <a:gd name="T76" fmla="*/ 1 w 351"/>
                <a:gd name="T77" fmla="*/ 1 h 638"/>
                <a:gd name="T78" fmla="*/ 1 w 351"/>
                <a:gd name="T79" fmla="*/ 1 h 638"/>
                <a:gd name="T80" fmla="*/ 1 w 351"/>
                <a:gd name="T81" fmla="*/ 1 h 638"/>
                <a:gd name="T82" fmla="*/ 1 w 351"/>
                <a:gd name="T83" fmla="*/ 1 h 638"/>
                <a:gd name="T84" fmla="*/ 1 w 351"/>
                <a:gd name="T85" fmla="*/ 1 h 638"/>
                <a:gd name="T86" fmla="*/ 1 w 351"/>
                <a:gd name="T87" fmla="*/ 1 h 638"/>
                <a:gd name="T88" fmla="*/ 1 w 351"/>
                <a:gd name="T89" fmla="*/ 1 h 638"/>
                <a:gd name="T90" fmla="*/ 1 w 351"/>
                <a:gd name="T91" fmla="*/ 1 h 638"/>
                <a:gd name="T92" fmla="*/ 1 w 351"/>
                <a:gd name="T93" fmla="*/ 1 h 638"/>
                <a:gd name="T94" fmla="*/ 1 w 351"/>
                <a:gd name="T95" fmla="*/ 1 h 638"/>
                <a:gd name="T96" fmla="*/ 1 w 351"/>
                <a:gd name="T97" fmla="*/ 1 h 638"/>
                <a:gd name="T98" fmla="*/ 1 w 351"/>
                <a:gd name="T99" fmla="*/ 1 h 638"/>
                <a:gd name="T100" fmla="*/ 1 w 351"/>
                <a:gd name="T101" fmla="*/ 1 h 638"/>
                <a:gd name="T102" fmla="*/ 1 w 351"/>
                <a:gd name="T103" fmla="*/ 1 h 63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51"/>
                <a:gd name="T157" fmla="*/ 0 h 638"/>
                <a:gd name="T158" fmla="*/ 351 w 351"/>
                <a:gd name="T159" fmla="*/ 638 h 63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51" h="638">
                  <a:moveTo>
                    <a:pt x="166" y="0"/>
                  </a:moveTo>
                  <a:lnTo>
                    <a:pt x="150" y="4"/>
                  </a:lnTo>
                  <a:lnTo>
                    <a:pt x="134" y="22"/>
                  </a:lnTo>
                  <a:lnTo>
                    <a:pt x="119" y="48"/>
                  </a:lnTo>
                  <a:lnTo>
                    <a:pt x="106" y="81"/>
                  </a:lnTo>
                  <a:lnTo>
                    <a:pt x="95" y="118"/>
                  </a:lnTo>
                  <a:lnTo>
                    <a:pt x="86" y="154"/>
                  </a:lnTo>
                  <a:lnTo>
                    <a:pt x="82" y="186"/>
                  </a:lnTo>
                  <a:lnTo>
                    <a:pt x="81" y="211"/>
                  </a:lnTo>
                  <a:lnTo>
                    <a:pt x="74" y="192"/>
                  </a:lnTo>
                  <a:lnTo>
                    <a:pt x="69" y="168"/>
                  </a:lnTo>
                  <a:lnTo>
                    <a:pt x="65" y="148"/>
                  </a:lnTo>
                  <a:lnTo>
                    <a:pt x="63" y="140"/>
                  </a:lnTo>
                  <a:lnTo>
                    <a:pt x="46" y="188"/>
                  </a:lnTo>
                  <a:lnTo>
                    <a:pt x="35" y="230"/>
                  </a:lnTo>
                  <a:lnTo>
                    <a:pt x="30" y="267"/>
                  </a:lnTo>
                  <a:lnTo>
                    <a:pt x="29" y="298"/>
                  </a:lnTo>
                  <a:lnTo>
                    <a:pt x="31" y="323"/>
                  </a:lnTo>
                  <a:lnTo>
                    <a:pt x="38" y="343"/>
                  </a:lnTo>
                  <a:lnTo>
                    <a:pt x="46" y="359"/>
                  </a:lnTo>
                  <a:lnTo>
                    <a:pt x="55" y="369"/>
                  </a:lnTo>
                  <a:lnTo>
                    <a:pt x="45" y="362"/>
                  </a:lnTo>
                  <a:lnTo>
                    <a:pt x="36" y="356"/>
                  </a:lnTo>
                  <a:lnTo>
                    <a:pt x="28" y="351"/>
                  </a:lnTo>
                  <a:lnTo>
                    <a:pt x="21" y="345"/>
                  </a:lnTo>
                  <a:lnTo>
                    <a:pt x="15" y="341"/>
                  </a:lnTo>
                  <a:lnTo>
                    <a:pt x="12" y="338"/>
                  </a:lnTo>
                  <a:lnTo>
                    <a:pt x="9" y="336"/>
                  </a:lnTo>
                  <a:lnTo>
                    <a:pt x="8" y="334"/>
                  </a:lnTo>
                  <a:lnTo>
                    <a:pt x="5" y="367"/>
                  </a:lnTo>
                  <a:lnTo>
                    <a:pt x="1" y="407"/>
                  </a:lnTo>
                  <a:lnTo>
                    <a:pt x="0" y="453"/>
                  </a:lnTo>
                  <a:lnTo>
                    <a:pt x="1" y="499"/>
                  </a:lnTo>
                  <a:lnTo>
                    <a:pt x="7" y="545"/>
                  </a:lnTo>
                  <a:lnTo>
                    <a:pt x="18" y="585"/>
                  </a:lnTo>
                  <a:lnTo>
                    <a:pt x="37" y="618"/>
                  </a:lnTo>
                  <a:lnTo>
                    <a:pt x="65" y="638"/>
                  </a:lnTo>
                  <a:lnTo>
                    <a:pt x="71" y="638"/>
                  </a:lnTo>
                  <a:lnTo>
                    <a:pt x="83" y="638"/>
                  </a:lnTo>
                  <a:lnTo>
                    <a:pt x="97" y="638"/>
                  </a:lnTo>
                  <a:lnTo>
                    <a:pt x="114" y="638"/>
                  </a:lnTo>
                  <a:lnTo>
                    <a:pt x="133" y="638"/>
                  </a:lnTo>
                  <a:lnTo>
                    <a:pt x="152" y="638"/>
                  </a:lnTo>
                  <a:lnTo>
                    <a:pt x="173" y="638"/>
                  </a:lnTo>
                  <a:lnTo>
                    <a:pt x="194" y="638"/>
                  </a:lnTo>
                  <a:lnTo>
                    <a:pt x="214" y="638"/>
                  </a:lnTo>
                  <a:lnTo>
                    <a:pt x="234" y="638"/>
                  </a:lnTo>
                  <a:lnTo>
                    <a:pt x="252" y="638"/>
                  </a:lnTo>
                  <a:lnTo>
                    <a:pt x="268" y="638"/>
                  </a:lnTo>
                  <a:lnTo>
                    <a:pt x="282" y="638"/>
                  </a:lnTo>
                  <a:lnTo>
                    <a:pt x="293" y="638"/>
                  </a:lnTo>
                  <a:lnTo>
                    <a:pt x="300" y="638"/>
                  </a:lnTo>
                  <a:lnTo>
                    <a:pt x="302" y="638"/>
                  </a:lnTo>
                  <a:lnTo>
                    <a:pt x="315" y="621"/>
                  </a:lnTo>
                  <a:lnTo>
                    <a:pt x="326" y="594"/>
                  </a:lnTo>
                  <a:lnTo>
                    <a:pt x="336" y="562"/>
                  </a:lnTo>
                  <a:lnTo>
                    <a:pt x="345" y="527"/>
                  </a:lnTo>
                  <a:lnTo>
                    <a:pt x="349" y="491"/>
                  </a:lnTo>
                  <a:lnTo>
                    <a:pt x="351" y="456"/>
                  </a:lnTo>
                  <a:lnTo>
                    <a:pt x="350" y="427"/>
                  </a:lnTo>
                  <a:lnTo>
                    <a:pt x="345" y="402"/>
                  </a:lnTo>
                  <a:lnTo>
                    <a:pt x="342" y="416"/>
                  </a:lnTo>
                  <a:lnTo>
                    <a:pt x="338" y="430"/>
                  </a:lnTo>
                  <a:lnTo>
                    <a:pt x="332" y="441"/>
                  </a:lnTo>
                  <a:lnTo>
                    <a:pt x="326" y="453"/>
                  </a:lnTo>
                  <a:lnTo>
                    <a:pt x="319" y="462"/>
                  </a:lnTo>
                  <a:lnTo>
                    <a:pt x="313" y="469"/>
                  </a:lnTo>
                  <a:lnTo>
                    <a:pt x="308" y="476"/>
                  </a:lnTo>
                  <a:lnTo>
                    <a:pt x="302" y="479"/>
                  </a:lnTo>
                  <a:lnTo>
                    <a:pt x="309" y="464"/>
                  </a:lnTo>
                  <a:lnTo>
                    <a:pt x="317" y="441"/>
                  </a:lnTo>
                  <a:lnTo>
                    <a:pt x="323" y="413"/>
                  </a:lnTo>
                  <a:lnTo>
                    <a:pt x="327" y="379"/>
                  </a:lnTo>
                  <a:lnTo>
                    <a:pt x="328" y="341"/>
                  </a:lnTo>
                  <a:lnTo>
                    <a:pt x="324" y="300"/>
                  </a:lnTo>
                  <a:lnTo>
                    <a:pt x="312" y="256"/>
                  </a:lnTo>
                  <a:lnTo>
                    <a:pt x="293" y="211"/>
                  </a:lnTo>
                  <a:lnTo>
                    <a:pt x="293" y="222"/>
                  </a:lnTo>
                  <a:lnTo>
                    <a:pt x="289" y="234"/>
                  </a:lnTo>
                  <a:lnTo>
                    <a:pt x="285" y="246"/>
                  </a:lnTo>
                  <a:lnTo>
                    <a:pt x="278" y="257"/>
                  </a:lnTo>
                  <a:lnTo>
                    <a:pt x="271" y="268"/>
                  </a:lnTo>
                  <a:lnTo>
                    <a:pt x="265" y="276"/>
                  </a:lnTo>
                  <a:lnTo>
                    <a:pt x="260" y="282"/>
                  </a:lnTo>
                  <a:lnTo>
                    <a:pt x="259" y="284"/>
                  </a:lnTo>
                  <a:lnTo>
                    <a:pt x="262" y="267"/>
                  </a:lnTo>
                  <a:lnTo>
                    <a:pt x="263" y="240"/>
                  </a:lnTo>
                  <a:lnTo>
                    <a:pt x="263" y="208"/>
                  </a:lnTo>
                  <a:lnTo>
                    <a:pt x="262" y="172"/>
                  </a:lnTo>
                  <a:lnTo>
                    <a:pt x="257" y="137"/>
                  </a:lnTo>
                  <a:lnTo>
                    <a:pt x="249" y="102"/>
                  </a:lnTo>
                  <a:lnTo>
                    <a:pt x="239" y="72"/>
                  </a:lnTo>
                  <a:lnTo>
                    <a:pt x="225" y="50"/>
                  </a:lnTo>
                  <a:lnTo>
                    <a:pt x="225" y="73"/>
                  </a:lnTo>
                  <a:lnTo>
                    <a:pt x="220" y="94"/>
                  </a:lnTo>
                  <a:lnTo>
                    <a:pt x="214" y="109"/>
                  </a:lnTo>
                  <a:lnTo>
                    <a:pt x="212" y="115"/>
                  </a:lnTo>
                  <a:lnTo>
                    <a:pt x="210" y="99"/>
                  </a:lnTo>
                  <a:lnTo>
                    <a:pt x="205" y="80"/>
                  </a:lnTo>
                  <a:lnTo>
                    <a:pt x="197" y="61"/>
                  </a:lnTo>
                  <a:lnTo>
                    <a:pt x="189" y="42"/>
                  </a:lnTo>
                  <a:lnTo>
                    <a:pt x="181" y="26"/>
                  </a:lnTo>
                  <a:lnTo>
                    <a:pt x="173" y="12"/>
                  </a:lnTo>
                  <a:lnTo>
                    <a:pt x="168" y="3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8" name="Freeform 65"/>
            <p:cNvSpPr/>
            <p:nvPr/>
          </p:nvSpPr>
          <p:spPr bwMode="auto">
            <a:xfrm>
              <a:off x="3127" y="1589"/>
              <a:ext cx="379" cy="224"/>
            </a:xfrm>
            <a:custGeom>
              <a:avLst/>
              <a:gdLst>
                <a:gd name="T0" fmla="*/ 0 w 758"/>
                <a:gd name="T1" fmla="*/ 0 h 449"/>
                <a:gd name="T2" fmla="*/ 1 w 758"/>
                <a:gd name="T3" fmla="*/ 0 h 449"/>
                <a:gd name="T4" fmla="*/ 1 w 758"/>
                <a:gd name="T5" fmla="*/ 0 h 449"/>
                <a:gd name="T6" fmla="*/ 1 w 758"/>
                <a:gd name="T7" fmla="*/ 0 h 449"/>
                <a:gd name="T8" fmla="*/ 1 w 758"/>
                <a:gd name="T9" fmla="*/ 0 h 449"/>
                <a:gd name="T10" fmla="*/ 0 w 758"/>
                <a:gd name="T11" fmla="*/ 0 h 449"/>
                <a:gd name="T12" fmla="*/ 0 w 758"/>
                <a:gd name="T13" fmla="*/ 0 h 4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58"/>
                <a:gd name="T22" fmla="*/ 0 h 449"/>
                <a:gd name="T23" fmla="*/ 758 w 758"/>
                <a:gd name="T24" fmla="*/ 449 h 44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58" h="449">
                  <a:moveTo>
                    <a:pt x="0" y="228"/>
                  </a:moveTo>
                  <a:lnTo>
                    <a:pt x="150" y="0"/>
                  </a:lnTo>
                  <a:lnTo>
                    <a:pt x="299" y="228"/>
                  </a:lnTo>
                  <a:lnTo>
                    <a:pt x="758" y="228"/>
                  </a:lnTo>
                  <a:lnTo>
                    <a:pt x="758" y="449"/>
                  </a:lnTo>
                  <a:lnTo>
                    <a:pt x="0" y="449"/>
                  </a:lnTo>
                  <a:lnTo>
                    <a:pt x="0" y="228"/>
                  </a:lnTo>
                  <a:close/>
                </a:path>
              </a:pathLst>
            </a:custGeom>
            <a:solidFill>
              <a:srgbClr val="B266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9" name="Freeform 66"/>
            <p:cNvSpPr/>
            <p:nvPr/>
          </p:nvSpPr>
          <p:spPr bwMode="auto">
            <a:xfrm>
              <a:off x="3124" y="1570"/>
              <a:ext cx="386" cy="133"/>
            </a:xfrm>
            <a:custGeom>
              <a:avLst/>
              <a:gdLst>
                <a:gd name="T0" fmla="*/ 1 w 770"/>
                <a:gd name="T1" fmla="*/ 1 h 264"/>
                <a:gd name="T2" fmla="*/ 1 w 770"/>
                <a:gd name="T3" fmla="*/ 1 h 264"/>
                <a:gd name="T4" fmla="*/ 1 w 770"/>
                <a:gd name="T5" fmla="*/ 1 h 264"/>
                <a:gd name="T6" fmla="*/ 1 w 770"/>
                <a:gd name="T7" fmla="*/ 1 h 264"/>
                <a:gd name="T8" fmla="*/ 0 w 770"/>
                <a:gd name="T9" fmla="*/ 1 h 264"/>
                <a:gd name="T10" fmla="*/ 1 w 770"/>
                <a:gd name="T11" fmla="*/ 0 h 264"/>
                <a:gd name="T12" fmla="*/ 1 w 770"/>
                <a:gd name="T13" fmla="*/ 1 h 264"/>
                <a:gd name="T14" fmla="*/ 1 w 770"/>
                <a:gd name="T15" fmla="*/ 1 h 264"/>
                <a:gd name="T16" fmla="*/ 1 w 770"/>
                <a:gd name="T17" fmla="*/ 1 h 2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70"/>
                <a:gd name="T28" fmla="*/ 0 h 264"/>
                <a:gd name="T29" fmla="*/ 770 w 770"/>
                <a:gd name="T30" fmla="*/ 264 h 2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70" h="264">
                  <a:moveTo>
                    <a:pt x="763" y="264"/>
                  </a:moveTo>
                  <a:lnTo>
                    <a:pt x="304" y="264"/>
                  </a:lnTo>
                  <a:lnTo>
                    <a:pt x="155" y="36"/>
                  </a:lnTo>
                  <a:lnTo>
                    <a:pt x="5" y="264"/>
                  </a:lnTo>
                  <a:lnTo>
                    <a:pt x="0" y="237"/>
                  </a:lnTo>
                  <a:lnTo>
                    <a:pt x="155" y="0"/>
                  </a:lnTo>
                  <a:lnTo>
                    <a:pt x="309" y="237"/>
                  </a:lnTo>
                  <a:lnTo>
                    <a:pt x="770" y="237"/>
                  </a:lnTo>
                  <a:lnTo>
                    <a:pt x="763" y="26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0" name="Rectangle 67"/>
            <p:cNvSpPr>
              <a:spLocks noChangeArrowheads="1"/>
            </p:cNvSpPr>
            <p:nvPr/>
          </p:nvSpPr>
          <p:spPr bwMode="auto">
            <a:xfrm>
              <a:off x="3138" y="1711"/>
              <a:ext cx="134" cy="10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1" name="Freeform 68"/>
            <p:cNvSpPr/>
            <p:nvPr/>
          </p:nvSpPr>
          <p:spPr bwMode="auto">
            <a:xfrm>
              <a:off x="3202" y="1570"/>
              <a:ext cx="308" cy="119"/>
            </a:xfrm>
            <a:custGeom>
              <a:avLst/>
              <a:gdLst>
                <a:gd name="T0" fmla="*/ 0 w 615"/>
                <a:gd name="T1" fmla="*/ 0 h 237"/>
                <a:gd name="T2" fmla="*/ 1 w 615"/>
                <a:gd name="T3" fmla="*/ 1 h 237"/>
                <a:gd name="T4" fmla="*/ 1 w 615"/>
                <a:gd name="T5" fmla="*/ 1 h 237"/>
                <a:gd name="T6" fmla="*/ 1 w 615"/>
                <a:gd name="T7" fmla="*/ 0 h 237"/>
                <a:gd name="T8" fmla="*/ 0 w 615"/>
                <a:gd name="T9" fmla="*/ 0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5"/>
                <a:gd name="T16" fmla="*/ 0 h 237"/>
                <a:gd name="T17" fmla="*/ 615 w 615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5" h="237">
                  <a:moveTo>
                    <a:pt x="0" y="0"/>
                  </a:moveTo>
                  <a:lnTo>
                    <a:pt x="154" y="237"/>
                  </a:lnTo>
                  <a:lnTo>
                    <a:pt x="615" y="237"/>
                  </a:lnTo>
                  <a:lnTo>
                    <a:pt x="4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2" name="Rectangle 69"/>
            <p:cNvSpPr>
              <a:spLocks noChangeArrowheads="1"/>
            </p:cNvSpPr>
            <p:nvPr/>
          </p:nvSpPr>
          <p:spPr bwMode="auto">
            <a:xfrm>
              <a:off x="3147" y="1719"/>
              <a:ext cx="114" cy="94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3" name="Rectangle 70"/>
            <p:cNvSpPr>
              <a:spLocks noChangeArrowheads="1"/>
            </p:cNvSpPr>
            <p:nvPr/>
          </p:nvSpPr>
          <p:spPr bwMode="auto">
            <a:xfrm>
              <a:off x="3032" y="1813"/>
              <a:ext cx="1126" cy="221"/>
            </a:xfrm>
            <a:prstGeom prst="rect">
              <a:avLst/>
            </a:prstGeom>
            <a:solidFill>
              <a:srgbClr val="33BF0C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4" name="Freeform 71"/>
            <p:cNvSpPr/>
            <p:nvPr/>
          </p:nvSpPr>
          <p:spPr bwMode="auto">
            <a:xfrm>
              <a:off x="3485" y="1432"/>
              <a:ext cx="435" cy="205"/>
            </a:xfrm>
            <a:custGeom>
              <a:avLst/>
              <a:gdLst>
                <a:gd name="T0" fmla="*/ 0 w 871"/>
                <a:gd name="T1" fmla="*/ 1 h 409"/>
                <a:gd name="T2" fmla="*/ 0 w 871"/>
                <a:gd name="T3" fmla="*/ 1 h 409"/>
                <a:gd name="T4" fmla="*/ 0 w 871"/>
                <a:gd name="T5" fmla="*/ 1 h 409"/>
                <a:gd name="T6" fmla="*/ 0 w 871"/>
                <a:gd name="T7" fmla="*/ 1 h 409"/>
                <a:gd name="T8" fmla="*/ 0 w 871"/>
                <a:gd name="T9" fmla="*/ 1 h 409"/>
                <a:gd name="T10" fmla="*/ 0 w 871"/>
                <a:gd name="T11" fmla="*/ 1 h 409"/>
                <a:gd name="T12" fmla="*/ 0 w 871"/>
                <a:gd name="T13" fmla="*/ 0 h 409"/>
                <a:gd name="T14" fmla="*/ 0 w 871"/>
                <a:gd name="T15" fmla="*/ 0 h 409"/>
                <a:gd name="T16" fmla="*/ 0 w 871"/>
                <a:gd name="T17" fmla="*/ 1 h 4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71"/>
                <a:gd name="T28" fmla="*/ 0 h 409"/>
                <a:gd name="T29" fmla="*/ 871 w 871"/>
                <a:gd name="T30" fmla="*/ 409 h 40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71" h="409">
                  <a:moveTo>
                    <a:pt x="380" y="73"/>
                  </a:moveTo>
                  <a:lnTo>
                    <a:pt x="871" y="73"/>
                  </a:lnTo>
                  <a:lnTo>
                    <a:pt x="652" y="409"/>
                  </a:lnTo>
                  <a:lnTo>
                    <a:pt x="0" y="409"/>
                  </a:lnTo>
                  <a:lnTo>
                    <a:pt x="220" y="73"/>
                  </a:lnTo>
                  <a:lnTo>
                    <a:pt x="306" y="73"/>
                  </a:lnTo>
                  <a:lnTo>
                    <a:pt x="306" y="0"/>
                  </a:lnTo>
                  <a:lnTo>
                    <a:pt x="380" y="0"/>
                  </a:lnTo>
                  <a:lnTo>
                    <a:pt x="380" y="73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5" name="Freeform 72"/>
            <p:cNvSpPr/>
            <p:nvPr/>
          </p:nvSpPr>
          <p:spPr bwMode="auto">
            <a:xfrm>
              <a:off x="3489" y="1495"/>
              <a:ext cx="537" cy="318"/>
            </a:xfrm>
            <a:custGeom>
              <a:avLst/>
              <a:gdLst>
                <a:gd name="T0" fmla="*/ 1 w 1073"/>
                <a:gd name="T1" fmla="*/ 1 h 636"/>
                <a:gd name="T2" fmla="*/ 1 w 1073"/>
                <a:gd name="T3" fmla="*/ 0 h 636"/>
                <a:gd name="T4" fmla="*/ 1 w 1073"/>
                <a:gd name="T5" fmla="*/ 1 h 636"/>
                <a:gd name="T6" fmla="*/ 0 w 1073"/>
                <a:gd name="T7" fmla="*/ 1 h 636"/>
                <a:gd name="T8" fmla="*/ 0 w 1073"/>
                <a:gd name="T9" fmla="*/ 1 h 636"/>
                <a:gd name="T10" fmla="*/ 1 w 1073"/>
                <a:gd name="T11" fmla="*/ 1 h 636"/>
                <a:gd name="T12" fmla="*/ 1 w 1073"/>
                <a:gd name="T13" fmla="*/ 1 h 6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73"/>
                <a:gd name="T22" fmla="*/ 0 h 636"/>
                <a:gd name="T23" fmla="*/ 1073 w 1073"/>
                <a:gd name="T24" fmla="*/ 636 h 6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73" h="636">
                  <a:moveTo>
                    <a:pt x="1073" y="323"/>
                  </a:moveTo>
                  <a:lnTo>
                    <a:pt x="862" y="0"/>
                  </a:lnTo>
                  <a:lnTo>
                    <a:pt x="651" y="323"/>
                  </a:lnTo>
                  <a:lnTo>
                    <a:pt x="0" y="323"/>
                  </a:lnTo>
                  <a:lnTo>
                    <a:pt x="0" y="636"/>
                  </a:lnTo>
                  <a:lnTo>
                    <a:pt x="1073" y="636"/>
                  </a:lnTo>
                  <a:lnTo>
                    <a:pt x="1073" y="323"/>
                  </a:lnTo>
                  <a:close/>
                </a:path>
              </a:pathLst>
            </a:custGeom>
            <a:solidFill>
              <a:srgbClr val="B266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6" name="Rectangle 73"/>
            <p:cNvSpPr>
              <a:spLocks noChangeArrowheads="1"/>
            </p:cNvSpPr>
            <p:nvPr/>
          </p:nvSpPr>
          <p:spPr bwMode="auto">
            <a:xfrm>
              <a:off x="3498" y="1668"/>
              <a:ext cx="312" cy="139"/>
            </a:xfrm>
            <a:prstGeom prst="rect">
              <a:avLst/>
            </a:prstGeom>
            <a:solidFill>
              <a:srgbClr val="D8B272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7" name="Freeform 74"/>
            <p:cNvSpPr/>
            <p:nvPr/>
          </p:nvSpPr>
          <p:spPr bwMode="auto">
            <a:xfrm>
              <a:off x="3937" y="1757"/>
              <a:ext cx="174" cy="56"/>
            </a:xfrm>
            <a:custGeom>
              <a:avLst/>
              <a:gdLst>
                <a:gd name="T0" fmla="*/ 1 w 348"/>
                <a:gd name="T1" fmla="*/ 0 h 113"/>
                <a:gd name="T2" fmla="*/ 1 w 348"/>
                <a:gd name="T3" fmla="*/ 0 h 113"/>
                <a:gd name="T4" fmla="*/ 0 w 348"/>
                <a:gd name="T5" fmla="*/ 0 h 113"/>
                <a:gd name="T6" fmla="*/ 0 w 348"/>
                <a:gd name="T7" fmla="*/ 0 h 113"/>
                <a:gd name="T8" fmla="*/ 1 w 348"/>
                <a:gd name="T9" fmla="*/ 0 h 113"/>
                <a:gd name="T10" fmla="*/ 1 w 348"/>
                <a:gd name="T11" fmla="*/ 0 h 113"/>
                <a:gd name="T12" fmla="*/ 1 w 348"/>
                <a:gd name="T13" fmla="*/ 0 h 1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8"/>
                <a:gd name="T22" fmla="*/ 0 h 113"/>
                <a:gd name="T23" fmla="*/ 348 w 348"/>
                <a:gd name="T24" fmla="*/ 113 h 1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8" h="113">
                  <a:moveTo>
                    <a:pt x="303" y="55"/>
                  </a:moveTo>
                  <a:lnTo>
                    <a:pt x="303" y="0"/>
                  </a:lnTo>
                  <a:lnTo>
                    <a:pt x="0" y="0"/>
                  </a:lnTo>
                  <a:lnTo>
                    <a:pt x="0" y="113"/>
                  </a:lnTo>
                  <a:lnTo>
                    <a:pt x="348" y="113"/>
                  </a:lnTo>
                  <a:lnTo>
                    <a:pt x="348" y="55"/>
                  </a:lnTo>
                  <a:lnTo>
                    <a:pt x="303" y="55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8" name="Rectangle 75"/>
            <p:cNvSpPr>
              <a:spLocks noChangeArrowheads="1"/>
            </p:cNvSpPr>
            <p:nvPr/>
          </p:nvSpPr>
          <p:spPr bwMode="auto">
            <a:xfrm>
              <a:off x="3937" y="1665"/>
              <a:ext cx="74" cy="91"/>
            </a:xfrm>
            <a:prstGeom prst="rect">
              <a:avLst/>
            </a:prstGeom>
            <a:solidFill>
              <a:srgbClr val="C1841E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9" name="Rectangle 76"/>
            <p:cNvSpPr>
              <a:spLocks noChangeArrowheads="1"/>
            </p:cNvSpPr>
            <p:nvPr/>
          </p:nvSpPr>
          <p:spPr bwMode="auto">
            <a:xfrm>
              <a:off x="3646" y="1683"/>
              <a:ext cx="134" cy="104"/>
            </a:xfrm>
            <a:prstGeom prst="rect">
              <a:avLst/>
            </a:prstGeom>
            <a:solidFill>
              <a:srgbClr val="C1841E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" name="Rectangle 77"/>
            <p:cNvSpPr>
              <a:spLocks noChangeArrowheads="1"/>
            </p:cNvSpPr>
            <p:nvPr/>
          </p:nvSpPr>
          <p:spPr bwMode="auto">
            <a:xfrm>
              <a:off x="3952" y="1675"/>
              <a:ext cx="45" cy="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1" name="Freeform 78"/>
            <p:cNvSpPr/>
            <p:nvPr/>
          </p:nvSpPr>
          <p:spPr bwMode="auto">
            <a:xfrm>
              <a:off x="3485" y="1469"/>
              <a:ext cx="545" cy="188"/>
            </a:xfrm>
            <a:custGeom>
              <a:avLst/>
              <a:gdLst>
                <a:gd name="T0" fmla="*/ 0 w 1091"/>
                <a:gd name="T1" fmla="*/ 1 h 375"/>
                <a:gd name="T2" fmla="*/ 0 w 1091"/>
                <a:gd name="T3" fmla="*/ 1 h 375"/>
                <a:gd name="T4" fmla="*/ 0 w 1091"/>
                <a:gd name="T5" fmla="*/ 1 h 375"/>
                <a:gd name="T6" fmla="*/ 0 w 1091"/>
                <a:gd name="T7" fmla="*/ 1 h 375"/>
                <a:gd name="T8" fmla="*/ 0 w 1091"/>
                <a:gd name="T9" fmla="*/ 1 h 375"/>
                <a:gd name="T10" fmla="*/ 0 w 1091"/>
                <a:gd name="T11" fmla="*/ 0 h 375"/>
                <a:gd name="T12" fmla="*/ 0 w 1091"/>
                <a:gd name="T13" fmla="*/ 1 h 375"/>
                <a:gd name="T14" fmla="*/ 0 w 1091"/>
                <a:gd name="T15" fmla="*/ 1 h 375"/>
                <a:gd name="T16" fmla="*/ 0 w 1091"/>
                <a:gd name="T17" fmla="*/ 1 h 3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91"/>
                <a:gd name="T28" fmla="*/ 0 h 375"/>
                <a:gd name="T29" fmla="*/ 1091 w 1091"/>
                <a:gd name="T30" fmla="*/ 375 h 37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91" h="375">
                  <a:moveTo>
                    <a:pt x="9" y="375"/>
                  </a:moveTo>
                  <a:lnTo>
                    <a:pt x="660" y="375"/>
                  </a:lnTo>
                  <a:lnTo>
                    <a:pt x="871" y="52"/>
                  </a:lnTo>
                  <a:lnTo>
                    <a:pt x="1082" y="375"/>
                  </a:lnTo>
                  <a:lnTo>
                    <a:pt x="1091" y="336"/>
                  </a:lnTo>
                  <a:lnTo>
                    <a:pt x="871" y="0"/>
                  </a:lnTo>
                  <a:lnTo>
                    <a:pt x="652" y="336"/>
                  </a:lnTo>
                  <a:lnTo>
                    <a:pt x="0" y="336"/>
                  </a:lnTo>
                  <a:lnTo>
                    <a:pt x="9" y="3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2" name="Rectangle 79"/>
            <p:cNvSpPr>
              <a:spLocks noChangeArrowheads="1"/>
            </p:cNvSpPr>
            <p:nvPr/>
          </p:nvSpPr>
          <p:spPr bwMode="auto">
            <a:xfrm>
              <a:off x="3684" y="1689"/>
              <a:ext cx="58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3" name="Rectangle 80"/>
            <p:cNvSpPr>
              <a:spLocks noChangeArrowheads="1"/>
            </p:cNvSpPr>
            <p:nvPr/>
          </p:nvSpPr>
          <p:spPr bwMode="auto">
            <a:xfrm>
              <a:off x="3653" y="1689"/>
              <a:ext cx="24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4" name="Rectangle 81"/>
            <p:cNvSpPr>
              <a:spLocks noChangeArrowheads="1"/>
            </p:cNvSpPr>
            <p:nvPr/>
          </p:nvSpPr>
          <p:spPr bwMode="auto">
            <a:xfrm>
              <a:off x="3750" y="1689"/>
              <a:ext cx="23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5" name="Rectangle 82"/>
            <p:cNvSpPr>
              <a:spLocks noChangeArrowheads="1"/>
            </p:cNvSpPr>
            <p:nvPr/>
          </p:nvSpPr>
          <p:spPr bwMode="auto">
            <a:xfrm>
              <a:off x="3857" y="1689"/>
              <a:ext cx="37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6" name="Rectangle 83"/>
            <p:cNvSpPr>
              <a:spLocks noChangeArrowheads="1"/>
            </p:cNvSpPr>
            <p:nvPr/>
          </p:nvSpPr>
          <p:spPr bwMode="auto">
            <a:xfrm>
              <a:off x="3833" y="1689"/>
              <a:ext cx="17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7" name="Rectangle 84"/>
            <p:cNvSpPr>
              <a:spLocks noChangeArrowheads="1"/>
            </p:cNvSpPr>
            <p:nvPr/>
          </p:nvSpPr>
          <p:spPr bwMode="auto">
            <a:xfrm>
              <a:off x="3902" y="1689"/>
              <a:ext cx="17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8" name="Freeform 85"/>
            <p:cNvSpPr/>
            <p:nvPr/>
          </p:nvSpPr>
          <p:spPr bwMode="auto">
            <a:xfrm>
              <a:off x="3888" y="1565"/>
              <a:ext cx="27" cy="20"/>
            </a:xfrm>
            <a:custGeom>
              <a:avLst/>
              <a:gdLst>
                <a:gd name="T0" fmla="*/ 0 w 55"/>
                <a:gd name="T1" fmla="*/ 0 h 42"/>
                <a:gd name="T2" fmla="*/ 0 w 55"/>
                <a:gd name="T3" fmla="*/ 0 h 42"/>
                <a:gd name="T4" fmla="*/ 0 w 55"/>
                <a:gd name="T5" fmla="*/ 0 h 42"/>
                <a:gd name="T6" fmla="*/ 0 w 55"/>
                <a:gd name="T7" fmla="*/ 0 h 42"/>
                <a:gd name="T8" fmla="*/ 0 w 55"/>
                <a:gd name="T9" fmla="*/ 0 h 42"/>
                <a:gd name="T10" fmla="*/ 0 w 55"/>
                <a:gd name="T11" fmla="*/ 0 h 42"/>
                <a:gd name="T12" fmla="*/ 0 w 55"/>
                <a:gd name="T13" fmla="*/ 0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5"/>
                <a:gd name="T22" fmla="*/ 0 h 42"/>
                <a:gd name="T23" fmla="*/ 55 w 55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5" h="42">
                  <a:moveTo>
                    <a:pt x="21" y="0"/>
                  </a:moveTo>
                  <a:lnTo>
                    <a:pt x="13" y="8"/>
                  </a:lnTo>
                  <a:lnTo>
                    <a:pt x="7" y="19"/>
                  </a:lnTo>
                  <a:lnTo>
                    <a:pt x="2" y="30"/>
                  </a:lnTo>
                  <a:lnTo>
                    <a:pt x="0" y="42"/>
                  </a:lnTo>
                  <a:lnTo>
                    <a:pt x="55" y="4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9" name="Freeform 86"/>
            <p:cNvSpPr/>
            <p:nvPr/>
          </p:nvSpPr>
          <p:spPr bwMode="auto">
            <a:xfrm>
              <a:off x="3925" y="1565"/>
              <a:ext cx="28" cy="20"/>
            </a:xfrm>
            <a:custGeom>
              <a:avLst/>
              <a:gdLst>
                <a:gd name="T0" fmla="*/ 1 w 55"/>
                <a:gd name="T1" fmla="*/ 0 h 42"/>
                <a:gd name="T2" fmla="*/ 1 w 55"/>
                <a:gd name="T3" fmla="*/ 0 h 42"/>
                <a:gd name="T4" fmla="*/ 1 w 55"/>
                <a:gd name="T5" fmla="*/ 0 h 42"/>
                <a:gd name="T6" fmla="*/ 1 w 55"/>
                <a:gd name="T7" fmla="*/ 0 h 42"/>
                <a:gd name="T8" fmla="*/ 1 w 55"/>
                <a:gd name="T9" fmla="*/ 0 h 42"/>
                <a:gd name="T10" fmla="*/ 0 w 55"/>
                <a:gd name="T11" fmla="*/ 0 h 42"/>
                <a:gd name="T12" fmla="*/ 1 w 55"/>
                <a:gd name="T13" fmla="*/ 0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5"/>
                <a:gd name="T22" fmla="*/ 0 h 42"/>
                <a:gd name="T23" fmla="*/ 55 w 55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5" h="42">
                  <a:moveTo>
                    <a:pt x="33" y="0"/>
                  </a:moveTo>
                  <a:lnTo>
                    <a:pt x="41" y="8"/>
                  </a:lnTo>
                  <a:lnTo>
                    <a:pt x="48" y="19"/>
                  </a:lnTo>
                  <a:lnTo>
                    <a:pt x="53" y="30"/>
                  </a:lnTo>
                  <a:lnTo>
                    <a:pt x="55" y="42"/>
                  </a:lnTo>
                  <a:lnTo>
                    <a:pt x="0" y="4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0" name="Freeform 87"/>
            <p:cNvSpPr/>
            <p:nvPr/>
          </p:nvSpPr>
          <p:spPr bwMode="auto">
            <a:xfrm>
              <a:off x="3904" y="1554"/>
              <a:ext cx="32" cy="29"/>
            </a:xfrm>
            <a:custGeom>
              <a:avLst/>
              <a:gdLst>
                <a:gd name="T0" fmla="*/ 0 w 66"/>
                <a:gd name="T1" fmla="*/ 1 h 53"/>
                <a:gd name="T2" fmla="*/ 0 w 66"/>
                <a:gd name="T3" fmla="*/ 1 h 53"/>
                <a:gd name="T4" fmla="*/ 0 w 66"/>
                <a:gd name="T5" fmla="*/ 1 h 53"/>
                <a:gd name="T6" fmla="*/ 0 w 66"/>
                <a:gd name="T7" fmla="*/ 1 h 53"/>
                <a:gd name="T8" fmla="*/ 0 w 66"/>
                <a:gd name="T9" fmla="*/ 1 h 53"/>
                <a:gd name="T10" fmla="*/ 0 w 66"/>
                <a:gd name="T11" fmla="*/ 0 h 53"/>
                <a:gd name="T12" fmla="*/ 0 w 66"/>
                <a:gd name="T13" fmla="*/ 1 h 53"/>
                <a:gd name="T14" fmla="*/ 0 w 66"/>
                <a:gd name="T15" fmla="*/ 1 h 53"/>
                <a:gd name="T16" fmla="*/ 0 w 66"/>
                <a:gd name="T17" fmla="*/ 1 h 53"/>
                <a:gd name="T18" fmla="*/ 0 w 66"/>
                <a:gd name="T19" fmla="*/ 1 h 53"/>
                <a:gd name="T20" fmla="*/ 0 w 66"/>
                <a:gd name="T21" fmla="*/ 1 h 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6"/>
                <a:gd name="T34" fmla="*/ 0 h 53"/>
                <a:gd name="T35" fmla="*/ 66 w 66"/>
                <a:gd name="T36" fmla="*/ 53 h 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6" h="53">
                  <a:moveTo>
                    <a:pt x="33" y="53"/>
                  </a:moveTo>
                  <a:lnTo>
                    <a:pt x="66" y="12"/>
                  </a:lnTo>
                  <a:lnTo>
                    <a:pt x="59" y="7"/>
                  </a:lnTo>
                  <a:lnTo>
                    <a:pt x="52" y="4"/>
                  </a:lnTo>
                  <a:lnTo>
                    <a:pt x="43" y="2"/>
                  </a:lnTo>
                  <a:lnTo>
                    <a:pt x="34" y="0"/>
                  </a:lnTo>
                  <a:lnTo>
                    <a:pt x="25" y="2"/>
                  </a:lnTo>
                  <a:lnTo>
                    <a:pt x="15" y="4"/>
                  </a:lnTo>
                  <a:lnTo>
                    <a:pt x="7" y="7"/>
                  </a:lnTo>
                  <a:lnTo>
                    <a:pt x="0" y="12"/>
                  </a:lnTo>
                  <a:lnTo>
                    <a:pt x="33" y="5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1" name="Freeform 88"/>
            <p:cNvSpPr/>
            <p:nvPr/>
          </p:nvSpPr>
          <p:spPr bwMode="auto">
            <a:xfrm>
              <a:off x="3924" y="1578"/>
              <a:ext cx="174" cy="87"/>
            </a:xfrm>
            <a:custGeom>
              <a:avLst/>
              <a:gdLst>
                <a:gd name="T0" fmla="*/ 1 w 348"/>
                <a:gd name="T1" fmla="*/ 1 h 174"/>
                <a:gd name="T2" fmla="*/ 1 w 348"/>
                <a:gd name="T3" fmla="*/ 0 h 174"/>
                <a:gd name="T4" fmla="*/ 1 w 348"/>
                <a:gd name="T5" fmla="*/ 0 h 174"/>
                <a:gd name="T6" fmla="*/ 1 w 348"/>
                <a:gd name="T7" fmla="*/ 1 h 174"/>
                <a:gd name="T8" fmla="*/ 1 w 348"/>
                <a:gd name="T9" fmla="*/ 1 h 174"/>
                <a:gd name="T10" fmla="*/ 1 w 348"/>
                <a:gd name="T11" fmla="*/ 0 h 174"/>
                <a:gd name="T12" fmla="*/ 1 w 348"/>
                <a:gd name="T13" fmla="*/ 1 h 174"/>
                <a:gd name="T14" fmla="*/ 1 w 348"/>
                <a:gd name="T15" fmla="*/ 1 h 174"/>
                <a:gd name="T16" fmla="*/ 1 w 348"/>
                <a:gd name="T17" fmla="*/ 1 h 174"/>
                <a:gd name="T18" fmla="*/ 1 w 348"/>
                <a:gd name="T19" fmla="*/ 1 h 174"/>
                <a:gd name="T20" fmla="*/ 1 w 348"/>
                <a:gd name="T21" fmla="*/ 1 h 174"/>
                <a:gd name="T22" fmla="*/ 0 w 348"/>
                <a:gd name="T23" fmla="*/ 1 h 174"/>
                <a:gd name="T24" fmla="*/ 1 w 348"/>
                <a:gd name="T25" fmla="*/ 1 h 17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48"/>
                <a:gd name="T40" fmla="*/ 0 h 174"/>
                <a:gd name="T41" fmla="*/ 348 w 348"/>
                <a:gd name="T42" fmla="*/ 174 h 17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48" h="174">
                  <a:moveTo>
                    <a:pt x="1" y="136"/>
                  </a:moveTo>
                  <a:lnTo>
                    <a:pt x="88" y="0"/>
                  </a:lnTo>
                  <a:lnTo>
                    <a:pt x="122" y="0"/>
                  </a:lnTo>
                  <a:lnTo>
                    <a:pt x="35" y="136"/>
                  </a:lnTo>
                  <a:lnTo>
                    <a:pt x="171" y="136"/>
                  </a:lnTo>
                  <a:lnTo>
                    <a:pt x="259" y="0"/>
                  </a:lnTo>
                  <a:lnTo>
                    <a:pt x="348" y="136"/>
                  </a:lnTo>
                  <a:lnTo>
                    <a:pt x="340" y="174"/>
                  </a:lnTo>
                  <a:lnTo>
                    <a:pt x="259" y="50"/>
                  </a:lnTo>
                  <a:lnTo>
                    <a:pt x="179" y="174"/>
                  </a:lnTo>
                  <a:lnTo>
                    <a:pt x="9" y="174"/>
                  </a:lnTo>
                  <a:lnTo>
                    <a:pt x="0" y="136"/>
                  </a:lnTo>
                  <a:lnTo>
                    <a:pt x="1" y="1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2" name="Rectangle 89"/>
            <p:cNvSpPr>
              <a:spLocks noChangeArrowheads="1"/>
            </p:cNvSpPr>
            <p:nvPr/>
          </p:nvSpPr>
          <p:spPr bwMode="auto">
            <a:xfrm>
              <a:off x="4038" y="1789"/>
              <a:ext cx="69" cy="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3" name="Rectangle 90"/>
            <p:cNvSpPr>
              <a:spLocks noChangeArrowheads="1"/>
            </p:cNvSpPr>
            <p:nvPr/>
          </p:nvSpPr>
          <p:spPr bwMode="auto">
            <a:xfrm>
              <a:off x="4015" y="1762"/>
              <a:ext cx="69" cy="2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" name="Freeform 91"/>
            <p:cNvSpPr/>
            <p:nvPr/>
          </p:nvSpPr>
          <p:spPr bwMode="auto">
            <a:xfrm>
              <a:off x="4014" y="1604"/>
              <a:ext cx="80" cy="61"/>
            </a:xfrm>
            <a:custGeom>
              <a:avLst/>
              <a:gdLst>
                <a:gd name="T0" fmla="*/ 0 w 161"/>
                <a:gd name="T1" fmla="*/ 0 h 124"/>
                <a:gd name="T2" fmla="*/ 0 w 161"/>
                <a:gd name="T3" fmla="*/ 0 h 124"/>
                <a:gd name="T4" fmla="*/ 0 w 161"/>
                <a:gd name="T5" fmla="*/ 0 h 124"/>
                <a:gd name="T6" fmla="*/ 0 w 161"/>
                <a:gd name="T7" fmla="*/ 0 h 1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1"/>
                <a:gd name="T13" fmla="*/ 0 h 124"/>
                <a:gd name="T14" fmla="*/ 161 w 161"/>
                <a:gd name="T15" fmla="*/ 124 h 1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1" h="124">
                  <a:moveTo>
                    <a:pt x="161" y="124"/>
                  </a:moveTo>
                  <a:lnTo>
                    <a:pt x="80" y="0"/>
                  </a:lnTo>
                  <a:lnTo>
                    <a:pt x="0" y="124"/>
                  </a:lnTo>
                  <a:lnTo>
                    <a:pt x="161" y="124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5" name="Rectangle 92"/>
            <p:cNvSpPr>
              <a:spLocks noChangeArrowheads="1"/>
            </p:cNvSpPr>
            <p:nvPr/>
          </p:nvSpPr>
          <p:spPr bwMode="auto">
            <a:xfrm>
              <a:off x="4076" y="1665"/>
              <a:ext cx="9" cy="91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6" name="Freeform 93"/>
            <p:cNvSpPr/>
            <p:nvPr/>
          </p:nvSpPr>
          <p:spPr bwMode="auto">
            <a:xfrm>
              <a:off x="3942" y="1578"/>
              <a:ext cx="111" cy="68"/>
            </a:xfrm>
            <a:custGeom>
              <a:avLst/>
              <a:gdLst>
                <a:gd name="T0" fmla="*/ 0 w 224"/>
                <a:gd name="T1" fmla="*/ 0 h 136"/>
                <a:gd name="T2" fmla="*/ 0 w 224"/>
                <a:gd name="T3" fmla="*/ 1 h 136"/>
                <a:gd name="T4" fmla="*/ 0 w 224"/>
                <a:gd name="T5" fmla="*/ 1 h 136"/>
                <a:gd name="T6" fmla="*/ 0 w 224"/>
                <a:gd name="T7" fmla="*/ 0 h 136"/>
                <a:gd name="T8" fmla="*/ 0 w 224"/>
                <a:gd name="T9" fmla="*/ 0 h 1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136"/>
                <a:gd name="T17" fmla="*/ 224 w 224"/>
                <a:gd name="T18" fmla="*/ 136 h 1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136">
                  <a:moveTo>
                    <a:pt x="87" y="0"/>
                  </a:moveTo>
                  <a:lnTo>
                    <a:pt x="0" y="136"/>
                  </a:lnTo>
                  <a:lnTo>
                    <a:pt x="136" y="136"/>
                  </a:lnTo>
                  <a:lnTo>
                    <a:pt x="224" y="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5B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7" name="Rectangle 94"/>
            <p:cNvSpPr>
              <a:spLocks noChangeArrowheads="1"/>
            </p:cNvSpPr>
            <p:nvPr/>
          </p:nvSpPr>
          <p:spPr bwMode="auto">
            <a:xfrm>
              <a:off x="4011" y="1665"/>
              <a:ext cx="15" cy="91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8" name="Rectangle 95"/>
            <p:cNvSpPr>
              <a:spLocks noChangeArrowheads="1"/>
            </p:cNvSpPr>
            <p:nvPr/>
          </p:nvSpPr>
          <p:spPr bwMode="auto">
            <a:xfrm>
              <a:off x="3937" y="1665"/>
              <a:ext cx="15" cy="91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9" name="Freeform 96"/>
            <p:cNvSpPr/>
            <p:nvPr/>
          </p:nvSpPr>
          <p:spPr bwMode="auto">
            <a:xfrm>
              <a:off x="2830" y="1813"/>
              <a:ext cx="442" cy="221"/>
            </a:xfrm>
            <a:custGeom>
              <a:avLst/>
              <a:gdLst>
                <a:gd name="T0" fmla="*/ 1 w 882"/>
                <a:gd name="T1" fmla="*/ 1 h 442"/>
                <a:gd name="T2" fmla="*/ 1 w 882"/>
                <a:gd name="T3" fmla="*/ 1 h 442"/>
                <a:gd name="T4" fmla="*/ 1 w 882"/>
                <a:gd name="T5" fmla="*/ 1 h 442"/>
                <a:gd name="T6" fmla="*/ 1 w 882"/>
                <a:gd name="T7" fmla="*/ 1 h 442"/>
                <a:gd name="T8" fmla="*/ 1 w 882"/>
                <a:gd name="T9" fmla="*/ 1 h 442"/>
                <a:gd name="T10" fmla="*/ 1 w 882"/>
                <a:gd name="T11" fmla="*/ 1 h 442"/>
                <a:gd name="T12" fmla="*/ 1 w 882"/>
                <a:gd name="T13" fmla="*/ 1 h 442"/>
                <a:gd name="T14" fmla="*/ 1 w 882"/>
                <a:gd name="T15" fmla="*/ 1 h 442"/>
                <a:gd name="T16" fmla="*/ 1 w 882"/>
                <a:gd name="T17" fmla="*/ 1 h 442"/>
                <a:gd name="T18" fmla="*/ 1 w 882"/>
                <a:gd name="T19" fmla="*/ 1 h 442"/>
                <a:gd name="T20" fmla="*/ 1 w 882"/>
                <a:gd name="T21" fmla="*/ 1 h 442"/>
                <a:gd name="T22" fmla="*/ 1 w 882"/>
                <a:gd name="T23" fmla="*/ 1 h 442"/>
                <a:gd name="T24" fmla="*/ 1 w 882"/>
                <a:gd name="T25" fmla="*/ 1 h 442"/>
                <a:gd name="T26" fmla="*/ 1 w 882"/>
                <a:gd name="T27" fmla="*/ 1 h 442"/>
                <a:gd name="T28" fmla="*/ 1 w 882"/>
                <a:gd name="T29" fmla="*/ 1 h 442"/>
                <a:gd name="T30" fmla="*/ 1 w 882"/>
                <a:gd name="T31" fmla="*/ 1 h 442"/>
                <a:gd name="T32" fmla="*/ 0 w 882"/>
                <a:gd name="T33" fmla="*/ 1 h 442"/>
                <a:gd name="T34" fmla="*/ 1 w 882"/>
                <a:gd name="T35" fmla="*/ 1 h 442"/>
                <a:gd name="T36" fmla="*/ 1 w 882"/>
                <a:gd name="T37" fmla="*/ 1 h 442"/>
                <a:gd name="T38" fmla="*/ 1 w 882"/>
                <a:gd name="T39" fmla="*/ 1 h 442"/>
                <a:gd name="T40" fmla="*/ 1 w 882"/>
                <a:gd name="T41" fmla="*/ 1 h 442"/>
                <a:gd name="T42" fmla="*/ 1 w 882"/>
                <a:gd name="T43" fmla="*/ 1 h 442"/>
                <a:gd name="T44" fmla="*/ 1 w 882"/>
                <a:gd name="T45" fmla="*/ 1 h 442"/>
                <a:gd name="T46" fmla="*/ 1 w 882"/>
                <a:gd name="T47" fmla="*/ 1 h 442"/>
                <a:gd name="T48" fmla="*/ 1 w 882"/>
                <a:gd name="T49" fmla="*/ 1 h 442"/>
                <a:gd name="T50" fmla="*/ 1 w 882"/>
                <a:gd name="T51" fmla="*/ 1 h 442"/>
                <a:gd name="T52" fmla="*/ 1 w 882"/>
                <a:gd name="T53" fmla="*/ 1 h 442"/>
                <a:gd name="T54" fmla="*/ 1 w 882"/>
                <a:gd name="T55" fmla="*/ 1 h 442"/>
                <a:gd name="T56" fmla="*/ 1 w 882"/>
                <a:gd name="T57" fmla="*/ 1 h 442"/>
                <a:gd name="T58" fmla="*/ 1 w 882"/>
                <a:gd name="T59" fmla="*/ 1 h 442"/>
                <a:gd name="T60" fmla="*/ 1 w 882"/>
                <a:gd name="T61" fmla="*/ 1 h 442"/>
                <a:gd name="T62" fmla="*/ 1 w 882"/>
                <a:gd name="T63" fmla="*/ 1 h 442"/>
                <a:gd name="T64" fmla="*/ 1 w 882"/>
                <a:gd name="T65" fmla="*/ 1 h 442"/>
                <a:gd name="T66" fmla="*/ 1 w 882"/>
                <a:gd name="T67" fmla="*/ 1 h 442"/>
                <a:gd name="T68" fmla="*/ 1 w 882"/>
                <a:gd name="T69" fmla="*/ 1 h 442"/>
                <a:gd name="T70" fmla="*/ 1 w 882"/>
                <a:gd name="T71" fmla="*/ 1 h 442"/>
                <a:gd name="T72" fmla="*/ 1 w 882"/>
                <a:gd name="T73" fmla="*/ 1 h 442"/>
                <a:gd name="T74" fmla="*/ 1 w 882"/>
                <a:gd name="T75" fmla="*/ 1 h 442"/>
                <a:gd name="T76" fmla="*/ 1 w 882"/>
                <a:gd name="T77" fmla="*/ 1 h 442"/>
                <a:gd name="T78" fmla="*/ 1 w 882"/>
                <a:gd name="T79" fmla="*/ 1 h 442"/>
                <a:gd name="T80" fmla="*/ 1 w 882"/>
                <a:gd name="T81" fmla="*/ 1 h 442"/>
                <a:gd name="T82" fmla="*/ 1 w 882"/>
                <a:gd name="T83" fmla="*/ 1 h 442"/>
                <a:gd name="T84" fmla="*/ 1 w 882"/>
                <a:gd name="T85" fmla="*/ 1 h 442"/>
                <a:gd name="T86" fmla="*/ 1 w 882"/>
                <a:gd name="T87" fmla="*/ 1 h 442"/>
                <a:gd name="T88" fmla="*/ 1 w 882"/>
                <a:gd name="T89" fmla="*/ 1 h 442"/>
                <a:gd name="T90" fmla="*/ 1 w 882"/>
                <a:gd name="T91" fmla="*/ 1 h 442"/>
                <a:gd name="T92" fmla="*/ 1 w 882"/>
                <a:gd name="T93" fmla="*/ 1 h 442"/>
                <a:gd name="T94" fmla="*/ 1 w 882"/>
                <a:gd name="T95" fmla="*/ 1 h 442"/>
                <a:gd name="T96" fmla="*/ 1 w 882"/>
                <a:gd name="T97" fmla="*/ 0 h 4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82"/>
                <a:gd name="T148" fmla="*/ 0 h 442"/>
                <a:gd name="T149" fmla="*/ 882 w 882"/>
                <a:gd name="T150" fmla="*/ 442 h 44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82" h="442">
                  <a:moveTo>
                    <a:pt x="632" y="0"/>
                  </a:moveTo>
                  <a:lnTo>
                    <a:pt x="646" y="4"/>
                  </a:lnTo>
                  <a:lnTo>
                    <a:pt x="665" y="12"/>
                  </a:lnTo>
                  <a:lnTo>
                    <a:pt x="683" y="23"/>
                  </a:lnTo>
                  <a:lnTo>
                    <a:pt x="699" y="37"/>
                  </a:lnTo>
                  <a:lnTo>
                    <a:pt x="706" y="52"/>
                  </a:lnTo>
                  <a:lnTo>
                    <a:pt x="703" y="67"/>
                  </a:lnTo>
                  <a:lnTo>
                    <a:pt x="682" y="80"/>
                  </a:lnTo>
                  <a:lnTo>
                    <a:pt x="641" y="91"/>
                  </a:lnTo>
                  <a:lnTo>
                    <a:pt x="613" y="96"/>
                  </a:lnTo>
                  <a:lnTo>
                    <a:pt x="585" y="99"/>
                  </a:lnTo>
                  <a:lnTo>
                    <a:pt x="555" y="104"/>
                  </a:lnTo>
                  <a:lnTo>
                    <a:pt x="524" y="107"/>
                  </a:lnTo>
                  <a:lnTo>
                    <a:pt x="493" y="111"/>
                  </a:lnTo>
                  <a:lnTo>
                    <a:pt x="460" y="114"/>
                  </a:lnTo>
                  <a:lnTo>
                    <a:pt x="427" y="118"/>
                  </a:lnTo>
                  <a:lnTo>
                    <a:pt x="394" y="121"/>
                  </a:lnTo>
                  <a:lnTo>
                    <a:pt x="361" y="126"/>
                  </a:lnTo>
                  <a:lnTo>
                    <a:pt x="328" y="130"/>
                  </a:lnTo>
                  <a:lnTo>
                    <a:pt x="295" y="135"/>
                  </a:lnTo>
                  <a:lnTo>
                    <a:pt x="263" y="141"/>
                  </a:lnTo>
                  <a:lnTo>
                    <a:pt x="232" y="146"/>
                  </a:lnTo>
                  <a:lnTo>
                    <a:pt x="200" y="153"/>
                  </a:lnTo>
                  <a:lnTo>
                    <a:pt x="172" y="161"/>
                  </a:lnTo>
                  <a:lnTo>
                    <a:pt x="143" y="170"/>
                  </a:lnTo>
                  <a:lnTo>
                    <a:pt x="116" y="181"/>
                  </a:lnTo>
                  <a:lnTo>
                    <a:pt x="91" y="194"/>
                  </a:lnTo>
                  <a:lnTo>
                    <a:pt x="69" y="207"/>
                  </a:lnTo>
                  <a:lnTo>
                    <a:pt x="48" y="223"/>
                  </a:lnTo>
                  <a:lnTo>
                    <a:pt x="32" y="241"/>
                  </a:lnTo>
                  <a:lnTo>
                    <a:pt x="18" y="259"/>
                  </a:lnTo>
                  <a:lnTo>
                    <a:pt x="8" y="278"/>
                  </a:lnTo>
                  <a:lnTo>
                    <a:pt x="1" y="297"/>
                  </a:lnTo>
                  <a:lnTo>
                    <a:pt x="0" y="317"/>
                  </a:lnTo>
                  <a:lnTo>
                    <a:pt x="2" y="336"/>
                  </a:lnTo>
                  <a:lnTo>
                    <a:pt x="10" y="356"/>
                  </a:lnTo>
                  <a:lnTo>
                    <a:pt x="23" y="374"/>
                  </a:lnTo>
                  <a:lnTo>
                    <a:pt x="41" y="393"/>
                  </a:lnTo>
                  <a:lnTo>
                    <a:pt x="67" y="411"/>
                  </a:lnTo>
                  <a:lnTo>
                    <a:pt x="98" y="427"/>
                  </a:lnTo>
                  <a:lnTo>
                    <a:pt x="136" y="442"/>
                  </a:lnTo>
                  <a:lnTo>
                    <a:pt x="151" y="442"/>
                  </a:lnTo>
                  <a:lnTo>
                    <a:pt x="170" y="442"/>
                  </a:lnTo>
                  <a:lnTo>
                    <a:pt x="196" y="442"/>
                  </a:lnTo>
                  <a:lnTo>
                    <a:pt x="223" y="442"/>
                  </a:lnTo>
                  <a:lnTo>
                    <a:pt x="256" y="442"/>
                  </a:lnTo>
                  <a:lnTo>
                    <a:pt x="288" y="442"/>
                  </a:lnTo>
                  <a:lnTo>
                    <a:pt x="323" y="442"/>
                  </a:lnTo>
                  <a:lnTo>
                    <a:pt x="357" y="442"/>
                  </a:lnTo>
                  <a:lnTo>
                    <a:pt x="392" y="442"/>
                  </a:lnTo>
                  <a:lnTo>
                    <a:pt x="424" y="442"/>
                  </a:lnTo>
                  <a:lnTo>
                    <a:pt x="454" y="442"/>
                  </a:lnTo>
                  <a:lnTo>
                    <a:pt x="480" y="442"/>
                  </a:lnTo>
                  <a:lnTo>
                    <a:pt x="502" y="442"/>
                  </a:lnTo>
                  <a:lnTo>
                    <a:pt x="518" y="442"/>
                  </a:lnTo>
                  <a:lnTo>
                    <a:pt x="530" y="442"/>
                  </a:lnTo>
                  <a:lnTo>
                    <a:pt x="533" y="442"/>
                  </a:lnTo>
                  <a:lnTo>
                    <a:pt x="505" y="436"/>
                  </a:lnTo>
                  <a:lnTo>
                    <a:pt x="471" y="429"/>
                  </a:lnTo>
                  <a:lnTo>
                    <a:pt x="437" y="422"/>
                  </a:lnTo>
                  <a:lnTo>
                    <a:pt x="400" y="413"/>
                  </a:lnTo>
                  <a:lnTo>
                    <a:pt x="363" y="404"/>
                  </a:lnTo>
                  <a:lnTo>
                    <a:pt x="327" y="393"/>
                  </a:lnTo>
                  <a:lnTo>
                    <a:pt x="293" y="381"/>
                  </a:lnTo>
                  <a:lnTo>
                    <a:pt x="262" y="367"/>
                  </a:lnTo>
                  <a:lnTo>
                    <a:pt x="234" y="353"/>
                  </a:lnTo>
                  <a:lnTo>
                    <a:pt x="211" y="338"/>
                  </a:lnTo>
                  <a:lnTo>
                    <a:pt x="194" y="321"/>
                  </a:lnTo>
                  <a:lnTo>
                    <a:pt x="182" y="303"/>
                  </a:lnTo>
                  <a:lnTo>
                    <a:pt x="180" y="284"/>
                  </a:lnTo>
                  <a:lnTo>
                    <a:pt x="185" y="264"/>
                  </a:lnTo>
                  <a:lnTo>
                    <a:pt x="202" y="241"/>
                  </a:lnTo>
                  <a:lnTo>
                    <a:pt x="228" y="218"/>
                  </a:lnTo>
                  <a:lnTo>
                    <a:pt x="247" y="207"/>
                  </a:lnTo>
                  <a:lnTo>
                    <a:pt x="272" y="198"/>
                  </a:lnTo>
                  <a:lnTo>
                    <a:pt x="302" y="191"/>
                  </a:lnTo>
                  <a:lnTo>
                    <a:pt x="335" y="184"/>
                  </a:lnTo>
                  <a:lnTo>
                    <a:pt x="373" y="180"/>
                  </a:lnTo>
                  <a:lnTo>
                    <a:pt x="414" y="174"/>
                  </a:lnTo>
                  <a:lnTo>
                    <a:pt x="456" y="170"/>
                  </a:lnTo>
                  <a:lnTo>
                    <a:pt x="500" y="166"/>
                  </a:lnTo>
                  <a:lnTo>
                    <a:pt x="545" y="162"/>
                  </a:lnTo>
                  <a:lnTo>
                    <a:pt x="589" y="158"/>
                  </a:lnTo>
                  <a:lnTo>
                    <a:pt x="631" y="153"/>
                  </a:lnTo>
                  <a:lnTo>
                    <a:pt x="673" y="147"/>
                  </a:lnTo>
                  <a:lnTo>
                    <a:pt x="712" y="142"/>
                  </a:lnTo>
                  <a:lnTo>
                    <a:pt x="747" y="134"/>
                  </a:lnTo>
                  <a:lnTo>
                    <a:pt x="778" y="124"/>
                  </a:lnTo>
                  <a:lnTo>
                    <a:pt x="804" y="114"/>
                  </a:lnTo>
                  <a:lnTo>
                    <a:pt x="843" y="92"/>
                  </a:lnTo>
                  <a:lnTo>
                    <a:pt x="868" y="72"/>
                  </a:lnTo>
                  <a:lnTo>
                    <a:pt x="880" y="53"/>
                  </a:lnTo>
                  <a:lnTo>
                    <a:pt x="882" y="37"/>
                  </a:lnTo>
                  <a:lnTo>
                    <a:pt x="880" y="23"/>
                  </a:lnTo>
                  <a:lnTo>
                    <a:pt x="873" y="13"/>
                  </a:lnTo>
                  <a:lnTo>
                    <a:pt x="866" y="5"/>
                  </a:lnTo>
                  <a:lnTo>
                    <a:pt x="861" y="0"/>
                  </a:lnTo>
                  <a:lnTo>
                    <a:pt x="63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0" name="Freeform 97"/>
            <p:cNvSpPr/>
            <p:nvPr/>
          </p:nvSpPr>
          <p:spPr bwMode="auto">
            <a:xfrm>
              <a:off x="3389" y="1712"/>
              <a:ext cx="45" cy="170"/>
            </a:xfrm>
            <a:custGeom>
              <a:avLst/>
              <a:gdLst>
                <a:gd name="T0" fmla="*/ 0 w 91"/>
                <a:gd name="T1" fmla="*/ 1 h 338"/>
                <a:gd name="T2" fmla="*/ 0 w 91"/>
                <a:gd name="T3" fmla="*/ 1 h 338"/>
                <a:gd name="T4" fmla="*/ 0 w 91"/>
                <a:gd name="T5" fmla="*/ 1 h 338"/>
                <a:gd name="T6" fmla="*/ 0 w 91"/>
                <a:gd name="T7" fmla="*/ 1 h 338"/>
                <a:gd name="T8" fmla="*/ 0 w 91"/>
                <a:gd name="T9" fmla="*/ 1 h 338"/>
                <a:gd name="T10" fmla="*/ 0 w 91"/>
                <a:gd name="T11" fmla="*/ 1 h 338"/>
                <a:gd name="T12" fmla="*/ 0 w 91"/>
                <a:gd name="T13" fmla="*/ 1 h 338"/>
                <a:gd name="T14" fmla="*/ 0 w 91"/>
                <a:gd name="T15" fmla="*/ 0 h 338"/>
                <a:gd name="T16" fmla="*/ 0 w 91"/>
                <a:gd name="T17" fmla="*/ 1 h 338"/>
                <a:gd name="T18" fmla="*/ 0 w 91"/>
                <a:gd name="T19" fmla="*/ 1 h 338"/>
                <a:gd name="T20" fmla="*/ 0 w 91"/>
                <a:gd name="T21" fmla="*/ 1 h 338"/>
                <a:gd name="T22" fmla="*/ 0 w 91"/>
                <a:gd name="T23" fmla="*/ 1 h 338"/>
                <a:gd name="T24" fmla="*/ 0 w 91"/>
                <a:gd name="T25" fmla="*/ 1 h 338"/>
                <a:gd name="T26" fmla="*/ 0 w 91"/>
                <a:gd name="T27" fmla="*/ 1 h 338"/>
                <a:gd name="T28" fmla="*/ 0 w 91"/>
                <a:gd name="T29" fmla="*/ 1 h 338"/>
                <a:gd name="T30" fmla="*/ 0 w 91"/>
                <a:gd name="T31" fmla="*/ 1 h 338"/>
                <a:gd name="T32" fmla="*/ 0 w 91"/>
                <a:gd name="T33" fmla="*/ 1 h 3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1"/>
                <a:gd name="T52" fmla="*/ 0 h 338"/>
                <a:gd name="T53" fmla="*/ 91 w 91"/>
                <a:gd name="T54" fmla="*/ 338 h 3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1" h="338">
                  <a:moveTo>
                    <a:pt x="7" y="338"/>
                  </a:moveTo>
                  <a:lnTo>
                    <a:pt x="4" y="338"/>
                  </a:lnTo>
                  <a:lnTo>
                    <a:pt x="0" y="335"/>
                  </a:lnTo>
                  <a:lnTo>
                    <a:pt x="4" y="145"/>
                  </a:lnTo>
                  <a:lnTo>
                    <a:pt x="5" y="7"/>
                  </a:lnTo>
                  <a:lnTo>
                    <a:pt x="3" y="4"/>
                  </a:lnTo>
                  <a:lnTo>
                    <a:pt x="3" y="2"/>
                  </a:lnTo>
                  <a:lnTo>
                    <a:pt x="59" y="0"/>
                  </a:lnTo>
                  <a:lnTo>
                    <a:pt x="66" y="7"/>
                  </a:lnTo>
                  <a:lnTo>
                    <a:pt x="67" y="10"/>
                  </a:lnTo>
                  <a:lnTo>
                    <a:pt x="65" y="10"/>
                  </a:lnTo>
                  <a:lnTo>
                    <a:pt x="91" y="335"/>
                  </a:lnTo>
                  <a:lnTo>
                    <a:pt x="87" y="335"/>
                  </a:lnTo>
                  <a:lnTo>
                    <a:pt x="82" y="332"/>
                  </a:lnTo>
                  <a:lnTo>
                    <a:pt x="58" y="11"/>
                  </a:lnTo>
                  <a:lnTo>
                    <a:pt x="15" y="13"/>
                  </a:lnTo>
                  <a:lnTo>
                    <a:pt x="7" y="338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1" name="Freeform 98"/>
            <p:cNvSpPr/>
            <p:nvPr/>
          </p:nvSpPr>
          <p:spPr bwMode="auto">
            <a:xfrm>
              <a:off x="3394" y="1726"/>
              <a:ext cx="27" cy="5"/>
            </a:xfrm>
            <a:custGeom>
              <a:avLst/>
              <a:gdLst>
                <a:gd name="T0" fmla="*/ 1 w 51"/>
                <a:gd name="T1" fmla="*/ 0 h 10"/>
                <a:gd name="T2" fmla="*/ 1 w 51"/>
                <a:gd name="T3" fmla="*/ 1 h 10"/>
                <a:gd name="T4" fmla="*/ 0 w 51"/>
                <a:gd name="T5" fmla="*/ 1 h 10"/>
                <a:gd name="T6" fmla="*/ 1 w 51"/>
                <a:gd name="T7" fmla="*/ 1 h 10"/>
                <a:gd name="T8" fmla="*/ 1 w 51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10"/>
                <a:gd name="T17" fmla="*/ 51 w 51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10">
                  <a:moveTo>
                    <a:pt x="49" y="0"/>
                  </a:moveTo>
                  <a:lnTo>
                    <a:pt x="1" y="2"/>
                  </a:lnTo>
                  <a:lnTo>
                    <a:pt x="0" y="10"/>
                  </a:lnTo>
                  <a:lnTo>
                    <a:pt x="51" y="9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2" name="Freeform 99"/>
            <p:cNvSpPr/>
            <p:nvPr/>
          </p:nvSpPr>
          <p:spPr bwMode="auto">
            <a:xfrm>
              <a:off x="3394" y="1748"/>
              <a:ext cx="27" cy="4"/>
            </a:xfrm>
            <a:custGeom>
              <a:avLst/>
              <a:gdLst>
                <a:gd name="T0" fmla="*/ 1 w 53"/>
                <a:gd name="T1" fmla="*/ 0 h 9"/>
                <a:gd name="T2" fmla="*/ 1 w 53"/>
                <a:gd name="T3" fmla="*/ 0 h 9"/>
                <a:gd name="T4" fmla="*/ 0 w 53"/>
                <a:gd name="T5" fmla="*/ 0 h 9"/>
                <a:gd name="T6" fmla="*/ 1 w 53"/>
                <a:gd name="T7" fmla="*/ 0 h 9"/>
                <a:gd name="T8" fmla="*/ 1 w 53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9"/>
                <a:gd name="T17" fmla="*/ 53 w 5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9">
                  <a:moveTo>
                    <a:pt x="52" y="0"/>
                  </a:moveTo>
                  <a:lnTo>
                    <a:pt x="1" y="1"/>
                  </a:lnTo>
                  <a:lnTo>
                    <a:pt x="0" y="9"/>
                  </a:lnTo>
                  <a:lnTo>
                    <a:pt x="53" y="8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3" name="Freeform 100"/>
            <p:cNvSpPr/>
            <p:nvPr/>
          </p:nvSpPr>
          <p:spPr bwMode="auto">
            <a:xfrm>
              <a:off x="3394" y="1742"/>
              <a:ext cx="27" cy="3"/>
            </a:xfrm>
            <a:custGeom>
              <a:avLst/>
              <a:gdLst>
                <a:gd name="T0" fmla="*/ 1 w 53"/>
                <a:gd name="T1" fmla="*/ 0 h 4"/>
                <a:gd name="T2" fmla="*/ 1 w 53"/>
                <a:gd name="T3" fmla="*/ 1 h 4"/>
                <a:gd name="T4" fmla="*/ 0 w 53"/>
                <a:gd name="T5" fmla="*/ 2 h 4"/>
                <a:gd name="T6" fmla="*/ 1 w 53"/>
                <a:gd name="T7" fmla="*/ 2 h 4"/>
                <a:gd name="T8" fmla="*/ 1 w 53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4"/>
                <a:gd name="T17" fmla="*/ 53 w 53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4">
                  <a:moveTo>
                    <a:pt x="52" y="0"/>
                  </a:moveTo>
                  <a:lnTo>
                    <a:pt x="1" y="1"/>
                  </a:lnTo>
                  <a:lnTo>
                    <a:pt x="0" y="4"/>
                  </a:lnTo>
                  <a:lnTo>
                    <a:pt x="53" y="3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" name="Freeform 101"/>
            <p:cNvSpPr/>
            <p:nvPr/>
          </p:nvSpPr>
          <p:spPr bwMode="auto">
            <a:xfrm>
              <a:off x="3394" y="1772"/>
              <a:ext cx="29" cy="5"/>
            </a:xfrm>
            <a:custGeom>
              <a:avLst/>
              <a:gdLst>
                <a:gd name="T0" fmla="*/ 1 w 58"/>
                <a:gd name="T1" fmla="*/ 0 h 10"/>
                <a:gd name="T2" fmla="*/ 1 w 58"/>
                <a:gd name="T3" fmla="*/ 1 h 10"/>
                <a:gd name="T4" fmla="*/ 0 w 58"/>
                <a:gd name="T5" fmla="*/ 1 h 10"/>
                <a:gd name="T6" fmla="*/ 1 w 58"/>
                <a:gd name="T7" fmla="*/ 1 h 10"/>
                <a:gd name="T8" fmla="*/ 1 w 58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10"/>
                <a:gd name="T17" fmla="*/ 58 w 5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10">
                  <a:moveTo>
                    <a:pt x="57" y="0"/>
                  </a:moveTo>
                  <a:lnTo>
                    <a:pt x="1" y="2"/>
                  </a:lnTo>
                  <a:lnTo>
                    <a:pt x="0" y="10"/>
                  </a:lnTo>
                  <a:lnTo>
                    <a:pt x="58" y="8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" name="Freeform 102"/>
            <p:cNvSpPr/>
            <p:nvPr/>
          </p:nvSpPr>
          <p:spPr bwMode="auto">
            <a:xfrm>
              <a:off x="3394" y="1767"/>
              <a:ext cx="29" cy="2"/>
            </a:xfrm>
            <a:custGeom>
              <a:avLst/>
              <a:gdLst>
                <a:gd name="T0" fmla="*/ 1 w 57"/>
                <a:gd name="T1" fmla="*/ 0 h 6"/>
                <a:gd name="T2" fmla="*/ 1 w 57"/>
                <a:gd name="T3" fmla="*/ 1 h 6"/>
                <a:gd name="T4" fmla="*/ 0 w 57"/>
                <a:gd name="T5" fmla="*/ 1 h 6"/>
                <a:gd name="T6" fmla="*/ 1 w 57"/>
                <a:gd name="T7" fmla="*/ 1 h 6"/>
                <a:gd name="T8" fmla="*/ 1 w 57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"/>
                <a:gd name="T16" fmla="*/ 0 h 6"/>
                <a:gd name="T17" fmla="*/ 57 w 57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" h="6">
                  <a:moveTo>
                    <a:pt x="57" y="0"/>
                  </a:moveTo>
                  <a:lnTo>
                    <a:pt x="1" y="2"/>
                  </a:lnTo>
                  <a:lnTo>
                    <a:pt x="0" y="6"/>
                  </a:lnTo>
                  <a:lnTo>
                    <a:pt x="57" y="4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" name="Freeform 103"/>
            <p:cNvSpPr/>
            <p:nvPr/>
          </p:nvSpPr>
          <p:spPr bwMode="auto">
            <a:xfrm>
              <a:off x="2528" y="1473"/>
              <a:ext cx="304" cy="444"/>
            </a:xfrm>
            <a:custGeom>
              <a:avLst/>
              <a:gdLst>
                <a:gd name="T0" fmla="*/ 1 w 607"/>
                <a:gd name="T1" fmla="*/ 1 h 888"/>
                <a:gd name="T2" fmla="*/ 1 w 607"/>
                <a:gd name="T3" fmla="*/ 1 h 888"/>
                <a:gd name="T4" fmla="*/ 1 w 607"/>
                <a:gd name="T5" fmla="*/ 1 h 888"/>
                <a:gd name="T6" fmla="*/ 1 w 607"/>
                <a:gd name="T7" fmla="*/ 1 h 888"/>
                <a:gd name="T8" fmla="*/ 1 w 607"/>
                <a:gd name="T9" fmla="*/ 1 h 888"/>
                <a:gd name="T10" fmla="*/ 1 w 607"/>
                <a:gd name="T11" fmla="*/ 1 h 888"/>
                <a:gd name="T12" fmla="*/ 1 w 607"/>
                <a:gd name="T13" fmla="*/ 1 h 888"/>
                <a:gd name="T14" fmla="*/ 1 w 607"/>
                <a:gd name="T15" fmla="*/ 1 h 888"/>
                <a:gd name="T16" fmla="*/ 1 w 607"/>
                <a:gd name="T17" fmla="*/ 1 h 888"/>
                <a:gd name="T18" fmla="*/ 1 w 607"/>
                <a:gd name="T19" fmla="*/ 1 h 888"/>
                <a:gd name="T20" fmla="*/ 1 w 607"/>
                <a:gd name="T21" fmla="*/ 1 h 888"/>
                <a:gd name="T22" fmla="*/ 1 w 607"/>
                <a:gd name="T23" fmla="*/ 1 h 888"/>
                <a:gd name="T24" fmla="*/ 1 w 607"/>
                <a:gd name="T25" fmla="*/ 1 h 888"/>
                <a:gd name="T26" fmla="*/ 1 w 607"/>
                <a:gd name="T27" fmla="*/ 1 h 888"/>
                <a:gd name="T28" fmla="*/ 1 w 607"/>
                <a:gd name="T29" fmla="*/ 1 h 888"/>
                <a:gd name="T30" fmla="*/ 1 w 607"/>
                <a:gd name="T31" fmla="*/ 1 h 888"/>
                <a:gd name="T32" fmla="*/ 1 w 607"/>
                <a:gd name="T33" fmla="*/ 1 h 888"/>
                <a:gd name="T34" fmla="*/ 1 w 607"/>
                <a:gd name="T35" fmla="*/ 1 h 888"/>
                <a:gd name="T36" fmla="*/ 1 w 607"/>
                <a:gd name="T37" fmla="*/ 1 h 888"/>
                <a:gd name="T38" fmla="*/ 1 w 607"/>
                <a:gd name="T39" fmla="*/ 1 h 888"/>
                <a:gd name="T40" fmla="*/ 1 w 607"/>
                <a:gd name="T41" fmla="*/ 1 h 888"/>
                <a:gd name="T42" fmla="*/ 1 w 607"/>
                <a:gd name="T43" fmla="*/ 1 h 888"/>
                <a:gd name="T44" fmla="*/ 1 w 607"/>
                <a:gd name="T45" fmla="*/ 1 h 888"/>
                <a:gd name="T46" fmla="*/ 1 w 607"/>
                <a:gd name="T47" fmla="*/ 1 h 888"/>
                <a:gd name="T48" fmla="*/ 1 w 607"/>
                <a:gd name="T49" fmla="*/ 1 h 888"/>
                <a:gd name="T50" fmla="*/ 1 w 607"/>
                <a:gd name="T51" fmla="*/ 1 h 888"/>
                <a:gd name="T52" fmla="*/ 1 w 607"/>
                <a:gd name="T53" fmla="*/ 1 h 888"/>
                <a:gd name="T54" fmla="*/ 1 w 607"/>
                <a:gd name="T55" fmla="*/ 1 h 888"/>
                <a:gd name="T56" fmla="*/ 1 w 607"/>
                <a:gd name="T57" fmla="*/ 1 h 888"/>
                <a:gd name="T58" fmla="*/ 1 w 607"/>
                <a:gd name="T59" fmla="*/ 1 h 888"/>
                <a:gd name="T60" fmla="*/ 1 w 607"/>
                <a:gd name="T61" fmla="*/ 1 h 888"/>
                <a:gd name="T62" fmla="*/ 1 w 607"/>
                <a:gd name="T63" fmla="*/ 1 h 888"/>
                <a:gd name="T64" fmla="*/ 1 w 607"/>
                <a:gd name="T65" fmla="*/ 1 h 888"/>
                <a:gd name="T66" fmla="*/ 1 w 607"/>
                <a:gd name="T67" fmla="*/ 1 h 888"/>
                <a:gd name="T68" fmla="*/ 1 w 607"/>
                <a:gd name="T69" fmla="*/ 1 h 888"/>
                <a:gd name="T70" fmla="*/ 1 w 607"/>
                <a:gd name="T71" fmla="*/ 1 h 888"/>
                <a:gd name="T72" fmla="*/ 1 w 607"/>
                <a:gd name="T73" fmla="*/ 1 h 888"/>
                <a:gd name="T74" fmla="*/ 1 w 607"/>
                <a:gd name="T75" fmla="*/ 1 h 888"/>
                <a:gd name="T76" fmla="*/ 1 w 607"/>
                <a:gd name="T77" fmla="*/ 1 h 888"/>
                <a:gd name="T78" fmla="*/ 1 w 607"/>
                <a:gd name="T79" fmla="*/ 1 h 888"/>
                <a:gd name="T80" fmla="*/ 1 w 607"/>
                <a:gd name="T81" fmla="*/ 1 h 888"/>
                <a:gd name="T82" fmla="*/ 1 w 607"/>
                <a:gd name="T83" fmla="*/ 1 h 888"/>
                <a:gd name="T84" fmla="*/ 1 w 607"/>
                <a:gd name="T85" fmla="*/ 1 h 888"/>
                <a:gd name="T86" fmla="*/ 1 w 607"/>
                <a:gd name="T87" fmla="*/ 1 h 888"/>
                <a:gd name="T88" fmla="*/ 1 w 607"/>
                <a:gd name="T89" fmla="*/ 1 h 888"/>
                <a:gd name="T90" fmla="*/ 1 w 607"/>
                <a:gd name="T91" fmla="*/ 1 h 888"/>
                <a:gd name="T92" fmla="*/ 1 w 607"/>
                <a:gd name="T93" fmla="*/ 1 h 888"/>
                <a:gd name="T94" fmla="*/ 1 w 607"/>
                <a:gd name="T95" fmla="*/ 1 h 888"/>
                <a:gd name="T96" fmla="*/ 1 w 607"/>
                <a:gd name="T97" fmla="*/ 1 h 888"/>
                <a:gd name="T98" fmla="*/ 1 w 607"/>
                <a:gd name="T99" fmla="*/ 1 h 888"/>
                <a:gd name="T100" fmla="*/ 1 w 607"/>
                <a:gd name="T101" fmla="*/ 1 h 888"/>
                <a:gd name="T102" fmla="*/ 1 w 607"/>
                <a:gd name="T103" fmla="*/ 1 h 8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607"/>
                <a:gd name="T157" fmla="*/ 0 h 888"/>
                <a:gd name="T158" fmla="*/ 607 w 607"/>
                <a:gd name="T159" fmla="*/ 888 h 88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607" h="888">
                  <a:moveTo>
                    <a:pt x="607" y="380"/>
                  </a:moveTo>
                  <a:lnTo>
                    <a:pt x="592" y="383"/>
                  </a:lnTo>
                  <a:lnTo>
                    <a:pt x="575" y="388"/>
                  </a:lnTo>
                  <a:lnTo>
                    <a:pt x="555" y="391"/>
                  </a:lnTo>
                  <a:lnTo>
                    <a:pt x="535" y="398"/>
                  </a:lnTo>
                  <a:lnTo>
                    <a:pt x="514" y="406"/>
                  </a:lnTo>
                  <a:lnTo>
                    <a:pt x="492" y="418"/>
                  </a:lnTo>
                  <a:lnTo>
                    <a:pt x="469" y="434"/>
                  </a:lnTo>
                  <a:lnTo>
                    <a:pt x="447" y="455"/>
                  </a:lnTo>
                  <a:lnTo>
                    <a:pt x="426" y="480"/>
                  </a:lnTo>
                  <a:lnTo>
                    <a:pt x="407" y="513"/>
                  </a:lnTo>
                  <a:lnTo>
                    <a:pt x="390" y="553"/>
                  </a:lnTo>
                  <a:lnTo>
                    <a:pt x="373" y="601"/>
                  </a:lnTo>
                  <a:lnTo>
                    <a:pt x="361" y="657"/>
                  </a:lnTo>
                  <a:lnTo>
                    <a:pt x="350" y="724"/>
                  </a:lnTo>
                  <a:lnTo>
                    <a:pt x="345" y="800"/>
                  </a:lnTo>
                  <a:lnTo>
                    <a:pt x="342" y="888"/>
                  </a:lnTo>
                  <a:lnTo>
                    <a:pt x="308" y="888"/>
                  </a:lnTo>
                  <a:lnTo>
                    <a:pt x="308" y="855"/>
                  </a:lnTo>
                  <a:lnTo>
                    <a:pt x="308" y="818"/>
                  </a:lnTo>
                  <a:lnTo>
                    <a:pt x="308" y="781"/>
                  </a:lnTo>
                  <a:lnTo>
                    <a:pt x="307" y="742"/>
                  </a:lnTo>
                  <a:lnTo>
                    <a:pt x="303" y="703"/>
                  </a:lnTo>
                  <a:lnTo>
                    <a:pt x="299" y="663"/>
                  </a:lnTo>
                  <a:lnTo>
                    <a:pt x="290" y="623"/>
                  </a:lnTo>
                  <a:lnTo>
                    <a:pt x="279" y="582"/>
                  </a:lnTo>
                  <a:lnTo>
                    <a:pt x="264" y="543"/>
                  </a:lnTo>
                  <a:lnTo>
                    <a:pt x="243" y="506"/>
                  </a:lnTo>
                  <a:lnTo>
                    <a:pt x="219" y="471"/>
                  </a:lnTo>
                  <a:lnTo>
                    <a:pt x="189" y="436"/>
                  </a:lnTo>
                  <a:lnTo>
                    <a:pt x="152" y="405"/>
                  </a:lnTo>
                  <a:lnTo>
                    <a:pt x="108" y="376"/>
                  </a:lnTo>
                  <a:lnTo>
                    <a:pt x="59" y="351"/>
                  </a:lnTo>
                  <a:lnTo>
                    <a:pt x="0" y="330"/>
                  </a:lnTo>
                  <a:lnTo>
                    <a:pt x="11" y="333"/>
                  </a:lnTo>
                  <a:lnTo>
                    <a:pt x="23" y="336"/>
                  </a:lnTo>
                  <a:lnTo>
                    <a:pt x="37" y="340"/>
                  </a:lnTo>
                  <a:lnTo>
                    <a:pt x="54" y="344"/>
                  </a:lnTo>
                  <a:lnTo>
                    <a:pt x="72" y="351"/>
                  </a:lnTo>
                  <a:lnTo>
                    <a:pt x="91" y="359"/>
                  </a:lnTo>
                  <a:lnTo>
                    <a:pt x="111" y="368"/>
                  </a:lnTo>
                  <a:lnTo>
                    <a:pt x="131" y="379"/>
                  </a:lnTo>
                  <a:lnTo>
                    <a:pt x="152" y="393"/>
                  </a:lnTo>
                  <a:lnTo>
                    <a:pt x="173" y="409"/>
                  </a:lnTo>
                  <a:lnTo>
                    <a:pt x="194" y="427"/>
                  </a:lnTo>
                  <a:lnTo>
                    <a:pt x="214" y="448"/>
                  </a:lnTo>
                  <a:lnTo>
                    <a:pt x="234" y="472"/>
                  </a:lnTo>
                  <a:lnTo>
                    <a:pt x="254" y="498"/>
                  </a:lnTo>
                  <a:lnTo>
                    <a:pt x="271" y="528"/>
                  </a:lnTo>
                  <a:lnTo>
                    <a:pt x="287" y="563"/>
                  </a:lnTo>
                  <a:lnTo>
                    <a:pt x="285" y="550"/>
                  </a:lnTo>
                  <a:lnTo>
                    <a:pt x="282" y="534"/>
                  </a:lnTo>
                  <a:lnTo>
                    <a:pt x="280" y="515"/>
                  </a:lnTo>
                  <a:lnTo>
                    <a:pt x="277" y="492"/>
                  </a:lnTo>
                  <a:lnTo>
                    <a:pt x="272" y="465"/>
                  </a:lnTo>
                  <a:lnTo>
                    <a:pt x="266" y="437"/>
                  </a:lnTo>
                  <a:lnTo>
                    <a:pt x="261" y="408"/>
                  </a:lnTo>
                  <a:lnTo>
                    <a:pt x="251" y="375"/>
                  </a:lnTo>
                  <a:lnTo>
                    <a:pt x="241" y="342"/>
                  </a:lnTo>
                  <a:lnTo>
                    <a:pt x="229" y="306"/>
                  </a:lnTo>
                  <a:lnTo>
                    <a:pt x="214" y="271"/>
                  </a:lnTo>
                  <a:lnTo>
                    <a:pt x="197" y="235"/>
                  </a:lnTo>
                  <a:lnTo>
                    <a:pt x="176" y="197"/>
                  </a:lnTo>
                  <a:lnTo>
                    <a:pt x="153" y="160"/>
                  </a:lnTo>
                  <a:lnTo>
                    <a:pt x="127" y="123"/>
                  </a:lnTo>
                  <a:lnTo>
                    <a:pt x="97" y="88"/>
                  </a:lnTo>
                  <a:lnTo>
                    <a:pt x="121" y="110"/>
                  </a:lnTo>
                  <a:lnTo>
                    <a:pt x="141" y="131"/>
                  </a:lnTo>
                  <a:lnTo>
                    <a:pt x="158" y="153"/>
                  </a:lnTo>
                  <a:lnTo>
                    <a:pt x="173" y="175"/>
                  </a:lnTo>
                  <a:lnTo>
                    <a:pt x="186" y="197"/>
                  </a:lnTo>
                  <a:lnTo>
                    <a:pt x="196" y="217"/>
                  </a:lnTo>
                  <a:lnTo>
                    <a:pt x="206" y="235"/>
                  </a:lnTo>
                  <a:lnTo>
                    <a:pt x="214" y="251"/>
                  </a:lnTo>
                  <a:lnTo>
                    <a:pt x="214" y="234"/>
                  </a:lnTo>
                  <a:lnTo>
                    <a:pt x="212" y="208"/>
                  </a:lnTo>
                  <a:lnTo>
                    <a:pt x="209" y="180"/>
                  </a:lnTo>
                  <a:lnTo>
                    <a:pt x="203" y="146"/>
                  </a:lnTo>
                  <a:lnTo>
                    <a:pt x="196" y="114"/>
                  </a:lnTo>
                  <a:lnTo>
                    <a:pt x="188" y="83"/>
                  </a:lnTo>
                  <a:lnTo>
                    <a:pt x="178" y="58"/>
                  </a:lnTo>
                  <a:lnTo>
                    <a:pt x="167" y="38"/>
                  </a:lnTo>
                  <a:lnTo>
                    <a:pt x="179" y="53"/>
                  </a:lnTo>
                  <a:lnTo>
                    <a:pt x="189" y="74"/>
                  </a:lnTo>
                  <a:lnTo>
                    <a:pt x="198" y="98"/>
                  </a:lnTo>
                  <a:lnTo>
                    <a:pt x="206" y="127"/>
                  </a:lnTo>
                  <a:lnTo>
                    <a:pt x="213" y="159"/>
                  </a:lnTo>
                  <a:lnTo>
                    <a:pt x="219" y="192"/>
                  </a:lnTo>
                  <a:lnTo>
                    <a:pt x="222" y="228"/>
                  </a:lnTo>
                  <a:lnTo>
                    <a:pt x="225" y="264"/>
                  </a:lnTo>
                  <a:lnTo>
                    <a:pt x="234" y="283"/>
                  </a:lnTo>
                  <a:lnTo>
                    <a:pt x="247" y="315"/>
                  </a:lnTo>
                  <a:lnTo>
                    <a:pt x="263" y="359"/>
                  </a:lnTo>
                  <a:lnTo>
                    <a:pt x="279" y="411"/>
                  </a:lnTo>
                  <a:lnTo>
                    <a:pt x="295" y="469"/>
                  </a:lnTo>
                  <a:lnTo>
                    <a:pt x="309" y="529"/>
                  </a:lnTo>
                  <a:lnTo>
                    <a:pt x="319" y="590"/>
                  </a:lnTo>
                  <a:lnTo>
                    <a:pt x="325" y="650"/>
                  </a:lnTo>
                  <a:lnTo>
                    <a:pt x="333" y="618"/>
                  </a:lnTo>
                  <a:lnTo>
                    <a:pt x="342" y="581"/>
                  </a:lnTo>
                  <a:lnTo>
                    <a:pt x="352" y="539"/>
                  </a:lnTo>
                  <a:lnTo>
                    <a:pt x="358" y="492"/>
                  </a:lnTo>
                  <a:lnTo>
                    <a:pt x="364" y="441"/>
                  </a:lnTo>
                  <a:lnTo>
                    <a:pt x="365" y="387"/>
                  </a:lnTo>
                  <a:lnTo>
                    <a:pt x="363" y="330"/>
                  </a:lnTo>
                  <a:lnTo>
                    <a:pt x="355" y="272"/>
                  </a:lnTo>
                  <a:lnTo>
                    <a:pt x="343" y="217"/>
                  </a:lnTo>
                  <a:lnTo>
                    <a:pt x="332" y="168"/>
                  </a:lnTo>
                  <a:lnTo>
                    <a:pt x="322" y="126"/>
                  </a:lnTo>
                  <a:lnTo>
                    <a:pt x="310" y="90"/>
                  </a:lnTo>
                  <a:lnTo>
                    <a:pt x="300" y="60"/>
                  </a:lnTo>
                  <a:lnTo>
                    <a:pt x="290" y="35"/>
                  </a:lnTo>
                  <a:lnTo>
                    <a:pt x="282" y="15"/>
                  </a:lnTo>
                  <a:lnTo>
                    <a:pt x="274" y="0"/>
                  </a:lnTo>
                  <a:lnTo>
                    <a:pt x="282" y="15"/>
                  </a:lnTo>
                  <a:lnTo>
                    <a:pt x="294" y="39"/>
                  </a:lnTo>
                  <a:lnTo>
                    <a:pt x="309" y="73"/>
                  </a:lnTo>
                  <a:lnTo>
                    <a:pt x="324" y="112"/>
                  </a:lnTo>
                  <a:lnTo>
                    <a:pt x="338" y="156"/>
                  </a:lnTo>
                  <a:lnTo>
                    <a:pt x="350" y="200"/>
                  </a:lnTo>
                  <a:lnTo>
                    <a:pt x="360" y="245"/>
                  </a:lnTo>
                  <a:lnTo>
                    <a:pt x="365" y="289"/>
                  </a:lnTo>
                  <a:lnTo>
                    <a:pt x="376" y="264"/>
                  </a:lnTo>
                  <a:lnTo>
                    <a:pt x="390" y="236"/>
                  </a:lnTo>
                  <a:lnTo>
                    <a:pt x="408" y="206"/>
                  </a:lnTo>
                  <a:lnTo>
                    <a:pt x="426" y="176"/>
                  </a:lnTo>
                  <a:lnTo>
                    <a:pt x="444" y="145"/>
                  </a:lnTo>
                  <a:lnTo>
                    <a:pt x="459" y="116"/>
                  </a:lnTo>
                  <a:lnTo>
                    <a:pt x="468" y="89"/>
                  </a:lnTo>
                  <a:lnTo>
                    <a:pt x="471" y="64"/>
                  </a:lnTo>
                  <a:lnTo>
                    <a:pt x="471" y="87"/>
                  </a:lnTo>
                  <a:lnTo>
                    <a:pt x="462" y="116"/>
                  </a:lnTo>
                  <a:lnTo>
                    <a:pt x="447" y="152"/>
                  </a:lnTo>
                  <a:lnTo>
                    <a:pt x="429" y="190"/>
                  </a:lnTo>
                  <a:lnTo>
                    <a:pt x="409" y="228"/>
                  </a:lnTo>
                  <a:lnTo>
                    <a:pt x="391" y="261"/>
                  </a:lnTo>
                  <a:lnTo>
                    <a:pt x="377" y="290"/>
                  </a:lnTo>
                  <a:lnTo>
                    <a:pt x="371" y="310"/>
                  </a:lnTo>
                  <a:lnTo>
                    <a:pt x="375" y="336"/>
                  </a:lnTo>
                  <a:lnTo>
                    <a:pt x="378" y="364"/>
                  </a:lnTo>
                  <a:lnTo>
                    <a:pt x="381" y="390"/>
                  </a:lnTo>
                  <a:lnTo>
                    <a:pt x="383" y="414"/>
                  </a:lnTo>
                  <a:lnTo>
                    <a:pt x="405" y="393"/>
                  </a:lnTo>
                  <a:lnTo>
                    <a:pt x="428" y="366"/>
                  </a:lnTo>
                  <a:lnTo>
                    <a:pt x="451" y="335"/>
                  </a:lnTo>
                  <a:lnTo>
                    <a:pt x="471" y="299"/>
                  </a:lnTo>
                  <a:lnTo>
                    <a:pt x="489" y="259"/>
                  </a:lnTo>
                  <a:lnTo>
                    <a:pt x="501" y="214"/>
                  </a:lnTo>
                  <a:lnTo>
                    <a:pt x="507" y="164"/>
                  </a:lnTo>
                  <a:lnTo>
                    <a:pt x="504" y="108"/>
                  </a:lnTo>
                  <a:lnTo>
                    <a:pt x="509" y="135"/>
                  </a:lnTo>
                  <a:lnTo>
                    <a:pt x="512" y="172"/>
                  </a:lnTo>
                  <a:lnTo>
                    <a:pt x="508" y="213"/>
                  </a:lnTo>
                  <a:lnTo>
                    <a:pt x="501" y="253"/>
                  </a:lnTo>
                  <a:lnTo>
                    <a:pt x="514" y="242"/>
                  </a:lnTo>
                  <a:lnTo>
                    <a:pt x="525" y="226"/>
                  </a:lnTo>
                  <a:lnTo>
                    <a:pt x="537" y="206"/>
                  </a:lnTo>
                  <a:lnTo>
                    <a:pt x="547" y="185"/>
                  </a:lnTo>
                  <a:lnTo>
                    <a:pt x="555" y="165"/>
                  </a:lnTo>
                  <a:lnTo>
                    <a:pt x="562" y="145"/>
                  </a:lnTo>
                  <a:lnTo>
                    <a:pt x="567" y="129"/>
                  </a:lnTo>
                  <a:lnTo>
                    <a:pt x="569" y="116"/>
                  </a:lnTo>
                  <a:lnTo>
                    <a:pt x="569" y="130"/>
                  </a:lnTo>
                  <a:lnTo>
                    <a:pt x="566" y="149"/>
                  </a:lnTo>
                  <a:lnTo>
                    <a:pt x="561" y="169"/>
                  </a:lnTo>
                  <a:lnTo>
                    <a:pt x="553" y="191"/>
                  </a:lnTo>
                  <a:lnTo>
                    <a:pt x="543" y="214"/>
                  </a:lnTo>
                  <a:lnTo>
                    <a:pt x="529" y="235"/>
                  </a:lnTo>
                  <a:lnTo>
                    <a:pt x="513" y="255"/>
                  </a:lnTo>
                  <a:lnTo>
                    <a:pt x="494" y="269"/>
                  </a:lnTo>
                  <a:lnTo>
                    <a:pt x="489" y="286"/>
                  </a:lnTo>
                  <a:lnTo>
                    <a:pt x="482" y="302"/>
                  </a:lnTo>
                  <a:lnTo>
                    <a:pt x="474" y="319"/>
                  </a:lnTo>
                  <a:lnTo>
                    <a:pt x="466" y="334"/>
                  </a:lnTo>
                  <a:lnTo>
                    <a:pt x="456" y="349"/>
                  </a:lnTo>
                  <a:lnTo>
                    <a:pt x="448" y="362"/>
                  </a:lnTo>
                  <a:lnTo>
                    <a:pt x="439" y="373"/>
                  </a:lnTo>
                  <a:lnTo>
                    <a:pt x="431" y="382"/>
                  </a:lnTo>
                  <a:lnTo>
                    <a:pt x="423" y="390"/>
                  </a:lnTo>
                  <a:lnTo>
                    <a:pt x="415" y="398"/>
                  </a:lnTo>
                  <a:lnTo>
                    <a:pt x="406" y="408"/>
                  </a:lnTo>
                  <a:lnTo>
                    <a:pt x="398" y="421"/>
                  </a:lnTo>
                  <a:lnTo>
                    <a:pt x="390" y="439"/>
                  </a:lnTo>
                  <a:lnTo>
                    <a:pt x="381" y="464"/>
                  </a:lnTo>
                  <a:lnTo>
                    <a:pt x="376" y="496"/>
                  </a:lnTo>
                  <a:lnTo>
                    <a:pt x="370" y="538"/>
                  </a:lnTo>
                  <a:lnTo>
                    <a:pt x="377" y="521"/>
                  </a:lnTo>
                  <a:lnTo>
                    <a:pt x="387" y="503"/>
                  </a:lnTo>
                  <a:lnTo>
                    <a:pt x="399" y="486"/>
                  </a:lnTo>
                  <a:lnTo>
                    <a:pt x="411" y="469"/>
                  </a:lnTo>
                  <a:lnTo>
                    <a:pt x="423" y="454"/>
                  </a:lnTo>
                  <a:lnTo>
                    <a:pt x="434" y="440"/>
                  </a:lnTo>
                  <a:lnTo>
                    <a:pt x="445" y="429"/>
                  </a:lnTo>
                  <a:lnTo>
                    <a:pt x="453" y="422"/>
                  </a:lnTo>
                  <a:lnTo>
                    <a:pt x="463" y="405"/>
                  </a:lnTo>
                  <a:lnTo>
                    <a:pt x="475" y="380"/>
                  </a:lnTo>
                  <a:lnTo>
                    <a:pt x="483" y="358"/>
                  </a:lnTo>
                  <a:lnTo>
                    <a:pt x="486" y="349"/>
                  </a:lnTo>
                  <a:lnTo>
                    <a:pt x="484" y="366"/>
                  </a:lnTo>
                  <a:lnTo>
                    <a:pt x="478" y="388"/>
                  </a:lnTo>
                  <a:lnTo>
                    <a:pt x="471" y="406"/>
                  </a:lnTo>
                  <a:lnTo>
                    <a:pt x="469" y="414"/>
                  </a:lnTo>
                  <a:lnTo>
                    <a:pt x="485" y="406"/>
                  </a:lnTo>
                  <a:lnTo>
                    <a:pt x="502" y="398"/>
                  </a:lnTo>
                  <a:lnTo>
                    <a:pt x="522" y="391"/>
                  </a:lnTo>
                  <a:lnTo>
                    <a:pt x="540" y="387"/>
                  </a:lnTo>
                  <a:lnTo>
                    <a:pt x="560" y="383"/>
                  </a:lnTo>
                  <a:lnTo>
                    <a:pt x="577" y="380"/>
                  </a:lnTo>
                  <a:lnTo>
                    <a:pt x="593" y="380"/>
                  </a:lnTo>
                  <a:lnTo>
                    <a:pt x="607" y="380"/>
                  </a:lnTo>
                  <a:close/>
                </a:path>
              </a:pathLst>
            </a:custGeom>
            <a:solidFill>
              <a:srgbClr val="0C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7" name="Freeform 104"/>
            <p:cNvSpPr/>
            <p:nvPr/>
          </p:nvSpPr>
          <p:spPr bwMode="auto">
            <a:xfrm>
              <a:off x="2477" y="1412"/>
              <a:ext cx="408" cy="299"/>
            </a:xfrm>
            <a:custGeom>
              <a:avLst/>
              <a:gdLst>
                <a:gd name="T0" fmla="*/ 1 w 814"/>
                <a:gd name="T1" fmla="*/ 1 h 595"/>
                <a:gd name="T2" fmla="*/ 1 w 814"/>
                <a:gd name="T3" fmla="*/ 1 h 595"/>
                <a:gd name="T4" fmla="*/ 1 w 814"/>
                <a:gd name="T5" fmla="*/ 1 h 595"/>
                <a:gd name="T6" fmla="*/ 1 w 814"/>
                <a:gd name="T7" fmla="*/ 1 h 595"/>
                <a:gd name="T8" fmla="*/ 1 w 814"/>
                <a:gd name="T9" fmla="*/ 1 h 595"/>
                <a:gd name="T10" fmla="*/ 1 w 814"/>
                <a:gd name="T11" fmla="*/ 1 h 595"/>
                <a:gd name="T12" fmla="*/ 1 w 814"/>
                <a:gd name="T13" fmla="*/ 1 h 595"/>
                <a:gd name="T14" fmla="*/ 1 w 814"/>
                <a:gd name="T15" fmla="*/ 1 h 595"/>
                <a:gd name="T16" fmla="*/ 1 w 814"/>
                <a:gd name="T17" fmla="*/ 1 h 595"/>
                <a:gd name="T18" fmla="*/ 1 w 814"/>
                <a:gd name="T19" fmla="*/ 1 h 595"/>
                <a:gd name="T20" fmla="*/ 1 w 814"/>
                <a:gd name="T21" fmla="*/ 1 h 595"/>
                <a:gd name="T22" fmla="*/ 1 w 814"/>
                <a:gd name="T23" fmla="*/ 1 h 595"/>
                <a:gd name="T24" fmla="*/ 1 w 814"/>
                <a:gd name="T25" fmla="*/ 1 h 595"/>
                <a:gd name="T26" fmla="*/ 1 w 814"/>
                <a:gd name="T27" fmla="*/ 1 h 595"/>
                <a:gd name="T28" fmla="*/ 1 w 814"/>
                <a:gd name="T29" fmla="*/ 1 h 595"/>
                <a:gd name="T30" fmla="*/ 1 w 814"/>
                <a:gd name="T31" fmla="*/ 1 h 595"/>
                <a:gd name="T32" fmla="*/ 1 w 814"/>
                <a:gd name="T33" fmla="*/ 1 h 595"/>
                <a:gd name="T34" fmla="*/ 1 w 814"/>
                <a:gd name="T35" fmla="*/ 1 h 595"/>
                <a:gd name="T36" fmla="*/ 1 w 814"/>
                <a:gd name="T37" fmla="*/ 1 h 595"/>
                <a:gd name="T38" fmla="*/ 1 w 814"/>
                <a:gd name="T39" fmla="*/ 1 h 595"/>
                <a:gd name="T40" fmla="*/ 1 w 814"/>
                <a:gd name="T41" fmla="*/ 1 h 595"/>
                <a:gd name="T42" fmla="*/ 1 w 814"/>
                <a:gd name="T43" fmla="*/ 1 h 595"/>
                <a:gd name="T44" fmla="*/ 1 w 814"/>
                <a:gd name="T45" fmla="*/ 1 h 595"/>
                <a:gd name="T46" fmla="*/ 1 w 814"/>
                <a:gd name="T47" fmla="*/ 1 h 595"/>
                <a:gd name="T48" fmla="*/ 1 w 814"/>
                <a:gd name="T49" fmla="*/ 1 h 595"/>
                <a:gd name="T50" fmla="*/ 1 w 814"/>
                <a:gd name="T51" fmla="*/ 1 h 595"/>
                <a:gd name="T52" fmla="*/ 1 w 814"/>
                <a:gd name="T53" fmla="*/ 1 h 595"/>
                <a:gd name="T54" fmla="*/ 1 w 814"/>
                <a:gd name="T55" fmla="*/ 1 h 595"/>
                <a:gd name="T56" fmla="*/ 1 w 814"/>
                <a:gd name="T57" fmla="*/ 1 h 595"/>
                <a:gd name="T58" fmla="*/ 1 w 814"/>
                <a:gd name="T59" fmla="*/ 1 h 595"/>
                <a:gd name="T60" fmla="*/ 1 w 814"/>
                <a:gd name="T61" fmla="*/ 1 h 595"/>
                <a:gd name="T62" fmla="*/ 1 w 814"/>
                <a:gd name="T63" fmla="*/ 1 h 595"/>
                <a:gd name="T64" fmla="*/ 1 w 814"/>
                <a:gd name="T65" fmla="*/ 1 h 595"/>
                <a:gd name="T66" fmla="*/ 1 w 814"/>
                <a:gd name="T67" fmla="*/ 1 h 595"/>
                <a:gd name="T68" fmla="*/ 1 w 814"/>
                <a:gd name="T69" fmla="*/ 1 h 595"/>
                <a:gd name="T70" fmla="*/ 1 w 814"/>
                <a:gd name="T71" fmla="*/ 1 h 595"/>
                <a:gd name="T72" fmla="*/ 1 w 814"/>
                <a:gd name="T73" fmla="*/ 1 h 595"/>
                <a:gd name="T74" fmla="*/ 1 w 814"/>
                <a:gd name="T75" fmla="*/ 1 h 595"/>
                <a:gd name="T76" fmla="*/ 1 w 814"/>
                <a:gd name="T77" fmla="*/ 1 h 595"/>
                <a:gd name="T78" fmla="*/ 1 w 814"/>
                <a:gd name="T79" fmla="*/ 1 h 595"/>
                <a:gd name="T80" fmla="*/ 1 w 814"/>
                <a:gd name="T81" fmla="*/ 1 h 595"/>
                <a:gd name="T82" fmla="*/ 1 w 814"/>
                <a:gd name="T83" fmla="*/ 1 h 595"/>
                <a:gd name="T84" fmla="*/ 1 w 814"/>
                <a:gd name="T85" fmla="*/ 1 h 595"/>
                <a:gd name="T86" fmla="*/ 1 w 814"/>
                <a:gd name="T87" fmla="*/ 1 h 595"/>
                <a:gd name="T88" fmla="*/ 1 w 814"/>
                <a:gd name="T89" fmla="*/ 1 h 595"/>
                <a:gd name="T90" fmla="*/ 1 w 814"/>
                <a:gd name="T91" fmla="*/ 1 h 595"/>
                <a:gd name="T92" fmla="*/ 1 w 814"/>
                <a:gd name="T93" fmla="*/ 1 h 595"/>
                <a:gd name="T94" fmla="*/ 1 w 814"/>
                <a:gd name="T95" fmla="*/ 1 h 595"/>
                <a:gd name="T96" fmla="*/ 1 w 814"/>
                <a:gd name="T97" fmla="*/ 1 h 595"/>
                <a:gd name="T98" fmla="*/ 1 w 814"/>
                <a:gd name="T99" fmla="*/ 1 h 595"/>
                <a:gd name="T100" fmla="*/ 1 w 814"/>
                <a:gd name="T101" fmla="*/ 1 h 595"/>
                <a:gd name="T102" fmla="*/ 1 w 814"/>
                <a:gd name="T103" fmla="*/ 1 h 595"/>
                <a:gd name="T104" fmla="*/ 1 w 814"/>
                <a:gd name="T105" fmla="*/ 1 h 595"/>
                <a:gd name="T106" fmla="*/ 1 w 814"/>
                <a:gd name="T107" fmla="*/ 1 h 595"/>
                <a:gd name="T108" fmla="*/ 1 w 814"/>
                <a:gd name="T109" fmla="*/ 1 h 595"/>
                <a:gd name="T110" fmla="*/ 1 w 814"/>
                <a:gd name="T111" fmla="*/ 1 h 59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14"/>
                <a:gd name="T169" fmla="*/ 0 h 595"/>
                <a:gd name="T170" fmla="*/ 814 w 814"/>
                <a:gd name="T171" fmla="*/ 595 h 59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14" h="595">
                  <a:moveTo>
                    <a:pt x="507" y="99"/>
                  </a:moveTo>
                  <a:lnTo>
                    <a:pt x="514" y="74"/>
                  </a:lnTo>
                  <a:lnTo>
                    <a:pt x="510" y="51"/>
                  </a:lnTo>
                  <a:lnTo>
                    <a:pt x="497" y="31"/>
                  </a:lnTo>
                  <a:lnTo>
                    <a:pt x="479" y="15"/>
                  </a:lnTo>
                  <a:lnTo>
                    <a:pt x="455" y="5"/>
                  </a:lnTo>
                  <a:lnTo>
                    <a:pt x="427" y="0"/>
                  </a:lnTo>
                  <a:lnTo>
                    <a:pt x="398" y="3"/>
                  </a:lnTo>
                  <a:lnTo>
                    <a:pt x="371" y="14"/>
                  </a:lnTo>
                  <a:lnTo>
                    <a:pt x="345" y="31"/>
                  </a:lnTo>
                  <a:lnTo>
                    <a:pt x="325" y="51"/>
                  </a:lnTo>
                  <a:lnTo>
                    <a:pt x="309" y="73"/>
                  </a:lnTo>
                  <a:lnTo>
                    <a:pt x="298" y="95"/>
                  </a:lnTo>
                  <a:lnTo>
                    <a:pt x="292" y="119"/>
                  </a:lnTo>
                  <a:lnTo>
                    <a:pt x="292" y="142"/>
                  </a:lnTo>
                  <a:lnTo>
                    <a:pt x="298" y="165"/>
                  </a:lnTo>
                  <a:lnTo>
                    <a:pt x="311" y="188"/>
                  </a:lnTo>
                  <a:lnTo>
                    <a:pt x="302" y="188"/>
                  </a:lnTo>
                  <a:lnTo>
                    <a:pt x="295" y="190"/>
                  </a:lnTo>
                  <a:lnTo>
                    <a:pt x="288" y="191"/>
                  </a:lnTo>
                  <a:lnTo>
                    <a:pt x="282" y="195"/>
                  </a:lnTo>
                  <a:lnTo>
                    <a:pt x="277" y="199"/>
                  </a:lnTo>
                  <a:lnTo>
                    <a:pt x="273" y="204"/>
                  </a:lnTo>
                  <a:lnTo>
                    <a:pt x="270" y="211"/>
                  </a:lnTo>
                  <a:lnTo>
                    <a:pt x="268" y="218"/>
                  </a:lnTo>
                  <a:lnTo>
                    <a:pt x="264" y="204"/>
                  </a:lnTo>
                  <a:lnTo>
                    <a:pt x="261" y="191"/>
                  </a:lnTo>
                  <a:lnTo>
                    <a:pt x="258" y="182"/>
                  </a:lnTo>
                  <a:lnTo>
                    <a:pt x="251" y="175"/>
                  </a:lnTo>
                  <a:lnTo>
                    <a:pt x="269" y="167"/>
                  </a:lnTo>
                  <a:lnTo>
                    <a:pt x="277" y="149"/>
                  </a:lnTo>
                  <a:lnTo>
                    <a:pt x="279" y="126"/>
                  </a:lnTo>
                  <a:lnTo>
                    <a:pt x="270" y="102"/>
                  </a:lnTo>
                  <a:lnTo>
                    <a:pt x="253" y="83"/>
                  </a:lnTo>
                  <a:lnTo>
                    <a:pt x="229" y="73"/>
                  </a:lnTo>
                  <a:lnTo>
                    <a:pt x="197" y="76"/>
                  </a:lnTo>
                  <a:lnTo>
                    <a:pt x="158" y="99"/>
                  </a:lnTo>
                  <a:lnTo>
                    <a:pt x="123" y="131"/>
                  </a:lnTo>
                  <a:lnTo>
                    <a:pt x="103" y="160"/>
                  </a:lnTo>
                  <a:lnTo>
                    <a:pt x="97" y="186"/>
                  </a:lnTo>
                  <a:lnTo>
                    <a:pt x="100" y="206"/>
                  </a:lnTo>
                  <a:lnTo>
                    <a:pt x="112" y="223"/>
                  </a:lnTo>
                  <a:lnTo>
                    <a:pt x="128" y="237"/>
                  </a:lnTo>
                  <a:lnTo>
                    <a:pt x="147" y="245"/>
                  </a:lnTo>
                  <a:lnTo>
                    <a:pt x="167" y="248"/>
                  </a:lnTo>
                  <a:lnTo>
                    <a:pt x="158" y="263"/>
                  </a:lnTo>
                  <a:lnTo>
                    <a:pt x="151" y="280"/>
                  </a:lnTo>
                  <a:lnTo>
                    <a:pt x="146" y="301"/>
                  </a:lnTo>
                  <a:lnTo>
                    <a:pt x="145" y="320"/>
                  </a:lnTo>
                  <a:lnTo>
                    <a:pt x="133" y="271"/>
                  </a:lnTo>
                  <a:lnTo>
                    <a:pt x="115" y="241"/>
                  </a:lnTo>
                  <a:lnTo>
                    <a:pt x="93" y="227"/>
                  </a:lnTo>
                  <a:lnTo>
                    <a:pt x="71" y="228"/>
                  </a:lnTo>
                  <a:lnTo>
                    <a:pt x="53" y="241"/>
                  </a:lnTo>
                  <a:lnTo>
                    <a:pt x="40" y="265"/>
                  </a:lnTo>
                  <a:lnTo>
                    <a:pt x="37" y="297"/>
                  </a:lnTo>
                  <a:lnTo>
                    <a:pt x="47" y="336"/>
                  </a:lnTo>
                  <a:lnTo>
                    <a:pt x="34" y="326"/>
                  </a:lnTo>
                  <a:lnTo>
                    <a:pt x="20" y="325"/>
                  </a:lnTo>
                  <a:lnTo>
                    <a:pt x="8" y="334"/>
                  </a:lnTo>
                  <a:lnTo>
                    <a:pt x="0" y="349"/>
                  </a:lnTo>
                  <a:lnTo>
                    <a:pt x="0" y="372"/>
                  </a:lnTo>
                  <a:lnTo>
                    <a:pt x="11" y="398"/>
                  </a:lnTo>
                  <a:lnTo>
                    <a:pt x="35" y="429"/>
                  </a:lnTo>
                  <a:lnTo>
                    <a:pt x="77" y="464"/>
                  </a:lnTo>
                  <a:lnTo>
                    <a:pt x="71" y="465"/>
                  </a:lnTo>
                  <a:lnTo>
                    <a:pt x="67" y="470"/>
                  </a:lnTo>
                  <a:lnTo>
                    <a:pt x="62" y="477"/>
                  </a:lnTo>
                  <a:lnTo>
                    <a:pt x="59" y="486"/>
                  </a:lnTo>
                  <a:lnTo>
                    <a:pt x="57" y="496"/>
                  </a:lnTo>
                  <a:lnTo>
                    <a:pt x="57" y="509"/>
                  </a:lnTo>
                  <a:lnTo>
                    <a:pt x="61" y="520"/>
                  </a:lnTo>
                  <a:lnTo>
                    <a:pt x="67" y="533"/>
                  </a:lnTo>
                  <a:lnTo>
                    <a:pt x="76" y="546"/>
                  </a:lnTo>
                  <a:lnTo>
                    <a:pt x="88" y="557"/>
                  </a:lnTo>
                  <a:lnTo>
                    <a:pt x="106" y="567"/>
                  </a:lnTo>
                  <a:lnTo>
                    <a:pt x="128" y="577"/>
                  </a:lnTo>
                  <a:lnTo>
                    <a:pt x="154" y="584"/>
                  </a:lnTo>
                  <a:lnTo>
                    <a:pt x="186" y="588"/>
                  </a:lnTo>
                  <a:lnTo>
                    <a:pt x="224" y="589"/>
                  </a:lnTo>
                  <a:lnTo>
                    <a:pt x="268" y="587"/>
                  </a:lnTo>
                  <a:lnTo>
                    <a:pt x="304" y="582"/>
                  </a:lnTo>
                  <a:lnTo>
                    <a:pt x="330" y="577"/>
                  </a:lnTo>
                  <a:lnTo>
                    <a:pt x="349" y="567"/>
                  </a:lnTo>
                  <a:lnTo>
                    <a:pt x="362" y="558"/>
                  </a:lnTo>
                  <a:lnTo>
                    <a:pt x="367" y="547"/>
                  </a:lnTo>
                  <a:lnTo>
                    <a:pt x="370" y="534"/>
                  </a:lnTo>
                  <a:lnTo>
                    <a:pt x="367" y="520"/>
                  </a:lnTo>
                  <a:lnTo>
                    <a:pt x="362" y="507"/>
                  </a:lnTo>
                  <a:lnTo>
                    <a:pt x="375" y="509"/>
                  </a:lnTo>
                  <a:lnTo>
                    <a:pt x="391" y="509"/>
                  </a:lnTo>
                  <a:lnTo>
                    <a:pt x="408" y="508"/>
                  </a:lnTo>
                  <a:lnTo>
                    <a:pt x="425" y="503"/>
                  </a:lnTo>
                  <a:lnTo>
                    <a:pt x="441" y="496"/>
                  </a:lnTo>
                  <a:lnTo>
                    <a:pt x="457" y="486"/>
                  </a:lnTo>
                  <a:lnTo>
                    <a:pt x="470" y="473"/>
                  </a:lnTo>
                  <a:lnTo>
                    <a:pt x="481" y="456"/>
                  </a:lnTo>
                  <a:lnTo>
                    <a:pt x="478" y="467"/>
                  </a:lnTo>
                  <a:lnTo>
                    <a:pt x="476" y="478"/>
                  </a:lnTo>
                  <a:lnTo>
                    <a:pt x="476" y="486"/>
                  </a:lnTo>
                  <a:lnTo>
                    <a:pt x="478" y="493"/>
                  </a:lnTo>
                  <a:lnTo>
                    <a:pt x="482" y="500"/>
                  </a:lnTo>
                  <a:lnTo>
                    <a:pt x="488" y="504"/>
                  </a:lnTo>
                  <a:lnTo>
                    <a:pt x="496" y="510"/>
                  </a:lnTo>
                  <a:lnTo>
                    <a:pt x="507" y="515"/>
                  </a:lnTo>
                  <a:lnTo>
                    <a:pt x="495" y="528"/>
                  </a:lnTo>
                  <a:lnTo>
                    <a:pt x="489" y="541"/>
                  </a:lnTo>
                  <a:lnTo>
                    <a:pt x="492" y="555"/>
                  </a:lnTo>
                  <a:lnTo>
                    <a:pt x="499" y="566"/>
                  </a:lnTo>
                  <a:lnTo>
                    <a:pt x="511" y="578"/>
                  </a:lnTo>
                  <a:lnTo>
                    <a:pt x="527" y="586"/>
                  </a:lnTo>
                  <a:lnTo>
                    <a:pt x="546" y="593"/>
                  </a:lnTo>
                  <a:lnTo>
                    <a:pt x="567" y="595"/>
                  </a:lnTo>
                  <a:lnTo>
                    <a:pt x="600" y="594"/>
                  </a:lnTo>
                  <a:lnTo>
                    <a:pt x="631" y="589"/>
                  </a:lnTo>
                  <a:lnTo>
                    <a:pt x="662" y="580"/>
                  </a:lnTo>
                  <a:lnTo>
                    <a:pt x="691" y="567"/>
                  </a:lnTo>
                  <a:lnTo>
                    <a:pt x="716" y="553"/>
                  </a:lnTo>
                  <a:lnTo>
                    <a:pt x="741" y="534"/>
                  </a:lnTo>
                  <a:lnTo>
                    <a:pt x="762" y="516"/>
                  </a:lnTo>
                  <a:lnTo>
                    <a:pt x="780" y="495"/>
                  </a:lnTo>
                  <a:lnTo>
                    <a:pt x="795" y="474"/>
                  </a:lnTo>
                  <a:lnTo>
                    <a:pt x="805" y="454"/>
                  </a:lnTo>
                  <a:lnTo>
                    <a:pt x="812" y="434"/>
                  </a:lnTo>
                  <a:lnTo>
                    <a:pt x="814" y="416"/>
                  </a:lnTo>
                  <a:lnTo>
                    <a:pt x="811" y="400"/>
                  </a:lnTo>
                  <a:lnTo>
                    <a:pt x="803" y="385"/>
                  </a:lnTo>
                  <a:lnTo>
                    <a:pt x="790" y="374"/>
                  </a:lnTo>
                  <a:lnTo>
                    <a:pt x="771" y="366"/>
                  </a:lnTo>
                  <a:lnTo>
                    <a:pt x="782" y="350"/>
                  </a:lnTo>
                  <a:lnTo>
                    <a:pt x="787" y="328"/>
                  </a:lnTo>
                  <a:lnTo>
                    <a:pt x="785" y="303"/>
                  </a:lnTo>
                  <a:lnTo>
                    <a:pt x="780" y="279"/>
                  </a:lnTo>
                  <a:lnTo>
                    <a:pt x="768" y="259"/>
                  </a:lnTo>
                  <a:lnTo>
                    <a:pt x="754" y="245"/>
                  </a:lnTo>
                  <a:lnTo>
                    <a:pt x="736" y="242"/>
                  </a:lnTo>
                  <a:lnTo>
                    <a:pt x="715" y="252"/>
                  </a:lnTo>
                  <a:lnTo>
                    <a:pt x="708" y="243"/>
                  </a:lnTo>
                  <a:lnTo>
                    <a:pt x="703" y="235"/>
                  </a:lnTo>
                  <a:lnTo>
                    <a:pt x="694" y="228"/>
                  </a:lnTo>
                  <a:lnTo>
                    <a:pt x="688" y="223"/>
                  </a:lnTo>
                  <a:lnTo>
                    <a:pt x="678" y="220"/>
                  </a:lnTo>
                  <a:lnTo>
                    <a:pt x="669" y="219"/>
                  </a:lnTo>
                  <a:lnTo>
                    <a:pt x="659" y="221"/>
                  </a:lnTo>
                  <a:lnTo>
                    <a:pt x="647" y="226"/>
                  </a:lnTo>
                  <a:lnTo>
                    <a:pt x="675" y="210"/>
                  </a:lnTo>
                  <a:lnTo>
                    <a:pt x="692" y="192"/>
                  </a:lnTo>
                  <a:lnTo>
                    <a:pt x="700" y="174"/>
                  </a:lnTo>
                  <a:lnTo>
                    <a:pt x="700" y="158"/>
                  </a:lnTo>
                  <a:lnTo>
                    <a:pt x="692" y="144"/>
                  </a:lnTo>
                  <a:lnTo>
                    <a:pt x="679" y="135"/>
                  </a:lnTo>
                  <a:lnTo>
                    <a:pt x="661" y="133"/>
                  </a:lnTo>
                  <a:lnTo>
                    <a:pt x="638" y="137"/>
                  </a:lnTo>
                  <a:lnTo>
                    <a:pt x="651" y="128"/>
                  </a:lnTo>
                  <a:lnTo>
                    <a:pt x="658" y="118"/>
                  </a:lnTo>
                  <a:lnTo>
                    <a:pt x="661" y="106"/>
                  </a:lnTo>
                  <a:lnTo>
                    <a:pt x="660" y="95"/>
                  </a:lnTo>
                  <a:lnTo>
                    <a:pt x="655" y="84"/>
                  </a:lnTo>
                  <a:lnTo>
                    <a:pt x="648" y="75"/>
                  </a:lnTo>
                  <a:lnTo>
                    <a:pt x="638" y="67"/>
                  </a:lnTo>
                  <a:lnTo>
                    <a:pt x="625" y="60"/>
                  </a:lnTo>
                  <a:lnTo>
                    <a:pt x="612" y="57"/>
                  </a:lnTo>
                  <a:lnTo>
                    <a:pt x="597" y="55"/>
                  </a:lnTo>
                  <a:lnTo>
                    <a:pt x="582" y="58"/>
                  </a:lnTo>
                  <a:lnTo>
                    <a:pt x="565" y="64"/>
                  </a:lnTo>
                  <a:lnTo>
                    <a:pt x="550" y="75"/>
                  </a:lnTo>
                  <a:lnTo>
                    <a:pt x="535" y="90"/>
                  </a:lnTo>
                  <a:lnTo>
                    <a:pt x="523" y="111"/>
                  </a:lnTo>
                  <a:lnTo>
                    <a:pt x="511" y="137"/>
                  </a:lnTo>
                  <a:lnTo>
                    <a:pt x="507" y="99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8" name="Freeform 105"/>
            <p:cNvSpPr/>
            <p:nvPr/>
          </p:nvSpPr>
          <p:spPr bwMode="auto">
            <a:xfrm>
              <a:off x="2793" y="1789"/>
              <a:ext cx="80" cy="93"/>
            </a:xfrm>
            <a:custGeom>
              <a:avLst/>
              <a:gdLst>
                <a:gd name="T0" fmla="*/ 1 w 160"/>
                <a:gd name="T1" fmla="*/ 1 h 185"/>
                <a:gd name="T2" fmla="*/ 1 w 160"/>
                <a:gd name="T3" fmla="*/ 1 h 185"/>
                <a:gd name="T4" fmla="*/ 1 w 160"/>
                <a:gd name="T5" fmla="*/ 1 h 185"/>
                <a:gd name="T6" fmla="*/ 1 w 160"/>
                <a:gd name="T7" fmla="*/ 1 h 185"/>
                <a:gd name="T8" fmla="*/ 1 w 160"/>
                <a:gd name="T9" fmla="*/ 1 h 185"/>
                <a:gd name="T10" fmla="*/ 1 w 160"/>
                <a:gd name="T11" fmla="*/ 1 h 185"/>
                <a:gd name="T12" fmla="*/ 1 w 160"/>
                <a:gd name="T13" fmla="*/ 1 h 185"/>
                <a:gd name="T14" fmla="*/ 1 w 160"/>
                <a:gd name="T15" fmla="*/ 1 h 185"/>
                <a:gd name="T16" fmla="*/ 1 w 160"/>
                <a:gd name="T17" fmla="*/ 1 h 185"/>
                <a:gd name="T18" fmla="*/ 1 w 160"/>
                <a:gd name="T19" fmla="*/ 1 h 185"/>
                <a:gd name="T20" fmla="*/ 1 w 160"/>
                <a:gd name="T21" fmla="*/ 1 h 185"/>
                <a:gd name="T22" fmla="*/ 1 w 160"/>
                <a:gd name="T23" fmla="*/ 1 h 185"/>
                <a:gd name="T24" fmla="*/ 1 w 160"/>
                <a:gd name="T25" fmla="*/ 1 h 185"/>
                <a:gd name="T26" fmla="*/ 1 w 160"/>
                <a:gd name="T27" fmla="*/ 1 h 185"/>
                <a:gd name="T28" fmla="*/ 1 w 160"/>
                <a:gd name="T29" fmla="*/ 1 h 185"/>
                <a:gd name="T30" fmla="*/ 1 w 160"/>
                <a:gd name="T31" fmla="*/ 1 h 185"/>
                <a:gd name="T32" fmla="*/ 1 w 160"/>
                <a:gd name="T33" fmla="*/ 1 h 185"/>
                <a:gd name="T34" fmla="*/ 1 w 160"/>
                <a:gd name="T35" fmla="*/ 1 h 185"/>
                <a:gd name="T36" fmla="*/ 1 w 160"/>
                <a:gd name="T37" fmla="*/ 1 h 185"/>
                <a:gd name="T38" fmla="*/ 1 w 160"/>
                <a:gd name="T39" fmla="*/ 1 h 185"/>
                <a:gd name="T40" fmla="*/ 1 w 160"/>
                <a:gd name="T41" fmla="*/ 1 h 185"/>
                <a:gd name="T42" fmla="*/ 1 w 160"/>
                <a:gd name="T43" fmla="*/ 1 h 185"/>
                <a:gd name="T44" fmla="*/ 1 w 160"/>
                <a:gd name="T45" fmla="*/ 1 h 185"/>
                <a:gd name="T46" fmla="*/ 1 w 160"/>
                <a:gd name="T47" fmla="*/ 1 h 185"/>
                <a:gd name="T48" fmla="*/ 1 w 160"/>
                <a:gd name="T49" fmla="*/ 1 h 185"/>
                <a:gd name="T50" fmla="*/ 1 w 160"/>
                <a:gd name="T51" fmla="*/ 1 h 185"/>
                <a:gd name="T52" fmla="*/ 1 w 160"/>
                <a:gd name="T53" fmla="*/ 1 h 185"/>
                <a:gd name="T54" fmla="*/ 1 w 160"/>
                <a:gd name="T55" fmla="*/ 1 h 185"/>
                <a:gd name="T56" fmla="*/ 1 w 160"/>
                <a:gd name="T57" fmla="*/ 1 h 185"/>
                <a:gd name="T58" fmla="*/ 1 w 160"/>
                <a:gd name="T59" fmla="*/ 1 h 185"/>
                <a:gd name="T60" fmla="*/ 1 w 160"/>
                <a:gd name="T61" fmla="*/ 1 h 185"/>
                <a:gd name="T62" fmla="*/ 1 w 160"/>
                <a:gd name="T63" fmla="*/ 1 h 185"/>
                <a:gd name="T64" fmla="*/ 1 w 160"/>
                <a:gd name="T65" fmla="*/ 1 h 185"/>
                <a:gd name="T66" fmla="*/ 1 w 160"/>
                <a:gd name="T67" fmla="*/ 1 h 185"/>
                <a:gd name="T68" fmla="*/ 1 w 160"/>
                <a:gd name="T69" fmla="*/ 1 h 185"/>
                <a:gd name="T70" fmla="*/ 1 w 160"/>
                <a:gd name="T71" fmla="*/ 1 h 185"/>
                <a:gd name="T72" fmla="*/ 1 w 160"/>
                <a:gd name="T73" fmla="*/ 1 h 185"/>
                <a:gd name="T74" fmla="*/ 1 w 160"/>
                <a:gd name="T75" fmla="*/ 1 h 185"/>
                <a:gd name="T76" fmla="*/ 1 w 160"/>
                <a:gd name="T77" fmla="*/ 1 h 185"/>
                <a:gd name="T78" fmla="*/ 1 w 160"/>
                <a:gd name="T79" fmla="*/ 1 h 185"/>
                <a:gd name="T80" fmla="*/ 1 w 160"/>
                <a:gd name="T81" fmla="*/ 1 h 185"/>
                <a:gd name="T82" fmla="*/ 1 w 160"/>
                <a:gd name="T83" fmla="*/ 1 h 185"/>
                <a:gd name="T84" fmla="*/ 1 w 160"/>
                <a:gd name="T85" fmla="*/ 1 h 185"/>
                <a:gd name="T86" fmla="*/ 1 w 160"/>
                <a:gd name="T87" fmla="*/ 1 h 185"/>
                <a:gd name="T88" fmla="*/ 1 w 160"/>
                <a:gd name="T89" fmla="*/ 1 h 185"/>
                <a:gd name="T90" fmla="*/ 1 w 160"/>
                <a:gd name="T91" fmla="*/ 1 h 185"/>
                <a:gd name="T92" fmla="*/ 1 w 160"/>
                <a:gd name="T93" fmla="*/ 1 h 18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60"/>
                <a:gd name="T142" fmla="*/ 0 h 185"/>
                <a:gd name="T143" fmla="*/ 160 w 160"/>
                <a:gd name="T144" fmla="*/ 185 h 18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60" h="185">
                  <a:moveTo>
                    <a:pt x="88" y="183"/>
                  </a:moveTo>
                  <a:lnTo>
                    <a:pt x="87" y="176"/>
                  </a:lnTo>
                  <a:lnTo>
                    <a:pt x="82" y="167"/>
                  </a:lnTo>
                  <a:lnTo>
                    <a:pt x="76" y="159"/>
                  </a:lnTo>
                  <a:lnTo>
                    <a:pt x="67" y="151"/>
                  </a:lnTo>
                  <a:lnTo>
                    <a:pt x="55" y="144"/>
                  </a:lnTo>
                  <a:lnTo>
                    <a:pt x="40" y="140"/>
                  </a:lnTo>
                  <a:lnTo>
                    <a:pt x="22" y="139"/>
                  </a:lnTo>
                  <a:lnTo>
                    <a:pt x="1" y="143"/>
                  </a:lnTo>
                  <a:lnTo>
                    <a:pt x="5" y="135"/>
                  </a:lnTo>
                  <a:lnTo>
                    <a:pt x="9" y="126"/>
                  </a:lnTo>
                  <a:lnTo>
                    <a:pt x="17" y="120"/>
                  </a:lnTo>
                  <a:lnTo>
                    <a:pt x="27" y="116"/>
                  </a:lnTo>
                  <a:lnTo>
                    <a:pt x="38" y="116"/>
                  </a:lnTo>
                  <a:lnTo>
                    <a:pt x="51" y="122"/>
                  </a:lnTo>
                  <a:lnTo>
                    <a:pt x="65" y="132"/>
                  </a:lnTo>
                  <a:lnTo>
                    <a:pt x="80" y="149"/>
                  </a:lnTo>
                  <a:lnTo>
                    <a:pt x="77" y="141"/>
                  </a:lnTo>
                  <a:lnTo>
                    <a:pt x="75" y="131"/>
                  </a:lnTo>
                  <a:lnTo>
                    <a:pt x="69" y="120"/>
                  </a:lnTo>
                  <a:lnTo>
                    <a:pt x="62" y="109"/>
                  </a:lnTo>
                  <a:lnTo>
                    <a:pt x="52" y="100"/>
                  </a:lnTo>
                  <a:lnTo>
                    <a:pt x="38" y="93"/>
                  </a:lnTo>
                  <a:lnTo>
                    <a:pt x="21" y="91"/>
                  </a:lnTo>
                  <a:lnTo>
                    <a:pt x="0" y="94"/>
                  </a:lnTo>
                  <a:lnTo>
                    <a:pt x="2" y="85"/>
                  </a:lnTo>
                  <a:lnTo>
                    <a:pt x="8" y="77"/>
                  </a:lnTo>
                  <a:lnTo>
                    <a:pt x="19" y="71"/>
                  </a:lnTo>
                  <a:lnTo>
                    <a:pt x="30" y="69"/>
                  </a:lnTo>
                  <a:lnTo>
                    <a:pt x="43" y="71"/>
                  </a:lnTo>
                  <a:lnTo>
                    <a:pt x="55" y="80"/>
                  </a:lnTo>
                  <a:lnTo>
                    <a:pt x="68" y="97"/>
                  </a:lnTo>
                  <a:lnTo>
                    <a:pt x="78" y="123"/>
                  </a:lnTo>
                  <a:lnTo>
                    <a:pt x="76" y="108"/>
                  </a:lnTo>
                  <a:lnTo>
                    <a:pt x="73" y="91"/>
                  </a:lnTo>
                  <a:lnTo>
                    <a:pt x="67" y="75"/>
                  </a:lnTo>
                  <a:lnTo>
                    <a:pt x="60" y="59"/>
                  </a:lnTo>
                  <a:lnTo>
                    <a:pt x="51" y="45"/>
                  </a:lnTo>
                  <a:lnTo>
                    <a:pt x="38" y="33"/>
                  </a:lnTo>
                  <a:lnTo>
                    <a:pt x="24" y="25"/>
                  </a:lnTo>
                  <a:lnTo>
                    <a:pt x="7" y="22"/>
                  </a:lnTo>
                  <a:lnTo>
                    <a:pt x="15" y="16"/>
                  </a:lnTo>
                  <a:lnTo>
                    <a:pt x="24" y="13"/>
                  </a:lnTo>
                  <a:lnTo>
                    <a:pt x="34" y="13"/>
                  </a:lnTo>
                  <a:lnTo>
                    <a:pt x="44" y="16"/>
                  </a:lnTo>
                  <a:lnTo>
                    <a:pt x="54" y="25"/>
                  </a:lnTo>
                  <a:lnTo>
                    <a:pt x="65" y="39"/>
                  </a:lnTo>
                  <a:lnTo>
                    <a:pt x="75" y="61"/>
                  </a:lnTo>
                  <a:lnTo>
                    <a:pt x="84" y="91"/>
                  </a:lnTo>
                  <a:lnTo>
                    <a:pt x="84" y="67"/>
                  </a:lnTo>
                  <a:lnTo>
                    <a:pt x="80" y="41"/>
                  </a:lnTo>
                  <a:lnTo>
                    <a:pt x="73" y="18"/>
                  </a:lnTo>
                  <a:lnTo>
                    <a:pt x="60" y="0"/>
                  </a:lnTo>
                  <a:lnTo>
                    <a:pt x="72" y="3"/>
                  </a:lnTo>
                  <a:lnTo>
                    <a:pt x="82" y="10"/>
                  </a:lnTo>
                  <a:lnTo>
                    <a:pt x="90" y="21"/>
                  </a:lnTo>
                  <a:lnTo>
                    <a:pt x="97" y="33"/>
                  </a:lnTo>
                  <a:lnTo>
                    <a:pt x="100" y="48"/>
                  </a:lnTo>
                  <a:lnTo>
                    <a:pt x="103" y="64"/>
                  </a:lnTo>
                  <a:lnTo>
                    <a:pt x="103" y="83"/>
                  </a:lnTo>
                  <a:lnTo>
                    <a:pt x="99" y="102"/>
                  </a:lnTo>
                  <a:lnTo>
                    <a:pt x="103" y="90"/>
                  </a:lnTo>
                  <a:lnTo>
                    <a:pt x="107" y="77"/>
                  </a:lnTo>
                  <a:lnTo>
                    <a:pt x="112" y="64"/>
                  </a:lnTo>
                  <a:lnTo>
                    <a:pt x="119" y="55"/>
                  </a:lnTo>
                  <a:lnTo>
                    <a:pt x="127" y="47"/>
                  </a:lnTo>
                  <a:lnTo>
                    <a:pt x="136" y="42"/>
                  </a:lnTo>
                  <a:lnTo>
                    <a:pt x="148" y="42"/>
                  </a:lnTo>
                  <a:lnTo>
                    <a:pt x="160" y="46"/>
                  </a:lnTo>
                  <a:lnTo>
                    <a:pt x="150" y="53"/>
                  </a:lnTo>
                  <a:lnTo>
                    <a:pt x="138" y="61"/>
                  </a:lnTo>
                  <a:lnTo>
                    <a:pt x="128" y="70"/>
                  </a:lnTo>
                  <a:lnTo>
                    <a:pt x="119" y="82"/>
                  </a:lnTo>
                  <a:lnTo>
                    <a:pt x="111" y="95"/>
                  </a:lnTo>
                  <a:lnTo>
                    <a:pt x="104" y="111"/>
                  </a:lnTo>
                  <a:lnTo>
                    <a:pt x="99" y="129"/>
                  </a:lnTo>
                  <a:lnTo>
                    <a:pt x="97" y="149"/>
                  </a:lnTo>
                  <a:lnTo>
                    <a:pt x="99" y="139"/>
                  </a:lnTo>
                  <a:lnTo>
                    <a:pt x="105" y="128"/>
                  </a:lnTo>
                  <a:lnTo>
                    <a:pt x="111" y="116"/>
                  </a:lnTo>
                  <a:lnTo>
                    <a:pt x="119" y="106"/>
                  </a:lnTo>
                  <a:lnTo>
                    <a:pt x="128" y="98"/>
                  </a:lnTo>
                  <a:lnTo>
                    <a:pt x="137" y="93"/>
                  </a:lnTo>
                  <a:lnTo>
                    <a:pt x="148" y="94"/>
                  </a:lnTo>
                  <a:lnTo>
                    <a:pt x="157" y="101"/>
                  </a:lnTo>
                  <a:lnTo>
                    <a:pt x="151" y="102"/>
                  </a:lnTo>
                  <a:lnTo>
                    <a:pt x="143" y="107"/>
                  </a:lnTo>
                  <a:lnTo>
                    <a:pt x="134" y="115"/>
                  </a:lnTo>
                  <a:lnTo>
                    <a:pt x="125" y="125"/>
                  </a:lnTo>
                  <a:lnTo>
                    <a:pt x="116" y="137"/>
                  </a:lnTo>
                  <a:lnTo>
                    <a:pt x="110" y="152"/>
                  </a:lnTo>
                  <a:lnTo>
                    <a:pt x="106" y="168"/>
                  </a:lnTo>
                  <a:lnTo>
                    <a:pt x="105" y="185"/>
                  </a:lnTo>
                  <a:lnTo>
                    <a:pt x="88" y="183"/>
                  </a:lnTo>
                  <a:close/>
                </a:path>
              </a:pathLst>
            </a:custGeom>
            <a:solidFill>
              <a:srgbClr val="0072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9" name="Freeform 106"/>
            <p:cNvSpPr/>
            <p:nvPr/>
          </p:nvSpPr>
          <p:spPr bwMode="auto">
            <a:xfrm>
              <a:off x="2659" y="1825"/>
              <a:ext cx="47" cy="50"/>
            </a:xfrm>
            <a:custGeom>
              <a:avLst/>
              <a:gdLst>
                <a:gd name="T0" fmla="*/ 1 w 94"/>
                <a:gd name="T1" fmla="*/ 1 h 99"/>
                <a:gd name="T2" fmla="*/ 1 w 94"/>
                <a:gd name="T3" fmla="*/ 1 h 99"/>
                <a:gd name="T4" fmla="*/ 1 w 94"/>
                <a:gd name="T5" fmla="*/ 1 h 99"/>
                <a:gd name="T6" fmla="*/ 1 w 94"/>
                <a:gd name="T7" fmla="*/ 1 h 99"/>
                <a:gd name="T8" fmla="*/ 1 w 94"/>
                <a:gd name="T9" fmla="*/ 1 h 99"/>
                <a:gd name="T10" fmla="*/ 1 w 94"/>
                <a:gd name="T11" fmla="*/ 1 h 99"/>
                <a:gd name="T12" fmla="*/ 1 w 94"/>
                <a:gd name="T13" fmla="*/ 1 h 99"/>
                <a:gd name="T14" fmla="*/ 1 w 94"/>
                <a:gd name="T15" fmla="*/ 1 h 99"/>
                <a:gd name="T16" fmla="*/ 1 w 94"/>
                <a:gd name="T17" fmla="*/ 1 h 99"/>
                <a:gd name="T18" fmla="*/ 1 w 94"/>
                <a:gd name="T19" fmla="*/ 1 h 99"/>
                <a:gd name="T20" fmla="*/ 1 w 94"/>
                <a:gd name="T21" fmla="*/ 1 h 99"/>
                <a:gd name="T22" fmla="*/ 1 w 94"/>
                <a:gd name="T23" fmla="*/ 1 h 99"/>
                <a:gd name="T24" fmla="*/ 1 w 94"/>
                <a:gd name="T25" fmla="*/ 1 h 99"/>
                <a:gd name="T26" fmla="*/ 1 w 94"/>
                <a:gd name="T27" fmla="*/ 1 h 99"/>
                <a:gd name="T28" fmla="*/ 1 w 94"/>
                <a:gd name="T29" fmla="*/ 1 h 99"/>
                <a:gd name="T30" fmla="*/ 0 w 94"/>
                <a:gd name="T31" fmla="*/ 1 h 99"/>
                <a:gd name="T32" fmla="*/ 1 w 94"/>
                <a:gd name="T33" fmla="*/ 1 h 99"/>
                <a:gd name="T34" fmla="*/ 1 w 94"/>
                <a:gd name="T35" fmla="*/ 1 h 99"/>
                <a:gd name="T36" fmla="*/ 1 w 94"/>
                <a:gd name="T37" fmla="*/ 1 h 99"/>
                <a:gd name="T38" fmla="*/ 1 w 94"/>
                <a:gd name="T39" fmla="*/ 0 h 99"/>
                <a:gd name="T40" fmla="*/ 1 w 94"/>
                <a:gd name="T41" fmla="*/ 0 h 99"/>
                <a:gd name="T42" fmla="*/ 1 w 94"/>
                <a:gd name="T43" fmla="*/ 1 h 99"/>
                <a:gd name="T44" fmla="*/ 1 w 94"/>
                <a:gd name="T45" fmla="*/ 1 h 99"/>
                <a:gd name="T46" fmla="*/ 1 w 94"/>
                <a:gd name="T47" fmla="*/ 1 h 99"/>
                <a:gd name="T48" fmla="*/ 1 w 94"/>
                <a:gd name="T49" fmla="*/ 1 h 99"/>
                <a:gd name="T50" fmla="*/ 1 w 94"/>
                <a:gd name="T51" fmla="*/ 1 h 99"/>
                <a:gd name="T52" fmla="*/ 1 w 94"/>
                <a:gd name="T53" fmla="*/ 1 h 99"/>
                <a:gd name="T54" fmla="*/ 1 w 94"/>
                <a:gd name="T55" fmla="*/ 1 h 99"/>
                <a:gd name="T56" fmla="*/ 1 w 94"/>
                <a:gd name="T57" fmla="*/ 1 h 99"/>
                <a:gd name="T58" fmla="*/ 1 w 94"/>
                <a:gd name="T59" fmla="*/ 1 h 99"/>
                <a:gd name="T60" fmla="*/ 1 w 94"/>
                <a:gd name="T61" fmla="*/ 1 h 99"/>
                <a:gd name="T62" fmla="*/ 1 w 94"/>
                <a:gd name="T63" fmla="*/ 1 h 9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94"/>
                <a:gd name="T97" fmla="*/ 0 h 99"/>
                <a:gd name="T98" fmla="*/ 94 w 94"/>
                <a:gd name="T99" fmla="*/ 99 h 9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94" h="99">
                  <a:moveTo>
                    <a:pt x="64" y="99"/>
                  </a:moveTo>
                  <a:lnTo>
                    <a:pt x="55" y="82"/>
                  </a:lnTo>
                  <a:lnTo>
                    <a:pt x="66" y="72"/>
                  </a:lnTo>
                  <a:lnTo>
                    <a:pt x="76" y="60"/>
                  </a:lnTo>
                  <a:lnTo>
                    <a:pt x="79" y="48"/>
                  </a:lnTo>
                  <a:lnTo>
                    <a:pt x="77" y="34"/>
                  </a:lnTo>
                  <a:lnTo>
                    <a:pt x="72" y="28"/>
                  </a:lnTo>
                  <a:lnTo>
                    <a:pt x="66" y="23"/>
                  </a:lnTo>
                  <a:lnTo>
                    <a:pt x="58" y="21"/>
                  </a:lnTo>
                  <a:lnTo>
                    <a:pt x="49" y="19"/>
                  </a:lnTo>
                  <a:lnTo>
                    <a:pt x="40" y="19"/>
                  </a:lnTo>
                  <a:lnTo>
                    <a:pt x="31" y="19"/>
                  </a:lnTo>
                  <a:lnTo>
                    <a:pt x="22" y="20"/>
                  </a:lnTo>
                  <a:lnTo>
                    <a:pt x="13" y="21"/>
                  </a:lnTo>
                  <a:lnTo>
                    <a:pt x="4" y="20"/>
                  </a:lnTo>
                  <a:lnTo>
                    <a:pt x="0" y="15"/>
                  </a:lnTo>
                  <a:lnTo>
                    <a:pt x="1" y="8"/>
                  </a:lnTo>
                  <a:lnTo>
                    <a:pt x="9" y="4"/>
                  </a:lnTo>
                  <a:lnTo>
                    <a:pt x="17" y="2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54" y="2"/>
                  </a:lnTo>
                  <a:lnTo>
                    <a:pt x="66" y="5"/>
                  </a:lnTo>
                  <a:lnTo>
                    <a:pt x="78" y="11"/>
                  </a:lnTo>
                  <a:lnTo>
                    <a:pt x="87" y="20"/>
                  </a:lnTo>
                  <a:lnTo>
                    <a:pt x="93" y="33"/>
                  </a:lnTo>
                  <a:lnTo>
                    <a:pt x="94" y="56"/>
                  </a:lnTo>
                  <a:lnTo>
                    <a:pt x="87" y="72"/>
                  </a:lnTo>
                  <a:lnTo>
                    <a:pt x="79" y="80"/>
                  </a:lnTo>
                  <a:lnTo>
                    <a:pt x="76" y="83"/>
                  </a:lnTo>
                  <a:lnTo>
                    <a:pt x="79" y="95"/>
                  </a:lnTo>
                  <a:lnTo>
                    <a:pt x="64" y="99"/>
                  </a:lnTo>
                  <a:close/>
                </a:path>
              </a:pathLst>
            </a:custGeom>
            <a:solidFill>
              <a:srgbClr val="330000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10" name="图片 209"/>
          <p:cNvPicPr>
            <a:picLocks noChangeAspect="1"/>
          </p:cNvPicPr>
          <p:nvPr/>
        </p:nvPicPr>
        <p:blipFill rotWithShape="1">
          <a:blip r:embed="rId5" cstate="print"/>
          <a:srcRect l="7432" t="32152" r="17707"/>
          <a:stretch>
            <a:fillRect/>
          </a:stretch>
        </p:blipFill>
        <p:spPr>
          <a:xfrm>
            <a:off x="8172400" y="86596"/>
            <a:ext cx="774145" cy="534092"/>
          </a:xfrm>
          <a:prstGeom prst="ellipse">
            <a:avLst/>
          </a:prstGeom>
        </p:spPr>
      </p:pic>
      <p:sp>
        <p:nvSpPr>
          <p:cNvPr id="2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1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 hasCustomPrompt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单击图标添加表格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0" y="0"/>
            <a:ext cx="9144000" cy="35401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0" y="354013"/>
            <a:ext cx="9144000" cy="4603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0" y="6524625"/>
            <a:ext cx="9144000" cy="18097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 anchor="ctr"/>
          <a:lstStyle>
            <a:lvl1pPr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/>
          <a:srcRect l="7432" t="32152" r="17707"/>
          <a:stretch>
            <a:fillRect/>
          </a:stretch>
        </p:blipFill>
        <p:spPr>
          <a:xfrm>
            <a:off x="8172400" y="86596"/>
            <a:ext cx="774145" cy="534092"/>
          </a:xfrm>
          <a:prstGeom prst="ellipse">
            <a:avLst/>
          </a:prstGeom>
        </p:spPr>
      </p:pic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4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65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54.xml"/><Relationship Id="rId16" Type="http://schemas.openxmlformats.org/officeDocument/2006/relationships/slideLayout" Target="../slideLayouts/slideLayout68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5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slideLayout" Target="../slideLayouts/slideLayout6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slideLayout" Target="../slideLayouts/slideLayout81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slideLayout" Target="../slideLayouts/slideLayout80.xml"/><Relationship Id="rId17" Type="http://schemas.openxmlformats.org/officeDocument/2006/relationships/theme" Target="../theme/theme5.xml"/><Relationship Id="rId2" Type="http://schemas.openxmlformats.org/officeDocument/2006/relationships/slideLayout" Target="../slideLayouts/slideLayout70.xml"/><Relationship Id="rId16" Type="http://schemas.openxmlformats.org/officeDocument/2006/relationships/slideLayout" Target="../slideLayouts/slideLayout84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Relationship Id="rId14" Type="http://schemas.openxmlformats.org/officeDocument/2006/relationships/slideLayout" Target="../slideLayouts/slideLayout8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spcBef>
                <a:spcPct val="20000"/>
              </a:spcBef>
              <a:defRPr sz="14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spcBef>
                <a:spcPct val="20000"/>
              </a:spcBef>
              <a:defRPr sz="14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1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 lvl="0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51" name="Rectangle 3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spcBef>
                <a:spcPct val="20000"/>
              </a:spcBef>
              <a:defRPr sz="14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spcBef>
                <a:spcPct val="20000"/>
              </a:spcBef>
              <a:defRPr sz="14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  <p:sldLayoutId id="2147483681" r:id="rId16"/>
    <p:sldLayoutId id="2147483682" r:id="rId17"/>
    <p:sldLayoutId id="2147483683" r:id="rId18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075" name="Rectangle 3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spcBef>
                <a:spcPct val="20000"/>
              </a:spcBef>
              <a:defRPr sz="14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spcBef>
                <a:spcPct val="20000"/>
              </a:spcBef>
              <a:defRPr sz="14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  <p:sldLayoutId id="2147483702" r:id="rId18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4099" name="Rectangle 3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spcBef>
                <a:spcPct val="20000"/>
              </a:spcBef>
              <a:defRPr sz="14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spcBef>
                <a:spcPct val="20000"/>
              </a:spcBef>
              <a:defRPr sz="14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1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 lvl="0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  <p:sldLayoutId id="2147483715" r:id="rId12"/>
    <p:sldLayoutId id="2147483716" r:id="rId13"/>
    <p:sldLayoutId id="2147483717" r:id="rId14"/>
    <p:sldLayoutId id="2147483718" r:id="rId15"/>
    <p:sldLayoutId id="2147483719" r:id="rId16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spcBef>
                <a:spcPct val="20000"/>
              </a:spcBef>
              <a:defRPr sz="14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spcBef>
                <a:spcPct val="20000"/>
              </a:spcBef>
              <a:defRPr sz="14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1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 lvl="0" eaLnBrk="1" fontAlgn="base" hangingPunct="1">
              <a:spcBef>
                <a:spcPct val="2000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  <p:sldLayoutId id="2147483735" r:id="rId15"/>
    <p:sldLayoutId id="2147483736" r:id="rId16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slide" Target="slide1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Relationship Id="rId6" Type="http://schemas.openxmlformats.org/officeDocument/2006/relationships/slide" Target="slide14.xml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0.xml"/><Relationship Id="rId6" Type="http://schemas.openxmlformats.org/officeDocument/2006/relationships/slide" Target="slide11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13" Type="http://schemas.openxmlformats.org/officeDocument/2006/relationships/image" Target="../media/image46.emf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12" Type="http://schemas.openxmlformats.org/officeDocument/2006/relationships/image" Target="../media/image45.jpeg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3.xml"/><Relationship Id="rId6" Type="http://schemas.openxmlformats.org/officeDocument/2006/relationships/image" Target="../media/image40.jpeg"/><Relationship Id="rId11" Type="http://schemas.openxmlformats.org/officeDocument/2006/relationships/image" Target="../media/image44.jpeg"/><Relationship Id="rId5" Type="http://schemas.openxmlformats.org/officeDocument/2006/relationships/image" Target="../media/image39.jpeg"/><Relationship Id="rId10" Type="http://schemas.openxmlformats.org/officeDocument/2006/relationships/image" Target="../media/image17.jpeg"/><Relationship Id="rId4" Type="http://schemas.openxmlformats.org/officeDocument/2006/relationships/image" Target="../media/image38.jpeg"/><Relationship Id="rId9" Type="http://schemas.openxmlformats.org/officeDocument/2006/relationships/image" Target="../media/image4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文本占位符 9"/>
          <p:cNvSpPr txBox="1"/>
          <p:nvPr/>
        </p:nvSpPr>
        <p:spPr>
          <a:xfrm>
            <a:off x="7086600" y="5791200"/>
            <a:ext cx="1630363" cy="3540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 anchorCtr="0"/>
          <a:lstStyle/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2022.10.11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1745"/>
            <a:ext cx="8382000" cy="4333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3" descr="第32页.png"/>
          <p:cNvPicPr>
            <a:picLocks noChangeAspect="1"/>
          </p:cNvPicPr>
          <p:nvPr/>
        </p:nvPicPr>
        <p:blipFill>
          <a:blip r:embed="rId3"/>
          <a:srcRect t="8287" r="2985" b="35078"/>
          <a:stretch>
            <a:fillRect/>
          </a:stretch>
        </p:blipFill>
        <p:spPr>
          <a:xfrm>
            <a:off x="0" y="1000125"/>
            <a:ext cx="9144000" cy="5857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538" name="矩形 1"/>
          <p:cNvSpPr/>
          <p:nvPr/>
        </p:nvSpPr>
        <p:spPr>
          <a:xfrm>
            <a:off x="785813" y="500063"/>
            <a:ext cx="8261350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Comic Sans MS" panose="030F0702030302020204" pitchFamily="66" charset="0"/>
                <a:sym typeface="宋体" panose="02010600030101010101" pitchFamily="2" charset="-122"/>
              </a:rPr>
              <a:t>Circle out all </a:t>
            </a:r>
            <a:r>
              <a:rPr lang="en-US" altLang="zh-CN" sz="2800" b="1" dirty="0">
                <a:solidFill>
                  <a:schemeClr val="accent2"/>
                </a:solidFill>
                <a:latin typeface="Comic Sans MS" panose="030F0702030302020204" pitchFamily="66" charset="0"/>
                <a:sym typeface="宋体" panose="02010600030101010101" pitchFamily="2" charset="-122"/>
              </a:rPr>
              <a:t>places</a:t>
            </a:r>
            <a:r>
              <a:rPr lang="en-US" altLang="zh-CN" sz="2800" b="1" dirty="0">
                <a:solidFill>
                  <a:srgbClr val="0000FF"/>
                </a:solidFill>
                <a:latin typeface="Comic Sans MS" panose="030F0702030302020204" pitchFamily="66" charset="0"/>
                <a:sym typeface="宋体" panose="02010600030101010101" pitchFamily="2" charset="-122"/>
              </a:rPr>
              <a:t> in the dialogue.(</a:t>
            </a:r>
            <a:r>
              <a:rPr lang="zh-CN" altLang="zh-CN" sz="2800" b="1" dirty="0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宋体" panose="02010600030101010101" pitchFamily="2" charset="-122"/>
              </a:rPr>
              <a:t>圈出地名）</a:t>
            </a:r>
          </a:p>
        </p:txBody>
      </p:sp>
      <p:sp>
        <p:nvSpPr>
          <p:cNvPr id="65539" name="TextBox 3"/>
          <p:cNvSpPr txBox="1"/>
          <p:nvPr/>
        </p:nvSpPr>
        <p:spPr>
          <a:xfrm>
            <a:off x="0" y="0"/>
            <a:ext cx="9144000" cy="5794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Read </a:t>
            </a:r>
            <a:r>
              <a:rPr lang="en-US" altLang="zh-CN" sz="3200" b="1" dirty="0">
                <a:solidFill>
                  <a:schemeClr val="accent1"/>
                </a:solidFill>
                <a:latin typeface="Arial" panose="020B0604020202020204" pitchFamily="34" charset="0"/>
              </a:rPr>
              <a:t>the dialogue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 carefully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072188" y="1428750"/>
            <a:ext cx="1584325" cy="360363"/>
          </a:xfrm>
          <a:prstGeom prst="ellipse">
            <a:avLst/>
          </a:prstGeom>
          <a:noFill/>
          <a:ln w="3810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图片 3" descr="第32页.png"/>
          <p:cNvPicPr>
            <a:picLocks noChangeAspect="1"/>
          </p:cNvPicPr>
          <p:nvPr/>
        </p:nvPicPr>
        <p:blipFill>
          <a:blip r:embed="rId3"/>
          <a:srcRect t="8287" r="2985" b="33737"/>
          <a:stretch>
            <a:fillRect/>
          </a:stretch>
        </p:blipFill>
        <p:spPr>
          <a:xfrm>
            <a:off x="-304800" y="500063"/>
            <a:ext cx="7297738" cy="6357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586" name="矩形 20"/>
          <p:cNvSpPr/>
          <p:nvPr/>
        </p:nvSpPr>
        <p:spPr>
          <a:xfrm>
            <a:off x="14288" y="123825"/>
            <a:ext cx="9144000" cy="519113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marL="514350" indent="-514350"/>
            <a:r>
              <a:rPr lang="en-US" altLang="zh-CN" sz="2800" b="1" dirty="0">
                <a:solidFill>
                  <a:srgbClr val="0070C0"/>
                </a:solidFill>
                <a:latin typeface="Arial" panose="020B0604020202020204" pitchFamily="34" charset="0"/>
              </a:rPr>
              <a:t>All the places Millie and Mum talk about</a:t>
            </a:r>
          </a:p>
        </p:txBody>
      </p:sp>
      <p:sp>
        <p:nvSpPr>
          <p:cNvPr id="21" name="椭圆 20"/>
          <p:cNvSpPr/>
          <p:nvPr/>
        </p:nvSpPr>
        <p:spPr>
          <a:xfrm>
            <a:off x="4357688" y="1000125"/>
            <a:ext cx="1428750" cy="285750"/>
          </a:xfrm>
          <a:prstGeom prst="ellipse">
            <a:avLst/>
          </a:prstGeom>
          <a:noFill/>
          <a:ln w="3810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571500" y="1643063"/>
            <a:ext cx="2071688" cy="357188"/>
          </a:xfrm>
          <a:prstGeom prst="ellipse">
            <a:avLst/>
          </a:prstGeom>
          <a:noFill/>
          <a:ln w="3810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714750" y="1643063"/>
            <a:ext cx="1214438" cy="357188"/>
          </a:xfrm>
          <a:prstGeom prst="ellipse">
            <a:avLst/>
          </a:prstGeom>
          <a:noFill/>
          <a:ln w="3810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929188" y="2857500"/>
            <a:ext cx="1071563" cy="285750"/>
          </a:xfrm>
          <a:prstGeom prst="ellipse">
            <a:avLst/>
          </a:prstGeom>
          <a:noFill/>
          <a:ln w="3810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71500" y="3143250"/>
            <a:ext cx="1500188" cy="285750"/>
          </a:xfrm>
          <a:prstGeom prst="ellipse">
            <a:avLst/>
          </a:prstGeom>
          <a:noFill/>
          <a:ln w="3810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3571875" y="3143250"/>
            <a:ext cx="857250" cy="285750"/>
          </a:xfrm>
          <a:prstGeom prst="ellipse">
            <a:avLst/>
          </a:prstGeom>
          <a:noFill/>
          <a:ln w="3810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214688" y="3571875"/>
            <a:ext cx="1071563" cy="285750"/>
          </a:xfrm>
          <a:prstGeom prst="ellipse">
            <a:avLst/>
          </a:prstGeom>
          <a:noFill/>
          <a:ln w="3810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285875" y="4643438"/>
            <a:ext cx="1357313" cy="500063"/>
          </a:xfrm>
          <a:prstGeom prst="ellipse">
            <a:avLst/>
          </a:prstGeom>
          <a:noFill/>
          <a:ln w="3810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7595" name="矩形 21"/>
          <p:cNvSpPr/>
          <p:nvPr/>
        </p:nvSpPr>
        <p:spPr>
          <a:xfrm>
            <a:off x="6715125" y="785813"/>
            <a:ext cx="2500313" cy="461962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algn="ctr" fontAlgn="ctr"/>
            <a:r>
              <a:rPr lang="en-US" altLang="zh-CN" sz="2400" b="1" dirty="0">
                <a:solidFill>
                  <a:srgbClr val="0070C0"/>
                </a:solidFill>
                <a:latin typeface="Arial" panose="020B0604020202020204" pitchFamily="34" charset="0"/>
              </a:rPr>
              <a:t>the playground</a:t>
            </a:r>
            <a:endParaRPr lang="en-US" altLang="zh-CN" sz="2400" b="1" dirty="0">
              <a:solidFill>
                <a:srgbClr val="0070C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713538" y="1428750"/>
            <a:ext cx="2430462" cy="83026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algn="ctr" fontAlgn="ctr"/>
            <a:r>
              <a:rPr lang="en-US" altLang="zh-CN" sz="2400" b="1" dirty="0">
                <a:solidFill>
                  <a:srgbClr val="0070C0"/>
                </a:solidFill>
                <a:latin typeface="Arial" panose="020B0604020202020204" pitchFamily="34" charset="0"/>
              </a:rPr>
              <a:t>the </a:t>
            </a:r>
            <a:r>
              <a:rPr lang="en-US" altLang="zh-CN" sz="2400" b="1" dirty="0">
                <a:solidFill>
                  <a:srgbClr val="0070C0"/>
                </a:solidFill>
                <a:latin typeface="Arial" panose="020B0604020202020204" pitchFamily="34" charset="0"/>
                <a:hlinkClick r:id="rId4" action="ppaction://hlinksldjump"/>
              </a:rPr>
              <a:t>classroom</a:t>
            </a:r>
            <a:r>
              <a:rPr lang="en-US" altLang="zh-CN" sz="2400" b="1" dirty="0">
                <a:solidFill>
                  <a:srgbClr val="0070C0"/>
                </a:solidFill>
                <a:latin typeface="Arial" panose="020B0604020202020204" pitchFamily="34" charset="0"/>
              </a:rPr>
              <a:t> building</a:t>
            </a:r>
            <a:endParaRPr lang="en-US" altLang="zh-CN" sz="2400" b="1" dirty="0">
              <a:solidFill>
                <a:srgbClr val="0070C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715125" y="2571750"/>
            <a:ext cx="2443163" cy="46196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 fontAlgn="ctr"/>
            <a:r>
              <a:rPr lang="en-US" altLang="zh-CN" sz="2400" b="1" dirty="0">
                <a:solidFill>
                  <a:srgbClr val="0070C0"/>
                </a:solidFill>
                <a:latin typeface="Arial" panose="020B0604020202020204" pitchFamily="34" charset="0"/>
              </a:rPr>
              <a:t>the classrooms</a:t>
            </a:r>
            <a:endParaRPr lang="en-US" altLang="zh-CN" sz="2400" b="1" dirty="0">
              <a:solidFill>
                <a:srgbClr val="0070C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715125" y="3214688"/>
            <a:ext cx="2428875" cy="461962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algn="ctr" fontAlgn="ctr"/>
            <a:r>
              <a:rPr lang="en-US" altLang="zh-CN" sz="2400" b="1" dirty="0">
                <a:solidFill>
                  <a:srgbClr val="0070C0"/>
                </a:solidFill>
                <a:latin typeface="Arial" panose="020B0604020202020204" pitchFamily="34" charset="0"/>
              </a:rPr>
              <a:t>the art room</a:t>
            </a:r>
            <a:endParaRPr lang="en-US" altLang="zh-CN" sz="2400" b="1" dirty="0">
              <a:solidFill>
                <a:srgbClr val="0070C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715125" y="3786188"/>
            <a:ext cx="2474913" cy="461962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 fontAlgn="ctr"/>
            <a:r>
              <a:rPr lang="en-US" altLang="zh-CN" sz="2400" b="1" dirty="0">
                <a:solidFill>
                  <a:srgbClr val="0070C0"/>
                </a:solidFill>
                <a:latin typeface="Arial" panose="020B0604020202020204" pitchFamily="34" charset="0"/>
              </a:rPr>
              <a:t>the music room</a:t>
            </a:r>
            <a:endParaRPr lang="en-US" altLang="zh-CN" sz="2400" b="1" dirty="0">
              <a:solidFill>
                <a:srgbClr val="0070C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711950" y="4429125"/>
            <a:ext cx="2432050" cy="83026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algn="ctr" fontAlgn="ctr"/>
            <a:r>
              <a:rPr lang="en-US" altLang="zh-CN" sz="2400" b="1" dirty="0">
                <a:solidFill>
                  <a:srgbClr val="0070C0"/>
                </a:solidFill>
                <a:latin typeface="Arial" panose="020B0604020202020204" pitchFamily="34" charset="0"/>
              </a:rPr>
              <a:t>the computer room</a:t>
            </a:r>
            <a:endParaRPr lang="en-US" altLang="zh-CN" sz="2400" b="1" dirty="0">
              <a:solidFill>
                <a:srgbClr val="0070C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705600" y="5410200"/>
            <a:ext cx="2428875" cy="46196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algn="ctr" fontAlgn="ctr"/>
            <a:r>
              <a:rPr lang="en-US" altLang="zh-CN" sz="2400" b="1" dirty="0">
                <a:solidFill>
                  <a:srgbClr val="0070C0"/>
                </a:solidFill>
                <a:latin typeface="Arial" panose="020B0604020202020204" pitchFamily="34" charset="0"/>
                <a:hlinkClick r:id="rId5" action="ppaction://hlinksldjump"/>
              </a:rPr>
              <a:t>the</a:t>
            </a:r>
            <a:r>
              <a:rPr lang="en-US" altLang="zh-CN" sz="2400" b="1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2400" b="1" dirty="0">
                <a:solidFill>
                  <a:srgbClr val="0070C0"/>
                </a:solidFill>
                <a:latin typeface="Arial" panose="020B0604020202020204" pitchFamily="34" charset="0"/>
                <a:hlinkClick r:id="rId6" action="ppaction://hlinksldjump"/>
              </a:rPr>
              <a:t>library</a:t>
            </a:r>
            <a:endParaRPr lang="en-US" altLang="zh-CN" sz="2400" b="1" dirty="0">
              <a:solidFill>
                <a:srgbClr val="0070C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715125" y="6038850"/>
            <a:ext cx="2428875" cy="46196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algn="ctr" fontAlgn="ctr"/>
            <a:r>
              <a:rPr lang="en-US" altLang="zh-CN" sz="2400" b="1" dirty="0">
                <a:solidFill>
                  <a:srgbClr val="0070C0"/>
                </a:solidFill>
                <a:latin typeface="Arial" panose="020B0604020202020204" pitchFamily="34" charset="0"/>
              </a:rPr>
              <a:t>the school </a:t>
            </a:r>
            <a:r>
              <a:rPr lang="en-US" altLang="zh-CN" sz="2400" b="1" dirty="0">
                <a:solidFill>
                  <a:srgbClr val="0070C0"/>
                </a:solidFill>
                <a:latin typeface="Arial" panose="020B0604020202020204" pitchFamily="34" charset="0"/>
                <a:hlinkClick r:id="rId7" action="ppaction://hlinksldjump"/>
              </a:rPr>
              <a:t>hall</a:t>
            </a:r>
            <a:endParaRPr lang="en-US" altLang="zh-CN" sz="2400" b="1" dirty="0">
              <a:solidFill>
                <a:srgbClr val="0070C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26" grpId="0" bldLvl="0" animBg="1"/>
      <p:bldP spid="27" grpId="0" bldLvl="0" animBg="1"/>
      <p:bldP spid="29" grpId="0" bldLvl="0" animBg="1"/>
      <p:bldP spid="30" grpId="0" bldLvl="0" animBg="1"/>
      <p:bldP spid="19" grpId="0" bldLvl="0" animBg="1"/>
      <p:bldP spid="31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extBox 3"/>
          <p:cNvSpPr txBox="1"/>
          <p:nvPr/>
        </p:nvSpPr>
        <p:spPr>
          <a:xfrm>
            <a:off x="266700" y="152400"/>
            <a:ext cx="8610600" cy="5842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 dirty="0">
                <a:solidFill>
                  <a:srgbClr val="3333FF"/>
                </a:solidFill>
                <a:latin typeface="Arial" panose="020B0604020202020204" pitchFamily="34" charset="0"/>
              </a:rPr>
              <a:t>Millie’s classroom is</a:t>
            </a:r>
            <a:endParaRPr lang="zh-CN" altLang="en-US" sz="32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34" name="Text Box 6"/>
          <p:cNvSpPr txBox="1"/>
          <p:nvPr/>
        </p:nvSpPr>
        <p:spPr>
          <a:xfrm>
            <a:off x="4419600" y="184150"/>
            <a:ext cx="4500563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b="1" dirty="0">
                <a:solidFill>
                  <a:srgbClr val="FF00FF"/>
                </a:solidFill>
                <a:latin typeface="Arial" panose="020B0604020202020204" pitchFamily="34" charset="0"/>
              </a:rPr>
              <a:t>on </a:t>
            </a:r>
            <a:r>
              <a:rPr lang="zh-CN" altLang="en-US" sz="28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the </a:t>
            </a:r>
            <a:r>
              <a:rPr lang="zh-CN" altLang="en-US" sz="2800" b="1" u="sng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ground  </a:t>
            </a:r>
            <a:r>
              <a:rPr lang="zh-CN" altLang="en-US" sz="28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floor</a:t>
            </a:r>
            <a:r>
              <a:rPr lang="en-US" altLang="zh-CN" sz="2800" b="1" dirty="0">
                <a:solidFill>
                  <a:srgbClr val="3366FF"/>
                </a:solidFill>
                <a:latin typeface="Arial" panose="020B0604020202020204" pitchFamily="34" charset="0"/>
              </a:rPr>
              <a:t>.</a:t>
            </a:r>
          </a:p>
        </p:txBody>
      </p:sp>
      <p:pic>
        <p:nvPicPr>
          <p:cNvPr id="13316" name="Picture 2" descr="classroom buildi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213" y="1638300"/>
            <a:ext cx="3054350" cy="2481263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7" name="箭头 124"/>
          <p:cNvSpPr/>
          <p:nvPr/>
        </p:nvSpPr>
        <p:spPr>
          <a:xfrm>
            <a:off x="3287713" y="3567113"/>
            <a:ext cx="1785937" cy="214312"/>
          </a:xfrm>
          <a:prstGeom prst="line">
            <a:avLst/>
          </a:prstGeom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8" name="Text Box 6"/>
          <p:cNvSpPr txBox="1"/>
          <p:nvPr/>
        </p:nvSpPr>
        <p:spPr>
          <a:xfrm>
            <a:off x="5145088" y="3709988"/>
            <a:ext cx="3214687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 dirty="0">
                <a:solidFill>
                  <a:srgbClr val="0000CC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the  </a:t>
            </a:r>
            <a:r>
              <a:rPr lang="zh-CN" altLang="en-US" sz="2800" b="1" u="sng" dirty="0">
                <a:solidFill>
                  <a:srgbClr val="0000CC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ground</a:t>
            </a:r>
            <a:r>
              <a:rPr lang="zh-CN" altLang="en-US" sz="2800" b="1" dirty="0">
                <a:solidFill>
                  <a:srgbClr val="0000CC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floor</a:t>
            </a:r>
            <a:endParaRPr lang="zh-CN" altLang="en-US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13319" name="Picture 3" descr="http://i04.pic.sogou.com/fc17b503882f7ca9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DFF"/>
              </a:clrFrom>
              <a:clrTo>
                <a:srgbClr val="FFFDFF">
                  <a:alpha val="0"/>
                </a:srgbClr>
              </a:clrTo>
            </a:clrChange>
          </a:blip>
          <a:srcRect r="-3" b="734"/>
          <a:stretch>
            <a:fillRect/>
          </a:stretch>
        </p:blipFill>
        <p:spPr>
          <a:xfrm>
            <a:off x="3538538" y="4000500"/>
            <a:ext cx="1428750" cy="1071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0" name="Picture 22" descr="@R1}9FSWG%Z%95BD)_3A$SW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7875" y="4000500"/>
            <a:ext cx="1763713" cy="857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箭头 124"/>
          <p:cNvSpPr/>
          <p:nvPr/>
        </p:nvSpPr>
        <p:spPr>
          <a:xfrm>
            <a:off x="3359150" y="3067050"/>
            <a:ext cx="1785938" cy="142875"/>
          </a:xfrm>
          <a:prstGeom prst="line">
            <a:avLst/>
          </a:prstGeom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" name="Text Box 8"/>
          <p:cNvSpPr txBox="1"/>
          <p:nvPr/>
        </p:nvSpPr>
        <p:spPr>
          <a:xfrm>
            <a:off x="5151438" y="2979738"/>
            <a:ext cx="3992562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 dirty="0">
                <a:solidFill>
                  <a:srgbClr val="0000CC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the  </a:t>
            </a:r>
            <a:r>
              <a:rPr lang="zh-CN" altLang="en-US" sz="2800" b="1" u="sng" dirty="0">
                <a:solidFill>
                  <a:srgbClr val="0000CC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first</a:t>
            </a:r>
            <a:r>
              <a:rPr lang="zh-CN" altLang="en-US" sz="2800" b="1" dirty="0">
                <a:solidFill>
                  <a:srgbClr val="0000CC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floor</a:t>
            </a:r>
            <a:endParaRPr lang="zh-CN" altLang="en-US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4" name="箭头 124"/>
          <p:cNvSpPr/>
          <p:nvPr/>
        </p:nvSpPr>
        <p:spPr>
          <a:xfrm>
            <a:off x="3357563" y="2571750"/>
            <a:ext cx="1787525" cy="66675"/>
          </a:xfrm>
          <a:prstGeom prst="line">
            <a:avLst/>
          </a:prstGeom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5" name="Text Box 10"/>
          <p:cNvSpPr txBox="1"/>
          <p:nvPr/>
        </p:nvSpPr>
        <p:spPr>
          <a:xfrm>
            <a:off x="5086350" y="2333625"/>
            <a:ext cx="370205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 dirty="0">
                <a:solidFill>
                  <a:srgbClr val="0000CC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the  </a:t>
            </a:r>
            <a:r>
              <a:rPr lang="zh-CN" altLang="en-US" sz="2800" b="1" u="sng" dirty="0">
                <a:solidFill>
                  <a:srgbClr val="0000CC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second</a:t>
            </a:r>
            <a:r>
              <a:rPr lang="zh-CN" altLang="en-US" sz="2800" b="1" dirty="0">
                <a:solidFill>
                  <a:srgbClr val="0000CC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floor</a:t>
            </a:r>
            <a:endParaRPr lang="zh-CN" altLang="en-US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/>
      <p:bldP spid="13" grpId="0" bldLvl="0"/>
      <p:bldP spid="15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 bwMode="auto">
          <a:xfrm>
            <a:off x="457200" y="609600"/>
            <a:ext cx="6248400" cy="500063"/>
          </a:xfrm>
          <a:prstGeom prst="roundRect">
            <a:avLst/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Task1: Know more about </a:t>
            </a:r>
            <a:r>
              <a:rPr kumimoji="1" lang="en-US" altLang="zh-CN" sz="26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Mille’s</a:t>
            </a:r>
            <a:r>
              <a:rPr kumimoji="1" lang="en-US" altLang="zh-CN" sz="2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school.</a:t>
            </a:r>
          </a:p>
        </p:txBody>
      </p:sp>
      <p:sp>
        <p:nvSpPr>
          <p:cNvPr id="71682" name="Text Box 4"/>
          <p:cNvSpPr txBox="1"/>
          <p:nvPr/>
        </p:nvSpPr>
        <p:spPr>
          <a:xfrm>
            <a:off x="304800" y="1295400"/>
            <a:ext cx="9144000" cy="51339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en-US" altLang="zh-CN" sz="2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Sunshine Middle School</a:t>
            </a:r>
          </a:p>
          <a:p>
            <a:pPr eaLnBrk="0" hangingPunct="0"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</a:rPr>
              <a:t>Playground:     </a:t>
            </a:r>
            <a:r>
              <a:rPr lang="en-US" altLang="zh-CN" sz="2800" dirty="0">
                <a:solidFill>
                  <a:srgbClr val="FF0066"/>
                </a:solidFill>
                <a:latin typeface="Times New Roman" panose="02020603050405020304" pitchFamily="18" charset="0"/>
              </a:rPr>
              <a:t>small </a:t>
            </a:r>
            <a:r>
              <a:rPr lang="en-US" altLang="zh-CN" sz="2800" dirty="0">
                <a:latin typeface="Times New Roman" panose="02020603050405020304" pitchFamily="18" charset="0"/>
              </a:rPr>
              <a:t>                </a:t>
            </a:r>
            <a:r>
              <a:rPr lang="en-US" altLang="zh-CN" sz="2800" dirty="0">
                <a:solidFill>
                  <a:srgbClr val="FF0066"/>
                </a:solidFill>
                <a:latin typeface="Times New Roman" panose="02020603050405020304" pitchFamily="18" charset="0"/>
              </a:rPr>
              <a:t>big</a:t>
            </a:r>
          </a:p>
          <a:p>
            <a:pPr eaLnBrk="0" hangingPunct="0"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</a:rPr>
              <a:t>Classroom building:  </a:t>
            </a:r>
            <a:r>
              <a:rPr lang="en-US" altLang="zh-CN" sz="2800" dirty="0">
                <a:solidFill>
                  <a:srgbClr val="FF0066"/>
                </a:solidFill>
                <a:latin typeface="Times New Roman" panose="02020603050405020304" pitchFamily="18" charset="0"/>
              </a:rPr>
              <a:t>18 classrooms </a:t>
            </a:r>
            <a:r>
              <a:rPr lang="en-US" altLang="zh-CN" sz="2800" dirty="0">
                <a:latin typeface="Times New Roman" panose="02020603050405020304" pitchFamily="18" charset="0"/>
              </a:rPr>
              <a:t>        </a:t>
            </a:r>
            <a:r>
              <a:rPr lang="en-US" altLang="zh-CN" sz="2800" dirty="0">
                <a:solidFill>
                  <a:srgbClr val="FF0066"/>
                </a:solidFill>
                <a:latin typeface="Times New Roman" panose="02020603050405020304" pitchFamily="18" charset="0"/>
              </a:rPr>
              <a:t>80 classrooms</a:t>
            </a:r>
          </a:p>
          <a:p>
            <a:pPr eaLnBrk="0" hangingPunct="0"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</a:rPr>
              <a:t>Classrooms:   </a:t>
            </a:r>
            <a:r>
              <a:rPr lang="en-US" altLang="zh-CN" sz="2800" dirty="0">
                <a:solidFill>
                  <a:srgbClr val="FF0066"/>
                </a:solidFill>
                <a:latin typeface="Times New Roman" panose="02020603050405020304" pitchFamily="18" charset="0"/>
              </a:rPr>
              <a:t>clean &amp; bright              big &amp; modern</a:t>
            </a:r>
          </a:p>
          <a:p>
            <a:pPr eaLnBrk="0" hangingPunct="0"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</a:rPr>
              <a:t>Art room(s):        </a:t>
            </a:r>
            <a:r>
              <a:rPr lang="en-US" altLang="zh-CN" sz="2800" dirty="0">
                <a:solidFill>
                  <a:srgbClr val="FF0066"/>
                </a:solidFill>
                <a:latin typeface="Times New Roman" panose="02020603050405020304" pitchFamily="18" charset="0"/>
              </a:rPr>
              <a:t>one             two</a:t>
            </a:r>
          </a:p>
          <a:p>
            <a:pPr eaLnBrk="0" hangingPunct="0"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</a:rPr>
              <a:t>Music room(s):    </a:t>
            </a:r>
            <a:r>
              <a:rPr lang="en-US" altLang="zh-CN" sz="2800" dirty="0">
                <a:solidFill>
                  <a:srgbClr val="FF0066"/>
                </a:solidFill>
                <a:latin typeface="Times New Roman" panose="02020603050405020304" pitchFamily="18" charset="0"/>
              </a:rPr>
              <a:t>one             two</a:t>
            </a:r>
            <a:r>
              <a:rPr lang="en-US" altLang="zh-CN" sz="2800" dirty="0">
                <a:latin typeface="Times New Roman" panose="02020603050405020304" pitchFamily="18" charset="0"/>
              </a:rPr>
              <a:t>   </a:t>
            </a:r>
          </a:p>
          <a:p>
            <a:pPr eaLnBrk="0" hangingPunct="0"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</a:rPr>
              <a:t>Computer room(s):   </a:t>
            </a:r>
            <a:r>
              <a:rPr lang="en-US" altLang="zh-CN" sz="2800" dirty="0">
                <a:solidFill>
                  <a:srgbClr val="FF0066"/>
                </a:solidFill>
                <a:latin typeface="Times New Roman" panose="02020603050405020304" pitchFamily="18" charset="0"/>
              </a:rPr>
              <a:t>one             two</a:t>
            </a:r>
            <a:r>
              <a:rPr lang="en-US" altLang="zh-CN" sz="2800" dirty="0">
                <a:latin typeface="Times New Roman" panose="02020603050405020304" pitchFamily="18" charset="0"/>
              </a:rPr>
              <a:t>      </a:t>
            </a:r>
          </a:p>
          <a:p>
            <a:pPr eaLnBrk="0" hangingPunct="0"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  <a:hlinkClick r:id="" action="ppaction://hlinkshowjump?jump=nextslide"/>
              </a:rPr>
              <a:t>Library:  </a:t>
            </a:r>
            <a:r>
              <a:rPr lang="en-US" altLang="zh-CN" sz="2800" dirty="0">
                <a:latin typeface="Times New Roman" panose="02020603050405020304" pitchFamily="18" charset="0"/>
              </a:rPr>
              <a:t>        </a:t>
            </a:r>
            <a:r>
              <a:rPr lang="en-US" altLang="zh-CN" sz="2800" dirty="0">
                <a:solidFill>
                  <a:srgbClr val="FF0066"/>
                </a:solidFill>
                <a:latin typeface="Times New Roman" panose="02020603050405020304" pitchFamily="18" charset="0"/>
              </a:rPr>
              <a:t>new                      old</a:t>
            </a:r>
          </a:p>
          <a:p>
            <a:pPr eaLnBrk="0" hangingPunct="0"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</a:rPr>
              <a:t>School hall:   </a:t>
            </a:r>
            <a:r>
              <a:rPr lang="en-US" altLang="zh-CN" sz="2800" dirty="0">
                <a:solidFill>
                  <a:srgbClr val="FF0066"/>
                </a:solidFill>
                <a:latin typeface="Times New Roman" panose="02020603050405020304" pitchFamily="18" charset="0"/>
              </a:rPr>
              <a:t>for meetings            for class</a:t>
            </a:r>
          </a:p>
        </p:txBody>
      </p:sp>
      <p:sp>
        <p:nvSpPr>
          <p:cNvPr id="4" name="Text Box 5"/>
          <p:cNvSpPr txBox="1"/>
          <p:nvPr/>
        </p:nvSpPr>
        <p:spPr>
          <a:xfrm>
            <a:off x="2438400" y="1981200"/>
            <a:ext cx="1371600" cy="523875"/>
          </a:xfrm>
          <a:prstGeom prst="rect">
            <a:avLst/>
          </a:prstGeom>
          <a:solidFill>
            <a:srgbClr val="FFCC66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/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 Box 6"/>
          <p:cNvSpPr txBox="1"/>
          <p:nvPr/>
        </p:nvSpPr>
        <p:spPr>
          <a:xfrm>
            <a:off x="6172200" y="2438400"/>
            <a:ext cx="2209800" cy="523875"/>
          </a:xfrm>
          <a:prstGeom prst="rect">
            <a:avLst/>
          </a:prstGeom>
          <a:solidFill>
            <a:srgbClr val="FFCC66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/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 Box 7"/>
          <p:cNvSpPr txBox="1"/>
          <p:nvPr/>
        </p:nvSpPr>
        <p:spPr>
          <a:xfrm>
            <a:off x="5029200" y="3048000"/>
            <a:ext cx="2819400" cy="523875"/>
          </a:xfrm>
          <a:prstGeom prst="rect">
            <a:avLst/>
          </a:prstGeom>
          <a:solidFill>
            <a:srgbClr val="FFCC66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/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Text Box 8"/>
          <p:cNvSpPr txBox="1"/>
          <p:nvPr/>
        </p:nvSpPr>
        <p:spPr>
          <a:xfrm>
            <a:off x="4343400" y="3657600"/>
            <a:ext cx="838200" cy="523875"/>
          </a:xfrm>
          <a:prstGeom prst="rect">
            <a:avLst/>
          </a:prstGeom>
          <a:solidFill>
            <a:srgbClr val="FFCC66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/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Text Box 9"/>
          <p:cNvSpPr txBox="1"/>
          <p:nvPr/>
        </p:nvSpPr>
        <p:spPr>
          <a:xfrm>
            <a:off x="4343400" y="4191000"/>
            <a:ext cx="1066800" cy="523875"/>
          </a:xfrm>
          <a:prstGeom prst="rect">
            <a:avLst/>
          </a:prstGeom>
          <a:solidFill>
            <a:srgbClr val="FFCC66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/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Text Box 10"/>
          <p:cNvSpPr txBox="1"/>
          <p:nvPr/>
        </p:nvSpPr>
        <p:spPr>
          <a:xfrm>
            <a:off x="3200400" y="4810125"/>
            <a:ext cx="990600" cy="523875"/>
          </a:xfrm>
          <a:prstGeom prst="rect">
            <a:avLst/>
          </a:prstGeom>
          <a:solidFill>
            <a:srgbClr val="FFCC66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/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 Box 11"/>
          <p:cNvSpPr txBox="1"/>
          <p:nvPr/>
        </p:nvSpPr>
        <p:spPr>
          <a:xfrm>
            <a:off x="4953000" y="5257800"/>
            <a:ext cx="685800" cy="523875"/>
          </a:xfrm>
          <a:prstGeom prst="rect">
            <a:avLst/>
          </a:prstGeom>
          <a:solidFill>
            <a:srgbClr val="FFCC66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/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 Box 12">
            <a:hlinkClick r:id="rId2" action="ppaction://hlinksldjump"/>
          </p:cNvPr>
          <p:cNvSpPr txBox="1"/>
          <p:nvPr/>
        </p:nvSpPr>
        <p:spPr>
          <a:xfrm>
            <a:off x="4876800" y="5867400"/>
            <a:ext cx="1828800" cy="523875"/>
          </a:xfrm>
          <a:prstGeom prst="rect">
            <a:avLst/>
          </a:prstGeom>
          <a:solidFill>
            <a:srgbClr val="FFCC66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/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340" name="Picture 9" descr="C:\Documents and Settings\Administrator\Application Data\Tencent\Users\29169998\QQ\WinTemp\RichOle\1@H5OHBAZ%IHU_I[)`B~I96.png"/>
          <p:cNvPicPr>
            <a:picLocks noChangeAspect="1"/>
          </p:cNvPicPr>
          <p:nvPr/>
        </p:nvPicPr>
        <p:blipFill>
          <a:blip r:embed="rId3"/>
          <a:srcRect r="14" b="-800"/>
          <a:stretch>
            <a:fillRect/>
          </a:stretch>
        </p:blipFill>
        <p:spPr>
          <a:xfrm>
            <a:off x="4581525" y="3041650"/>
            <a:ext cx="1428750" cy="571500"/>
          </a:xfrm>
          <a:prstGeom prst="rect">
            <a:avLst/>
          </a:prstGeom>
          <a:noFill/>
          <a:ln w="28575" cap="sq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  <a:effectLst>
            <a:outerShdw dist="50799" dir="2699999" algn="tl" rotWithShape="0">
              <a:srgbClr val="000000">
                <a:alpha val="39998"/>
              </a:srgbClr>
            </a:outerShdw>
          </a:effectLst>
        </p:spPr>
      </p:pic>
      <p:sp>
        <p:nvSpPr>
          <p:cNvPr id="20" name="文本框 3"/>
          <p:cNvSpPr txBox="1"/>
          <p:nvPr/>
        </p:nvSpPr>
        <p:spPr>
          <a:xfrm>
            <a:off x="5105400" y="3657600"/>
            <a:ext cx="200183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latin typeface="Comic Sans MS" panose="030F0702030302020204" pitchFamily="66" charset="0"/>
                <a:sym typeface="宋体" panose="02010600030101010101" pitchFamily="2" charset="-122"/>
              </a:rPr>
              <a:t>A. clever</a:t>
            </a:r>
          </a:p>
        </p:txBody>
      </p:sp>
      <p:sp>
        <p:nvSpPr>
          <p:cNvPr id="21" name="文本框 4"/>
          <p:cNvSpPr txBox="1"/>
          <p:nvPr/>
        </p:nvSpPr>
        <p:spPr>
          <a:xfrm>
            <a:off x="5029200" y="4191000"/>
            <a:ext cx="310197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latin typeface="Comic Sans MS" panose="030F0702030302020204" pitchFamily="66" charset="0"/>
                <a:sym typeface="宋体" panose="02010600030101010101" pitchFamily="2" charset="-122"/>
              </a:rPr>
              <a:t>B. full of light</a:t>
            </a:r>
          </a:p>
        </p:txBody>
      </p:sp>
      <p:pic>
        <p:nvPicPr>
          <p:cNvPr id="14343" name="Picture 3" descr="C:\Documents and Settings\Administrator\Application Data\Tencent\Users\29169998\QQ\WinTemp\RichOle\SFUHS)%M6B}I~U[5UY4Z~CH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15200" y="4349750"/>
            <a:ext cx="1000125" cy="984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矩形标注 16"/>
          <p:cNvSpPr/>
          <p:nvPr/>
        </p:nvSpPr>
        <p:spPr>
          <a:xfrm>
            <a:off x="3733800" y="4953000"/>
            <a:ext cx="5148263" cy="785813"/>
          </a:xfrm>
          <a:prstGeom prst="wedgeRectCallout">
            <a:avLst>
              <a:gd name="adj1" fmla="val -17995"/>
              <a:gd name="adj2" fmla="val -87796"/>
            </a:avLst>
          </a:prstGeom>
          <a:solidFill>
            <a:srgbClr val="FFFF00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</a:rPr>
              <a:t>Tip: Get the right meaning from the context.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（通过语境判断词义）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20" grpId="0"/>
      <p:bldP spid="20" grpId="1"/>
      <p:bldP spid="21" grpId="0"/>
      <p:bldP spid="21" grpId="1"/>
      <p:bldP spid="17" grpId="0" animBg="1"/>
      <p:bldP spid="17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4" descr="http://www.shimen.org/webimg/80xq/UploadFile/2012915112243540.jpg"/>
          <p:cNvPicPr>
            <a:picLocks noChangeAspect="1"/>
          </p:cNvPicPr>
          <p:nvPr/>
        </p:nvPicPr>
        <p:blipFill>
          <a:blip r:embed="rId3">
            <a:lum bright="-19998" contrast="-30000"/>
          </a:blip>
          <a:srcRect r="15" b="21"/>
          <a:stretch>
            <a:fillRect/>
          </a:stretch>
        </p:blipFill>
        <p:spPr>
          <a:xfrm>
            <a:off x="4714875" y="1214438"/>
            <a:ext cx="4143375" cy="2505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706" name="矩形 20"/>
          <p:cNvSpPr/>
          <p:nvPr/>
        </p:nvSpPr>
        <p:spPr>
          <a:xfrm>
            <a:off x="1071563" y="627063"/>
            <a:ext cx="8143875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3333FF"/>
                </a:solidFill>
                <a:latin typeface="Arial" panose="020B0604020202020204" pitchFamily="34" charset="0"/>
              </a:rPr>
              <a:t>Which is more like Millie’s library?</a:t>
            </a:r>
          </a:p>
        </p:txBody>
      </p:sp>
      <p:sp>
        <p:nvSpPr>
          <p:cNvPr id="72707" name="矩形 8"/>
          <p:cNvSpPr/>
          <p:nvPr/>
        </p:nvSpPr>
        <p:spPr>
          <a:xfrm>
            <a:off x="0" y="106363"/>
            <a:ext cx="9144000" cy="519112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</a:rPr>
              <a:t>library</a:t>
            </a:r>
          </a:p>
        </p:txBody>
      </p:sp>
      <p:pic>
        <p:nvPicPr>
          <p:cNvPr id="19461" name="Picture 6" descr="https://timgsa.baidu.com/timg?image&amp;quality=80&amp;size=b9999_10000&amp;sec=1494143769548&amp;di=da10a399ca6f2546e629b6b00cdd6d3c&amp;imgtype=0&amp;src=http%3A%2F%2Fp5.qhmsg.com%2Ft01dbf1bbd590606198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rcRect r="-9" b="-44"/>
          <a:stretch>
            <a:fillRect/>
          </a:stretch>
        </p:blipFill>
        <p:spPr>
          <a:xfrm>
            <a:off x="571500" y="1214438"/>
            <a:ext cx="3643313" cy="2500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TextBox 36"/>
          <p:cNvSpPr txBox="1"/>
          <p:nvPr/>
        </p:nvSpPr>
        <p:spPr>
          <a:xfrm>
            <a:off x="928688" y="1285875"/>
            <a:ext cx="571500" cy="51911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A</a:t>
            </a:r>
            <a:endParaRPr lang="zh-CN" altLang="en-US" sz="2800" b="1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TextBox 36"/>
          <p:cNvSpPr txBox="1"/>
          <p:nvPr/>
        </p:nvSpPr>
        <p:spPr>
          <a:xfrm>
            <a:off x="4857750" y="1285875"/>
            <a:ext cx="571500" cy="51911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B</a:t>
            </a:r>
            <a:endParaRPr lang="zh-CN" altLang="en-US" sz="2800" b="1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42938" y="1071563"/>
            <a:ext cx="1143000" cy="928688"/>
          </a:xfrm>
          <a:prstGeom prst="ellipse">
            <a:avLst/>
          </a:prstGeom>
          <a:noFill/>
          <a:ln w="5715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20"/>
          <p:cNvSpPr/>
          <p:nvPr/>
        </p:nvSpPr>
        <p:spPr>
          <a:xfrm>
            <a:off x="500063" y="5214938"/>
            <a:ext cx="8358187" cy="1568450"/>
          </a:xfrm>
          <a:prstGeom prst="rect">
            <a:avLst/>
          </a:prstGeom>
          <a:noFill/>
          <a:ln w="38100" cap="flat" cmpd="sng">
            <a:solidFill>
              <a:srgbClr val="C0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CN" sz="3200" b="1" i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Think:</a:t>
            </a:r>
          </a:p>
          <a:p>
            <a:r>
              <a:rPr lang="en-US" altLang="zh-CN" sz="3200" b="1" dirty="0">
                <a:latin typeface="Comic Sans MS" panose="030F0702030302020204" pitchFamily="66" charset="0"/>
              </a:rPr>
              <a:t>How does our library look?</a:t>
            </a:r>
          </a:p>
          <a:p>
            <a:r>
              <a:rPr lang="en-US" altLang="zh-CN" sz="3200" b="1" dirty="0">
                <a:latin typeface="Comic Sans MS" panose="030F0702030302020204" pitchFamily="66" charset="0"/>
              </a:rPr>
              <a:t>When do you go there?</a:t>
            </a:r>
          </a:p>
        </p:txBody>
      </p:sp>
      <p:sp>
        <p:nvSpPr>
          <p:cNvPr id="14" name="矩形 13"/>
          <p:cNvSpPr/>
          <p:nvPr/>
        </p:nvSpPr>
        <p:spPr>
          <a:xfrm rot="20889234">
            <a:off x="1252538" y="2060575"/>
            <a:ext cx="1227138" cy="2143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library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29375" y="2643188"/>
            <a:ext cx="857250" cy="1428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library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26"/>
          <p:cNvGrpSpPr/>
          <p:nvPr/>
        </p:nvGrpSpPr>
        <p:grpSpPr>
          <a:xfrm>
            <a:off x="428625" y="3643313"/>
            <a:ext cx="1143000" cy="1452562"/>
            <a:chOff x="-99969" y="5629988"/>
            <a:chExt cx="2000232" cy="2697746"/>
          </a:xfrm>
        </p:grpSpPr>
        <p:pic>
          <p:nvPicPr>
            <p:cNvPr id="72716" name="Picture 1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-113971" y="5622557"/>
              <a:ext cx="2026902" cy="189072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717" name="TextBox 4"/>
            <p:cNvSpPr txBox="1"/>
            <p:nvPr/>
          </p:nvSpPr>
          <p:spPr>
            <a:xfrm>
              <a:off x="45" y="7480603"/>
              <a:ext cx="1857388" cy="847131"/>
            </a:xfrm>
            <a:prstGeom prst="rect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2800" b="1" dirty="0">
                  <a:latin typeface="Arial" panose="020B0604020202020204" pitchFamily="34" charset="0"/>
                </a:rPr>
                <a:t>Mum</a:t>
              </a:r>
              <a:endParaRPr lang="zh-CN" altLang="en-US" sz="2800" b="1" dirty="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sp>
        <p:nvSpPr>
          <p:cNvPr id="21" name="TextBox 11"/>
          <p:cNvSpPr/>
          <p:nvPr/>
        </p:nvSpPr>
        <p:spPr>
          <a:xfrm>
            <a:off x="1928813" y="3786188"/>
            <a:ext cx="6072187" cy="890587"/>
          </a:xfrm>
          <a:prstGeom prst="cloudCallout">
            <a:avLst>
              <a:gd name="adj1" fmla="val -51741"/>
              <a:gd name="adj2" fmla="val 46190"/>
            </a:avLst>
          </a:prstGeom>
          <a:solidFill>
            <a:srgbClr val="FFFFCC"/>
          </a:solidFill>
          <a:ln w="38100" cap="flat" cmpd="sng">
            <a:solidFill>
              <a:srgbClr val="6666FF"/>
            </a:solidFill>
            <a:prstDash val="sysDash"/>
            <a:round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200" b="1" dirty="0">
                <a:latin typeface="Comic Sans MS" panose="030F0702030302020204" pitchFamily="66" charset="0"/>
              </a:rPr>
              <a:t>It looks 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modern</a:t>
            </a:r>
            <a:r>
              <a:rPr lang="en-US" altLang="zh-CN" sz="3200" b="1" dirty="0">
                <a:latin typeface="Comic Sans MS" panose="030F0702030302020204" pitchFamily="66" charset="0"/>
              </a:rPr>
              <a:t>. </a:t>
            </a:r>
          </a:p>
        </p:txBody>
      </p:sp>
      <p:pic>
        <p:nvPicPr>
          <p:cNvPr id="19470" name="Picture 10" descr="C:\Documents and Settings\Administrator\Application Data\Tencent\Users\29169998\QQ\WinTemp\RichOle\RAR6(XZ`2Z`]8AFOE$`EC0Q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6263" y="4572000"/>
            <a:ext cx="2400300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3" grpId="0" bldLvl="0" animBg="1"/>
      <p:bldP spid="28" grpId="0" bldLvl="0" animBg="1"/>
      <p:bldP spid="13" grpId="0" bldLvl="0" animBg="1"/>
      <p:bldP spid="14" grpId="0" bldLvl="0" animBg="1"/>
      <p:bldP spid="15" grpId="0" bldLvl="0" animBg="1"/>
      <p:bldP spid="2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9" descr="卡通职业男士"/>
          <p:cNvPicPr>
            <a:picLocks noChangeAspect="1"/>
          </p:cNvPicPr>
          <p:nvPr/>
        </p:nvPicPr>
        <p:blipFill>
          <a:blip r:embed="rId3">
            <a:lum contrast="-10002"/>
          </a:blip>
          <a:srcRect r="-316" b="-246"/>
          <a:stretch>
            <a:fillRect/>
          </a:stretch>
        </p:blipFill>
        <p:spPr>
          <a:xfrm>
            <a:off x="3571875" y="1000125"/>
            <a:ext cx="2389188" cy="3071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44" name="Text Box 12"/>
          <p:cNvSpPr txBox="1"/>
          <p:nvPr/>
        </p:nvSpPr>
        <p:spPr>
          <a:xfrm>
            <a:off x="428625" y="4424363"/>
            <a:ext cx="8929688" cy="2862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600" b="1" dirty="0">
                <a:solidFill>
                  <a:srgbClr val="000000"/>
                </a:solidFill>
                <a:latin typeface="Arial" panose="020B0604020202020204" pitchFamily="34" charset="0"/>
              </a:rPr>
              <a:t>The man_______________ is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Mr</a:t>
            </a:r>
            <a:r>
              <a:rPr lang="en-US" altLang="zh-CN" sz="3600" b="1" dirty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Wu</a:t>
            </a:r>
            <a:r>
              <a:rPr lang="en-US" altLang="zh-CN" sz="3600" b="1" dirty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</a:p>
          <a:p>
            <a:r>
              <a:rPr lang="en-US" altLang="zh-CN" sz="3600" b="1" dirty="0">
                <a:solidFill>
                  <a:srgbClr val="000000"/>
                </a:solidFill>
                <a:latin typeface="Arial" panose="020B0604020202020204" pitchFamily="34" charset="0"/>
              </a:rPr>
              <a:t>Mr Wu is Millie’s ________ teacher.</a:t>
            </a:r>
          </a:p>
          <a:p>
            <a:r>
              <a:rPr lang="en-US" altLang="zh-CN" sz="3600" b="1" dirty="0">
                <a:solidFill>
                  <a:srgbClr val="000000"/>
                </a:solidFill>
                <a:latin typeface="Arial" panose="020B0604020202020204" pitchFamily="34" charset="0"/>
              </a:rPr>
              <a:t>He looks _______.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3600" b="1" dirty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endParaRPr lang="en-US" altLang="zh-CN" sz="36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 Box 14"/>
          <p:cNvSpPr txBox="1"/>
          <p:nvPr/>
        </p:nvSpPr>
        <p:spPr>
          <a:xfrm>
            <a:off x="2500313" y="4424363"/>
            <a:ext cx="3962400" cy="646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in </a:t>
            </a:r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 white shirt</a:t>
            </a:r>
            <a:endParaRPr lang="zh-CN" altLang="en-US" sz="3600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203700" y="4992688"/>
            <a:ext cx="2654300" cy="646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English</a:t>
            </a:r>
            <a:endParaRPr lang="zh-CN" altLang="en-US" sz="3600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3559" name="矩形 8"/>
          <p:cNvSpPr/>
          <p:nvPr/>
        </p:nvSpPr>
        <p:spPr>
          <a:xfrm>
            <a:off x="0" y="153988"/>
            <a:ext cx="9144000" cy="523875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</a:rPr>
              <a:t>Mr Wu</a:t>
            </a:r>
          </a:p>
        </p:txBody>
      </p:sp>
      <p:sp>
        <p:nvSpPr>
          <p:cNvPr id="23560" name="Rectangle 5"/>
          <p:cNvSpPr/>
          <p:nvPr/>
        </p:nvSpPr>
        <p:spPr>
          <a:xfrm>
            <a:off x="1600200" y="609600"/>
            <a:ext cx="3233738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solidFill>
                  <a:srgbClr val="3366FF"/>
                </a:solidFill>
                <a:latin typeface="Arial" panose="020B0604020202020204" pitchFamily="34" charset="0"/>
              </a:rPr>
              <a:t>Read and judge</a:t>
            </a:r>
            <a:endParaRPr lang="zh-CN" altLang="en-US" sz="3200" b="1" dirty="0">
              <a:solidFill>
                <a:srgbClr val="33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1512" name="Picture 18" descr="http://pic.58pic.com/58pic/12/73/51/54J58PIC2Sg.jpg"/>
          <p:cNvPicPr>
            <a:picLocks noChangeAspect="1"/>
          </p:cNvPicPr>
          <p:nvPr/>
        </p:nvPicPr>
        <p:blipFill>
          <a:blip r:embed="rId4"/>
          <a:srcRect r="-75" b="-64"/>
          <a:stretch>
            <a:fillRect/>
          </a:stretch>
        </p:blipFill>
        <p:spPr>
          <a:xfrm>
            <a:off x="1071563" y="1071563"/>
            <a:ext cx="1643062" cy="2973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3" name="Picture 22" descr="http://img.taopic.com/uploads/allimg/120717/201750-120GGH5028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6500" y="1571625"/>
            <a:ext cx="2422525" cy="2376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63" name="TextBox 36"/>
          <p:cNvSpPr txBox="1"/>
          <p:nvPr/>
        </p:nvSpPr>
        <p:spPr>
          <a:xfrm>
            <a:off x="1071563" y="3500438"/>
            <a:ext cx="571500" cy="519112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A</a:t>
            </a:r>
            <a:endParaRPr lang="zh-CN" altLang="en-US" sz="2800" b="1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4" name="TextBox 36"/>
          <p:cNvSpPr txBox="1"/>
          <p:nvPr/>
        </p:nvSpPr>
        <p:spPr>
          <a:xfrm>
            <a:off x="3643313" y="3500438"/>
            <a:ext cx="571500" cy="519112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B</a:t>
            </a:r>
            <a:endParaRPr lang="zh-CN" altLang="en-US" sz="2800" b="1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5" name="TextBox 36"/>
          <p:cNvSpPr txBox="1"/>
          <p:nvPr/>
        </p:nvSpPr>
        <p:spPr>
          <a:xfrm>
            <a:off x="6429375" y="3500438"/>
            <a:ext cx="571500" cy="519112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C</a:t>
            </a:r>
            <a:endParaRPr lang="zh-CN" altLang="en-US" sz="2800" b="1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00630" y="5486083"/>
            <a:ext cx="2654300" cy="646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66" charset="0"/>
                <a:hlinkClick r:id="rId6" action="ppaction://hlinksldjump"/>
              </a:rPr>
              <a:t>young</a:t>
            </a:r>
            <a:endParaRPr lang="zh-CN" altLang="en-US" sz="3600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74765" name="AutoShape 21" descr="http://redirect.sogou.com/proxy?url=aHR0cHM6Ly9nc3MwLmJhaWR1LmNvbS85dm8zZFNhZ194STRraEdrbzlXVEFuRjZoaHkvemhpZGFvL3doJTNENjAwJTJDODAwL3NpZ249NTQ5YTNhMGZlZGRkZTcxMWU3ODc0YmYwOTdkZmUyMjMvYmYwOTZiNjNmNjI0NmI2MDhkY2IzODdlZTNmODFhNGM1MDBmYTJmNy5qcGc=&amp;md5=320918229faf24f09b70002d35ec92b9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66" name="AutoShape 23" descr="http://redirect.sogou.com/proxy?url=aHR0cHM6Ly9nc3MwLmJhaWR1LmNvbS85dm8zZFNhZ194STRraEdrbzlXVEFuRjZoaHkvemhpZGFvL3doJTNENjAwJTJDODAwL3NpZ249NTQ5YTNhMGZlZGRkZTcxMWU3ODc0YmYwOTdkZmUyMjMvYmYwOTZiNjNmNjI0NmI2MDhkY2IzODdlZTNmODFhNGM1MDBmYTJmNy5qcGc=&amp;md5=320918229faf24f09b70002d35ec92b9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786188" y="928688"/>
            <a:ext cx="1785938" cy="324485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4" grpId="0"/>
      <p:bldP spid="3" grpId="0"/>
      <p:bldP spid="21" grpId="0"/>
      <p:bldP spid="23559" grpId="0" bldLvl="0" animBg="1"/>
      <p:bldP spid="23560" grpId="0"/>
      <p:bldP spid="23563" grpId="0" bldLvl="0" animBg="1"/>
      <p:bldP spid="23564" grpId="0" bldLvl="0" animBg="1"/>
      <p:bldP spid="23565" grpId="0" bldLvl="0" animBg="1"/>
      <p:bldP spid="14" grpId="0"/>
      <p:bldP spid="3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 bwMode="auto">
          <a:xfrm>
            <a:off x="533400" y="533400"/>
            <a:ext cx="5029200" cy="500063"/>
          </a:xfrm>
          <a:prstGeom prst="roundRect">
            <a:avLst/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Task2: Read and write “T” or “F”.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50825" y="1123950"/>
            <a:ext cx="8893175" cy="4895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73075" marR="0" indent="-473075" defTabSz="914400" eaLnBrk="0" hangingPunct="0">
              <a:lnSpc>
                <a:spcPct val="115000"/>
              </a:lnSpc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kumimoji="0" lang="en-US" altLang="zh-CN" sz="3000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. Sunshine Middle School looks beautiful. ____</a:t>
            </a:r>
          </a:p>
          <a:p>
            <a:pPr marR="0" defTabSz="914400" eaLnBrk="0" hangingPunct="0">
              <a:lnSpc>
                <a:spcPct val="115000"/>
              </a:lnSpc>
              <a:buClrTx/>
              <a:buSzTx/>
              <a:buFontTx/>
              <a:buNone/>
              <a:defRPr/>
            </a:pPr>
            <a:r>
              <a:rPr kumimoji="0" lang="en-US" altLang="zh-CN" sz="3000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2. Millie and her mum are  behind         the classroom   building.                                                       ____</a:t>
            </a:r>
          </a:p>
          <a:p>
            <a:pPr marL="473075" marR="0" indent="-473075" defTabSz="914400" eaLnBrk="0" hangingPunct="0">
              <a:lnSpc>
                <a:spcPct val="115000"/>
              </a:lnSpc>
              <a:buClrTx/>
              <a:buSzTx/>
              <a:buFontTx/>
              <a:buNone/>
              <a:defRPr/>
            </a:pPr>
            <a:r>
              <a:rPr kumimoji="0" lang="en-US" altLang="zh-CN" sz="3000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3. Millie’s classroom is on the ground floor._____</a:t>
            </a:r>
          </a:p>
          <a:p>
            <a:pPr marL="473075" marR="0" indent="-473075" defTabSz="914400" eaLnBrk="0" hangingPunct="0">
              <a:lnSpc>
                <a:spcPct val="115000"/>
              </a:lnSpc>
              <a:buClrTx/>
              <a:buSzTx/>
              <a:buFontTx/>
              <a:buNone/>
              <a:defRPr/>
            </a:pPr>
            <a:r>
              <a:rPr kumimoji="0" lang="en-US" altLang="zh-CN" sz="3000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4. They have a new library.                           _____</a:t>
            </a:r>
          </a:p>
          <a:p>
            <a:pPr marL="473075" marR="0" indent="-473075" defTabSz="914400" eaLnBrk="0" hangingPunct="0">
              <a:lnSpc>
                <a:spcPct val="115000"/>
              </a:lnSpc>
              <a:buClrTx/>
              <a:buSzTx/>
              <a:buFontTx/>
              <a:buNone/>
              <a:defRPr/>
            </a:pPr>
            <a:r>
              <a:rPr kumimoji="0" lang="en-US" altLang="zh-CN" sz="3000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5. They have meetings in the library.           _____</a:t>
            </a:r>
          </a:p>
          <a:p>
            <a:pPr marL="473075" marR="0" indent="-473075" defTabSz="914400" eaLnBrk="0" hangingPunct="0">
              <a:lnSpc>
                <a:spcPct val="115000"/>
              </a:lnSpc>
              <a:buClrTx/>
              <a:buSzTx/>
              <a:buFontTx/>
              <a:buNone/>
              <a:defRPr/>
            </a:pPr>
            <a:r>
              <a:rPr kumimoji="0" lang="en-US" altLang="zh-CN" sz="3000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6. They do not have a school hall.                 _____</a:t>
            </a:r>
          </a:p>
          <a:p>
            <a:pPr marL="473075" marR="0" indent="-473075" defTabSz="914400" eaLnBrk="0" hangingPunct="0">
              <a:lnSpc>
                <a:spcPct val="115000"/>
              </a:lnSpc>
              <a:buClrTx/>
              <a:buSzTx/>
              <a:buFontTx/>
              <a:buNone/>
              <a:defRPr/>
            </a:pPr>
            <a:r>
              <a:rPr kumimoji="0" lang="en-US" altLang="zh-CN" sz="3000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7. </a:t>
            </a:r>
            <a:r>
              <a:rPr kumimoji="0" lang="en-US" altLang="zh-CN" sz="3000" kern="1200" cap="none" spc="0" normalizeH="0" baseline="0" noProof="0" dirty="0" err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Mr</a:t>
            </a:r>
            <a:r>
              <a:rPr kumimoji="0" lang="en-US" altLang="zh-CN" sz="3000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Wu is in a white shirt on the Open Day.___</a:t>
            </a:r>
          </a:p>
          <a:p>
            <a:pPr marL="473075" marR="0" indent="-473075" defTabSz="914400" eaLnBrk="0" hangingPunct="0">
              <a:lnSpc>
                <a:spcPct val="115000"/>
              </a:lnSpc>
              <a:buClrTx/>
              <a:buSzTx/>
              <a:buFontTx/>
              <a:buNone/>
              <a:defRPr/>
            </a:pPr>
            <a:r>
              <a:rPr kumimoji="0" lang="en-US" altLang="zh-CN" sz="3000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8. </a:t>
            </a:r>
            <a:r>
              <a:rPr kumimoji="0" lang="en-US" altLang="zh-CN" sz="3000" kern="1200" cap="none" spc="0" normalizeH="0" baseline="0" noProof="0" dirty="0" err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Mr</a:t>
            </a:r>
            <a:r>
              <a:rPr kumimoji="0" lang="en-US" altLang="zh-CN" sz="3000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Wu is Millie’s Chinese teacher.        </a:t>
            </a:r>
            <a:r>
              <a:rPr kumimoji="0" lang="en-US" altLang="zh-CN" sz="3200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_____ </a:t>
            </a:r>
          </a:p>
        </p:txBody>
      </p:sp>
      <p:sp>
        <p:nvSpPr>
          <p:cNvPr id="4" name="Text Box 5"/>
          <p:cNvSpPr txBox="1"/>
          <p:nvPr/>
        </p:nvSpPr>
        <p:spPr>
          <a:xfrm>
            <a:off x="7086600" y="1214438"/>
            <a:ext cx="790575" cy="5953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300" dirty="0">
                <a:solidFill>
                  <a:srgbClr val="FF0000"/>
                </a:solidFill>
                <a:latin typeface="Arial" panose="020B0604020202020204" pitchFamily="34" charset="0"/>
              </a:rPr>
              <a:t>T</a:t>
            </a:r>
          </a:p>
        </p:txBody>
      </p:sp>
      <p:sp>
        <p:nvSpPr>
          <p:cNvPr id="5" name="Text Box 6"/>
          <p:cNvSpPr txBox="1"/>
          <p:nvPr/>
        </p:nvSpPr>
        <p:spPr>
          <a:xfrm>
            <a:off x="7010400" y="2281238"/>
            <a:ext cx="503238" cy="5953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300" dirty="0">
                <a:solidFill>
                  <a:srgbClr val="FF0000"/>
                </a:solidFill>
                <a:latin typeface="Arial" panose="020B0604020202020204" pitchFamily="34" charset="0"/>
              </a:rPr>
              <a:t>F</a:t>
            </a:r>
          </a:p>
        </p:txBody>
      </p:sp>
      <p:sp>
        <p:nvSpPr>
          <p:cNvPr id="6" name="Text Box 7"/>
          <p:cNvSpPr txBox="1"/>
          <p:nvPr/>
        </p:nvSpPr>
        <p:spPr>
          <a:xfrm>
            <a:off x="7162800" y="2724150"/>
            <a:ext cx="790575" cy="5953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300" dirty="0">
                <a:solidFill>
                  <a:srgbClr val="FF0000"/>
                </a:solidFill>
                <a:latin typeface="Arial" panose="020B0604020202020204" pitchFamily="34" charset="0"/>
              </a:rPr>
              <a:t>T</a:t>
            </a:r>
          </a:p>
        </p:txBody>
      </p:sp>
      <p:sp>
        <p:nvSpPr>
          <p:cNvPr id="7" name="Text Box 8"/>
          <p:cNvSpPr txBox="1"/>
          <p:nvPr/>
        </p:nvSpPr>
        <p:spPr>
          <a:xfrm>
            <a:off x="7239000" y="3257550"/>
            <a:ext cx="790575" cy="5953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300" dirty="0">
                <a:solidFill>
                  <a:srgbClr val="FF0000"/>
                </a:solidFill>
                <a:latin typeface="Arial" panose="020B0604020202020204" pitchFamily="34" charset="0"/>
              </a:rPr>
              <a:t>T</a:t>
            </a:r>
          </a:p>
        </p:txBody>
      </p:sp>
      <p:sp>
        <p:nvSpPr>
          <p:cNvPr id="8" name="Text Box 9"/>
          <p:cNvSpPr txBox="1"/>
          <p:nvPr/>
        </p:nvSpPr>
        <p:spPr>
          <a:xfrm>
            <a:off x="7269163" y="3790950"/>
            <a:ext cx="503237" cy="5953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300" dirty="0">
                <a:solidFill>
                  <a:srgbClr val="FF0000"/>
                </a:solidFill>
                <a:latin typeface="Arial" panose="020B0604020202020204" pitchFamily="34" charset="0"/>
              </a:rPr>
              <a:t>F</a:t>
            </a:r>
          </a:p>
        </p:txBody>
      </p:sp>
      <p:sp>
        <p:nvSpPr>
          <p:cNvPr id="9" name="Text Box 10"/>
          <p:cNvSpPr txBox="1"/>
          <p:nvPr/>
        </p:nvSpPr>
        <p:spPr>
          <a:xfrm>
            <a:off x="7239000" y="4324350"/>
            <a:ext cx="503238" cy="5953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300" dirty="0">
                <a:solidFill>
                  <a:srgbClr val="FF0000"/>
                </a:solidFill>
                <a:latin typeface="Arial" panose="020B0604020202020204" pitchFamily="34" charset="0"/>
              </a:rPr>
              <a:t>F</a:t>
            </a:r>
          </a:p>
        </p:txBody>
      </p:sp>
      <p:sp>
        <p:nvSpPr>
          <p:cNvPr id="10" name="Text Box 11"/>
          <p:cNvSpPr txBox="1"/>
          <p:nvPr/>
        </p:nvSpPr>
        <p:spPr>
          <a:xfrm>
            <a:off x="7277100" y="4857750"/>
            <a:ext cx="647700" cy="5953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300" dirty="0">
                <a:solidFill>
                  <a:srgbClr val="FF0000"/>
                </a:solidFill>
                <a:latin typeface="Arial" panose="020B0604020202020204" pitchFamily="34" charset="0"/>
              </a:rPr>
              <a:t>T</a:t>
            </a:r>
          </a:p>
        </p:txBody>
      </p:sp>
      <p:sp>
        <p:nvSpPr>
          <p:cNvPr id="11" name="Text Box 12"/>
          <p:cNvSpPr txBox="1"/>
          <p:nvPr/>
        </p:nvSpPr>
        <p:spPr>
          <a:xfrm>
            <a:off x="7040563" y="5391150"/>
            <a:ext cx="503237" cy="5953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300" dirty="0">
                <a:solidFill>
                  <a:srgbClr val="FF0000"/>
                </a:solidFill>
                <a:latin typeface="Arial" panose="020B0604020202020204" pitchFamily="34" charset="0"/>
              </a:rPr>
              <a:t>F</a:t>
            </a:r>
          </a:p>
        </p:txBody>
      </p:sp>
      <p:sp>
        <p:nvSpPr>
          <p:cNvPr id="12" name="矩形 11"/>
          <p:cNvSpPr/>
          <p:nvPr/>
        </p:nvSpPr>
        <p:spPr>
          <a:xfrm>
            <a:off x="4419600" y="1733550"/>
            <a:ext cx="1905000" cy="533400"/>
          </a:xfrm>
          <a:prstGeom prst="rect">
            <a:avLst/>
          </a:prstGeom>
          <a:solidFill>
            <a:srgbClr val="FFCC66"/>
          </a:solidFill>
          <a:ln w="9525">
            <a:noFill/>
          </a:ln>
        </p:spPr>
        <p:txBody>
          <a:bodyPr wrap="none" anchor="ctr" anchorCtr="0"/>
          <a:lstStyle/>
          <a:p>
            <a:pPr algn="ctr"/>
            <a:r>
              <a:rPr lang="en-US" altLang="zh-CN" sz="2400" dirty="0">
                <a:latin typeface="Times New Roman" panose="02020603050405020304" pitchFamily="18" charset="0"/>
              </a:rPr>
              <a:t>in front of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00600" y="3790950"/>
            <a:ext cx="2057400" cy="533400"/>
          </a:xfrm>
          <a:prstGeom prst="rect">
            <a:avLst/>
          </a:prstGeom>
          <a:solidFill>
            <a:srgbClr val="FFCC66"/>
          </a:solidFill>
          <a:ln w="9525">
            <a:noFill/>
          </a:ln>
        </p:spPr>
        <p:txBody>
          <a:bodyPr wrap="none" anchor="ctr" anchorCtr="0"/>
          <a:lstStyle/>
          <a:p>
            <a:pPr algn="ctr"/>
            <a:r>
              <a:rPr lang="en-US" altLang="zh-CN" sz="2400" dirty="0">
                <a:latin typeface="Times New Roman" panose="02020603050405020304" pitchFamily="18" charset="0"/>
              </a:rPr>
              <a:t>school hall.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24000" y="4324350"/>
            <a:ext cx="1066800" cy="533400"/>
          </a:xfrm>
          <a:prstGeom prst="rect">
            <a:avLst/>
          </a:prstGeom>
          <a:solidFill>
            <a:srgbClr val="FFCC66"/>
          </a:solidFill>
          <a:ln w="9525">
            <a:noFill/>
          </a:ln>
        </p:spPr>
        <p:txBody>
          <a:bodyPr wrap="none" anchor="ctr" anchorCtr="0"/>
          <a:lstStyle/>
          <a:p>
            <a:pPr algn="ctr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05200" y="5391150"/>
            <a:ext cx="1295400" cy="533400"/>
          </a:xfrm>
          <a:prstGeom prst="rect">
            <a:avLst/>
          </a:prstGeom>
          <a:solidFill>
            <a:srgbClr val="FFCC66"/>
          </a:solidFill>
          <a:ln w="9525">
            <a:noFill/>
          </a:ln>
        </p:spPr>
        <p:txBody>
          <a:bodyPr wrap="none" anchor="ctr" anchorCtr="0"/>
          <a:lstStyle/>
          <a:p>
            <a:pPr algn="ctr"/>
            <a:r>
              <a:rPr lang="en-US" altLang="zh-CN" sz="2400" dirty="0">
                <a:latin typeface="Times New Roman" panose="02020603050405020304" pitchFamily="18" charset="0"/>
              </a:rPr>
              <a:t>English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 animBg="1"/>
      <p:bldP spid="13" grpId="0" animBg="1"/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 bwMode="auto">
          <a:xfrm>
            <a:off x="533400" y="609600"/>
            <a:ext cx="5867400" cy="500063"/>
          </a:xfrm>
          <a:prstGeom prst="roundRect">
            <a:avLst/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Task 3: Complete Millie’s diary entry.</a:t>
            </a:r>
          </a:p>
        </p:txBody>
      </p:sp>
      <p:sp>
        <p:nvSpPr>
          <p:cNvPr id="77826" name="Text Box 6"/>
          <p:cNvSpPr txBox="1"/>
          <p:nvPr/>
        </p:nvSpPr>
        <p:spPr>
          <a:xfrm>
            <a:off x="365125" y="1219200"/>
            <a:ext cx="8778875" cy="50784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</a:rPr>
              <a:t>10 October</a:t>
            </a:r>
          </a:p>
          <a:p>
            <a:pPr eaLnBrk="0" hangingPunct="0"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</a:rPr>
              <a:t>Dear Diary,</a:t>
            </a:r>
          </a:p>
          <a:p>
            <a:pPr eaLnBrk="0" hangingPunct="0"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</a:rPr>
              <a:t>Today is our Open Day. Our parents come and visit our school on this day.</a:t>
            </a:r>
          </a:p>
          <a:p>
            <a:pPr eaLnBrk="0" hangingPunct="0"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</a:rPr>
              <a:t>Our school looks ________. The _________ is very big, and our classrooms are clean and ________.</a:t>
            </a:r>
          </a:p>
          <a:p>
            <a:pPr eaLnBrk="0" hangingPunct="0"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</a:rPr>
              <a:t>There are 18 classrooms in the classroom __________, and my classroom is on the ________ floor. We also have an ____ room, a music room and two ________ rooms.</a:t>
            </a:r>
          </a:p>
        </p:txBody>
      </p:sp>
      <p:sp>
        <p:nvSpPr>
          <p:cNvPr id="5" name="Text Box 8"/>
          <p:cNvSpPr txBox="1"/>
          <p:nvPr/>
        </p:nvSpPr>
        <p:spPr>
          <a:xfrm>
            <a:off x="2971800" y="3505200"/>
            <a:ext cx="1458913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en-US" altLang="zh-CN" sz="2800" dirty="0">
                <a:solidFill>
                  <a:srgbClr val="FF0066"/>
                </a:solidFill>
                <a:latin typeface="Times New Roman" panose="02020603050405020304" pitchFamily="18" charset="0"/>
              </a:rPr>
              <a:t>beautiful</a:t>
            </a:r>
          </a:p>
        </p:txBody>
      </p:sp>
      <p:sp>
        <p:nvSpPr>
          <p:cNvPr id="6" name="Text Box 9"/>
          <p:cNvSpPr txBox="1"/>
          <p:nvPr/>
        </p:nvSpPr>
        <p:spPr>
          <a:xfrm>
            <a:off x="5105400" y="3514725"/>
            <a:ext cx="1819275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en-US" altLang="zh-CN" sz="2800" dirty="0">
                <a:solidFill>
                  <a:srgbClr val="FF0066"/>
                </a:solidFill>
                <a:latin typeface="Times New Roman" panose="02020603050405020304" pitchFamily="18" charset="0"/>
              </a:rPr>
              <a:t>playground</a:t>
            </a:r>
          </a:p>
        </p:txBody>
      </p:sp>
      <p:sp>
        <p:nvSpPr>
          <p:cNvPr id="7" name="Text Box 10"/>
          <p:cNvSpPr txBox="1"/>
          <p:nvPr/>
        </p:nvSpPr>
        <p:spPr>
          <a:xfrm>
            <a:off x="5257800" y="4114800"/>
            <a:ext cx="1042988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en-US" altLang="zh-CN" sz="2800" dirty="0">
                <a:solidFill>
                  <a:srgbClr val="FF0066"/>
                </a:solidFill>
                <a:latin typeface="Times New Roman" panose="02020603050405020304" pitchFamily="18" charset="0"/>
              </a:rPr>
              <a:t>bright</a:t>
            </a:r>
          </a:p>
        </p:txBody>
      </p:sp>
      <p:sp>
        <p:nvSpPr>
          <p:cNvPr id="9" name="Text Box 9"/>
          <p:cNvSpPr txBox="1"/>
          <p:nvPr/>
        </p:nvSpPr>
        <p:spPr>
          <a:xfrm>
            <a:off x="6553200" y="4657725"/>
            <a:ext cx="1381125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en-US" altLang="zh-CN" sz="2800" dirty="0">
                <a:solidFill>
                  <a:srgbClr val="FF0066"/>
                </a:solidFill>
                <a:latin typeface="Times New Roman" panose="02020603050405020304" pitchFamily="18" charset="0"/>
              </a:rPr>
              <a:t>building</a:t>
            </a:r>
          </a:p>
        </p:txBody>
      </p:sp>
      <p:sp>
        <p:nvSpPr>
          <p:cNvPr id="10" name="Text Box 10"/>
          <p:cNvSpPr txBox="1"/>
          <p:nvPr/>
        </p:nvSpPr>
        <p:spPr>
          <a:xfrm>
            <a:off x="3962400" y="5181600"/>
            <a:ext cx="1203325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en-US" altLang="zh-CN" sz="2800" dirty="0">
                <a:solidFill>
                  <a:srgbClr val="FF0066"/>
                </a:solidFill>
                <a:latin typeface="Times New Roman" panose="02020603050405020304" pitchFamily="18" charset="0"/>
              </a:rPr>
              <a:t>ground</a:t>
            </a:r>
          </a:p>
        </p:txBody>
      </p:sp>
      <p:sp>
        <p:nvSpPr>
          <p:cNvPr id="11" name="Text Box 11"/>
          <p:cNvSpPr txBox="1"/>
          <p:nvPr/>
        </p:nvSpPr>
        <p:spPr>
          <a:xfrm>
            <a:off x="503238" y="5715000"/>
            <a:ext cx="563562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en-US" altLang="zh-CN" sz="2800" dirty="0">
                <a:solidFill>
                  <a:srgbClr val="FF0066"/>
                </a:solidFill>
                <a:latin typeface="Times New Roman" panose="02020603050405020304" pitchFamily="18" charset="0"/>
              </a:rPr>
              <a:t>art</a:t>
            </a:r>
          </a:p>
        </p:txBody>
      </p:sp>
      <p:sp>
        <p:nvSpPr>
          <p:cNvPr id="12" name="Text Box 12"/>
          <p:cNvSpPr txBox="1"/>
          <p:nvPr/>
        </p:nvSpPr>
        <p:spPr>
          <a:xfrm>
            <a:off x="5334000" y="5715000"/>
            <a:ext cx="2895600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/>
            <a:r>
              <a:rPr lang="en-US" altLang="zh-CN" sz="2800" dirty="0">
                <a:solidFill>
                  <a:srgbClr val="FF0066"/>
                </a:solidFill>
                <a:latin typeface="Times New Roman" panose="02020603050405020304" pitchFamily="18" charset="0"/>
              </a:rPr>
              <a:t>computer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13"/>
          <p:cNvSpPr/>
          <p:nvPr/>
        </p:nvSpPr>
        <p:spPr>
          <a:xfrm>
            <a:off x="304800" y="609600"/>
            <a:ext cx="8229600" cy="40417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35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Our library is new and ________. There are lots of books. We often go there in the afternoon.</a:t>
            </a:r>
          </a:p>
          <a:p>
            <a:pPr eaLnBrk="0" hangingPunct="0">
              <a:lnSpc>
                <a:spcPct val="150000"/>
              </a:lnSpc>
              <a:spcBef>
                <a:spcPct val="35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We also have a school _____. We have meetings there.</a:t>
            </a:r>
          </a:p>
          <a:p>
            <a:pPr eaLnBrk="0" hangingPunct="0">
              <a:lnSpc>
                <a:spcPct val="150000"/>
              </a:lnSpc>
              <a:spcBef>
                <a:spcPct val="35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Our school is really nice. We all love it.</a:t>
            </a:r>
          </a:p>
        </p:txBody>
      </p:sp>
      <p:sp>
        <p:nvSpPr>
          <p:cNvPr id="3" name="Text Box 14"/>
          <p:cNvSpPr txBox="1"/>
          <p:nvPr/>
        </p:nvSpPr>
        <p:spPr>
          <a:xfrm>
            <a:off x="4267200" y="609600"/>
            <a:ext cx="1438275" cy="7429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dirty="0">
                <a:solidFill>
                  <a:srgbClr val="FF0066"/>
                </a:solidFill>
                <a:latin typeface="Times New Roman" panose="02020603050405020304" pitchFamily="18" charset="0"/>
              </a:rPr>
              <a:t>modern</a:t>
            </a:r>
          </a:p>
        </p:txBody>
      </p:sp>
      <p:sp>
        <p:nvSpPr>
          <p:cNvPr id="4" name="Text Box 15"/>
          <p:cNvSpPr txBox="1"/>
          <p:nvPr/>
        </p:nvSpPr>
        <p:spPr>
          <a:xfrm>
            <a:off x="4114800" y="2286000"/>
            <a:ext cx="800100" cy="7429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dirty="0">
                <a:solidFill>
                  <a:srgbClr val="FF0066"/>
                </a:solidFill>
                <a:latin typeface="Times New Roman" panose="02020603050405020304" pitchFamily="18" charset="0"/>
              </a:rPr>
              <a:t>hall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743200" y="2438400"/>
            <a:ext cx="571119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/>
              <a:t>oral:</a:t>
            </a:r>
            <a:r>
              <a:rPr lang="zh-CN" altLang="en-US" sz="2800"/>
              <a:t>（口语化的）</a:t>
            </a:r>
          </a:p>
          <a:p>
            <a:endParaRPr lang="en-US" altLang="zh-CN" sz="2800"/>
          </a:p>
          <a:p>
            <a:r>
              <a:rPr lang="en-US" altLang="zh-CN" sz="2800"/>
              <a:t>e</a:t>
            </a:r>
            <a:r>
              <a:rPr lang="zh-CN" altLang="en-US" sz="2800"/>
              <a:t>asy: not many difficult words</a:t>
            </a:r>
          </a:p>
          <a:p>
            <a:endParaRPr lang="zh-CN" altLang="en-US" sz="2800"/>
          </a:p>
          <a:p>
            <a:r>
              <a:rPr lang="zh-CN" altLang="en-US" sz="2800"/>
              <a:t>s</a:t>
            </a:r>
            <a:r>
              <a:rPr lang="en-US" altLang="zh-CN" sz="2800"/>
              <a:t>p</a:t>
            </a:r>
            <a:r>
              <a:rPr lang="zh-CN" altLang="en-US" sz="2800"/>
              <a:t>ecific(具体的):</a:t>
            </a:r>
            <a:r>
              <a:rPr lang="en-US" altLang="zh-CN" sz="2800"/>
              <a:t> </a:t>
            </a:r>
            <a:r>
              <a:rPr lang="zh-CN" altLang="en-US" sz="2800"/>
              <a:t>giving you much</a:t>
            </a:r>
            <a:r>
              <a:rPr lang="en-US" altLang="zh-CN" sz="2800"/>
              <a:t> </a:t>
            </a:r>
            <a:r>
              <a:rPr lang="zh-CN" altLang="en-US" sz="2800"/>
              <a:t>detailed(细节的)</a:t>
            </a:r>
            <a:r>
              <a:rPr lang="en-US" altLang="zh-CN" sz="2800"/>
              <a:t> </a:t>
            </a:r>
            <a:r>
              <a:rPr lang="zh-CN" altLang="en-US" sz="2800"/>
              <a:t>information</a:t>
            </a:r>
          </a:p>
        </p:txBody>
      </p:sp>
      <p:sp>
        <p:nvSpPr>
          <p:cNvPr id="4" name="圆角矩形 3"/>
          <p:cNvSpPr/>
          <p:nvPr/>
        </p:nvSpPr>
        <p:spPr bwMode="auto">
          <a:xfrm>
            <a:off x="0" y="347980"/>
            <a:ext cx="9220200" cy="992505"/>
          </a:xfrm>
          <a:prstGeom prst="roundRect">
            <a:avLst>
              <a:gd name="adj" fmla="val 0"/>
            </a:avLst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Task 4: </a:t>
            </a:r>
            <a:r>
              <a:rPr lang="zh-CN" altLang="en-US" sz="2800">
                <a:sym typeface="+mn-ea"/>
              </a:rPr>
              <a:t>Read and feel the language style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>
                <a:sym typeface="+mn-ea"/>
              </a:rPr>
              <a:t>           </a:t>
            </a:r>
            <a:r>
              <a:rPr lang="zh-CN" altLang="en-US" sz="2800">
                <a:sym typeface="+mn-ea"/>
              </a:rPr>
              <a:t>of a conversation</a:t>
            </a:r>
            <a:endParaRPr kumimoji="1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2400" y="2971800"/>
            <a:ext cx="2197100" cy="181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>
                <a:sym typeface="+mn-ea"/>
              </a:rPr>
              <a:t>language</a:t>
            </a:r>
            <a:endParaRPr lang="zh-CN" altLang="en-US" sz="2800"/>
          </a:p>
          <a:p>
            <a:pPr algn="l"/>
            <a:r>
              <a:rPr lang="zh-CN" altLang="en-US" sz="2800">
                <a:sym typeface="+mn-ea"/>
              </a:rPr>
              <a:t>style of a</a:t>
            </a:r>
          </a:p>
          <a:p>
            <a:pPr algn="l"/>
            <a:r>
              <a:rPr lang="zh-CN" altLang="en-US" sz="2800">
                <a:sym typeface="+mn-ea"/>
              </a:rPr>
              <a:t>conversation</a:t>
            </a:r>
            <a:endParaRPr lang="zh-CN" altLang="en-US" sz="2800"/>
          </a:p>
          <a:p>
            <a:pPr algn="l"/>
            <a:endParaRPr lang="zh-CN" altLang="en-US" sz="2800"/>
          </a:p>
        </p:txBody>
      </p:sp>
      <p:sp>
        <p:nvSpPr>
          <p:cNvPr id="7" name="双大括号 6"/>
          <p:cNvSpPr/>
          <p:nvPr/>
        </p:nvSpPr>
        <p:spPr>
          <a:xfrm>
            <a:off x="2209800" y="1905000"/>
            <a:ext cx="6626225" cy="3886200"/>
          </a:xfrm>
          <a:prstGeom prst="bracePair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none" lIns="91440" tIns="45720" rIns="91440" bIns="45720" numCol="1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文本占位符 1"/>
          <p:cNvSpPr>
            <a:spLocks noGrp="1"/>
          </p:cNvSpPr>
          <p:nvPr>
            <p:ph type="body" sz="quarter" idx="13"/>
          </p:nvPr>
        </p:nvSpPr>
        <p:spPr>
          <a:xfrm>
            <a:off x="381000" y="76200"/>
            <a:ext cx="1905000" cy="392113"/>
          </a:xfrm>
        </p:spPr>
        <p:txBody>
          <a:bodyPr vert="horz" wrap="square" lIns="91440" tIns="45720" rIns="91440" bIns="45720" anchor="t" anchorCtr="0"/>
          <a:lstStyle/>
          <a:p>
            <a:pPr marL="0" indent="0">
              <a:buClrTx/>
              <a:buSzTx/>
              <a:buFontTx/>
              <a:buNone/>
            </a:pPr>
            <a:r>
              <a:rPr lang="en-US" altLang="zh-CN" dirty="0"/>
              <a:t>Lead-in</a:t>
            </a:r>
          </a:p>
        </p:txBody>
      </p:sp>
      <p:grpSp>
        <p:nvGrpSpPr>
          <p:cNvPr id="56322" name="组合 2"/>
          <p:cNvGrpSpPr/>
          <p:nvPr/>
        </p:nvGrpSpPr>
        <p:grpSpPr>
          <a:xfrm>
            <a:off x="457200" y="838200"/>
            <a:ext cx="7620000" cy="806450"/>
            <a:chOff x="684212" y="2707498"/>
            <a:chExt cx="7619801" cy="806450"/>
          </a:xfrm>
        </p:grpSpPr>
        <p:sp>
          <p:nvSpPr>
            <p:cNvPr id="56323" name="文本框 1"/>
            <p:cNvSpPr txBox="1"/>
            <p:nvPr/>
          </p:nvSpPr>
          <p:spPr>
            <a:xfrm>
              <a:off x="1692275" y="2842435"/>
              <a:ext cx="6611738" cy="5834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endParaRPr lang="en-US" altLang="zh-CN" sz="3200" dirty="0">
                <a:solidFill>
                  <a:srgbClr val="339933"/>
                </a:solidFill>
                <a:latin typeface="Times New Roman" panose="02020603050405020304" pitchFamily="18" charset="0"/>
              </a:endParaRPr>
            </a:p>
          </p:txBody>
        </p:sp>
        <p:pic>
          <p:nvPicPr>
            <p:cNvPr id="56324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4212" y="2707498"/>
              <a:ext cx="1008063" cy="80645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6325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838200"/>
            <a:ext cx="6045200" cy="4535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895600" y="5334000"/>
            <a:ext cx="4989513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 eaLnBrk="0" hangingPunct="0"/>
            <a:r>
              <a:rPr lang="en-US" altLang="zh-CN" sz="3200">
                <a:latin typeface="Arial" panose="020B0604020202020204" pitchFamily="34" charset="0"/>
              </a:rPr>
              <a:t>having Maths class</a:t>
            </a:r>
          </a:p>
          <a:p>
            <a:pPr algn="ctr" eaLnBrk="0" hangingPunct="0"/>
            <a:r>
              <a:rPr lang="en-US" altLang="zh-CN" sz="3200">
                <a:latin typeface="Arial" panose="020B0604020202020204" pitchFamily="34" charset="0"/>
              </a:rPr>
              <a:t>classroom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Picture 6" descr="Millie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76200" y="4343400"/>
            <a:ext cx="2209800" cy="1912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7" descr="9321512200582333_1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0436" y="593308"/>
            <a:ext cx="1142970" cy="93074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899" name="右箭头 3"/>
          <p:cNvSpPr/>
          <p:nvPr/>
        </p:nvSpPr>
        <p:spPr>
          <a:xfrm>
            <a:off x="4495800" y="974725"/>
            <a:ext cx="838200" cy="152400"/>
          </a:xfrm>
          <a:prstGeom prst="rightArrow">
            <a:avLst>
              <a:gd name="adj1" fmla="val 50000"/>
              <a:gd name="adj2" fmla="val 49958"/>
            </a:avLst>
          </a:prstGeom>
          <a:solidFill>
            <a:srgbClr val="FFCC66"/>
          </a:solidFill>
          <a:ln w="9525">
            <a:noFill/>
          </a:ln>
        </p:spPr>
        <p:txBody>
          <a:bodyPr wrap="none" anchor="ctr" anchorCtr="0"/>
          <a:lstStyle/>
          <a:p>
            <a:pPr algn="ctr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0900" name="TextBox 4"/>
          <p:cNvSpPr txBox="1"/>
          <p:nvPr/>
        </p:nvSpPr>
        <p:spPr>
          <a:xfrm>
            <a:off x="5410200" y="746125"/>
            <a:ext cx="76200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buClrTx/>
              <a:buFontTx/>
            </a:pPr>
            <a:r>
              <a:rPr lang="en-US" altLang="zh-CN" sz="2800" dirty="0">
                <a:latin typeface="Times New Roman" panose="02020603050405020304" pitchFamily="18" charset="0"/>
              </a:rPr>
              <a:t>big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6" name="Picture 7" descr="5C5E2E5C-7D83-4C36-5F2B-E685EEBCA68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90852" y="1600248"/>
            <a:ext cx="1142970" cy="89035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02" name="右箭头 6"/>
          <p:cNvSpPr/>
          <p:nvPr/>
        </p:nvSpPr>
        <p:spPr>
          <a:xfrm>
            <a:off x="3810000" y="1752600"/>
            <a:ext cx="533400" cy="228600"/>
          </a:xfrm>
          <a:prstGeom prst="rightArrow">
            <a:avLst>
              <a:gd name="adj1" fmla="val 50000"/>
              <a:gd name="adj2" fmla="val 49983"/>
            </a:avLst>
          </a:prstGeom>
          <a:solidFill>
            <a:srgbClr val="FFCC66"/>
          </a:solidFill>
          <a:ln w="9525">
            <a:noFill/>
          </a:ln>
        </p:spPr>
        <p:txBody>
          <a:bodyPr wrap="none" anchor="ctr" anchorCtr="0"/>
          <a:lstStyle/>
          <a:p>
            <a:pPr algn="ctr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0903" name="TextBox 7"/>
          <p:cNvSpPr txBox="1"/>
          <p:nvPr/>
        </p:nvSpPr>
        <p:spPr>
          <a:xfrm>
            <a:off x="4267200" y="1600200"/>
            <a:ext cx="4114800" cy="461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buClrTx/>
              <a:buFontTx/>
            </a:pPr>
            <a:r>
              <a:rPr lang="en-US" altLang="zh-CN" sz="2400" dirty="0">
                <a:latin typeface="Times New Roman" panose="02020603050405020304" pitchFamily="18" charset="0"/>
              </a:rPr>
              <a:t>18 classrooms, clean and bright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0904" name="右箭头 8"/>
          <p:cNvSpPr/>
          <p:nvPr/>
        </p:nvSpPr>
        <p:spPr>
          <a:xfrm rot="994414">
            <a:off x="3733800" y="2133600"/>
            <a:ext cx="533400" cy="228600"/>
          </a:xfrm>
          <a:prstGeom prst="rightArrow">
            <a:avLst>
              <a:gd name="adj1" fmla="val 50000"/>
              <a:gd name="adj2" fmla="val 49983"/>
            </a:avLst>
          </a:prstGeom>
          <a:solidFill>
            <a:srgbClr val="FFCC66"/>
          </a:solidFill>
          <a:ln w="9525">
            <a:noFill/>
          </a:ln>
        </p:spPr>
        <p:txBody>
          <a:bodyPr wrap="none" anchor="ctr" anchorCtr="0"/>
          <a:lstStyle/>
          <a:p>
            <a:pPr algn="ctr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80905" name="组合 13"/>
          <p:cNvGrpSpPr/>
          <p:nvPr/>
        </p:nvGrpSpPr>
        <p:grpSpPr>
          <a:xfrm>
            <a:off x="3886200" y="2209800"/>
            <a:ext cx="1600200" cy="904875"/>
            <a:chOff x="3886218" y="2133634"/>
            <a:chExt cx="1600158" cy="904210"/>
          </a:xfrm>
        </p:grpSpPr>
        <p:pic>
          <p:nvPicPr>
            <p:cNvPr id="10" name="Picture 7" descr="ball-art-room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572000" y="2133634"/>
              <a:ext cx="914376" cy="822670"/>
            </a:xfrm>
            <a:prstGeom prst="round2Diag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0907" name="TextBox 12"/>
            <p:cNvSpPr txBox="1"/>
            <p:nvPr/>
          </p:nvSpPr>
          <p:spPr>
            <a:xfrm>
              <a:off x="3886218" y="2514354"/>
              <a:ext cx="761980" cy="5234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eaLnBrk="0" hangingPunct="0">
                <a:buClrTx/>
                <a:buFontTx/>
              </a:pPr>
              <a:r>
                <a:rPr lang="en-US" altLang="zh-CN" sz="2800" dirty="0">
                  <a:latin typeface="Times New Roman" panose="02020603050405020304" pitchFamily="18" charset="0"/>
                </a:rPr>
                <a:t>one</a:t>
              </a:r>
              <a:endPara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0908" name="组合 15"/>
          <p:cNvGrpSpPr/>
          <p:nvPr/>
        </p:nvGrpSpPr>
        <p:grpSpPr>
          <a:xfrm>
            <a:off x="5486400" y="2219325"/>
            <a:ext cx="1633538" cy="904875"/>
            <a:chOff x="4952990" y="2819416"/>
            <a:chExt cx="1632797" cy="904210"/>
          </a:xfrm>
        </p:grpSpPr>
        <p:pic>
          <p:nvPicPr>
            <p:cNvPr id="11" name="Picture 9" descr="10511246_002147750000_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638772" y="2819416"/>
              <a:ext cx="947015" cy="838178"/>
            </a:xfrm>
            <a:prstGeom prst="round2Diag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0910" name="TextBox 14"/>
            <p:cNvSpPr txBox="1"/>
            <p:nvPr/>
          </p:nvSpPr>
          <p:spPr>
            <a:xfrm>
              <a:off x="4952990" y="3200136"/>
              <a:ext cx="761654" cy="5234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eaLnBrk="0" hangingPunct="0">
                <a:buClrTx/>
                <a:buFontTx/>
              </a:pPr>
              <a:r>
                <a:rPr lang="en-US" altLang="zh-CN" sz="2800" dirty="0">
                  <a:latin typeface="Times New Roman" panose="02020603050405020304" pitchFamily="18" charset="0"/>
                </a:rPr>
                <a:t>one</a:t>
              </a:r>
              <a:endPara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0911" name="组合 17"/>
          <p:cNvGrpSpPr/>
          <p:nvPr/>
        </p:nvGrpSpPr>
        <p:grpSpPr>
          <a:xfrm>
            <a:off x="7239000" y="2209800"/>
            <a:ext cx="1676400" cy="904875"/>
            <a:chOff x="5333980" y="3352802"/>
            <a:chExt cx="1676356" cy="904210"/>
          </a:xfrm>
        </p:grpSpPr>
        <p:pic>
          <p:nvPicPr>
            <p:cNvPr id="12" name="Picture 10" descr="13-280513-927956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019762" y="3352802"/>
              <a:ext cx="990574" cy="844512"/>
            </a:xfrm>
            <a:prstGeom prst="round2Diag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0913" name="TextBox 16"/>
            <p:cNvSpPr txBox="1"/>
            <p:nvPr/>
          </p:nvSpPr>
          <p:spPr>
            <a:xfrm>
              <a:off x="5333980" y="3733522"/>
              <a:ext cx="761980" cy="5234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eaLnBrk="0" hangingPunct="0">
                <a:buClrTx/>
                <a:buFontTx/>
              </a:pPr>
              <a:r>
                <a:rPr lang="en-US" altLang="zh-CN" sz="2800" dirty="0">
                  <a:latin typeface="Times New Roman" panose="02020603050405020304" pitchFamily="18" charset="0"/>
                </a:rPr>
                <a:t>two</a:t>
              </a:r>
              <a:endPara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9" name="Picture 11" descr="u=1879003960,4265604677&amp;fm=21&amp;gp=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90852" y="3198748"/>
            <a:ext cx="1142970" cy="91603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15" name="右箭头 21"/>
          <p:cNvSpPr/>
          <p:nvPr/>
        </p:nvSpPr>
        <p:spPr>
          <a:xfrm>
            <a:off x="3810000" y="3579813"/>
            <a:ext cx="1066800" cy="228600"/>
          </a:xfrm>
          <a:prstGeom prst="rightArrow">
            <a:avLst>
              <a:gd name="adj1" fmla="val 50000"/>
              <a:gd name="adj2" fmla="val 49950"/>
            </a:avLst>
          </a:prstGeom>
          <a:solidFill>
            <a:srgbClr val="FFCC66"/>
          </a:solidFill>
          <a:ln w="9525">
            <a:noFill/>
          </a:ln>
        </p:spPr>
        <p:txBody>
          <a:bodyPr wrap="none" anchor="ctr" anchorCtr="0"/>
          <a:lstStyle/>
          <a:p>
            <a:pPr algn="ctr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0916" name="TextBox 22"/>
          <p:cNvSpPr txBox="1"/>
          <p:nvPr/>
        </p:nvSpPr>
        <p:spPr>
          <a:xfrm>
            <a:off x="4800600" y="3351213"/>
            <a:ext cx="3810000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buClrTx/>
              <a:buFontTx/>
            </a:pPr>
            <a:r>
              <a:rPr lang="en-US" altLang="zh-CN" sz="2800" dirty="0">
                <a:latin typeface="Times New Roman" panose="02020603050405020304" pitchFamily="18" charset="0"/>
              </a:rPr>
              <a:t>new and modern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4" name="Picture 2" descr="C:\Users\Administrator\Desktop\QQ截图20160913144426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90853" y="4343375"/>
            <a:ext cx="1219168" cy="824243"/>
          </a:xfrm>
          <a:prstGeom prst="roundRect">
            <a:avLst/>
          </a:prstGeom>
          <a:noFill/>
        </p:spPr>
      </p:pic>
      <p:sp>
        <p:nvSpPr>
          <p:cNvPr id="80918" name="右箭头 24"/>
          <p:cNvSpPr/>
          <p:nvPr/>
        </p:nvSpPr>
        <p:spPr>
          <a:xfrm>
            <a:off x="3886200" y="4648200"/>
            <a:ext cx="1066800" cy="228600"/>
          </a:xfrm>
          <a:prstGeom prst="rightArrow">
            <a:avLst>
              <a:gd name="adj1" fmla="val 50000"/>
              <a:gd name="adj2" fmla="val 49950"/>
            </a:avLst>
          </a:prstGeom>
          <a:solidFill>
            <a:srgbClr val="FFCC66"/>
          </a:solidFill>
          <a:ln w="9525">
            <a:noFill/>
          </a:ln>
        </p:spPr>
        <p:txBody>
          <a:bodyPr wrap="none" anchor="ctr" anchorCtr="0"/>
          <a:lstStyle/>
          <a:p>
            <a:pPr algn="ctr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0919" name="TextBox 25"/>
          <p:cNvSpPr txBox="1"/>
          <p:nvPr/>
        </p:nvSpPr>
        <p:spPr>
          <a:xfrm>
            <a:off x="4953000" y="4419600"/>
            <a:ext cx="3810000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buClrTx/>
              <a:buFontTx/>
            </a:pPr>
            <a:r>
              <a:rPr lang="en-US" altLang="zh-CN" sz="2800" dirty="0">
                <a:latin typeface="Times New Roman" panose="02020603050405020304" pitchFamily="18" charset="0"/>
              </a:rPr>
              <a:t>have meetings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86018" name="Picture 2" descr="C:\Users\Administrator\Desktop\QQ截图20160913155926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581426" y="5410148"/>
            <a:ext cx="914376" cy="1020251"/>
          </a:xfrm>
          <a:prstGeom prst="roundRect">
            <a:avLst/>
          </a:prstGeom>
          <a:noFill/>
        </p:spPr>
      </p:pic>
      <p:pic>
        <p:nvPicPr>
          <p:cNvPr id="80921" name="Picture 5" descr="Mum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0" y="4419600"/>
            <a:ext cx="1752600" cy="16732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0922" name="形状 29"/>
          <p:cNvCxnSpPr/>
          <p:nvPr/>
        </p:nvCxnSpPr>
        <p:spPr>
          <a:xfrm rot="-10800000" flipV="1">
            <a:off x="2743200" y="1058863"/>
            <a:ext cx="457200" cy="541337"/>
          </a:xfrm>
          <a:prstGeom prst="curvedConnector2">
            <a:avLst/>
          </a:prstGeom>
          <a:ln w="28575" cap="flat" cmpd="sng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0923" name="形状 31"/>
          <p:cNvCxnSpPr/>
          <p:nvPr/>
        </p:nvCxnSpPr>
        <p:spPr>
          <a:xfrm rot="5400000">
            <a:off x="2671763" y="2709863"/>
            <a:ext cx="709612" cy="266700"/>
          </a:xfrm>
          <a:prstGeom prst="curvedConnector3">
            <a:avLst>
              <a:gd name="adj1" fmla="val 50000"/>
            </a:avLst>
          </a:prstGeom>
          <a:ln w="28575" cap="flat" cmpd="sng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0924" name="形状 31"/>
          <p:cNvCxnSpPr/>
          <p:nvPr/>
        </p:nvCxnSpPr>
        <p:spPr>
          <a:xfrm rot="5400000">
            <a:off x="2933700" y="4152900"/>
            <a:ext cx="228600" cy="152400"/>
          </a:xfrm>
          <a:prstGeom prst="curvedConnector3">
            <a:avLst>
              <a:gd name="adj1" fmla="val 50000"/>
            </a:avLst>
          </a:prstGeom>
          <a:ln w="28575" cap="flat" cmpd="sng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0925" name="形状 31"/>
          <p:cNvCxnSpPr/>
          <p:nvPr/>
        </p:nvCxnSpPr>
        <p:spPr>
          <a:xfrm rot="-5400000" flipH="1">
            <a:off x="3086100" y="5219700"/>
            <a:ext cx="533400" cy="457200"/>
          </a:xfrm>
          <a:prstGeom prst="curvedConnector3">
            <a:avLst>
              <a:gd name="adj1" fmla="val 50000"/>
            </a:avLst>
          </a:prstGeom>
          <a:ln w="28575" cap="flat" cmpd="sng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0926" name="TextBox 40"/>
          <p:cNvSpPr txBox="1"/>
          <p:nvPr/>
        </p:nvSpPr>
        <p:spPr>
          <a:xfrm>
            <a:off x="4419600" y="5715000"/>
            <a:ext cx="4876800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buClrTx/>
              <a:buFontTx/>
            </a:pPr>
            <a:r>
              <a:rPr lang="en-US" altLang="zh-CN" sz="2800" dirty="0" err="1">
                <a:latin typeface="Times New Roman" panose="02020603050405020304" pitchFamily="18" charset="0"/>
              </a:rPr>
              <a:t>Mr</a:t>
            </a:r>
            <a:r>
              <a:rPr lang="en-US" altLang="zh-CN" sz="2800" dirty="0">
                <a:latin typeface="Times New Roman" panose="02020603050405020304" pitchFamily="18" charset="0"/>
              </a:rPr>
              <a:t> Wu, English teacher, young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" name="空心弧 51"/>
          <p:cNvSpPr/>
          <p:nvPr/>
        </p:nvSpPr>
        <p:spPr bwMode="auto">
          <a:xfrm rot="16200000">
            <a:off x="53181" y="2537619"/>
            <a:ext cx="5867400" cy="1858963"/>
          </a:xfrm>
          <a:prstGeom prst="blockArc">
            <a:avLst>
              <a:gd name="adj1" fmla="val 9995525"/>
              <a:gd name="adj2" fmla="val 337000"/>
              <a:gd name="adj3" fmla="val 3624"/>
            </a:avLst>
          </a:prstGeom>
          <a:solidFill>
            <a:srgbClr val="FFCC66"/>
          </a:solidFill>
          <a:ln w="9525" cap="flat" cmpd="sng" algn="ctr">
            <a:solidFill>
              <a:srgbClr val="FFCC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0928" name="图片 2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12750" y="2954338"/>
            <a:ext cx="2017713" cy="1225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" name="TextBox 31"/>
          <p:cNvSpPr txBox="1">
            <a:spLocks noChangeArrowheads="1"/>
          </p:cNvSpPr>
          <p:nvPr/>
        </p:nvSpPr>
        <p:spPr bwMode="auto">
          <a:xfrm>
            <a:off x="533400" y="3048000"/>
            <a:ext cx="1944688" cy="10779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Millie’s school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5" name="圆角矩形 54"/>
          <p:cNvSpPr/>
          <p:nvPr/>
        </p:nvSpPr>
        <p:spPr bwMode="auto">
          <a:xfrm>
            <a:off x="0" y="0"/>
            <a:ext cx="7086600" cy="500063"/>
          </a:xfrm>
          <a:prstGeom prst="roundRect">
            <a:avLst/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Task5: Retell the dialogue according to the pictures.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 descr="译林版英语七上 Unit 3 [00_00_16][20170912-215737-3]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5" y="0"/>
            <a:ext cx="3214688" cy="2643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7" name="图片 4" descr="译林版英语七上 Unit 3 [00_00_22][20170912-215615-0]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7938" y="0"/>
            <a:ext cx="2786062" cy="2439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8" name="图片 5" descr="译林版英语七上 Unit 3 [00_00_46][20170912-215648-1]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313" y="3429000"/>
            <a:ext cx="4016375" cy="285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9" name="图片 7" descr="译林版英语七上 Unit 3 [00_01_27][20170905-185537-1]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14875" y="3357563"/>
            <a:ext cx="4117975" cy="293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6143625" y="1714500"/>
            <a:ext cx="3000375" cy="9286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We are now in front of…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5750" y="2786063"/>
            <a:ext cx="4000500" cy="9286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L7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This way, Mum.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14875" y="2786063"/>
            <a:ext cx="4143375" cy="9286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L16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Let’s go to…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4071938"/>
            <a:ext cx="9144000" cy="2246312"/>
          </a:xfrm>
          <a:prstGeom prst="rect">
            <a:avLst/>
          </a:prstGeom>
          <a:solidFill>
            <a:srgbClr val="FFFF66"/>
          </a:solidFill>
          <a:ln w="57150" cap="flat" cmpd="sng">
            <a:solidFill>
              <a:srgbClr val="FF00FF"/>
            </a:solidFill>
            <a:prstDash val="sysDash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Remember to use these expressions like greeting, showing the position and guiding the way when showing people around.</a:t>
            </a:r>
          </a:p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带他人参观时，使用相关的交际用语如打招呼，表明位置，带路等。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)</a:t>
            </a:r>
            <a:endParaRPr lang="zh-CN" altLang="en-US" sz="2800" b="1" dirty="0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6634" name="图片 10" descr="译林版英语七上 Unit 3 [00_00_07][20170905-182243-0]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2928938" cy="2643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/>
        </p:nvSpPr>
        <p:spPr>
          <a:xfrm>
            <a:off x="0" y="1714500"/>
            <a:ext cx="2786063" cy="9286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Hi, Mum.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57500" y="1714500"/>
            <a:ext cx="3214688" cy="9286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Let me show you around.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9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2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5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8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29"/>
          <p:cNvSpPr>
            <a:spLocks noChangeArrowheads="1"/>
          </p:cNvSpPr>
          <p:nvPr/>
        </p:nvSpPr>
        <p:spPr bwMode="auto">
          <a:xfrm>
            <a:off x="228600" y="0"/>
            <a:ext cx="1676400" cy="685800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Activity </a:t>
            </a:r>
          </a:p>
        </p:txBody>
      </p:sp>
      <p:sp>
        <p:nvSpPr>
          <p:cNvPr id="83970" name="Text Box 3"/>
          <p:cNvSpPr txBox="1"/>
          <p:nvPr/>
        </p:nvSpPr>
        <p:spPr>
          <a:xfrm>
            <a:off x="609600" y="6324600"/>
            <a:ext cx="1752600" cy="511175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lnSpc>
                <a:spcPct val="125000"/>
              </a:lnSpc>
              <a:spcBef>
                <a:spcPct val="50000"/>
              </a:spcBef>
            </a:pP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1000" y="781050"/>
            <a:ext cx="8229600" cy="1198880"/>
          </a:xfrm>
          <a:prstGeom prst="rect">
            <a:avLst/>
          </a:prstGeom>
          <a:solidFill>
            <a:srgbClr val="92D050"/>
          </a:solidFill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新宋体" panose="02010609030101010101" charset="-122"/>
                <a:cs typeface="+mn-cs"/>
              </a:rPr>
              <a:t>It’s the Open Day in our school. Suppose you are showing the visitor around our school. Please look at the picture and make up a dialogue in pairs.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3972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133600"/>
            <a:ext cx="7743825" cy="43640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ext Box 5"/>
          <p:cNvSpPr txBox="1"/>
          <p:nvPr/>
        </p:nvSpPr>
        <p:spPr>
          <a:xfrm>
            <a:off x="0" y="0"/>
            <a:ext cx="9144000" cy="5238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2800" b="1" i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Show guests around your school!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563563" y="2773363"/>
            <a:ext cx="500063" cy="671513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563563" y="3487738"/>
            <a:ext cx="500063" cy="757238"/>
          </a:xfrm>
          <a:prstGeom prst="line">
            <a:avLst/>
          </a:prstGeom>
          <a:ln w="571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>
            <a:stCxn id="61445" idx="1"/>
          </p:cNvCxnSpPr>
          <p:nvPr/>
        </p:nvCxnSpPr>
        <p:spPr>
          <a:xfrm rot="10800000" flipH="1">
            <a:off x="392113" y="3500438"/>
            <a:ext cx="8715375" cy="23813"/>
          </a:xfrm>
          <a:prstGeom prst="straightConnector1">
            <a:avLst/>
          </a:prstGeom>
          <a:ln w="57150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445" name="矩形 8"/>
          <p:cNvSpPr/>
          <p:nvPr/>
        </p:nvSpPr>
        <p:spPr>
          <a:xfrm>
            <a:off x="420688" y="3267075"/>
            <a:ext cx="1285875" cy="514350"/>
          </a:xfrm>
          <a:prstGeom prst="rect">
            <a:avLst/>
          </a:prstGeom>
          <a:solidFill>
            <a:schemeClr val="bg1"/>
          </a:solidFill>
          <a:ln w="57150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r>
              <a:rPr lang="en-US" altLang="zh-CN" sz="2400" b="1" dirty="0">
                <a:solidFill>
                  <a:srgbClr val="99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school</a:t>
            </a:r>
            <a:endParaRPr lang="en-US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89" name="矩形 23"/>
          <p:cNvSpPr/>
          <p:nvPr/>
        </p:nvSpPr>
        <p:spPr>
          <a:xfrm>
            <a:off x="2047875" y="3929063"/>
            <a:ext cx="7596188" cy="9540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en-US" altLang="zh-CN" sz="28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Talk about your ideas</a:t>
            </a:r>
          </a:p>
          <a:p>
            <a:pPr marL="457200" indent="-457200">
              <a:buFont typeface="Wingdings" panose="05000000000000000000" pitchFamily="2" charset="2"/>
              <a:buChar char="u"/>
            </a:pPr>
            <a:r>
              <a:rPr lang="en-US" altLang="zh-CN" sz="28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Ask 1~2 questions</a:t>
            </a:r>
          </a:p>
        </p:txBody>
      </p:sp>
      <p:sp>
        <p:nvSpPr>
          <p:cNvPr id="36890" name="矩形 24"/>
          <p:cNvSpPr/>
          <p:nvPr/>
        </p:nvSpPr>
        <p:spPr>
          <a:xfrm>
            <a:off x="2000250" y="1285875"/>
            <a:ext cx="7572375" cy="1384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 typeface="Wingdings" panose="05000000000000000000" pitchFamily="2" charset="2"/>
              <a:buChar char="u"/>
            </a:pPr>
            <a:r>
              <a:rPr lang="en-US" altLang="zh-CN" sz="28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Talk about </a:t>
            </a:r>
            <a:r>
              <a:rPr lang="en-US" altLang="zh-CN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2~3 places and one teacher.</a:t>
            </a:r>
            <a:endParaRPr lang="en-US" altLang="zh-CN" sz="28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Char char="u"/>
            </a:pPr>
            <a:r>
              <a:rPr lang="en-US" altLang="zh-CN" sz="28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Remember to </a:t>
            </a:r>
            <a:r>
              <a:rPr lang="en-US" altLang="zh-CN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guide the guest </a:t>
            </a:r>
            <a:r>
              <a:rPr lang="en-US" altLang="zh-CN" sz="28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from one place to another </a:t>
            </a:r>
            <a:endParaRPr lang="en-US" altLang="zh-CN" sz="2800" b="1" dirty="0">
              <a:solidFill>
                <a:srgbClr val="33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2" name="Text Box 14"/>
          <p:cNvSpPr txBox="1"/>
          <p:nvPr/>
        </p:nvSpPr>
        <p:spPr>
          <a:xfrm>
            <a:off x="3000375" y="3216275"/>
            <a:ext cx="1200150" cy="579438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…</a:t>
            </a:r>
          </a:p>
        </p:txBody>
      </p:sp>
      <p:sp>
        <p:nvSpPr>
          <p:cNvPr id="2" name="Text Box 14"/>
          <p:cNvSpPr txBox="1"/>
          <p:nvPr/>
        </p:nvSpPr>
        <p:spPr>
          <a:xfrm>
            <a:off x="4643438" y="3216275"/>
            <a:ext cx="1200150" cy="579438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…</a:t>
            </a:r>
          </a:p>
        </p:txBody>
      </p:sp>
      <p:sp>
        <p:nvSpPr>
          <p:cNvPr id="35857" name="矩形 7"/>
          <p:cNvSpPr/>
          <p:nvPr/>
        </p:nvSpPr>
        <p:spPr>
          <a:xfrm>
            <a:off x="0" y="2286000"/>
            <a:ext cx="2000250" cy="5238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 student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83" name="矩形 7"/>
          <p:cNvSpPr/>
          <p:nvPr/>
        </p:nvSpPr>
        <p:spPr>
          <a:xfrm>
            <a:off x="0" y="4286250"/>
            <a:ext cx="1785938" cy="9525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 guest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（客人）</a:t>
            </a:r>
          </a:p>
        </p:txBody>
      </p:sp>
      <p:sp>
        <p:nvSpPr>
          <p:cNvPr id="13" name="内容占位符 2"/>
          <p:cNvSpPr txBox="1"/>
          <p:nvPr/>
        </p:nvSpPr>
        <p:spPr>
          <a:xfrm>
            <a:off x="1928813" y="5072063"/>
            <a:ext cx="7164387" cy="1489075"/>
          </a:xfrm>
          <a:prstGeom prst="rect">
            <a:avLst/>
          </a:prstGeom>
          <a:solidFill>
            <a:srgbClr val="C6D9F1"/>
          </a:solidFill>
          <a:ln w="38100" cap="flat" cmpd="sng">
            <a:solidFill>
              <a:srgbClr val="FF9933"/>
            </a:solidFill>
            <a:prstDash val="sysDash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pPr eaLnBrk="0" hangingPunct="0">
              <a:spcBef>
                <a:spcPct val="2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Don’t forget to use personal pronouns to make your dialogue more natural.</a:t>
            </a:r>
          </a:p>
          <a:p>
            <a:pPr eaLnBrk="0" hangingPunct="0">
              <a:spcBef>
                <a:spcPct val="2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(</a:t>
            </a:r>
            <a:r>
              <a:rPr lang="zh-CN" altLang="en-US" sz="2800" b="1" dirty="0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运用代词，使对话听起来自然顺畅。</a:t>
            </a:r>
            <a:r>
              <a:rPr lang="en-US" altLang="zh-CN" sz="2800" b="1" dirty="0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)</a:t>
            </a:r>
          </a:p>
        </p:txBody>
      </p:sp>
      <p:sp>
        <p:nvSpPr>
          <p:cNvPr id="61453" name="TextBox 13"/>
          <p:cNvSpPr txBox="1"/>
          <p:nvPr/>
        </p:nvSpPr>
        <p:spPr>
          <a:xfrm>
            <a:off x="6786563" y="714375"/>
            <a:ext cx="2357437" cy="64611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Pair Work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0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6890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0">
                                            <p:txEl>
                                              <p:charRg st="22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6890">
                                            <p:txEl>
                                              <p:charRg st="22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6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6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2" grpId="0" bldLvl="0" animBg="1"/>
      <p:bldP spid="2" grpId="0" bldLvl="0" animBg="1"/>
      <p:bldP spid="35857" grpId="0" bldLvl="0" animBg="1"/>
      <p:bldP spid="32783" grpId="0" bldLvl="0" animBg="1"/>
      <p:bldP spid="1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2000" y="1905000"/>
            <a:ext cx="791908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buNone/>
            </a:pPr>
            <a:r>
              <a:rPr lang="en-US" altLang="zh-CN" sz="2800" dirty="0">
                <a:sym typeface="+mn-ea"/>
              </a:rPr>
              <a:t>Find the beauty of your school with your </a:t>
            </a:r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eyes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！</a:t>
            </a:r>
          </a:p>
          <a:p>
            <a:pPr>
              <a:buNone/>
            </a:pPr>
            <a:endParaRPr lang="zh-CN" altLang="en-US" sz="2800" dirty="0"/>
          </a:p>
          <a:p>
            <a:pPr>
              <a:buNone/>
            </a:pPr>
            <a:r>
              <a:rPr lang="en-US" altLang="zh-CN" sz="2800" dirty="0">
                <a:sym typeface="+mn-ea"/>
              </a:rPr>
              <a:t>Love your school with your</a:t>
            </a:r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 heart</a:t>
            </a:r>
            <a:r>
              <a:rPr lang="zh-CN" altLang="en-US" sz="2800" dirty="0">
                <a:sym typeface="+mn-ea"/>
              </a:rPr>
              <a:t>！</a:t>
            </a:r>
          </a:p>
          <a:p>
            <a:pPr>
              <a:buNone/>
            </a:pPr>
            <a:endParaRPr lang="zh-CN" altLang="en-US" sz="2800" dirty="0"/>
          </a:p>
          <a:p>
            <a:pPr>
              <a:buNone/>
            </a:pPr>
            <a:r>
              <a:rPr lang="en-US" altLang="zh-CN" sz="2800" dirty="0">
                <a:sym typeface="+mn-ea"/>
              </a:rPr>
              <a:t>Honor</a:t>
            </a:r>
            <a:r>
              <a:rPr lang="zh-CN" altLang="en-US" sz="2800" dirty="0">
                <a:sym typeface="+mn-ea"/>
              </a:rPr>
              <a:t>（使</a:t>
            </a:r>
            <a:r>
              <a:rPr lang="en-US" altLang="zh-CN" sz="2800" dirty="0">
                <a:sym typeface="+mn-ea"/>
              </a:rPr>
              <a:t>……</a:t>
            </a:r>
            <a:r>
              <a:rPr lang="zh-CN" altLang="en-US" sz="2800" dirty="0">
                <a:sym typeface="+mn-ea"/>
              </a:rPr>
              <a:t>光荣）</a:t>
            </a:r>
            <a:r>
              <a:rPr lang="en-US" altLang="zh-CN" sz="2800" dirty="0">
                <a:sym typeface="+mn-ea"/>
              </a:rPr>
              <a:t> your school with your</a:t>
            </a:r>
            <a:r>
              <a:rPr lang="en-US" altLang="zh-CN" sz="2800" b="1" dirty="0"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effort</a:t>
            </a:r>
            <a:r>
              <a:rPr lang="zh-CN" altLang="en-US" sz="2800" b="1" dirty="0">
                <a:solidFill>
                  <a:schemeClr val="tx2"/>
                </a:solidFill>
                <a:sym typeface="+mn-ea"/>
              </a:rPr>
              <a:t>（努力）</a:t>
            </a:r>
            <a:r>
              <a:rPr lang="zh-CN" altLang="en-US" sz="2800" b="1" dirty="0">
                <a:sym typeface="+mn-ea"/>
              </a:rPr>
              <a:t>！</a:t>
            </a:r>
            <a:endParaRPr lang="zh-CN" altLang="en-US" sz="2800"/>
          </a:p>
        </p:txBody>
      </p:sp>
    </p:spTree>
  </p:cSld>
  <p:clrMapOvr>
    <a:masterClrMapping/>
  </p:clrMapOvr>
  <p:transition spd="slow"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838200" y="2189163"/>
            <a:ext cx="8032750" cy="1892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1. Read and recite the conversation.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2. Make your own conversation about your school with your family members.</a:t>
            </a:r>
            <a:endParaRPr kumimoji="0" lang="en-US" altLang="zh-CN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4994" name="Rectangle 2"/>
          <p:cNvSpPr/>
          <p:nvPr/>
        </p:nvSpPr>
        <p:spPr>
          <a:xfrm>
            <a:off x="1524000" y="1524000"/>
            <a:ext cx="2514600" cy="6651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>
              <a:lnSpc>
                <a:spcPts val="2400"/>
              </a:lnSpc>
            </a:pPr>
            <a:r>
              <a:rPr lang="en-US" altLang="zh-CN" sz="3600" b="1" dirty="0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Homework</a:t>
            </a:r>
            <a:endParaRPr lang="zh-CN" altLang="en-US" sz="3600" b="1" dirty="0">
              <a:solidFill>
                <a:srgbClr val="00B05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2590800" y="2286000"/>
            <a:ext cx="4237038" cy="1476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Thank you!</a:t>
            </a:r>
          </a:p>
        </p:txBody>
      </p:sp>
      <p:sp>
        <p:nvSpPr>
          <p:cNvPr id="86018" name="Rectangle 2"/>
          <p:cNvSpPr/>
          <p:nvPr/>
        </p:nvSpPr>
        <p:spPr>
          <a:xfrm>
            <a:off x="1524000" y="1524000"/>
            <a:ext cx="2514600" cy="6651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>
              <a:lnSpc>
                <a:spcPts val="2400"/>
              </a:lnSpc>
            </a:pPr>
            <a:endParaRPr lang="zh-CN" altLang="en-US" sz="3600" b="1" dirty="0">
              <a:solidFill>
                <a:srgbClr val="00B05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533400"/>
            <a:ext cx="6108700" cy="4581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209800" y="5257800"/>
            <a:ext cx="4754563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 eaLnBrk="0" hangingPunct="0"/>
            <a:r>
              <a:rPr lang="en-US" altLang="zh-CN" sz="3200">
                <a:latin typeface="Arial" panose="020B0604020202020204" pitchFamily="34" charset="0"/>
              </a:rPr>
              <a:t>flag raising ceremony</a:t>
            </a:r>
          </a:p>
          <a:p>
            <a:pPr algn="ctr" eaLnBrk="0" hangingPunct="0"/>
            <a:r>
              <a:rPr lang="en-US" altLang="zh-CN" sz="3200">
                <a:latin typeface="Arial" panose="020B0604020202020204" pitchFamily="34" charset="0"/>
              </a:rPr>
              <a:t>playground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609600"/>
            <a:ext cx="5821363" cy="4367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362200" y="5181600"/>
            <a:ext cx="418465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 eaLnBrk="0" hangingPunct="0"/>
            <a:r>
              <a:rPr lang="en-US" altLang="zh-CN" sz="3200">
                <a:latin typeface="Arial" panose="020B0604020202020204" pitchFamily="34" charset="0"/>
              </a:rPr>
              <a:t>having lunch</a:t>
            </a:r>
          </a:p>
          <a:p>
            <a:pPr algn="ctr" eaLnBrk="0" hangingPunct="0"/>
            <a:r>
              <a:rPr lang="en-US" altLang="zh-CN" sz="3200">
                <a:latin typeface="Arial" panose="020B0604020202020204" pitchFamily="34" charset="0"/>
              </a:rPr>
              <a:t>canteen/dining hall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椭圆 3"/>
          <p:cNvSpPr/>
          <p:nvPr/>
        </p:nvSpPr>
        <p:spPr>
          <a:xfrm>
            <a:off x="609600" y="685800"/>
            <a:ext cx="6781800" cy="51054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wrap="none" anchor="ctr" anchorCtr="0"/>
          <a:lstStyle/>
          <a:p>
            <a:pPr algn="ctr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9394" name="Picture 6" descr="f20b6832f7808fe05fdf0e3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459"/>
          <a:stretch>
            <a:fillRect/>
          </a:stretch>
        </p:blipFill>
        <p:spPr>
          <a:xfrm>
            <a:off x="5992813" y="2971800"/>
            <a:ext cx="2797175" cy="327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395" name="文本框 8"/>
          <p:cNvSpPr txBox="1"/>
          <p:nvPr/>
        </p:nvSpPr>
        <p:spPr>
          <a:xfrm>
            <a:off x="1143000" y="3105150"/>
            <a:ext cx="6019800" cy="646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buClrTx/>
              <a:buFontTx/>
            </a:pPr>
            <a:r>
              <a:rPr lang="en-US" altLang="zh-CN" sz="3600" b="1" dirty="0">
                <a:latin typeface="Times New Roman" panose="02020603050405020304" pitchFamily="18" charset="0"/>
              </a:rPr>
              <a:t>Talk about your school.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圆角矩形 29"/>
          <p:cNvSpPr>
            <a:spLocks noChangeArrowheads="1"/>
          </p:cNvSpPr>
          <p:nvPr/>
        </p:nvSpPr>
        <p:spPr bwMode="auto">
          <a:xfrm>
            <a:off x="457200" y="533400"/>
            <a:ext cx="2998788" cy="685800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Brainstorming</a:t>
            </a:r>
          </a:p>
        </p:txBody>
      </p:sp>
      <p:sp>
        <p:nvSpPr>
          <p:cNvPr id="59397" name="文本框 1"/>
          <p:cNvSpPr txBox="1"/>
          <p:nvPr/>
        </p:nvSpPr>
        <p:spPr>
          <a:xfrm>
            <a:off x="990600" y="2209800"/>
            <a:ext cx="6702425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/>
            <a:r>
              <a:rPr lang="en-US" altLang="zh-CN" sz="3600" b="1" dirty="0">
                <a:latin typeface="Times New Roman" panose="02020603050405020304" pitchFamily="18" charset="0"/>
              </a:rPr>
              <a:t>What do we have in our school？</a:t>
            </a:r>
          </a:p>
        </p:txBody>
      </p:sp>
    </p:spTree>
  </p:cSld>
  <p:clrMapOvr>
    <a:masterClrMapping/>
  </p:clrMapOvr>
  <p:transition spd="slow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Box 4"/>
          <p:cNvSpPr txBox="1"/>
          <p:nvPr/>
        </p:nvSpPr>
        <p:spPr>
          <a:xfrm>
            <a:off x="2286000" y="1066800"/>
            <a:ext cx="4792663" cy="584200"/>
          </a:xfrm>
          <a:prstGeom prst="rect">
            <a:avLst/>
          </a:prstGeom>
          <a:solidFill>
            <a:srgbClr val="93C052"/>
          </a:solidFill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>
              <a:buClrTx/>
              <a:buFontTx/>
            </a:pPr>
            <a:r>
              <a:rPr lang="en-US" altLang="zh-CN" sz="3200">
                <a:latin typeface="Times New Roman" panose="02020603050405020304" pitchFamily="18" charset="0"/>
                <a:ea typeface="方正姚体" pitchFamily="2" charset="-122"/>
              </a:rPr>
              <a:t>We can borrow books there.</a:t>
            </a:r>
          </a:p>
        </p:txBody>
      </p:sp>
      <p:pic>
        <p:nvPicPr>
          <p:cNvPr id="26" name="Picture 3" descr="C:\Users\Administrator\Desktop\QQ截图201608240925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575390" y="1905040"/>
            <a:ext cx="4575390" cy="3581400"/>
          </a:xfrm>
          <a:prstGeom prst="flowChartAlternateProcess">
            <a:avLst/>
          </a:prstGeom>
          <a:noFill/>
        </p:spPr>
      </p:pic>
      <p:sp>
        <p:nvSpPr>
          <p:cNvPr id="27" name="圆角矩形 26"/>
          <p:cNvSpPr/>
          <p:nvPr/>
        </p:nvSpPr>
        <p:spPr>
          <a:xfrm>
            <a:off x="5943600" y="5257800"/>
            <a:ext cx="1905000" cy="533400"/>
          </a:xfrm>
          <a:prstGeom prst="roundRect">
            <a:avLst/>
          </a:prstGeom>
          <a:solidFill>
            <a:srgbClr val="85AE49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solidFill>
                    <a:srgbClr val="7030A0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library</a:t>
            </a:r>
            <a:endParaRPr kumimoji="0" lang="zh-CN" altLang="en-US" sz="3200" b="1" i="0" u="none" strike="noStrike" kern="0" cap="none" spc="0" normalizeH="0" baseline="0" noProof="0" dirty="0">
              <a:ln>
                <a:solidFill>
                  <a:srgbClr val="7030A0"/>
                </a:solidFill>
              </a:ln>
              <a:solidFill>
                <a:schemeClr val="tx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sp>
        <p:nvSpPr>
          <p:cNvPr id="46" name="圆角矩形 29"/>
          <p:cNvSpPr>
            <a:spLocks noChangeArrowheads="1"/>
          </p:cNvSpPr>
          <p:nvPr/>
        </p:nvSpPr>
        <p:spPr bwMode="auto">
          <a:xfrm>
            <a:off x="381000" y="0"/>
            <a:ext cx="3200400" cy="685800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Guessing places</a:t>
            </a:r>
          </a:p>
        </p:txBody>
      </p:sp>
      <p:pic>
        <p:nvPicPr>
          <p:cNvPr id="47" name="Picture 3" descr="C:\Users\Administrator\Desktop\QQ截图201608240936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391150" y="1905040"/>
            <a:ext cx="5391150" cy="3657600"/>
          </a:xfrm>
          <a:prstGeom prst="roundRect">
            <a:avLst/>
          </a:prstGeom>
          <a:noFill/>
        </p:spPr>
      </p:pic>
      <p:sp>
        <p:nvSpPr>
          <p:cNvPr id="48" name="圆角矩形 47"/>
          <p:cNvSpPr/>
          <p:nvPr/>
        </p:nvSpPr>
        <p:spPr>
          <a:xfrm>
            <a:off x="5714970" y="5257752"/>
            <a:ext cx="2590800" cy="533400"/>
          </a:xfrm>
          <a:prstGeom prst="roundRect">
            <a:avLst/>
          </a:prstGeom>
          <a:solidFill>
            <a:srgbClr val="85AE49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solidFill>
                    <a:srgbClr val="7030A0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playground</a:t>
            </a:r>
            <a:endParaRPr kumimoji="0" lang="zh-CN" altLang="en-US" sz="3200" b="1" i="0" u="none" strike="noStrike" kern="0" cap="none" spc="0" normalizeH="0" baseline="0" noProof="0" dirty="0">
              <a:ln>
                <a:solidFill>
                  <a:srgbClr val="7030A0"/>
                </a:solidFill>
              </a:ln>
              <a:solidFill>
                <a:schemeClr val="tx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sp>
        <p:nvSpPr>
          <p:cNvPr id="49" name="Text Box 4"/>
          <p:cNvSpPr txBox="1"/>
          <p:nvPr/>
        </p:nvSpPr>
        <p:spPr>
          <a:xfrm>
            <a:off x="1600200" y="1066800"/>
            <a:ext cx="6172200" cy="584200"/>
          </a:xfrm>
          <a:prstGeom prst="rect">
            <a:avLst/>
          </a:prstGeom>
          <a:solidFill>
            <a:srgbClr val="93C052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buClrTx/>
              <a:buFontTx/>
            </a:pPr>
            <a:r>
              <a:rPr lang="en-US" altLang="zh-CN" sz="3200" dirty="0">
                <a:latin typeface="Times New Roman" panose="02020603050405020304" pitchFamily="18" charset="0"/>
                <a:ea typeface="方正姚体" pitchFamily="2" charset="-122"/>
              </a:rPr>
              <a:t>We can run and play football there.</a:t>
            </a:r>
          </a:p>
        </p:txBody>
      </p:sp>
      <p:pic>
        <p:nvPicPr>
          <p:cNvPr id="83970" name="Picture 2" descr="C:\Users\Administrator\Desktop\QQ截图201609131444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5409938" y="1905039"/>
            <a:ext cx="5409938" cy="3657505"/>
          </a:xfrm>
          <a:prstGeom prst="roundRect">
            <a:avLst/>
          </a:prstGeom>
          <a:noFill/>
        </p:spPr>
      </p:pic>
      <p:sp>
        <p:nvSpPr>
          <p:cNvPr id="51" name="圆角矩形 50"/>
          <p:cNvSpPr/>
          <p:nvPr/>
        </p:nvSpPr>
        <p:spPr>
          <a:xfrm>
            <a:off x="5714970" y="5257752"/>
            <a:ext cx="2590800" cy="533400"/>
          </a:xfrm>
          <a:prstGeom prst="roundRect">
            <a:avLst/>
          </a:prstGeom>
          <a:solidFill>
            <a:srgbClr val="85AE49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solidFill>
                    <a:srgbClr val="7030A0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school hall</a:t>
            </a:r>
            <a:endParaRPr kumimoji="0" lang="zh-CN" altLang="en-US" sz="3200" b="1" i="0" u="none" strike="noStrike" kern="0" cap="none" spc="0" normalizeH="0" baseline="0" noProof="0" dirty="0">
              <a:ln>
                <a:solidFill>
                  <a:srgbClr val="7030A0"/>
                </a:solidFill>
              </a:ln>
              <a:solidFill>
                <a:schemeClr val="tx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sp>
        <p:nvSpPr>
          <p:cNvPr id="52" name="Text Box 4"/>
          <p:cNvSpPr txBox="1"/>
          <p:nvPr/>
        </p:nvSpPr>
        <p:spPr>
          <a:xfrm>
            <a:off x="2057400" y="1066800"/>
            <a:ext cx="5410200" cy="584200"/>
          </a:xfrm>
          <a:prstGeom prst="rect">
            <a:avLst/>
          </a:prstGeom>
          <a:solidFill>
            <a:srgbClr val="93C052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buClrTx/>
              <a:buFontTx/>
            </a:pPr>
            <a:r>
              <a:rPr lang="en-US" altLang="zh-CN" sz="3200" dirty="0">
                <a:latin typeface="Times New Roman" panose="02020603050405020304" pitchFamily="18" charset="0"/>
                <a:ea typeface="方正姚体" pitchFamily="2" charset="-122"/>
              </a:rPr>
              <a:t>We can have meetings there.</a:t>
            </a:r>
          </a:p>
        </p:txBody>
      </p:sp>
      <p:pic>
        <p:nvPicPr>
          <p:cNvPr id="83971" name="Picture 3" descr="C:\Users\Administrator\Desktop\QQ截图201609131450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5394816" y="1905040"/>
            <a:ext cx="5394816" cy="3657504"/>
          </a:xfrm>
          <a:prstGeom prst="roundRect">
            <a:avLst/>
          </a:prstGeom>
          <a:noFill/>
        </p:spPr>
      </p:pic>
      <p:sp>
        <p:nvSpPr>
          <p:cNvPr id="54" name="Text Box 4"/>
          <p:cNvSpPr txBox="1"/>
          <p:nvPr/>
        </p:nvSpPr>
        <p:spPr>
          <a:xfrm>
            <a:off x="1981200" y="1066800"/>
            <a:ext cx="5410200" cy="584200"/>
          </a:xfrm>
          <a:prstGeom prst="rect">
            <a:avLst/>
          </a:prstGeom>
          <a:solidFill>
            <a:srgbClr val="93C052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buClrTx/>
              <a:buFontTx/>
            </a:pPr>
            <a:r>
              <a:rPr lang="en-US" altLang="zh-CN" sz="3200" dirty="0">
                <a:latin typeface="Times New Roman" panose="02020603050405020304" pitchFamily="18" charset="0"/>
                <a:ea typeface="方正姚体" pitchFamily="2" charset="-122"/>
              </a:rPr>
              <a:t>We can have classes there.</a:t>
            </a:r>
          </a:p>
        </p:txBody>
      </p:sp>
      <p:sp>
        <p:nvSpPr>
          <p:cNvPr id="55" name="圆角矩形 54"/>
          <p:cNvSpPr/>
          <p:nvPr/>
        </p:nvSpPr>
        <p:spPr>
          <a:xfrm>
            <a:off x="5638772" y="5257752"/>
            <a:ext cx="2590800" cy="533400"/>
          </a:xfrm>
          <a:prstGeom prst="roundRect">
            <a:avLst/>
          </a:prstGeom>
          <a:solidFill>
            <a:srgbClr val="85AE49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solidFill>
                    <a:srgbClr val="7030A0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classroom</a:t>
            </a:r>
            <a:endParaRPr kumimoji="0" lang="zh-CN" altLang="en-US" sz="3200" b="1" i="0" u="none" strike="noStrike" kern="0" cap="none" spc="0" normalizeH="0" baseline="0" noProof="0" dirty="0">
              <a:ln>
                <a:solidFill>
                  <a:srgbClr val="7030A0"/>
                </a:solidFill>
              </a:ln>
              <a:solidFill>
                <a:schemeClr val="tx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pic>
        <p:nvPicPr>
          <p:cNvPr id="83972" name="Picture 4" descr="C:\Users\Administrator\Desktop\W02012121949421527817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5409938" y="1905040"/>
            <a:ext cx="5409938" cy="3733702"/>
          </a:xfrm>
          <a:prstGeom prst="roundRect">
            <a:avLst/>
          </a:prstGeom>
          <a:noFill/>
        </p:spPr>
      </p:pic>
      <p:sp>
        <p:nvSpPr>
          <p:cNvPr id="58" name="圆角矩形 57"/>
          <p:cNvSpPr/>
          <p:nvPr/>
        </p:nvSpPr>
        <p:spPr>
          <a:xfrm>
            <a:off x="5714970" y="5333950"/>
            <a:ext cx="2590800" cy="533400"/>
          </a:xfrm>
          <a:prstGeom prst="roundRect">
            <a:avLst/>
          </a:prstGeom>
          <a:solidFill>
            <a:srgbClr val="85AE49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solidFill>
                    <a:srgbClr val="7030A0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music room</a:t>
            </a:r>
            <a:endParaRPr kumimoji="0" lang="zh-CN" altLang="en-US" sz="3200" b="1" i="0" u="none" strike="noStrike" kern="0" cap="none" spc="0" normalizeH="0" baseline="0" noProof="0" dirty="0">
              <a:ln>
                <a:solidFill>
                  <a:srgbClr val="7030A0"/>
                </a:solidFill>
              </a:ln>
              <a:solidFill>
                <a:schemeClr val="tx1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sp>
        <p:nvSpPr>
          <p:cNvPr id="59" name="Text Box 4"/>
          <p:cNvSpPr txBox="1"/>
          <p:nvPr/>
        </p:nvSpPr>
        <p:spPr>
          <a:xfrm>
            <a:off x="2209800" y="1066800"/>
            <a:ext cx="5410200" cy="584200"/>
          </a:xfrm>
          <a:prstGeom prst="rect">
            <a:avLst/>
          </a:prstGeom>
          <a:solidFill>
            <a:srgbClr val="93C052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buClrTx/>
              <a:buFontTx/>
            </a:pPr>
            <a:r>
              <a:rPr lang="en-US" altLang="zh-CN" sz="3200" dirty="0">
                <a:latin typeface="Times New Roman" panose="02020603050405020304" pitchFamily="18" charset="0"/>
                <a:ea typeface="方正姚体" pitchFamily="2" charset="-122"/>
              </a:rPr>
              <a:t>We can have music there.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16185E-6 L 0.74983 0.0055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2948E-6 L 0.77812 -3.2948E-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9711E-6 L 0.79583 4.9711E-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8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9711E-6 L 0.7967 4.9711E-6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839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8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16185E-6 L 0.7875 -0.00554 " pathEditMode="relative" rAng="0" ptsTypes="AA">
                                      <p:cBhvr>
                                        <p:cTn id="109" dur="2000" fill="hold"/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400" y="-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49" grpId="0" animBg="1"/>
      <p:bldP spid="49" grpId="1" animBg="1"/>
      <p:bldP spid="52" grpId="0" animBg="1"/>
      <p:bldP spid="52" grpId="1" animBg="1"/>
      <p:bldP spid="54" grpId="0" animBg="1"/>
      <p:bldP spid="54" grpId="1" animBg="1"/>
      <p:bldP spid="59" grpId="0" animBg="1"/>
      <p:bldP spid="5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5" descr="FZ09GL5DZ39R8_720_D2VS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3400" y="4038600"/>
            <a:ext cx="3733800" cy="198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2" name="Picture 6" descr="R4VY)~_)17DF1DE`O~06VX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76800" y="4038600"/>
            <a:ext cx="3733800" cy="1752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3" name="Picture 7" descr="MDBXT8`R}723I@0RQA{92O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1371600"/>
            <a:ext cx="3962400" cy="2155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4" name="Picture 8" descr="V92X{5W_(13(F_T7IDTXB`K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00600" y="1447800"/>
            <a:ext cx="3657600" cy="205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45" name="Text Box 13"/>
          <p:cNvSpPr txBox="1"/>
          <p:nvPr/>
        </p:nvSpPr>
        <p:spPr>
          <a:xfrm>
            <a:off x="990600" y="3505200"/>
            <a:ext cx="3429000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___________</a:t>
            </a:r>
          </a:p>
        </p:txBody>
      </p:sp>
      <p:sp>
        <p:nvSpPr>
          <p:cNvPr id="61446" name="Text Box 14"/>
          <p:cNvSpPr txBox="1"/>
          <p:nvPr/>
        </p:nvSpPr>
        <p:spPr>
          <a:xfrm>
            <a:off x="5638800" y="3505200"/>
            <a:ext cx="3048000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___________</a:t>
            </a:r>
          </a:p>
        </p:txBody>
      </p:sp>
      <p:sp>
        <p:nvSpPr>
          <p:cNvPr id="61447" name="Text Box 15"/>
          <p:cNvSpPr txBox="1"/>
          <p:nvPr/>
        </p:nvSpPr>
        <p:spPr>
          <a:xfrm>
            <a:off x="990600" y="5867400"/>
            <a:ext cx="3429000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___________</a:t>
            </a:r>
          </a:p>
        </p:txBody>
      </p:sp>
      <p:sp>
        <p:nvSpPr>
          <p:cNvPr id="61448" name="Text Box 16"/>
          <p:cNvSpPr txBox="1"/>
          <p:nvPr/>
        </p:nvSpPr>
        <p:spPr>
          <a:xfrm>
            <a:off x="5943600" y="5867400"/>
            <a:ext cx="3124200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___________</a:t>
            </a:r>
          </a:p>
        </p:txBody>
      </p:sp>
      <p:sp>
        <p:nvSpPr>
          <p:cNvPr id="17" name="Text Box 17"/>
          <p:cNvSpPr txBox="1"/>
          <p:nvPr/>
        </p:nvSpPr>
        <p:spPr>
          <a:xfrm>
            <a:off x="1066800" y="3429000"/>
            <a:ext cx="3048000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playground</a:t>
            </a:r>
          </a:p>
        </p:txBody>
      </p:sp>
      <p:sp>
        <p:nvSpPr>
          <p:cNvPr id="18" name="Text Box 18"/>
          <p:cNvSpPr txBox="1"/>
          <p:nvPr/>
        </p:nvSpPr>
        <p:spPr>
          <a:xfrm>
            <a:off x="5867400" y="3514725"/>
            <a:ext cx="3048000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classroom</a:t>
            </a:r>
          </a:p>
        </p:txBody>
      </p:sp>
      <p:sp>
        <p:nvSpPr>
          <p:cNvPr id="19" name="Text Box 19"/>
          <p:cNvSpPr txBox="1"/>
          <p:nvPr/>
        </p:nvSpPr>
        <p:spPr>
          <a:xfrm>
            <a:off x="1600200" y="5867400"/>
            <a:ext cx="1600200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hall</a:t>
            </a:r>
          </a:p>
        </p:txBody>
      </p:sp>
      <p:sp>
        <p:nvSpPr>
          <p:cNvPr id="20" name="Text Box 20"/>
          <p:cNvSpPr txBox="1"/>
          <p:nvPr/>
        </p:nvSpPr>
        <p:spPr>
          <a:xfrm>
            <a:off x="6172200" y="5867400"/>
            <a:ext cx="2133600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library</a:t>
            </a:r>
          </a:p>
        </p:txBody>
      </p:sp>
      <p:sp>
        <p:nvSpPr>
          <p:cNvPr id="61453" name="Text Box 10"/>
          <p:cNvSpPr txBox="1"/>
          <p:nvPr/>
        </p:nvSpPr>
        <p:spPr>
          <a:xfrm>
            <a:off x="304800" y="228600"/>
            <a:ext cx="7772400" cy="781050"/>
          </a:xfrm>
          <a:prstGeom prst="rect">
            <a:avLst/>
          </a:prstGeom>
          <a:solidFill>
            <a:srgbClr val="92D050"/>
          </a:solidFill>
          <a:ln w="9525">
            <a:noFill/>
          </a:ln>
          <a:effectLst>
            <a:outerShdw dist="53882" dir="2699999" algn="ctr" rotWithShape="0">
              <a:srgbClr val="9999FF">
                <a:alpha val="79999"/>
              </a:srgbClr>
            </a:outerShdw>
          </a:effectLst>
        </p:spPr>
        <p:txBody>
          <a:bodyPr anchor="t" anchorCtr="0">
            <a:spAutoFit/>
          </a:bodyPr>
          <a:lstStyle/>
          <a:p>
            <a:pPr eaLnBrk="0" hangingPunct="0">
              <a:lnSpc>
                <a:spcPct val="80000"/>
              </a:lnSpc>
              <a:buClrTx/>
              <a:buFontTx/>
            </a:pPr>
            <a:r>
              <a:rPr lang="en-US" altLang="zh-CN" sz="2800" dirty="0">
                <a:latin typeface="Times New Roman" panose="02020603050405020304" pitchFamily="18" charset="0"/>
              </a:rPr>
              <a:t>Here are some pictures of different places at a school. Write the correct words under the pictures.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29"/>
          <p:cNvSpPr>
            <a:spLocks noChangeArrowheads="1"/>
          </p:cNvSpPr>
          <p:nvPr/>
        </p:nvSpPr>
        <p:spPr bwMode="auto">
          <a:xfrm>
            <a:off x="381000" y="228600"/>
            <a:ext cx="4648200" cy="685800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Welcome to our school!</a:t>
            </a:r>
          </a:p>
        </p:txBody>
      </p:sp>
      <p:sp>
        <p:nvSpPr>
          <p:cNvPr id="62466" name="标题 1"/>
          <p:cNvSpPr txBox="1"/>
          <p:nvPr/>
        </p:nvSpPr>
        <p:spPr>
          <a:xfrm>
            <a:off x="0" y="1033463"/>
            <a:ext cx="9144000" cy="642937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/>
          <a:lstStyle/>
          <a:p>
            <a:r>
              <a:rPr lang="en-US" altLang="zh-CN" sz="3200" b="1" dirty="0">
                <a:solidFill>
                  <a:srgbClr val="0070C0"/>
                </a:solidFill>
                <a:latin typeface="Arial" panose="020B0604020202020204" pitchFamily="34" charset="0"/>
              </a:rPr>
              <a:t>Predict</a:t>
            </a:r>
            <a:r>
              <a:rPr lang="zh-CN" altLang="en-US" sz="3200" b="1" dirty="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（预测）</a:t>
            </a:r>
            <a:r>
              <a:rPr lang="en-US" altLang="zh-CN" sz="3200" b="1" dirty="0">
                <a:solidFill>
                  <a:srgbClr val="0070C0"/>
                </a:solidFill>
                <a:latin typeface="Arial" panose="020B0604020202020204" pitchFamily="34" charset="0"/>
              </a:rPr>
              <a:t> before reading</a:t>
            </a:r>
            <a:endParaRPr lang="zh-CN" altLang="en-US" sz="3200" b="1" dirty="0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2467" name="图片 15" descr="第32页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10" t="67509" r="6642" b="-24"/>
          <a:stretch>
            <a:fillRect/>
          </a:stretch>
        </p:blipFill>
        <p:spPr>
          <a:xfrm>
            <a:off x="1371600" y="2514600"/>
            <a:ext cx="6296025" cy="3582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 rot="-360000">
            <a:off x="331788" y="2089150"/>
            <a:ext cx="3549650" cy="708025"/>
          </a:xfrm>
          <a:prstGeom prst="rect">
            <a:avLst/>
          </a:prstGeom>
          <a:solidFill>
            <a:srgbClr val="FFC000"/>
          </a:solidFill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lstStyle/>
          <a:p>
            <a:r>
              <a:rPr lang="en-US" altLang="zh-CN" sz="4000" dirty="0">
                <a:solidFill>
                  <a:srgbClr val="002060"/>
                </a:solidFill>
                <a:latin typeface="Arial" panose="020B0604020202020204" pitchFamily="34" charset="0"/>
              </a:rPr>
              <a:t>Who comes</a:t>
            </a:r>
            <a:r>
              <a:rPr lang="zh-CN" altLang="en-US" sz="4000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</a:p>
        </p:txBody>
      </p:sp>
      <p:sp>
        <p:nvSpPr>
          <p:cNvPr id="8" name="矩形 7"/>
          <p:cNvSpPr/>
          <p:nvPr/>
        </p:nvSpPr>
        <p:spPr>
          <a:xfrm rot="-300000">
            <a:off x="2306638" y="5570538"/>
            <a:ext cx="5461000" cy="708025"/>
          </a:xfrm>
          <a:prstGeom prst="rect">
            <a:avLst/>
          </a:prstGeom>
          <a:solidFill>
            <a:srgbClr val="FFC000"/>
          </a:solidFill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lstStyle/>
          <a:p>
            <a:r>
              <a:rPr lang="en-US" altLang="zh-CN" sz="4000" dirty="0">
                <a:solidFill>
                  <a:srgbClr val="002060"/>
                </a:solidFill>
                <a:latin typeface="Arial" panose="020B0604020202020204" pitchFamily="34" charset="0"/>
              </a:rPr>
              <a:t>Where do they meet</a:t>
            </a:r>
            <a:r>
              <a:rPr lang="zh-CN" altLang="en-US" sz="4000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extBox 3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Read</a:t>
            </a:r>
            <a:r>
              <a:rPr lang="en-US" altLang="zh-CN" sz="3200" b="1" dirty="0">
                <a:solidFill>
                  <a:srgbClr val="0070C0"/>
                </a:solidFill>
                <a:latin typeface="Arial" panose="020B0604020202020204" pitchFamily="34" charset="0"/>
              </a:rPr>
              <a:t> the information above the dialogue</a:t>
            </a:r>
            <a:endParaRPr lang="zh-CN" altLang="en-US" sz="3200" b="1" dirty="0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171" name="图片 3" descr="第32页.png"/>
          <p:cNvPicPr>
            <a:picLocks noChangeAspect="1"/>
          </p:cNvPicPr>
          <p:nvPr/>
        </p:nvPicPr>
        <p:blipFill>
          <a:blip r:embed="rId3"/>
          <a:srcRect l="3029" r="-46" b="53487"/>
          <a:stretch>
            <a:fillRect/>
          </a:stretch>
        </p:blipFill>
        <p:spPr>
          <a:xfrm>
            <a:off x="285750" y="1000125"/>
            <a:ext cx="8643938" cy="5857875"/>
          </a:xfrm>
          <a:prstGeom prst="rect">
            <a:avLst/>
          </a:prstGeom>
          <a:noFill/>
          <a:ln w="9525">
            <a:noFill/>
          </a:ln>
          <a:effectLst>
            <a:outerShdw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椭圆 5"/>
          <p:cNvSpPr/>
          <p:nvPr/>
        </p:nvSpPr>
        <p:spPr>
          <a:xfrm>
            <a:off x="0" y="714375"/>
            <a:ext cx="9144000" cy="1357313"/>
          </a:xfrm>
          <a:prstGeom prst="ellipse">
            <a:avLst/>
          </a:prstGeom>
          <a:noFill/>
          <a:ln w="5715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燕尾形箭头 7"/>
          <p:cNvSpPr/>
          <p:nvPr/>
        </p:nvSpPr>
        <p:spPr>
          <a:xfrm rot="14302210">
            <a:off x="6886575" y="2306638"/>
            <a:ext cx="1155700" cy="549275"/>
          </a:xfrm>
          <a:prstGeom prst="notchedRightArrow">
            <a:avLst/>
          </a:prstGeom>
          <a:solidFill>
            <a:srgbClr val="FF00FF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14313" y="3286125"/>
            <a:ext cx="8715375" cy="2214563"/>
          </a:xfrm>
          <a:prstGeom prst="roundRect">
            <a:avLst/>
          </a:prstGeom>
          <a:solidFill>
            <a:srgbClr val="66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Who comes to Millie’s school?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Where do they meet?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8" grpId="1" bldLvl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mIwMTllOWNhZjIwZDcyZTIyNTdmMDg3ZDI1YzVjNDA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5957,&quot;width&quot;:10468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465.735433070866,&quot;width&quot;:1799.9527559055118}"/>
</p:tagLst>
</file>

<file path=ppt/theme/theme1.xml><?xml version="1.0" encoding="utf-8"?>
<a:theme xmlns:a="http://schemas.openxmlformats.org/drawingml/2006/main" name="2_Unit8 SectionA（1a-1c）精品课件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Unit8 SectionA（1a-1c）精品课件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Unit8 SectionA（1a-1c）精品课件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Unit8 SectionA（1a-1c）精品课件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Unit8 SectionA（1a-1c）精品课件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Unit10 SectionB（1a-2c）精品课件 [恢复]</Template>
  <TotalTime>0</TotalTime>
  <Words>1698</Words>
  <Application>Microsoft Office PowerPoint</Application>
  <PresentationFormat>全屏显示(4:3)</PresentationFormat>
  <Paragraphs>258</Paragraphs>
  <Slides>26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2_Unit8 SectionA（1a-1c）精品课件</vt:lpstr>
      <vt:lpstr>Unit8 SectionA（1a-1c）精品课件</vt:lpstr>
      <vt:lpstr>1_Unit8 SectionA（1a-1c）精品课件</vt:lpstr>
      <vt:lpstr>3_Unit8 SectionA（1a-1c）精品课件</vt:lpstr>
      <vt:lpstr>4_Unit8 SectionA（1a-1c）精品课件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Learning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Thomson</dc:creator>
  <cp:lastModifiedBy>HUAWEI</cp:lastModifiedBy>
  <cp:revision>587</cp:revision>
  <dcterms:created xsi:type="dcterms:W3CDTF">2008-03-21T16:46:00Z</dcterms:created>
  <dcterms:modified xsi:type="dcterms:W3CDTF">2023-01-14T05:54:05Z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2052-11.1.0.12019</vt:lpwstr>
  </property>
  <property fmtid="{D5CDD505-2E9C-101B-9397-08002B2CF9AE}" pid="3" name="ICV">
    <vt:lpwstr>BD048432606A4659B9BE357513DFDFB0</vt:lpwstr>
  </property>
</Properties>
</file>