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3"/>
  </p:sldMasterIdLst>
  <p:notesMasterIdLst>
    <p:notesMasterId r:id="rId8"/>
  </p:notesMasterIdLst>
  <p:handoutMasterIdLst>
    <p:handoutMasterId r:id="rId28"/>
  </p:handoutMasterIdLst>
  <p:sldIdLst>
    <p:sldId id="871" r:id="rId4"/>
    <p:sldId id="744" r:id="rId5"/>
    <p:sldId id="745" r:id="rId6"/>
    <p:sldId id="842" r:id="rId7"/>
    <p:sldId id="752" r:id="rId9"/>
    <p:sldId id="846" r:id="rId10"/>
    <p:sldId id="843" r:id="rId11"/>
    <p:sldId id="845" r:id="rId12"/>
    <p:sldId id="823" r:id="rId13"/>
    <p:sldId id="756" r:id="rId14"/>
    <p:sldId id="894" r:id="rId15"/>
    <p:sldId id="760" r:id="rId16"/>
    <p:sldId id="766" r:id="rId17"/>
    <p:sldId id="895" r:id="rId18"/>
    <p:sldId id="776" r:id="rId19"/>
    <p:sldId id="896" r:id="rId20"/>
    <p:sldId id="897" r:id="rId21"/>
    <p:sldId id="898" r:id="rId22"/>
    <p:sldId id="769" r:id="rId23"/>
    <p:sldId id="780" r:id="rId24"/>
    <p:sldId id="771" r:id="rId25"/>
    <p:sldId id="772" r:id="rId26"/>
    <p:sldId id="773" r:id="rId27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my" initials="z" lastIdx="1" clrIdx="0"/>
  <p:cmAuthor id="0" name="Author" initials="" lastIdx="0" clrIdx="2"/>
  <p:cmAuthor id="2" name="Catchbook" initials="" lastIdx="0" clrIdx="1"/>
  <p:cmAuthor id="3" name="Peng" initials="P" lastIdx="0" clrIdx="2"/>
  <p:cmAuthor id="4" name="王习习" initials="王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7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tags" Target="tags/tag283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#1">
  <dgm:title val=""/>
  <dgm:desc val=""/>
  <dgm:catLst>
    <dgm:cat type="accent5" pri="11400"/>
  </dgm:catLst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E577EF-4691-4958-A235-EB19DBF2A0A5}" type="doc">
      <dgm:prSet loTypeId="urn:microsoft.com/office/officeart/2005/8/layout/venn3#1" loCatId="relationship" qsTypeId="urn:microsoft.com/office/officeart/2005/8/quickstyle/simple1#1" qsCatId="simple" csTypeId="urn:microsoft.com/office/officeart/2005/8/colors/accent5_4#1" csCatId="accent5" phldr="1"/>
      <dgm:spPr/>
      <dgm:t>
        <a:bodyPr/>
        <a:lstStyle/>
        <a:p>
          <a:endParaRPr lang="zh-CN" altLang="en-US"/>
        </a:p>
      </dgm:t>
    </dgm:pt>
    <dgm:pt modelId="{71F2A3E0-73A7-4D11-AE6C-2803E06F7EF3}" type="pres">
      <dgm:prSet presAssocID="{8BE577EF-4691-4958-A235-EB19DBF2A0A5}" presName="Name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A87C9D7-654A-4707-86A4-1FCD5EECC3C8}" type="presOf" srcId="{8BE577EF-4691-4958-A235-EB19DBF2A0A5}" destId="{71F2A3E0-73A7-4D11-AE6C-2803E06F7EF3}" srcOrd="0" destOrd="0" presId="urn:microsoft.com/office/officeart/2005/8/layout/venn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#1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3497E-2F57-4BB9-9824-314E49B447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DA812-D4F8-445C-9E1E-4A8A2A2F102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4" Type="http://schemas.openxmlformats.org/officeDocument/2006/relationships/tags" Target="../tags/tag257.xml"/><Relationship Id="rId3" Type="http://schemas.openxmlformats.org/officeDocument/2006/relationships/tags" Target="../tags/tag25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43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5B74FA-865C-488C-8B5F-110D40782C16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43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5B74FA-865C-488C-8B5F-110D40782C16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43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5B74FA-865C-488C-8B5F-110D40782C16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98abda3da0_0_72:notes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98abda3da0_0_72:notes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tags" Target="../tags/tag3.xml"/><Relationship Id="rId7" Type="http://schemas.openxmlformats.org/officeDocument/2006/relationships/image" Target="file:///C:\Users\1V994W2\PycharmProjects\PPT_Background_Generation/pic_temp/1_pic_quater_left_up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2.xml"/><Relationship Id="rId4" Type="http://schemas.openxmlformats.org/officeDocument/2006/relationships/image" Target="file:////Users/1V994W2/Documents/Tencent%20Files/574576071/FileRecv/&#25340;&#35013;&#32032;&#26448;/&#24180;&#20250;-3//05/subject_holdleft_185,36,33_0_staid_full_0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2" Type="http://schemas.openxmlformats.org/officeDocument/2006/relationships/tags" Target="../tags/tag7.xml"/><Relationship Id="rId11" Type="http://schemas.openxmlformats.org/officeDocument/2006/relationships/tags" Target="../tags/tag6.xml"/><Relationship Id="rId10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65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64.xml"/><Relationship Id="rId11" Type="http://schemas.openxmlformats.org/officeDocument/2006/relationships/tags" Target="../tags/tag69.xml"/><Relationship Id="rId10" Type="http://schemas.openxmlformats.org/officeDocument/2006/relationships/tags" Target="../tags/tag6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image" Target="file:////Users/1V994W2/Documents/Tencent%20Files/574576071/FileRecv/&#25340;&#35013;&#32032;&#26448;/&#24180;&#20250;-3//05/subject_holdleft_185,36,33_0_staid_full_0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77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76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4.png"/><Relationship Id="rId6" Type="http://schemas.openxmlformats.org/officeDocument/2006/relationships/tags" Target="../tags/tag84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3" Type="http://schemas.openxmlformats.org/officeDocument/2006/relationships/tags" Target="../tags/tag89.xml"/><Relationship Id="rId12" Type="http://schemas.openxmlformats.org/officeDocument/2006/relationships/tags" Target="../tags/tag88.xml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image" Target="file:///C:\Users\1V994W2\PycharmProjects\PPT_Background_Generation/pic_temp/0_pic_quater_right_up.png" TargetMode="External"/><Relationship Id="rId4" Type="http://schemas.openxmlformats.org/officeDocument/2006/relationships/image" Target="../media/image8.png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1" Type="http://schemas.openxmlformats.org/officeDocument/2006/relationships/tags" Target="../tags/tag97.xml"/><Relationship Id="rId10" Type="http://schemas.openxmlformats.org/officeDocument/2006/relationships/tags" Target="../tags/tag96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4.png"/><Relationship Id="rId6" Type="http://schemas.openxmlformats.org/officeDocument/2006/relationships/tags" Target="../tags/tag100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4" Type="http://schemas.openxmlformats.org/officeDocument/2006/relationships/tags" Target="../tags/tag106.xml"/><Relationship Id="rId13" Type="http://schemas.openxmlformats.org/officeDocument/2006/relationships/tags" Target="../tags/tag105.xml"/><Relationship Id="rId12" Type="http://schemas.openxmlformats.org/officeDocument/2006/relationships/tags" Target="../tags/tag104.xml"/><Relationship Id="rId11" Type="http://schemas.openxmlformats.org/officeDocument/2006/relationships/tags" Target="../tags/tag103.xml"/><Relationship Id="rId10" Type="http://schemas.openxmlformats.org/officeDocument/2006/relationships/tags" Target="../tags/tag102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4.png"/><Relationship Id="rId6" Type="http://schemas.openxmlformats.org/officeDocument/2006/relationships/tags" Target="../tags/tag109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4" Type="http://schemas.openxmlformats.org/officeDocument/2006/relationships/tags" Target="../tags/tag115.xml"/><Relationship Id="rId13" Type="http://schemas.openxmlformats.org/officeDocument/2006/relationships/tags" Target="../tags/tag114.xml"/><Relationship Id="rId12" Type="http://schemas.openxmlformats.org/officeDocument/2006/relationships/tags" Target="../tags/tag113.xml"/><Relationship Id="rId11" Type="http://schemas.openxmlformats.org/officeDocument/2006/relationships/tags" Target="../tags/tag112.xml"/><Relationship Id="rId10" Type="http://schemas.openxmlformats.org/officeDocument/2006/relationships/tags" Target="../tags/tag111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10.png"/><Relationship Id="rId6" Type="http://schemas.openxmlformats.org/officeDocument/2006/relationships/tags" Target="../tags/tag118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9.png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6" Type="http://schemas.openxmlformats.org/officeDocument/2006/relationships/tags" Target="../tags/tag126.xml"/><Relationship Id="rId15" Type="http://schemas.openxmlformats.org/officeDocument/2006/relationships/tags" Target="../tags/tag125.xml"/><Relationship Id="rId14" Type="http://schemas.openxmlformats.org/officeDocument/2006/relationships/tags" Target="../tags/tag124.xml"/><Relationship Id="rId13" Type="http://schemas.openxmlformats.org/officeDocument/2006/relationships/tags" Target="../tags/tag123.xml"/><Relationship Id="rId12" Type="http://schemas.openxmlformats.org/officeDocument/2006/relationships/tags" Target="../tags/tag122.xml"/><Relationship Id="rId11" Type="http://schemas.openxmlformats.org/officeDocument/2006/relationships/tags" Target="../tags/tag121.xml"/><Relationship Id="rId10" Type="http://schemas.openxmlformats.org/officeDocument/2006/relationships/tags" Target="../tags/tag120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12.png"/><Relationship Id="rId6" Type="http://schemas.openxmlformats.org/officeDocument/2006/relationships/tags" Target="../tags/tag129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11.png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3" Type="http://schemas.openxmlformats.org/officeDocument/2006/relationships/tags" Target="../tags/tag134.xml"/><Relationship Id="rId12" Type="http://schemas.openxmlformats.org/officeDocument/2006/relationships/tags" Target="../tags/tag133.xml"/><Relationship Id="rId11" Type="http://schemas.openxmlformats.org/officeDocument/2006/relationships/tags" Target="../tags/tag132.xml"/><Relationship Id="rId10" Type="http://schemas.openxmlformats.org/officeDocument/2006/relationships/tags" Target="../tags/tag131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9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8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161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tags" Target="../tags/tag168.xml"/><Relationship Id="rId7" Type="http://schemas.openxmlformats.org/officeDocument/2006/relationships/tags" Target="../tags/tag167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7" Type="http://schemas.openxmlformats.org/officeDocument/2006/relationships/tags" Target="../tags/tag182.xml"/><Relationship Id="rId6" Type="http://schemas.openxmlformats.org/officeDocument/2006/relationships/tags" Target="../tags/tag181.xml"/><Relationship Id="rId5" Type="http://schemas.openxmlformats.org/officeDocument/2006/relationships/tags" Target="../tags/tag180.xml"/><Relationship Id="rId4" Type="http://schemas.openxmlformats.org/officeDocument/2006/relationships/tags" Target="../tags/tag179.xml"/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6" Type="http://schemas.openxmlformats.org/officeDocument/2006/relationships/tags" Target="../tags/tag187.xml"/><Relationship Id="rId5" Type="http://schemas.openxmlformats.org/officeDocument/2006/relationships/tags" Target="../tags/tag186.xml"/><Relationship Id="rId4" Type="http://schemas.openxmlformats.org/officeDocument/2006/relationships/tags" Target="../tags/tag185.xml"/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6" Type="http://schemas.openxmlformats.org/officeDocument/2006/relationships/tags" Target="../tags/tag196.xml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image" Target="../media/image5.png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22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21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30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29.xml"/><Relationship Id="rId15" Type="http://schemas.openxmlformats.org/officeDocument/2006/relationships/tags" Target="../tags/tag38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image" Target="file:///C:\Users\1V994W2\PycharmProjects\PPT_Background_Generation/pic_temp/0_pic_quater_left_down.png" TargetMode="External"/><Relationship Id="rId7" Type="http://schemas.openxmlformats.org/officeDocument/2006/relationships/image" Target="../media/image7.png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image" Target="file:////Users/1V994W2/Documents/Tencent%20Files/574576071/FileRecv/&#25340;&#35013;&#32032;&#26448;/&#24180;&#20250;-3//05/subject_holdleft_185,36,33_0_staid_full_0.png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39.xml"/><Relationship Id="rId12" Type="http://schemas.openxmlformats.org/officeDocument/2006/relationships/tags" Target="../tags/tag45.xml"/><Relationship Id="rId11" Type="http://schemas.openxmlformats.org/officeDocument/2006/relationships/tags" Target="../tags/tag44.xml"/><Relationship Id="rId10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tags" Target="../tags/tag51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50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49.xml"/><Relationship Id="rId13" Type="http://schemas.openxmlformats.org/officeDocument/2006/relationships/tags" Target="../tags/tag56.xml"/><Relationship Id="rId12" Type="http://schemas.openxmlformats.org/officeDocument/2006/relationships/tags" Target="../tags/tag55.xml"/><Relationship Id="rId11" Type="http://schemas.openxmlformats.org/officeDocument/2006/relationships/tags" Target="../tags/tag54.xml"/><Relationship Id="rId10" Type="http://schemas.openxmlformats.org/officeDocument/2006/relationships/tags" Target="../tags/tag53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58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57.xml"/><Relationship Id="rId12" Type="http://schemas.openxmlformats.org/officeDocument/2006/relationships/tags" Target="../tags/tag63.xml"/><Relationship Id="rId11" Type="http://schemas.openxmlformats.org/officeDocument/2006/relationships/tags" Target="../tags/tag62.xml"/><Relationship Id="rId10" Type="http://schemas.openxmlformats.org/officeDocument/2006/relationships/tags" Target="../tags/tag6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6096000" y="735044"/>
            <a:ext cx="5486400" cy="5387911"/>
          </a:xfrm>
          <a:prstGeom prst="rect">
            <a:avLst/>
          </a:prstGeom>
        </p:spPr>
      </p:pic>
      <p:pic>
        <p:nvPicPr>
          <p:cNvPr id="5" name="图片 4"/>
          <p:cNvPicPr/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11"/>
            </p:custDataLst>
          </p:nvPr>
        </p:nvSpPr>
        <p:spPr>
          <a:xfrm>
            <a:off x="762318" y="2311400"/>
            <a:ext cx="4825365" cy="1509578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5400"/>
              <a:buFont typeface="Arial" panose="020B0604020202020204" pitchFamily="34" charset="0"/>
              <a:buNone/>
              <a:defRPr sz="8800" b="0" spc="600">
                <a:solidFill>
                  <a:schemeClr val="accent6"/>
                </a:solidFill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12"/>
            </p:custDataLst>
          </p:nvPr>
        </p:nvSpPr>
        <p:spPr>
          <a:xfrm>
            <a:off x="762318" y="3922578"/>
            <a:ext cx="4167257" cy="624022"/>
          </a:xfrm>
        </p:spPr>
        <p:txBody>
          <a:bodyPr vert="horz" wrap="square" lIns="0" tIns="0" rIns="0" bIns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2000"/>
              <a:buFont typeface="Arial" panose="020B0604020202020204" pitchFamily="34" charset="0"/>
              <a:buNone/>
              <a:defRPr sz="3200" b="0" spc="20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4" name="文本框 3"/>
          <p:cNvSpPr txBox="1"/>
          <p:nvPr userDrawn="1"/>
        </p:nvSpPr>
        <p:spPr>
          <a:xfrm>
            <a:off x="9737090" y="2438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090" cy="694187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69930" y="952508"/>
            <a:ext cx="10852237" cy="5388907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609600" y="735044"/>
            <a:ext cx="5486400" cy="5387911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8"/>
            </p:custDataLst>
          </p:nvPr>
        </p:nvSpPr>
        <p:spPr>
          <a:xfrm>
            <a:off x="6381750" y="3979545"/>
            <a:ext cx="5174615" cy="1103630"/>
          </a:xfr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ctr" rtl="0" eaLnBrk="1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ts val="1800"/>
              <a:buFont typeface="Arial" panose="020B0604020202020204" pitchFamily="34" charset="0"/>
              <a:buNone/>
              <a:defRPr sz="2400" b="0" spc="20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9"/>
            </p:custDataLst>
          </p:nvPr>
        </p:nvSpPr>
        <p:spPr>
          <a:xfrm>
            <a:off x="5949950" y="2411730"/>
            <a:ext cx="5989955" cy="1398905"/>
          </a:xfrm>
        </p:spPr>
        <p:txBody>
          <a:bodyPr vert="horz" wrap="square" lIns="0" tIns="0" rIns="0" b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8000"/>
              <a:buNone/>
              <a:defRPr sz="8800" b="0" spc="1000">
                <a:solidFill>
                  <a:schemeClr val="accent6"/>
                </a:solidFill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090" cy="694055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0"/>
            <a:ext cx="10852237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0"/>
            <a:ext cx="720090" cy="69405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281600" y="1249200"/>
            <a:ext cx="9626400" cy="723600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1281113" y="2163600"/>
            <a:ext cx="9626600" cy="3445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460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11471910" y="0"/>
            <a:ext cx="720090" cy="69418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defRPr>
            </a:lvl1pPr>
          </a:lstStyle>
          <a:p>
            <a:r>
              <a:rPr lang="zh-CN" altLang="en-US"/>
              <a:t>单击编辑标题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000"/>
            <a:ext cx="3956400" cy="4093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0"/>
            <a:ext cx="720090" cy="69405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12000" y="781200"/>
            <a:ext cx="10976400" cy="626400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612000" y="1659600"/>
            <a:ext cx="10975975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12775" y="2808000"/>
            <a:ext cx="10965600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5028971"/>
            <a:ext cx="12192000" cy="1829029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0"/>
            <a:ext cx="720090" cy="69405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4800" y="669600"/>
            <a:ext cx="10976400" cy="565200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04837" y="1681200"/>
            <a:ext cx="10990800" cy="321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594000" y="5180400"/>
            <a:ext cx="11001600" cy="10116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11471910" y="6163945"/>
            <a:ext cx="720090" cy="694055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79600" y="237600"/>
            <a:ext cx="11037600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579600" y="1663200"/>
            <a:ext cx="53424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242400" y="1663200"/>
            <a:ext cx="53676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572400" y="4816800"/>
            <a:ext cx="53424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6253200" y="4813200"/>
            <a:ext cx="53676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3691"/>
            <a:ext cx="12192000" cy="495061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10571480" y="5295900"/>
            <a:ext cx="1619885" cy="156210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0" y="5237480"/>
            <a:ext cx="1619885" cy="161988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090" cy="694187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Times New Roman" panose="02020603050405020304" pitchFamily="18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9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4064000" y="4862477"/>
            <a:ext cx="4064000" cy="1995523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8"/>
            </p:custDataLst>
          </p:nvPr>
        </p:nvSpPr>
        <p:spPr>
          <a:xfrm>
            <a:off x="3212149" y="2509838"/>
            <a:ext cx="5767705" cy="835660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4400"/>
              <a:buFont typeface="Arial" panose="020B0604020202020204" pitchFamily="34" charset="0"/>
              <a:buNone/>
              <a:defRPr sz="4800" b="0" spc="400">
                <a:solidFill>
                  <a:schemeClr val="accent6"/>
                </a:solidFill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9"/>
            </p:custDataLst>
          </p:nvPr>
        </p:nvSpPr>
        <p:spPr>
          <a:xfrm>
            <a:off x="3212149" y="3548698"/>
            <a:ext cx="5767705" cy="71501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ts val="1600"/>
              <a:buFont typeface="Arial" panose="020B0604020202020204" pitchFamily="34" charset="0"/>
              <a:buNone/>
              <a:defRPr sz="2000" b="0" spc="20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组合 180"/>
          <p:cNvGrpSpPr/>
          <p:nvPr userDrawn="1"/>
        </p:nvGrpSpPr>
        <p:grpSpPr>
          <a:xfrm>
            <a:off x="815413" y="836712"/>
            <a:ext cx="10561173" cy="60959"/>
            <a:chOff x="3060700" y="4724400"/>
            <a:chExt cx="5955507" cy="31432"/>
          </a:xfrm>
        </p:grpSpPr>
        <p:cxnSp>
          <p:nvCxnSpPr>
            <p:cNvPr id="182" name="直接连接符 181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 descr="图标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9288" y="0"/>
            <a:ext cx="836023" cy="83602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090" cy="694187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Times New Roman" panose="02020603050405020304" pitchFamily="18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238877" y="952508"/>
            <a:ext cx="5283242" cy="5388907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090" cy="694187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Times New Roman" panose="02020603050405020304" pitchFamily="18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669930" y="952508"/>
            <a:ext cx="5283242" cy="381003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1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2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498080" y="1273836"/>
            <a:ext cx="4389120" cy="4310329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731520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/>
          <p:nvPr userDrawn="1"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0" y="6163813"/>
            <a:ext cx="720090" cy="69418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2" y="443230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Times New Roman" panose="02020603050405020304" pitchFamily="18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090" cy="694187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Times New Roman" panose="02020603050405020304" pitchFamily="18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090" cy="694187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Times New Roman" panose="02020603050405020304" pitchFamily="18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tags" Target="../tags/tag140.xml"/><Relationship Id="rId24" Type="http://schemas.openxmlformats.org/officeDocument/2006/relationships/tags" Target="../tags/tag139.xml"/><Relationship Id="rId23" Type="http://schemas.openxmlformats.org/officeDocument/2006/relationships/tags" Target="../tags/tag138.xml"/><Relationship Id="rId22" Type="http://schemas.openxmlformats.org/officeDocument/2006/relationships/tags" Target="../tags/tag137.xml"/><Relationship Id="rId21" Type="http://schemas.openxmlformats.org/officeDocument/2006/relationships/tags" Target="../tags/tag136.xml"/><Relationship Id="rId20" Type="http://schemas.openxmlformats.org/officeDocument/2006/relationships/tags" Target="../tags/tag135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13.png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8" Type="http://schemas.openxmlformats.org/officeDocument/2006/relationships/theme" Target="../theme/theme2.xml"/><Relationship Id="rId17" Type="http://schemas.openxmlformats.org/officeDocument/2006/relationships/tags" Target="../tags/tag201.xml"/><Relationship Id="rId16" Type="http://schemas.openxmlformats.org/officeDocument/2006/relationships/tags" Target="../tags/tag200.xml"/><Relationship Id="rId15" Type="http://schemas.openxmlformats.org/officeDocument/2006/relationships/tags" Target="../tags/tag199.xml"/><Relationship Id="rId14" Type="http://schemas.openxmlformats.org/officeDocument/2006/relationships/tags" Target="../tags/tag198.xml"/><Relationship Id="rId13" Type="http://schemas.openxmlformats.org/officeDocument/2006/relationships/tags" Target="../tags/tag197.xml"/><Relationship Id="rId12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汉仪尚巍手书W" panose="00020600040101010101" pitchFamily="18" charset="-122"/>
          <a:ea typeface="汉仪尚巍手书W" panose="00020600040101010101" pitchFamily="18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Times New Roman" panose="02020603050405020304" pitchFamily="18" charset="0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Times New Roman" panose="02020603050405020304" pitchFamily="18" charset="0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Times New Roman" panose="02020603050405020304" pitchFamily="18" charset="0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Times New Roman" panose="02020603050405020304" pitchFamily="18" charset="0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Times New Roman" panose="020206030504050203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" Type="http://schemas.openxmlformats.org/officeDocument/2006/relationships/tags" Target="../tags/tag228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33.xml"/><Relationship Id="rId5" Type="http://schemas.openxmlformats.org/officeDocument/2006/relationships/image" Target="../media/image26.png"/><Relationship Id="rId4" Type="http://schemas.openxmlformats.org/officeDocument/2006/relationships/tags" Target="../tags/tag232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tags" Target="../tags/tag231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34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tags" Target="../tags/tag237.xml"/><Relationship Id="rId6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image" Target="../media/image4.png"/><Relationship Id="rId4" Type="http://schemas.openxmlformats.org/officeDocument/2006/relationships/tags" Target="../tags/tag236.xml"/><Relationship Id="rId3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image" Target="../media/image3.png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238.xml"/><Relationship Id="rId1" Type="http://schemas.openxmlformats.org/officeDocument/2006/relationships/tags" Target="../tags/tag23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7" Type="http://schemas.openxmlformats.org/officeDocument/2006/relationships/tags" Target="../tags/tag240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tags" Target="../tags/tag239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49.xml"/><Relationship Id="rId8" Type="http://schemas.openxmlformats.org/officeDocument/2006/relationships/tags" Target="../tags/tag248.xml"/><Relationship Id="rId7" Type="http://schemas.openxmlformats.org/officeDocument/2006/relationships/tags" Target="../tags/tag247.xml"/><Relationship Id="rId6" Type="http://schemas.openxmlformats.org/officeDocument/2006/relationships/tags" Target="../tags/tag246.xml"/><Relationship Id="rId5" Type="http://schemas.openxmlformats.org/officeDocument/2006/relationships/tags" Target="../tags/tag245.xml"/><Relationship Id="rId4" Type="http://schemas.openxmlformats.org/officeDocument/2006/relationships/tags" Target="../tags/tag244.xml"/><Relationship Id="rId3" Type="http://schemas.openxmlformats.org/officeDocument/2006/relationships/tags" Target="../tags/tag243.xml"/><Relationship Id="rId2" Type="http://schemas.openxmlformats.org/officeDocument/2006/relationships/tags" Target="../tags/tag242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252.xml"/><Relationship Id="rId14" Type="http://schemas.openxmlformats.org/officeDocument/2006/relationships/image" Target="../media/image23.png"/><Relationship Id="rId13" Type="http://schemas.microsoft.com/office/2007/relationships/media" Target="../media/media1.mp3"/><Relationship Id="rId12" Type="http://schemas.openxmlformats.org/officeDocument/2006/relationships/audio" Target="NULL" TargetMode="External"/><Relationship Id="rId11" Type="http://schemas.openxmlformats.org/officeDocument/2006/relationships/tags" Target="../tags/tag251.xml"/><Relationship Id="rId10" Type="http://schemas.openxmlformats.org/officeDocument/2006/relationships/tags" Target="../tags/tag250.xml"/><Relationship Id="rId1" Type="http://schemas.openxmlformats.org/officeDocument/2006/relationships/tags" Target="../tags/tag241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4.xml"/><Relationship Id="rId4" Type="http://schemas.openxmlformats.org/officeDocument/2006/relationships/tags" Target="../tags/tag255.xml"/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tags" Target="../tags/tag264.xml"/><Relationship Id="rId7" Type="http://schemas.openxmlformats.org/officeDocument/2006/relationships/tags" Target="../tags/tag263.xml"/><Relationship Id="rId6" Type="http://schemas.openxmlformats.org/officeDocument/2006/relationships/tags" Target="../tags/tag262.xml"/><Relationship Id="rId5" Type="http://schemas.openxmlformats.org/officeDocument/2006/relationships/tags" Target="../tags/tag261.xml"/><Relationship Id="rId4" Type="http://schemas.openxmlformats.org/officeDocument/2006/relationships/tags" Target="../tags/tag260.xml"/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7" Type="http://schemas.openxmlformats.org/officeDocument/2006/relationships/tags" Target="../tags/tag270.xml"/><Relationship Id="rId6" Type="http://schemas.openxmlformats.org/officeDocument/2006/relationships/tags" Target="../tags/tag269.xml"/><Relationship Id="rId5" Type="http://schemas.openxmlformats.org/officeDocument/2006/relationships/tags" Target="../tags/tag268.xml"/><Relationship Id="rId4" Type="http://schemas.openxmlformats.org/officeDocument/2006/relationships/tags" Target="../tags/tag267.xml"/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273.xml"/><Relationship Id="rId6" Type="http://schemas.openxmlformats.org/officeDocument/2006/relationships/tags" Target="../tags/tag272.xml"/><Relationship Id="rId5" Type="http://schemas.openxmlformats.org/officeDocument/2006/relationships/tags" Target="../tags/tag271.xml"/><Relationship Id="rId4" Type="http://schemas.openxmlformats.org/officeDocument/2006/relationships/image" Target="../media/image37.pn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4.xml"/><Relationship Id="rId1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75.xml"/><Relationship Id="rId1" Type="http://schemas.openxmlformats.org/officeDocument/2006/relationships/tags" Target="../tags/tag274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78.xml"/><Relationship Id="rId2" Type="http://schemas.openxmlformats.org/officeDocument/2006/relationships/tags" Target="../tags/tag277.xml"/><Relationship Id="rId1" Type="http://schemas.openxmlformats.org/officeDocument/2006/relationships/tags" Target="../tags/tag27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80.xml"/><Relationship Id="rId1" Type="http://schemas.openxmlformats.org/officeDocument/2006/relationships/tags" Target="../tags/tag279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82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tags" Target="../tags/tag28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205.xml"/><Relationship Id="rId10" Type="http://schemas.openxmlformats.org/officeDocument/2006/relationships/image" Target="../media/image20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tags" Target="../tags/tag20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tags" Target="../tags/tag211.xml"/><Relationship Id="rId7" Type="http://schemas.openxmlformats.org/officeDocument/2006/relationships/image" Target="../media/image21.png"/><Relationship Id="rId6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image" Target="../media/image4.png"/><Relationship Id="rId4" Type="http://schemas.openxmlformats.org/officeDocument/2006/relationships/tags" Target="../tags/tag210.xml"/><Relationship Id="rId3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image" Target="../media/image3.png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212.xml"/><Relationship Id="rId1" Type="http://schemas.openxmlformats.org/officeDocument/2006/relationships/tags" Target="../tags/tag20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21.xml"/><Relationship Id="rId8" Type="http://schemas.openxmlformats.org/officeDocument/2006/relationships/tags" Target="../tags/tag220.xml"/><Relationship Id="rId7" Type="http://schemas.openxmlformats.org/officeDocument/2006/relationships/tags" Target="../tags/tag219.xml"/><Relationship Id="rId6" Type="http://schemas.openxmlformats.org/officeDocument/2006/relationships/tags" Target="../tags/tag218.xml"/><Relationship Id="rId5" Type="http://schemas.openxmlformats.org/officeDocument/2006/relationships/tags" Target="../tags/tag217.xml"/><Relationship Id="rId4" Type="http://schemas.openxmlformats.org/officeDocument/2006/relationships/tags" Target="../tags/tag216.xml"/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222.xml"/><Relationship Id="rId12" Type="http://schemas.openxmlformats.org/officeDocument/2006/relationships/image" Target="../media/image23.png"/><Relationship Id="rId11" Type="http://schemas.microsoft.com/office/2007/relationships/media" Target="../media/media1.mp3"/><Relationship Id="rId10" Type="http://schemas.openxmlformats.org/officeDocument/2006/relationships/audio" Target="NULL" TargetMode="External"/><Relationship Id="rId1" Type="http://schemas.openxmlformats.org/officeDocument/2006/relationships/tags" Target="../tags/tag213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224.xml"/><Relationship Id="rId2" Type="http://schemas.openxmlformats.org/officeDocument/2006/relationships/image" Target="../media/image24.jpeg"/><Relationship Id="rId1" Type="http://schemas.openxmlformats.org/officeDocument/2006/relationships/tags" Target="../tags/tag223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226.xml"/><Relationship Id="rId2" Type="http://schemas.openxmlformats.org/officeDocument/2006/relationships/image" Target="../media/image25.jpeg"/><Relationship Id="rId1" Type="http://schemas.openxmlformats.org/officeDocument/2006/relationships/tags" Target="../tags/tag2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>
          <a:xfrm>
            <a:off x="485775" y="1529715"/>
            <a:ext cx="8367395" cy="2007235"/>
          </a:xfrm>
          <a:solidFill>
            <a:schemeClr val="accent2">
              <a:lumMod val="60000"/>
              <a:lumOff val="40000"/>
              <a:alpha val="80000"/>
            </a:schemeClr>
          </a:solidFill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br>
              <a:rPr lang="en-US" altLang="zh-CN" sz="5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3 Reading</a:t>
            </a:r>
            <a:br>
              <a:rPr lang="en-US" altLang="zh-CN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Alex around the world</a:t>
            </a:r>
            <a:br>
              <a:rPr lang="en-US" altLang="zh-CN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5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5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48336" y="1"/>
            <a:ext cx="6390639" cy="7455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Further reading and thinking</a:t>
            </a:r>
            <a:endParaRPr kumimoji="0" lang="en-US" altLang="zh-CN" sz="36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1152436"/>
            <a:ext cx="1264920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What kind of feeling is involved in the last sentence?</a:t>
            </a:r>
            <a:endParaRPr kumimoji="0" lang="en-US" altLang="zh-CN" sz="3600" b="0" i="0" u="none" strike="noStrike" kern="1200" cap="none" spc="0" normalizeH="0" baseline="0" noProof="0">
              <a:ln>
                <a:noFill/>
              </a:ln>
              <a:solidFill>
                <a:srgbClr val="3333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Why did Alex say he had </a:t>
            </a:r>
            <a:r>
              <a:rPr kumimoji="0" lang="en-US" altLang="zh-CN" sz="3600" b="0" i="0" u="sng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 left feet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both of them hurt?</a:t>
            </a:r>
            <a:endParaRPr kumimoji="0" lang="en-US" altLang="zh-CN" sz="3600" b="0" i="0" u="none" strike="noStrike" kern="1200" cap="none" spc="0" normalizeH="0" baseline="0" noProof="0">
              <a:ln>
                <a:noFill/>
              </a:ln>
              <a:solidFill>
                <a:srgbClr val="3333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387985" y="4534535"/>
            <a:ext cx="11052175" cy="645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rgbClr val="D9EDEE"/>
          </a:lnRef>
          <a:fillRef idx="3">
            <a:srgbClr val="D9EDEE"/>
          </a:fillRef>
          <a:effectRef idx="3">
            <a:srgbClr val="D9EDEE"/>
          </a:effectRef>
          <a:fontRef idx="minor">
            <a:srgbClr val="FFFFFF"/>
          </a:fontRef>
        </p:style>
        <p:txBody>
          <a:bodyPr wrap="square" rtlCol="0">
            <a:spAutoFit/>
          </a:bodyPr>
          <a:p>
            <a:pPr algn="just" latinLnBrk="0">
              <a:buClrTx/>
              <a:buSzTx/>
              <a:buFontTx/>
            </a:pPr>
            <a:r>
              <a:rPr lang="en-US" altLang="zh-C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was not good at</a:t>
            </a:r>
            <a:r>
              <a:rPr lang="en-US" altLang="zh-C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dancing but he did a lot of dancing</a:t>
            </a:r>
            <a:endParaRPr lang="en-US" altLang="zh-CN" sz="36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9"/>
          <p:cNvSpPr txBox="1"/>
          <p:nvPr>
            <p:custDataLst>
              <p:tags r:id="rId2"/>
            </p:custDataLst>
          </p:nvPr>
        </p:nvSpPr>
        <p:spPr>
          <a:xfrm>
            <a:off x="1327150" y="2428875"/>
            <a:ext cx="9174480" cy="186372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p>
            <a:pPr>
              <a:lnSpc>
                <a:spcPct val="90000"/>
              </a:lnSpc>
            </a:pP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idiom: </a:t>
            </a:r>
            <a:endParaRPr lang="en-US" sz="3200" b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very awkward in your movements, especially when you are dancing or playing a sport. </a:t>
            </a:r>
            <a:endParaRPr 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zh-CN" alt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印度上层贵族的婚礼，富丽堂皇奢华至极[1080P] 00_01_30-00_04_0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635" y="0"/>
            <a:ext cx="12227560" cy="684212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90220" y="801370"/>
            <a:ext cx="11211560" cy="1325880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3600" b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are the differences between Chinese weddings and Indian weddings?</a:t>
            </a:r>
            <a:endParaRPr lang="en-US" altLang="zh-CN" sz="3600" b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0090" y="0"/>
            <a:ext cx="3186820" cy="6451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kern="1200" cap="none" spc="0" normalizeH="0" baseline="0" noProof="0">
                <a:solidFill>
                  <a:schemeClr val="l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Discussion </a:t>
            </a:r>
            <a:endParaRPr kumimoji="0" lang="en-US" altLang="zh-CN" sz="3600" b="1" i="0" kern="1200" cap="none" spc="0" normalizeH="0" baseline="0" noProof="0">
              <a:solidFill>
                <a:schemeClr val="lt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231140" y="2433955"/>
            <a:ext cx="3801110" cy="29038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75" y="1738630"/>
            <a:ext cx="3529330" cy="48710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805" y="2433955"/>
            <a:ext cx="4353560" cy="29038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 userDrawn="1"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720090" cy="694055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4"/>
            </p:custDataLst>
          </p:nvPr>
        </p:nvPicPr>
        <p:blipFill>
          <a:blip r:embed="rId5" r:link="rId6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7"/>
            </p:custDataLst>
          </p:nvPr>
        </p:nvSpPr>
        <p:spPr>
          <a:xfrm>
            <a:off x="0" y="0"/>
            <a:ext cx="12192635" cy="9518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4320" y="137160"/>
            <a:ext cx="10448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Alex around the world</a:t>
            </a:r>
            <a:endParaRPr lang="en-US" altLang="zh-CN" sz="4400" b="1">
              <a:solidFill>
                <a:schemeClr val="dk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4" b="2914"/>
          <a:stretch>
            <a:fillRect/>
          </a:stretch>
        </p:blipFill>
        <p:spPr>
          <a:xfrm>
            <a:off x="0" y="1020941"/>
            <a:ext cx="12192000" cy="5699899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H="1">
            <a:off x="2833817" y="3278659"/>
            <a:ext cx="5041556" cy="149104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飞机 (1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091139">
            <a:off x="7446657" y="2705357"/>
            <a:ext cx="1008453" cy="100845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560320" y="5071110"/>
            <a:ext cx="1418590" cy="6451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l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Brazil</a:t>
            </a:r>
            <a:endParaRPr lang="en-US" altLang="zh-CN" sz="3600" b="1">
              <a:solidFill>
                <a:schemeClr val="l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789 0.22593 L -3.33333E-06 -4.07407E-06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88" y="-112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46125" y="1559243"/>
            <a:ext cx="12020550" cy="70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What can you think of when we mention Brazil?     </a:t>
            </a:r>
            <a:endParaRPr lang="en-US" altLang="zh-CN" sz="36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02665" y="317500"/>
            <a:ext cx="1947545" cy="645160"/>
          </a:xfrm>
          <a:prstGeom prst="rect">
            <a:avLst/>
          </a:prstGeom>
          <a:solidFill>
            <a:srgbClr val="B82421">
              <a:lumMod val="60000"/>
              <a:lumOff val="40000"/>
            </a:srgb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Lead in</a:t>
            </a:r>
            <a:endParaRPr lang="en-US" altLang="zh-CN" sz="3600" b="1">
              <a:solidFill>
                <a:sysClr val="window" lastClr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746125" y="2541905"/>
            <a:ext cx="3640455" cy="32854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5257800" y="2418715"/>
            <a:ext cx="5973445" cy="3531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5"/>
          <a:stretch>
            <a:fillRect/>
          </a:stretch>
        </p:blipFill>
        <p:spPr>
          <a:xfrm>
            <a:off x="2689860" y="2259965"/>
            <a:ext cx="6555740" cy="3665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/>
        </p:nvPicPr>
        <p:blipFill>
          <a:blip r:embed="rId6"/>
          <a:stretch>
            <a:fillRect/>
          </a:stretch>
        </p:blipFill>
        <p:spPr>
          <a:xfrm>
            <a:off x="746125" y="254000"/>
            <a:ext cx="10160000" cy="63500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744351" y="698318"/>
            <a:ext cx="10016382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listen to the travel journal about the Rio Carnival (P31) quickly and put the events in the correct order.</a:t>
            </a:r>
            <a:endParaRPr lang="en-US" altLang="zh-CN" sz="3200" b="1">
              <a:solidFill>
                <a:schemeClr val="dk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849708" y="2069326"/>
            <a:ext cx="8764270" cy="353822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Rio Carnival</a:t>
            </a:r>
            <a:endParaRPr lang="en-US" altLang="zh-CN" sz="3200" b="1">
              <a:solidFill>
                <a:schemeClr val="dk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3200" b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The group started marching down the street. </a:t>
            </a:r>
            <a:endParaRPr lang="en-US" altLang="zh-CN" sz="3200" b="1">
              <a:solidFill>
                <a:schemeClr val="dk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Alex saw dancers and musicians standing in the street.</a:t>
            </a:r>
            <a:endParaRPr lang="en-US" altLang="zh-CN" sz="3200" b="1">
              <a:solidFill>
                <a:schemeClr val="dk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 Alex took his place in the crowd. </a:t>
            </a:r>
            <a:endParaRPr lang="en-US" altLang="zh-CN" sz="3200" b="1">
              <a:solidFill>
                <a:schemeClr val="dk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d. The group jumped into action. </a:t>
            </a:r>
            <a:endParaRPr lang="en-US" altLang="zh-CN" sz="3200" b="1">
              <a:solidFill>
                <a:schemeClr val="dk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8775" indent="-358775"/>
            <a:r>
              <a:rPr lang="en-US" altLang="zh-CN" sz="3200" b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e. The crowd passed many street stands.</a:t>
            </a:r>
            <a:endParaRPr lang="en-US" altLang="zh-CN" sz="3200" b="1">
              <a:solidFill>
                <a:schemeClr val="dk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2395220" y="5732780"/>
            <a:ext cx="715010" cy="704850"/>
          </a:xfrm>
          <a:prstGeom prst="rect">
            <a:avLst/>
          </a:prstGeom>
          <a:solidFill>
            <a:schemeClr val="lt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3714750" y="5732780"/>
            <a:ext cx="715010" cy="704850"/>
          </a:xfrm>
          <a:prstGeom prst="rect">
            <a:avLst/>
          </a:prstGeom>
          <a:solidFill>
            <a:schemeClr val="lt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5005070" y="5732780"/>
            <a:ext cx="715010" cy="704850"/>
          </a:xfrm>
          <a:prstGeom prst="rect">
            <a:avLst/>
          </a:prstGeom>
          <a:solidFill>
            <a:schemeClr val="lt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6395085" y="5732780"/>
            <a:ext cx="715010" cy="704850"/>
          </a:xfrm>
          <a:prstGeom prst="rect">
            <a:avLst/>
          </a:prstGeom>
          <a:solidFill>
            <a:schemeClr val="lt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7823835" y="5732780"/>
            <a:ext cx="715010" cy="704850"/>
          </a:xfrm>
          <a:prstGeom prst="rect">
            <a:avLst/>
          </a:prstGeom>
          <a:solidFill>
            <a:schemeClr val="lt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右箭头 10"/>
          <p:cNvSpPr/>
          <p:nvPr>
            <p:custDataLst>
              <p:tags r:id="rId8"/>
            </p:custDataLst>
          </p:nvPr>
        </p:nvSpPr>
        <p:spPr>
          <a:xfrm>
            <a:off x="3238500" y="5970905"/>
            <a:ext cx="348615" cy="25781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右箭头 11"/>
          <p:cNvSpPr/>
          <p:nvPr>
            <p:custDataLst>
              <p:tags r:id="rId9"/>
            </p:custDataLst>
          </p:nvPr>
        </p:nvSpPr>
        <p:spPr>
          <a:xfrm>
            <a:off x="4542790" y="5956300"/>
            <a:ext cx="348615" cy="25781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右箭头 12"/>
          <p:cNvSpPr/>
          <p:nvPr>
            <p:custDataLst>
              <p:tags r:id="rId10"/>
            </p:custDataLst>
          </p:nvPr>
        </p:nvSpPr>
        <p:spPr>
          <a:xfrm>
            <a:off x="5883275" y="5970905"/>
            <a:ext cx="348615" cy="25781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右箭头 13"/>
          <p:cNvSpPr/>
          <p:nvPr>
            <p:custDataLst>
              <p:tags r:id="rId11"/>
            </p:custDataLst>
          </p:nvPr>
        </p:nvSpPr>
        <p:spPr>
          <a:xfrm>
            <a:off x="7292975" y="5970905"/>
            <a:ext cx="348615" cy="25781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524713" y="5732822"/>
            <a:ext cx="5162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867738" y="5732822"/>
            <a:ext cx="5162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126472" y="5732822"/>
            <a:ext cx="5162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494415" y="5732822"/>
            <a:ext cx="5162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021008" y="5732822"/>
            <a:ext cx="5162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3740" y="0"/>
            <a:ext cx="2524713" cy="6451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l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Skimming </a:t>
            </a:r>
            <a:endParaRPr lang="en-US" altLang="zh-CN" sz="3600" b="1">
              <a:solidFill>
                <a:schemeClr val="l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1" name="U3Reading全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3">
                  <p14:trim st="107148.00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41050" y="182880"/>
            <a:ext cx="970915" cy="62357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990600" y="1402080"/>
            <a:ext cx="395287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Part 1 (Para.1)　　	</a:t>
            </a:r>
            <a:endParaRPr lang="zh-CN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</a:pPr>
            <a:r>
              <a:rPr lang="zh-CN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Part 2 (Paras.2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zh-CN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) 	</a:t>
            </a:r>
            <a:endParaRPr lang="zh-CN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</a:pPr>
            <a:r>
              <a:rPr lang="zh-CN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Part 3 (Para.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)  	</a:t>
            </a:r>
            <a:endParaRPr lang="zh-CN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4758690" y="1402080"/>
            <a:ext cx="510667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Before</a:t>
            </a:r>
            <a:r>
              <a:rPr lang="en-US" altLang="zh-CN" sz="32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the street party</a:t>
            </a:r>
            <a:endParaRPr lang="en-US" altLang="zh-CN" sz="3200" b="1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During</a:t>
            </a:r>
            <a:r>
              <a:rPr lang="en-US" altLang="zh-CN" sz="32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the street party</a:t>
            </a:r>
            <a:endParaRPr lang="zh-CN" altLang="en-US" sz="3200" b="1"/>
          </a:p>
          <a:p>
            <a:pPr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After</a:t>
            </a:r>
            <a:r>
              <a:rPr lang="en-US" altLang="zh-CN" sz="32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the street party</a:t>
            </a:r>
            <a:endParaRPr lang="zh-CN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90600" y="302895"/>
            <a:ext cx="2524713" cy="645160"/>
          </a:xfrm>
          <a:prstGeom prst="rect">
            <a:avLst/>
          </a:prstGeom>
          <a:solidFill>
            <a:srgbClr val="BE40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Skimming </a:t>
            </a:r>
            <a:endParaRPr lang="en-US" altLang="zh-CN" sz="3600" b="1">
              <a:solidFill>
                <a:sysClr val="window" lastClr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7813" y="2586038"/>
            <a:ext cx="309562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7375" y="1730058"/>
            <a:ext cx="10206038" cy="127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1. What did Alex see and smell when he passed the street stands?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8" name="文本框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00100" y="2884805"/>
            <a:ext cx="10935335" cy="127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He saw iceboxes of soft drinks and beer, and smelt the roasted </a:t>
            </a:r>
            <a:endParaRPr lang="en-US" altLang="zh-CN" sz="32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meat in the air. </a:t>
            </a:r>
            <a:endParaRPr lang="en-US" altLang="zh-CN" sz="32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5875020" y="753110"/>
            <a:ext cx="4289425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During</a:t>
            </a:r>
            <a:r>
              <a:rPr lang="en-US" altLang="zh-CN" sz="32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the street party</a:t>
            </a:r>
            <a:endParaRPr lang="zh-CN" altLang="en-US"/>
          </a:p>
        </p:txBody>
      </p:sp>
      <p:sp>
        <p:nvSpPr>
          <p:cNvPr id="3" name="文本框 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87375" y="3955733"/>
            <a:ext cx="10206038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2. How many senses are used here in para.3? Give examples.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6" name="文本框 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22655" y="4541520"/>
            <a:ext cx="9364345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Hearing, sight and smell </a:t>
            </a:r>
            <a:endParaRPr lang="en-US" altLang="zh-CN" sz="32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8345" y="292735"/>
            <a:ext cx="2152015" cy="645160"/>
          </a:xfrm>
          <a:prstGeom prst="rect">
            <a:avLst/>
          </a:prstGeom>
          <a:solidFill>
            <a:srgbClr val="BE4031">
              <a:lumMod val="60000"/>
              <a:lumOff val="40000"/>
            </a:srgbClr>
          </a:solidFill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Scanning </a:t>
            </a:r>
            <a:endParaRPr lang="en-US" altLang="zh-CN" sz="3600" b="1">
              <a:solidFill>
                <a:sysClr val="window" lastClr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7813" y="2586038"/>
            <a:ext cx="309562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7375" y="1659255"/>
            <a:ext cx="10300335" cy="186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1.“ Even as I lay in bed that evening, the bright colours and lively music were  still </a:t>
            </a:r>
            <a:r>
              <a:rPr lang="en-US" altLang="zh-CN" sz="320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swimming all around me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.” What kind of feeling does the author want to show in this sentence?</a:t>
            </a:r>
            <a:endParaRPr lang="en-US" altLang="zh-CN" sz="3200">
              <a:solidFill>
                <a:srgbClr val="DA85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8" name="文本框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48030" y="3522345"/>
            <a:ext cx="9364345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华文新魏" panose="02010800040101010101" pitchFamily="2" charset="-122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The experience was ____________________________. </a:t>
            </a:r>
            <a:endParaRPr lang="en-US" altLang="zh-CN" sz="32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6017895" y="647065"/>
            <a:ext cx="3933825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After</a:t>
            </a:r>
            <a:r>
              <a:rPr lang="en-US" altLang="zh-CN" sz="32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the street party</a:t>
            </a:r>
            <a:endParaRPr lang="zh-CN" altLang="en-US"/>
          </a:p>
        </p:txBody>
      </p:sp>
      <p:sp>
        <p:nvSpPr>
          <p:cNvPr id="5" name="文本框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163695" y="3522345"/>
            <a:ext cx="5788025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ea typeface="微软雅黑" panose="020B0503020204020204" pitchFamily="34" charset="-122"/>
              </a:rPr>
              <a:t>impressive/amazing/unforgettable</a:t>
            </a:r>
            <a:endParaRPr lang="en-US" altLang="zh-CN" sz="32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8345" y="292735"/>
            <a:ext cx="2152015" cy="645160"/>
          </a:xfrm>
          <a:prstGeom prst="rect">
            <a:avLst/>
          </a:prstGeom>
          <a:solidFill>
            <a:srgbClr val="BE4031">
              <a:lumMod val="60000"/>
              <a:lumOff val="40000"/>
            </a:srgbClr>
          </a:solidFill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Scanning </a:t>
            </a:r>
            <a:endParaRPr lang="en-US" altLang="zh-CN" sz="3600" b="1">
              <a:solidFill>
                <a:sysClr val="window" lastClr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84" y="2069774"/>
            <a:ext cx="5155219" cy="357675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2377" y="139840"/>
            <a:ext cx="913384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3600" kern="10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we have a similar carnival in China? </a:t>
            </a:r>
            <a:endParaRPr lang="en-US" altLang="zh-CN" sz="3600" kern="10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305" y="1485900"/>
            <a:ext cx="2760827" cy="448542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217" y="1436017"/>
            <a:ext cx="2546674" cy="45860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7" y="944787"/>
            <a:ext cx="5257349" cy="5411564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467646" y="710378"/>
            <a:ext cx="913384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3600" kern="10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No, but we do have many traditional festivals.</a:t>
            </a:r>
            <a:endParaRPr lang="en-US" altLang="zh-CN" sz="3600" kern="100">
              <a:solidFill>
                <a:schemeClr val="dk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圆角矩形 11"/>
          <p:cNvSpPr/>
          <p:nvPr>
            <p:custDataLst>
              <p:tags r:id="rId6"/>
            </p:custDataLst>
          </p:nvPr>
        </p:nvSpPr>
        <p:spPr>
          <a:xfrm>
            <a:off x="3362960" y="3004820"/>
            <a:ext cx="4111625" cy="117602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p>
            <a:pPr algn="ctr"/>
            <a:r>
              <a:rPr lang="en-US" altLang="zh-CN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cultural heritage</a:t>
            </a:r>
            <a:endParaRPr lang="en-US" altLang="zh-CN" sz="40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r="4215" b="15901"/>
          <a:stretch>
            <a:fillRect/>
          </a:stretch>
        </p:blipFill>
        <p:spPr>
          <a:xfrm>
            <a:off x="919480" y="0"/>
            <a:ext cx="10924540" cy="67494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67055" y="252730"/>
            <a:ext cx="1947545" cy="6451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chemeClr val="l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Lead in</a:t>
            </a:r>
            <a:endParaRPr lang="en-US" altLang="zh-CN" sz="3600" b="1">
              <a:solidFill>
                <a:schemeClr val="l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41195" y="2251710"/>
            <a:ext cx="8695690" cy="17678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noAutofit/>
          </a:bodyPr>
          <a:p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The number of people who went travelling was increasing.</a:t>
            </a:r>
            <a:endParaRPr lang="en-US" altLang="zh-C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More and more people tended to go travelling.</a:t>
            </a:r>
            <a:endParaRPr lang="en-US" altLang="zh-C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1559560" y="1060450"/>
            <a:ext cx="10632440" cy="1325880"/>
          </a:xfr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should be your attitude towards different customs or cultures?</a:t>
            </a:r>
            <a:endParaRPr lang="en-US" altLang="zh-CN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4861" y="2828835"/>
            <a:ext cx="11259643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Try to understand and show respect for the customs and cultures that are different from yours.</a:t>
            </a:r>
            <a:endParaRPr lang="zh-CN" altLang="en-US" sz="36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8200" y="4195531"/>
            <a:ext cx="1125964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When in Rome, do as Romans do.</a:t>
            </a:r>
            <a:endParaRPr lang="en-US" altLang="zh-CN" sz="36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22375" y="0"/>
            <a:ext cx="3801110" cy="7454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ysClr val="window" lastClr="FFFFFF"/>
            </a:solidFill>
          </a:ln>
        </p:spPr>
        <p:style>
          <a:lnRef idx="2">
            <a:srgbClr val="B82421">
              <a:shade val="50000"/>
            </a:srgbClr>
          </a:lnRef>
          <a:fillRef idx="1">
            <a:srgbClr val="B82421"/>
          </a:fillRef>
          <a:effectRef idx="0">
            <a:srgbClr val="B82421"/>
          </a:effectRef>
          <a:fontRef idx="minor">
            <a:sysClr val="window" lastClr="FFFFFF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Critical reading</a:t>
            </a:r>
            <a:endParaRPr kumimoji="0" lang="en-US" altLang="zh-CN" sz="36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  <p:custDataLst>
              <p:tags r:id="rId1"/>
            </p:custDataLst>
          </p:nvPr>
        </p:nvSpPr>
        <p:spPr>
          <a:xfrm>
            <a:off x="-16510" y="548005"/>
            <a:ext cx="12208510" cy="196786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lnSpc>
                <a:spcPct val="100000"/>
              </a:lnSpc>
              <a:buClrTx/>
              <a:buSzTx/>
              <a:buNone/>
            </a:pPr>
            <a:r>
              <a:rPr lang="en-US" altLang="zh-CN" sz="3200" b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Assuming you were Alex, your friend Tom in Rio wants to know how Chinese celebrate the spring festival, write a letter to him to introduce it.</a:t>
            </a:r>
            <a:endParaRPr lang="en-US" altLang="zh-CN" sz="3200" b="1">
              <a:solidFill>
                <a:schemeClr val="dk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01600" y="2231554"/>
          <a:ext cx="11575845" cy="4241001"/>
        </p:xfrm>
        <a:graphic>
          <a:graphicData uri="http://schemas.openxmlformats.org/drawingml/2006/table">
            <a:tbl>
              <a:tblPr firstRow="1" bandRow="1"/>
              <a:tblGrid>
                <a:gridCol w="5650709"/>
                <a:gridCol w="5925136"/>
              </a:tblGrid>
              <a:tr h="833120"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9pPr>
                    </a:lstStyle>
                    <a:p>
                      <a:r>
                        <a:rPr lang="en-US" altLang="zh-CN" sz="320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Festival </a:t>
                      </a:r>
                      <a:endParaRPr lang="en-US" altLang="zh-CN" sz="320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60960" marB="60960" vert="horz">
                    <a:lnL w="12700" cmpd="sng">
                      <a:solidFill>
                        <a:srgbClr val="00ADDC"/>
                      </a:solidFill>
                    </a:lnL>
                    <a:lnR w="12700" cmpd="sng">
                      <a:solidFill>
                        <a:srgbClr val="00ADDC"/>
                      </a:solidFill>
                    </a:lnR>
                    <a:lnT w="12700" cmpd="sng">
                      <a:solidFill>
                        <a:srgbClr val="00ADDC"/>
                      </a:solidFill>
                    </a:lnT>
                    <a:lnB w="12700" cmpd="sng">
                      <a:solidFill>
                        <a:srgbClr val="00ADD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DC">
                        <a:tint val="2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9pPr>
                    </a:lstStyle>
                    <a:p>
                      <a:r>
                        <a:rPr lang="en-US" altLang="zh-CN" sz="320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The spring festival</a:t>
                      </a:r>
                      <a:endParaRPr lang="en-US" altLang="zh-CN" sz="320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60960" marB="60960" vert="horz">
                    <a:lnL w="12700" cmpd="sng">
                      <a:solidFill>
                        <a:srgbClr val="00ADDC"/>
                      </a:solidFill>
                    </a:lnL>
                    <a:lnR w="12700" cmpd="sng">
                      <a:solidFill>
                        <a:srgbClr val="00ADDC"/>
                      </a:solidFill>
                    </a:lnR>
                    <a:lnT w="12700" cmpd="sng">
                      <a:solidFill>
                        <a:srgbClr val="00ADDC"/>
                      </a:solidFill>
                    </a:lnT>
                    <a:lnB w="12700" cmpd="sng">
                      <a:solidFill>
                        <a:srgbClr val="00ADD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DC">
                        <a:tint val="20000"/>
                      </a:srgbClr>
                    </a:solidFill>
                  </a:tcPr>
                </a:tc>
              </a:tr>
              <a:tr h="926192"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9pPr>
                    </a:lstStyle>
                    <a:p>
                      <a:r>
                        <a:rPr lang="en-US" altLang="zh-CN" sz="320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Date </a:t>
                      </a:r>
                      <a:endParaRPr lang="en-US" altLang="zh-CN" sz="320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60960" marB="60960" vert="horz">
                    <a:lnL w="12700" cmpd="sng">
                      <a:solidFill>
                        <a:srgbClr val="00ADDC"/>
                      </a:solidFill>
                    </a:lnL>
                    <a:lnR w="12700" cmpd="sng">
                      <a:solidFill>
                        <a:srgbClr val="00ADDC"/>
                      </a:solidFill>
                    </a:lnR>
                    <a:lnT w="12700" cmpd="sng">
                      <a:solidFill>
                        <a:srgbClr val="00ADDC"/>
                      </a:solidFill>
                    </a:lnT>
                    <a:lnB w="12700" cmpd="sng">
                      <a:solidFill>
                        <a:srgbClr val="00ADD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DC">
                        <a:tint val="4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9pPr>
                    </a:lstStyle>
                    <a:p>
                      <a:r>
                        <a:rPr lang="en-US" altLang="zh-CN" sz="320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fall on /take place on</a:t>
                      </a:r>
                      <a:endParaRPr lang="en-US" altLang="zh-CN" sz="320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60960" marB="60960" vert="horz">
                    <a:lnL w="12700" cmpd="sng">
                      <a:solidFill>
                        <a:srgbClr val="00ADDC"/>
                      </a:solidFill>
                    </a:lnL>
                    <a:lnR w="12700" cmpd="sng">
                      <a:solidFill>
                        <a:srgbClr val="00ADDC"/>
                      </a:solidFill>
                    </a:lnR>
                    <a:lnT w="12700" cmpd="sng">
                      <a:solidFill>
                        <a:srgbClr val="00ADDC"/>
                      </a:solidFill>
                    </a:lnT>
                    <a:lnB w="12700" cmpd="sng">
                      <a:solidFill>
                        <a:srgbClr val="00ADD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DC">
                        <a:tint val="40000"/>
                      </a:srgbClr>
                    </a:solidFill>
                  </a:tcPr>
                </a:tc>
              </a:tr>
              <a:tr h="897159"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9pPr>
                    </a:lstStyle>
                    <a:p>
                      <a:r>
                        <a:rPr lang="en-US" altLang="zh-CN" sz="320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Meaning  </a:t>
                      </a:r>
                      <a:endParaRPr lang="en-US" altLang="zh-CN" sz="320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60960" marB="60960" vert="horz">
                    <a:lnL w="12700" cmpd="sng">
                      <a:solidFill>
                        <a:srgbClr val="00ADDC"/>
                      </a:solidFill>
                    </a:lnL>
                    <a:lnR w="12700" cmpd="sng">
                      <a:solidFill>
                        <a:srgbClr val="00ADDC"/>
                      </a:solidFill>
                    </a:lnR>
                    <a:lnT w="12700" cmpd="sng">
                      <a:solidFill>
                        <a:srgbClr val="00ADDC"/>
                      </a:solidFill>
                    </a:lnT>
                    <a:lnB w="12700" cmpd="sng">
                      <a:solidFill>
                        <a:srgbClr val="00ADD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DC">
                        <a:tint val="2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9pPr>
                    </a:lstStyle>
                    <a:p>
                      <a:endParaRPr lang="zh-CN" altLang="en-US" sz="320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60960" marB="60960" vert="horz">
                    <a:lnL w="12700" cmpd="sng">
                      <a:solidFill>
                        <a:srgbClr val="00ADDC"/>
                      </a:solidFill>
                    </a:lnL>
                    <a:lnR w="12700" cmpd="sng">
                      <a:solidFill>
                        <a:srgbClr val="00ADDC"/>
                      </a:solidFill>
                    </a:lnR>
                    <a:lnT w="12700" cmpd="sng">
                      <a:solidFill>
                        <a:srgbClr val="00ADDC"/>
                      </a:solidFill>
                    </a:lnT>
                    <a:lnB w="12700" cmpd="sng">
                      <a:solidFill>
                        <a:srgbClr val="00ADD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DC">
                        <a:tint val="20000"/>
                      </a:srgbClr>
                    </a:solidFill>
                  </a:tcPr>
                </a:tc>
              </a:tr>
              <a:tr h="821335"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9pPr>
                    </a:lstStyle>
                    <a:p>
                      <a:r>
                        <a:rPr lang="en-US" altLang="zh-CN" sz="320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Activity</a:t>
                      </a:r>
                      <a:endParaRPr lang="en-US" altLang="zh-CN" sz="320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60960" marB="60960" vert="horz">
                    <a:lnL w="12700" cmpd="sng">
                      <a:solidFill>
                        <a:srgbClr val="00ADDC"/>
                      </a:solidFill>
                    </a:lnL>
                    <a:lnR w="12700" cmpd="sng">
                      <a:solidFill>
                        <a:srgbClr val="00ADDC"/>
                      </a:solidFill>
                    </a:lnR>
                    <a:lnT w="12700" cmpd="sng">
                      <a:solidFill>
                        <a:srgbClr val="00ADDC"/>
                      </a:solidFill>
                    </a:lnT>
                    <a:lnB w="12700" cmpd="sng">
                      <a:solidFill>
                        <a:srgbClr val="00ADD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DC">
                        <a:tint val="4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9pPr>
                    </a:lstStyle>
                    <a:p>
                      <a:endParaRPr lang="zh-CN" altLang="en-US" sz="320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60960" marB="60960" vert="horz">
                    <a:lnL w="12700" cmpd="sng">
                      <a:solidFill>
                        <a:srgbClr val="00ADDC"/>
                      </a:solidFill>
                    </a:lnL>
                    <a:lnR w="12700" cmpd="sng">
                      <a:solidFill>
                        <a:srgbClr val="00ADDC"/>
                      </a:solidFill>
                    </a:lnR>
                    <a:lnT w="12700" cmpd="sng">
                      <a:solidFill>
                        <a:srgbClr val="00ADDC"/>
                      </a:solidFill>
                    </a:lnT>
                    <a:lnB w="12700" cmpd="sng">
                      <a:solidFill>
                        <a:srgbClr val="00ADD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DC">
                        <a:tint val="40000"/>
                      </a:srgbClr>
                    </a:solidFill>
                  </a:tcPr>
                </a:tc>
              </a:tr>
              <a:tr h="763195"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9pPr>
                    </a:lstStyle>
                    <a:p>
                      <a:r>
                        <a:rPr lang="en-US" altLang="zh-CN" sz="320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Food</a:t>
                      </a:r>
                      <a:endParaRPr lang="en-US" altLang="zh-CN" sz="320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60960" marB="60960" vert="horz">
                    <a:lnL w="12700" cmpd="sng">
                      <a:solidFill>
                        <a:srgbClr val="00ADDC"/>
                      </a:solidFill>
                    </a:lnL>
                    <a:lnR w="12700" cmpd="sng">
                      <a:solidFill>
                        <a:srgbClr val="00ADDC"/>
                      </a:solidFill>
                    </a:lnR>
                    <a:lnT w="12700" cmpd="sng">
                      <a:solidFill>
                        <a:srgbClr val="00ADDC"/>
                      </a:solidFill>
                    </a:lnT>
                    <a:lnB w="12700" cmpd="sng">
                      <a:solidFill>
                        <a:srgbClr val="00ADD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DC">
                        <a:tint val="2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defRPr>
                      </a:lvl9pPr>
                    </a:lstStyle>
                    <a:p>
                      <a:endParaRPr lang="zh-CN" altLang="en-US" sz="320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1920" marR="121920" marT="60960" marB="60960" vert="horz">
                    <a:lnL w="12700" cmpd="sng">
                      <a:solidFill>
                        <a:srgbClr val="00ADDC"/>
                      </a:solidFill>
                    </a:lnL>
                    <a:lnR w="12700" cmpd="sng">
                      <a:solidFill>
                        <a:srgbClr val="00ADDC"/>
                      </a:solidFill>
                    </a:lnR>
                    <a:lnT w="12700" cmpd="sng">
                      <a:solidFill>
                        <a:srgbClr val="00ADDC"/>
                      </a:solidFill>
                    </a:lnT>
                    <a:lnB w="12700" cmpd="sng">
                      <a:solidFill>
                        <a:srgbClr val="00ADD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DC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720090" y="0"/>
            <a:ext cx="2524713" cy="6451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solidFill>
                  <a:schemeClr val="l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Writing</a:t>
            </a:r>
            <a:endParaRPr lang="en-US" altLang="zh-CN" sz="3600" b="1">
              <a:solidFill>
                <a:schemeClr val="l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3"/>
    </p:custData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  <p:custDataLst>
              <p:tags r:id="rId1"/>
            </p:custDataLst>
          </p:nvPr>
        </p:nvSpPr>
        <p:spPr>
          <a:xfrm>
            <a:off x="70485" y="568325"/>
            <a:ext cx="11221085" cy="5145405"/>
          </a:xfr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just">
              <a:lnSpc>
                <a:spcPct val="100000"/>
              </a:lnSpc>
              <a:buClrTx/>
              <a:buSzTx/>
              <a:buNone/>
            </a:pPr>
            <a:r>
              <a:rPr lang="en-US" altLang="zh-CN" sz="2400" b="1" kern="10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Dear Tom,</a:t>
            </a:r>
            <a:endParaRPr lang="en-US" altLang="zh-CN" sz="2400" b="1" kern="100">
              <a:solidFill>
                <a:schemeClr val="dk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lvl="0" algn="just">
              <a:lnSpc>
                <a:spcPct val="100000"/>
              </a:lnSpc>
              <a:buClrTx/>
              <a:buSzTx/>
              <a:buNone/>
            </a:pPr>
            <a:r>
              <a:rPr lang="en-US" altLang="zh-CN" sz="2400" b="1" kern="10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Delighted to know that you’re interested in the spring festival, I’d like introduce it to you.</a:t>
            </a:r>
            <a:endParaRPr lang="en-US" altLang="zh-CN" sz="2400" b="1" kern="100">
              <a:solidFill>
                <a:schemeClr val="dk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lvl="0" algn="just">
              <a:lnSpc>
                <a:spcPct val="100000"/>
              </a:lnSpc>
              <a:buClrTx/>
              <a:buSzTx/>
              <a:buNone/>
            </a:pPr>
            <a:r>
              <a:rPr lang="en-US" altLang="zh-CN" sz="2400" b="1" kern="10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Firstly, with a long history, the spring festival falls on the _______ day of the lunar month. Moreover,__________________________________</a:t>
            </a:r>
            <a:endParaRPr lang="en-US" altLang="zh-CN" sz="2400" b="1" kern="100">
              <a:solidFill>
                <a:schemeClr val="dk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lvl="0" algn="just">
              <a:lnSpc>
                <a:spcPct val="100000"/>
              </a:lnSpc>
              <a:buClrTx/>
              <a:buSzTx/>
              <a:buNone/>
            </a:pPr>
            <a:r>
              <a:rPr lang="en-US" altLang="zh-CN" sz="2400" b="1" kern="10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_____________________________________________________________. Last but not least, ________________________________________________</a:t>
            </a:r>
            <a:endParaRPr lang="en-US" altLang="zh-CN" sz="2400" b="1" kern="100">
              <a:solidFill>
                <a:schemeClr val="dk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lvl="0" algn="just">
              <a:lnSpc>
                <a:spcPct val="100000"/>
              </a:lnSpc>
              <a:buClrTx/>
              <a:buSzTx/>
              <a:buNone/>
            </a:pPr>
            <a:r>
              <a:rPr lang="en-US" altLang="zh-CN" sz="2400" b="1" kern="10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________________________________________________________________</a:t>
            </a:r>
            <a:r>
              <a:rPr lang="en-US" altLang="zh-CN" sz="2400" b="1" kern="10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2400" b="1" kern="100">
              <a:solidFill>
                <a:schemeClr val="dk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lvl="0" algn="just">
              <a:lnSpc>
                <a:spcPct val="100000"/>
              </a:lnSpc>
              <a:buClrTx/>
              <a:buSzTx/>
              <a:buNone/>
            </a:pPr>
            <a:r>
              <a:rPr lang="en-US" altLang="zh-CN" sz="2400" b="1" kern="10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If there is anything else you want to know, please write to me soon.                                                                                                                                                </a:t>
            </a:r>
            <a:endParaRPr lang="en-US" altLang="zh-CN" sz="2400" b="1" kern="100">
              <a:solidFill>
                <a:schemeClr val="dk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lvl="0" algn="r">
              <a:lnSpc>
                <a:spcPct val="100000"/>
              </a:lnSpc>
              <a:buClrTx/>
              <a:buSzTx/>
              <a:buNone/>
            </a:pPr>
            <a:r>
              <a:rPr lang="en-US" altLang="zh-CN" sz="2400" b="1" kern="10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Yours,                                                                                                                                                       Alex</a:t>
            </a:r>
            <a:endParaRPr lang="en-US" altLang="zh-CN" sz="2400" b="1" kern="100">
              <a:solidFill>
                <a:schemeClr val="dk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lvl="0" algn="just">
              <a:lnSpc>
                <a:spcPct val="150000"/>
              </a:lnSpc>
              <a:buClrTx/>
              <a:buSzTx/>
              <a:buNone/>
            </a:pPr>
            <a:endParaRPr lang="en-US" altLang="zh-CN" sz="2400" b="1" kern="100">
              <a:solidFill>
                <a:schemeClr val="dk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442720" y="2578735"/>
            <a:ext cx="8726170" cy="1272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0850" indent="-450850" algn="ctr"/>
            <a:r>
              <a:rPr lang="en-US" altLang="zh-CN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Put the finishing touches to your writing in terms   of grammar, coherence and accuracy.</a:t>
            </a:r>
            <a:endParaRPr lang="en-US" altLang="zh-CN">
              <a:solidFill>
                <a:schemeClr val="dk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41340" y="914399"/>
            <a:ext cx="275590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  <a:r>
              <a:rPr lang="en-US" altLang="zh-CN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altLang="zh-CN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0693400" y="11290300"/>
            <a:ext cx="342900" cy="254000"/>
          </a:xfrm>
          <a:prstGeom prst="cube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807700" y="12433300"/>
            <a:ext cx="330200" cy="254000"/>
          </a:xfrm>
          <a:prstGeom prst="cube">
            <a:avLst/>
          </a:prstGeom>
        </p:spPr>
      </p:pic>
    </p:spTree>
    <p:custDataLst>
      <p:tags r:id="rId4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62230"/>
            <a:ext cx="12193270" cy="6982460"/>
          </a:xfrm>
          <a:prstGeom prst="rect">
            <a:avLst/>
          </a:prstGeom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650240" y="823278"/>
            <a:ext cx="8098790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you like travel? Why?</a:t>
            </a:r>
            <a:endParaRPr lang="en-US" altLang="zh-CN" sz="3600" b="1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图示 20"/>
          <p:cNvGraphicFramePr/>
          <p:nvPr/>
        </p:nvGraphicFramePr>
        <p:xfrm>
          <a:off x="2061845" y="4046856"/>
          <a:ext cx="4963160" cy="2239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650240" y="0"/>
            <a:ext cx="1947545" cy="6451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Lead in</a:t>
            </a:r>
            <a:endParaRPr lang="en-US" altLang="zh-CN" sz="36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rcRect t="10792" b="11410"/>
          <a:stretch>
            <a:fillRect/>
          </a:stretch>
        </p:blipFill>
        <p:spPr>
          <a:xfrm>
            <a:off x="1466850" y="2298065"/>
            <a:ext cx="4135120" cy="425640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11" name="文本框 10"/>
          <p:cNvSpPr txBox="1"/>
          <p:nvPr/>
        </p:nvSpPr>
        <p:spPr>
          <a:xfrm>
            <a:off x="2555240" y="2899410"/>
            <a:ext cx="1958340" cy="5835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tasty food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5150" y="1270635"/>
            <a:ext cx="3839845" cy="4888230"/>
          </a:xfrm>
          <a:prstGeom prst="rect">
            <a:avLst/>
          </a:prstGeom>
          <a:effectLst>
            <a:outerShdw blurRad="50800" dir="8100000" algn="tr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12" name="文本框 11"/>
          <p:cNvSpPr txBox="1"/>
          <p:nvPr/>
        </p:nvSpPr>
        <p:spPr>
          <a:xfrm>
            <a:off x="3571875" y="1970405"/>
            <a:ext cx="3088640" cy="5835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beautiful scenery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rcRect l="17649" r="16651"/>
          <a:stretch>
            <a:fillRect/>
          </a:stretch>
        </p:blipFill>
        <p:spPr>
          <a:xfrm>
            <a:off x="5029835" y="644525"/>
            <a:ext cx="5018405" cy="50927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13" name="文本框 12"/>
          <p:cNvSpPr txBox="1"/>
          <p:nvPr/>
        </p:nvSpPr>
        <p:spPr>
          <a:xfrm>
            <a:off x="5398770" y="1041400"/>
            <a:ext cx="4281170" cy="5835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magnificent architecture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rcRect t="8520"/>
          <a:stretch>
            <a:fillRect/>
          </a:stretch>
        </p:blipFill>
        <p:spPr>
          <a:xfrm>
            <a:off x="6944995" y="0"/>
            <a:ext cx="3812540" cy="5229225"/>
          </a:xfrm>
          <a:prstGeom prst="rect">
            <a:avLst/>
          </a:prstGeom>
          <a:effectLst>
            <a:outerShdw blurRad="50800" dist="38100" dir="7800000" algn="tr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14" name="文本框 13"/>
          <p:cNvSpPr txBox="1"/>
          <p:nvPr/>
        </p:nvSpPr>
        <p:spPr>
          <a:xfrm>
            <a:off x="7189470" y="273685"/>
            <a:ext cx="3324225" cy="10763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different cultures and customs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" grpId="0" animBg="1"/>
      <p:bldP spid="11" grpId="0" bldLvl="0" animBg="1"/>
      <p:bldP spid="12" grpId="0" bldLvl="0" animBg="1"/>
      <p:bldP spid="13" grpId="0" bldLvl="0" animBg="1"/>
      <p:bldP spid="1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492868" y="2062265"/>
            <a:ext cx="11102501" cy="20233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l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2548" y="1017310"/>
            <a:ext cx="11108267" cy="2966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b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Travelling is a way to learn about other cultures. </a:t>
            </a:r>
            <a:endParaRPr lang="en-US" altLang="zh-CN" sz="3735" b="1">
              <a:solidFill>
                <a:schemeClr val="dk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altLang="zh-CN" sz="3735" b="1">
              <a:solidFill>
                <a:schemeClr val="dk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altLang="zh-CN" sz="3735" b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travel journal (</a:t>
            </a:r>
            <a:r>
              <a:rPr lang="en-US" altLang="zh-CN" sz="3735" b="1" i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P30-31</a:t>
            </a:r>
            <a:r>
              <a:rPr lang="en-US" altLang="zh-CN" sz="3735" b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below was written by Alex Zhang, a travel writer. He shares his experiences of some wonderful festivals around the world. </a:t>
            </a:r>
            <a:endParaRPr lang="en-US" altLang="zh-CN" sz="3735" b="1">
              <a:solidFill>
                <a:schemeClr val="dk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651510" y="1391709"/>
            <a:ext cx="70442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400">
              <a:solidFill>
                <a:schemeClr val="dk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2760" y="170180"/>
            <a:ext cx="2799080" cy="6451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chemeClr val="l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Pre-reading</a:t>
            </a:r>
            <a:endParaRPr lang="en-US" altLang="zh-CN" sz="3600" b="1">
              <a:solidFill>
                <a:schemeClr val="l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5331" y="4403725"/>
            <a:ext cx="970788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400" b="1" spc="200">
                <a:solidFill>
                  <a:schemeClr val="accent1">
                    <a:lumMod val="50000"/>
                  </a:schemeClr>
                </a:solidFill>
                <a:uFillTx/>
                <a:latin typeface="Segoe Print" panose="02000600000000000000" charset="0"/>
                <a:ea typeface="+mj-ea"/>
                <a:cs typeface="Segoe Print" panose="02000600000000000000" charset="0"/>
                <a:sym typeface="+mn-ea"/>
              </a:rPr>
              <a:t>Now let us follow his footsteps!</a:t>
            </a:r>
            <a:endParaRPr lang="en-US" altLang="zh-CN" sz="4400" b="1" spc="200">
              <a:solidFill>
                <a:schemeClr val="accent1">
                  <a:lumMod val="50000"/>
                </a:schemeClr>
              </a:solidFill>
              <a:uFillTx/>
              <a:latin typeface="Segoe Print" panose="02000600000000000000" charset="0"/>
              <a:ea typeface="+mj-ea"/>
              <a:cs typeface="Segoe Print" panose="02000600000000000000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720090" cy="694055"/>
          </a:xfrm>
          <a:prstGeom prst="rect">
            <a:avLst/>
          </a:prstGeom>
        </p:spPr>
      </p:pic>
      <p:pic>
        <p:nvPicPr>
          <p:cNvPr id="2" name="图片 1"/>
          <p:cNvPicPr/>
          <p:nvPr userDrawn="1">
            <p:custDataLst>
              <p:tags r:id="rId4"/>
            </p:custDataLst>
          </p:nvPr>
        </p:nvPicPr>
        <p:blipFill>
          <a:blip r:embed="rId5" r:link="rId6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1473"/>
            <a:ext cx="12192000" cy="6052651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8"/>
            </p:custDataLst>
          </p:nvPr>
        </p:nvSpPr>
        <p:spPr>
          <a:xfrm>
            <a:off x="0" y="0"/>
            <a:ext cx="12192635" cy="951865"/>
          </a:xfrm>
          <a:prstGeom prst="rect">
            <a:avLst/>
          </a:prstGeom>
          <a:solidFill>
            <a:srgbClr val="B6060A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15527" y="91757"/>
            <a:ext cx="10448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Reading: Alex around the world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7900086" y="2966737"/>
            <a:ext cx="960276" cy="462263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飞机 (1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760000">
            <a:off x="8668820" y="2345114"/>
            <a:ext cx="933230" cy="9332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65340" y="3874135"/>
            <a:ext cx="1256665" cy="6451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l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India</a:t>
            </a:r>
            <a:endParaRPr lang="en-US" altLang="zh-CN" sz="3600" b="1">
              <a:solidFill>
                <a:schemeClr val="l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06 -3.7037E-06 L -0.11498 0.12686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5" y="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文本框 1"/>
          <p:cNvSpPr txBox="1"/>
          <p:nvPr>
            <p:custDataLst>
              <p:tags r:id="rId1"/>
            </p:custDataLst>
          </p:nvPr>
        </p:nvSpPr>
        <p:spPr>
          <a:xfrm>
            <a:off x="903817" y="742951"/>
            <a:ext cx="10922000" cy="1272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altLang="zh-CN" sz="3200" b="1" strike="noStrike" noProof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Listen to</a:t>
            </a:r>
            <a:r>
              <a:rPr lang="zh-CN" altLang="en-US" sz="3200" b="1" strike="noStrike" noProof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travel journal </a:t>
            </a:r>
            <a:r>
              <a:rPr lang="en-US" altLang="zh-CN" sz="3200" b="1" strike="noStrike" noProof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about the Indian wedding (P30) </a:t>
            </a:r>
            <a:r>
              <a:rPr lang="zh-CN" altLang="en-US" sz="3200" b="1" strike="noStrike" noProof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carefully and </a:t>
            </a:r>
            <a:r>
              <a:rPr lang="en-US" altLang="zh-CN" sz="3200" b="1" strike="noStrike" noProof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find some detailed information:</a:t>
            </a:r>
            <a:endParaRPr lang="en-US" altLang="zh-CN" sz="3200" b="1" strike="noStrike" noProof="1">
              <a:solidFill>
                <a:schemeClr val="dk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2" name="文本框 2"/>
          <p:cNvSpPr txBox="1"/>
          <p:nvPr>
            <p:custDataLst>
              <p:tags r:id="rId2"/>
            </p:custDataLst>
          </p:nvPr>
        </p:nvSpPr>
        <p:spPr>
          <a:xfrm>
            <a:off x="903817" y="2038986"/>
            <a:ext cx="10775951" cy="4225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altLang="zh-CN" sz="3200" b="1" strike="noStrike" noProof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date: ____________________________________________</a:t>
            </a:r>
            <a:endParaRPr lang="en-US" altLang="zh-CN" sz="3200" b="1" strike="noStrike" noProof="1">
              <a:solidFill>
                <a:schemeClr val="dk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</a:pPr>
            <a:r>
              <a:rPr lang="en-US" altLang="zh-CN" sz="3200" b="1" strike="noStrike" noProof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place:   ___________________________________________</a:t>
            </a:r>
            <a:endParaRPr lang="en-US" altLang="zh-CN" sz="3200" b="1" strike="noStrike" noProof="1">
              <a:solidFill>
                <a:schemeClr val="dk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</a:pPr>
            <a:r>
              <a:rPr lang="en-US" altLang="zh-CN" sz="3200" b="1" strike="noStrike" noProof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3200" b="1" strike="noStrike" noProof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3200" b="1" strike="noStrike" noProof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guests:  __________________________________________</a:t>
            </a:r>
            <a:endParaRPr lang="en-US" altLang="zh-CN" sz="3200" b="1" strike="noStrike" noProof="1">
              <a:solidFill>
                <a:schemeClr val="dk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</a:pPr>
            <a:r>
              <a:rPr lang="en-US" altLang="zh-CN" sz="3200" b="1" strike="noStrike" noProof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bride:____________________________________________</a:t>
            </a:r>
            <a:endParaRPr lang="en-US" altLang="zh-CN" sz="3200" b="1" strike="noStrike" noProof="1">
              <a:solidFill>
                <a:schemeClr val="dk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</a:pPr>
            <a:r>
              <a:rPr lang="en-US" altLang="zh-CN" sz="3200" b="1" strike="noStrike" noProof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bridegroom:_______________________________________</a:t>
            </a:r>
            <a:endParaRPr lang="en-US" altLang="zh-CN" sz="3200" b="1" strike="noStrike" noProof="1">
              <a:solidFill>
                <a:schemeClr val="dk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</a:pPr>
            <a:r>
              <a:rPr lang="en-US" altLang="zh-CN" sz="3200" b="1" strike="noStrike" noProof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what the promises about:____________________________</a:t>
            </a:r>
            <a:endParaRPr lang="en-US" altLang="zh-CN" sz="3200" b="1" strike="noStrike" noProof="1">
              <a:solidFill>
                <a:schemeClr val="dk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</a:pPr>
            <a:r>
              <a:rPr lang="en-US" altLang="zh-CN" sz="3200" b="1" strike="noStrike" noProof="1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____________________________</a:t>
            </a:r>
            <a:endParaRPr lang="en-US" altLang="zh-CN" sz="3200" b="1" strike="noStrike" noProof="1">
              <a:solidFill>
                <a:schemeClr val="dk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3" name="文本框 4"/>
          <p:cNvSpPr txBox="1"/>
          <p:nvPr>
            <p:custDataLst>
              <p:tags r:id="rId3"/>
            </p:custDataLst>
          </p:nvPr>
        </p:nvSpPr>
        <p:spPr>
          <a:xfrm>
            <a:off x="721995" y="137795"/>
            <a:ext cx="2156460" cy="6451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R="0" lvl="0" defTabSz="914400" fontAlgn="base"/>
            <a:r>
              <a:rPr lang="en-US" altLang="zh-CN" sz="3600" b="1" spc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Scanning  </a:t>
            </a:r>
            <a:endParaRPr lang="en-US" altLang="zh-CN" sz="3600" b="1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34" name="文本框 3"/>
          <p:cNvSpPr/>
          <p:nvPr>
            <p:custDataLst>
              <p:tags r:id="rId4"/>
            </p:custDataLst>
          </p:nvPr>
        </p:nvSpPr>
        <p:spPr>
          <a:xfrm>
            <a:off x="3279776" y="2599056"/>
            <a:ext cx="6169025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In a brightly decorated hotel room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35" name="文本框 7"/>
          <p:cNvSpPr/>
          <p:nvPr>
            <p:custDataLst>
              <p:tags r:id="rId5"/>
            </p:custDataLst>
          </p:nvPr>
        </p:nvSpPr>
        <p:spPr>
          <a:xfrm>
            <a:off x="2878456" y="3266441"/>
            <a:ext cx="894715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Hundreds of guests, in formal and colorful clothes 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36" name="文本框 8"/>
          <p:cNvSpPr/>
          <p:nvPr>
            <p:custDataLst>
              <p:tags r:id="rId6"/>
            </p:custDataLst>
          </p:nvPr>
        </p:nvSpPr>
        <p:spPr>
          <a:xfrm>
            <a:off x="3444876" y="3831379"/>
            <a:ext cx="662051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Wearing an eye-catching red silk sari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37" name="文本框 9"/>
          <p:cNvSpPr/>
          <p:nvPr>
            <p:custDataLst>
              <p:tags r:id="rId7"/>
            </p:custDataLst>
          </p:nvPr>
        </p:nvSpPr>
        <p:spPr>
          <a:xfrm>
            <a:off x="3638551" y="4415367"/>
            <a:ext cx="478917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On a beautiful white horse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38" name="文本框 10"/>
          <p:cNvSpPr/>
          <p:nvPr>
            <p:custDataLst>
              <p:tags r:id="rId8"/>
            </p:custDataLst>
          </p:nvPr>
        </p:nvSpPr>
        <p:spPr>
          <a:xfrm>
            <a:off x="5814061" y="4998721"/>
            <a:ext cx="6322483" cy="15684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algn="l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How they were going to support each other and live together happily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9" name="文本框 11"/>
          <p:cNvSpPr/>
          <p:nvPr>
            <p:custDataLst>
              <p:tags r:id="rId9"/>
            </p:custDataLst>
          </p:nvPr>
        </p:nvSpPr>
        <p:spPr>
          <a:xfrm>
            <a:off x="3444876" y="2015490"/>
            <a:ext cx="223774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10 January 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U3Reading全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end="105777.000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31220" y="137795"/>
            <a:ext cx="648335" cy="7308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51000" y="2200910"/>
            <a:ext cx="9128125" cy="14452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This is a travel journal, so what other important information is missing?</a:t>
            </a:r>
            <a:endParaRPr lang="zh-CN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 fill="hold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 fill="hold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 fill="hold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 fill="hold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 fill="hold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 fill="hold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3" dur="indefinite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2534" grpId="0"/>
      <p:bldP spid="22535" grpId="0"/>
      <p:bldP spid="22536" grpId="0"/>
      <p:bldP spid="22537" grpId="0"/>
      <p:bldP spid="22538" grpId="0"/>
      <p:bldP spid="22539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651510" y="1391709"/>
            <a:ext cx="70442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400">
              <a:solidFill>
                <a:schemeClr val="dk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图片 15" descr="07f5d797c4d0729897e4e1f5f5278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2305"/>
            <a:ext cx="12192000" cy="5533390"/>
          </a:xfrm>
          <a:prstGeom prst="rect">
            <a:avLst/>
          </a:prstGeom>
        </p:spPr>
      </p:pic>
      <p:sp>
        <p:nvSpPr>
          <p:cNvPr id="17" name="椭圆 16"/>
          <p:cNvSpPr/>
          <p:nvPr/>
        </p:nvSpPr>
        <p:spPr>
          <a:xfrm>
            <a:off x="6904990" y="2407920"/>
            <a:ext cx="1973580" cy="952500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8267700" y="5243195"/>
            <a:ext cx="1973580" cy="952500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651510" y="1391709"/>
            <a:ext cx="70442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400">
              <a:solidFill>
                <a:schemeClr val="dk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图片 6" descr="cd6da662707d368c30ac4aad01767d0"/>
          <p:cNvPicPr>
            <a:picLocks noChangeAspect="1"/>
          </p:cNvPicPr>
          <p:nvPr/>
        </p:nvPicPr>
        <p:blipFill>
          <a:blip r:embed="rId2"/>
          <a:srcRect l="6569" t="5620" r="4590" b="3897"/>
          <a:stretch>
            <a:fillRect/>
          </a:stretch>
        </p:blipFill>
        <p:spPr>
          <a:xfrm>
            <a:off x="1558290" y="-123825"/>
            <a:ext cx="9448800" cy="710565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7461885" y="950595"/>
            <a:ext cx="3469640" cy="3429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1885315" y="1381760"/>
            <a:ext cx="3592195" cy="1016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6432550" y="4184015"/>
            <a:ext cx="3886835" cy="20955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1558290" y="4636135"/>
            <a:ext cx="3999865" cy="3556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/>
          <p:cNvSpPr/>
          <p:nvPr/>
        </p:nvSpPr>
        <p:spPr>
          <a:xfrm>
            <a:off x="6847840" y="2717165"/>
            <a:ext cx="2336800" cy="620395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8460105" y="1381760"/>
            <a:ext cx="2336800" cy="620395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48336" y="1"/>
            <a:ext cx="6390639" cy="7455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Further reading and thinking</a:t>
            </a:r>
            <a:endParaRPr kumimoji="0" lang="en-US" altLang="zh-CN" sz="36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974090"/>
            <a:ext cx="12192635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33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What did Alex think of the Indian wedding? Use details in the travel journal to support your opinion.</a:t>
            </a:r>
            <a:endParaRPr kumimoji="0" lang="en-US" altLang="zh-CN" sz="3600" b="0" i="0" u="none" strike="noStrike" kern="1200" cap="none" spc="0" normalizeH="0" baseline="0" noProof="0">
              <a:ln>
                <a:noFill/>
              </a:ln>
              <a:solidFill>
                <a:srgbClr val="3333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847580" y="2143760"/>
            <a:ext cx="203009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precious</a:t>
            </a:r>
            <a:endParaRPr lang="en-US" altLang="zh-CN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752590" y="3555961"/>
            <a:ext cx="329147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romantic</a:t>
            </a:r>
            <a:endParaRPr lang="en-US" altLang="zh-CN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027160" y="2903181"/>
            <a:ext cx="329147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impressive</a:t>
            </a:r>
            <a:endParaRPr lang="en-US" altLang="zh-CN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6890" y="2319655"/>
            <a:ext cx="97637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Line 1: I knew it would be the opportunity of a lifetime.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6890" y="3049905"/>
            <a:ext cx="97637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Line 7: ...but a few made a deep impression on me.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16890" y="3728085"/>
            <a:ext cx="70542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Line 16: It was very romantic!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3" grpId="0"/>
      <p:bldP spid="13" grpId="1"/>
      <p:bldP spid="15" grpId="0"/>
      <p:bldP spid="15" grpId="1"/>
      <p:bldP spid="3" grpId="0"/>
      <p:bldP spid="9" grpId="0"/>
      <p:bldP spid="10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00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01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02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03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04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05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06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07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6*i*0"/>
  <p:tag name="KSO_WM_UNIT_INDEX" val="0"/>
  <p:tag name="KSO_WM_UNIT_LAYERLEVEL" val="1"/>
  <p:tag name="KSO_WM_UNIT_SUBTYPE" val="h"/>
  <p:tag name="KSO_WM_UNIT_TYPE" val="i"/>
</p:tagLst>
</file>

<file path=ppt/tags/tag108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09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10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11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12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13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14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15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16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7*i*0"/>
  <p:tag name="KSO_WM_UNIT_INDEX" val="0"/>
  <p:tag name="KSO_WM_UNIT_LAYERLEVEL" val="1"/>
  <p:tag name="KSO_WM_UNIT_SUBTYPE" val="h"/>
  <p:tag name="KSO_WM_UNIT_TYPE" val="i"/>
</p:tagLst>
</file>

<file path=ppt/tags/tag117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18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19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20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21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22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23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24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25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26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27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8*i*0"/>
  <p:tag name="KSO_WM_UNIT_INDEX" val="0"/>
  <p:tag name="KSO_WM_UNIT_LAYERLEVEL" val="1"/>
  <p:tag name="KSO_WM_UNIT_SUBTYPE" val="h"/>
  <p:tag name="KSO_WM_UNIT_TYPE" val="i"/>
</p:tagLst>
</file>

<file path=ppt/tags/tag128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29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30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31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32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33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34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35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4569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3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4569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40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4569"/>
  <p:tag name="KSO_WM_TEMPLATE_MASTER_THUMB_INDEX" val="12"/>
  <p:tag name="KSO_WM_TEMPLATE_MASTER_TYPE" val="1"/>
  <p:tag name="KSO_WM_TEMPLATE_SUBCATEGORY" val="0"/>
  <p:tag name="KSO_WM_TEMPLATE_THUMBS_INDEX" val="1、4、7、9、12、16、21、24、25、26、27、28、31、35、40、41、42、43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TAG_VERSION" val="1.0"/>
  <p:tag name="KSO_WM_TEMPLATE_CATEGORY" val="custom"/>
  <p:tag name="KSO_WM_TEMPLATE_INDEX" val="20204569"/>
  <p:tag name="KSO_WM_UNIT_COMPATIBLE" val="0"/>
  <p:tag name="KSO_WM_UNIT_DIAGRAM_ISNUMVISUAL" val="0"/>
  <p:tag name="KSO_WM_UNIT_DIAGRAM_ISREFERUNIT" val="0"/>
  <p:tag name="KSO_WM_UNIT_HIGHLIGHT" val="0"/>
  <p:tag name="KSO_WM_UNIT_ID" val="custom20204569_1*a*1"/>
  <p:tag name="KSO_WM_UNIT_ISCONTENTSTITLE" val="0"/>
  <p:tag name="KSO_WM_UNIT_LAYERLEVEL" val="1"/>
  <p:tag name="KSO_WM_UNIT_NOCLEAR" val="0"/>
  <p:tag name="KSO_WM_UNIT_PRESET_TEXT" val="国风通用"/>
  <p:tag name="KSO_WM_UNIT_VALUE" val="10"/>
</p:tagLst>
</file>

<file path=ppt/tags/tag203.xml><?xml version="1.0" encoding="utf-8"?>
<p:tagLst xmlns:p="http://schemas.openxmlformats.org/presentationml/2006/main">
  <p:tag name="KSO_WM_BEAUTIFY_FLAG" val="#wm#"/>
  <p:tag name="KSO_WM_SLIDE_ID" val="custom20204569_1"/>
  <p:tag name="KSO_WM_SLIDE_INDEX" val="1"/>
  <p:tag name="KSO_WM_SLIDE_ITEM_CNT" val="0"/>
  <p:tag name="KSO_WM_SLIDE_LAYOUT" val="a_b"/>
  <p:tag name="KSO_WM_SLIDE_LAYOUT_CNT" val="1_1"/>
  <p:tag name="KSO_WM_SLIDE_SUBTYPE" val="pureTxt"/>
  <p:tag name="KSO_WM_SLIDE_TYPE" val="title"/>
  <p:tag name="KSO_WM_SPECIAL_SOURCE" val="bdnull"/>
  <p:tag name="KSO_WM_TAG_VERSION" val="1.0"/>
  <p:tag name="KSO_WM_TEMPLATE_CATEGORY" val="custom"/>
  <p:tag name="KSO_WM_TEMPLATE_COLOR_TYPE" val="1"/>
  <p:tag name="KSO_WM_TEMPLATE_INDEX" val="20204569"/>
  <p:tag name="KSO_WM_TEMPLATE_MASTER_THUMB_INDEX" val="12"/>
  <p:tag name="KSO_WM_TEMPLATE_MASTER_TYPE" val="1"/>
  <p:tag name="KSO_WM_TEMPLATE_SUBCATEGORY" val="0"/>
  <p:tag name="KSO_WM_TEMPLATE_THUMBS_INDEX" val="1、4、7、9、12、16、21、24、25、26、27、28、31、35、40、41、42、43"/>
  <p:tag name="ISLIDE.PICTURE" val="#741110;#726256;#123961;#123898;"/>
</p:tagLst>
</file>

<file path=ppt/tags/tag204.xml><?xml version="1.0" encoding="utf-8"?>
<p:tagLst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205.xml><?xml version="1.0" encoding="utf-8"?>
<p:tagLst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206.xml><?xml version="1.0" encoding="utf-8"?>
<p:tagLst xmlns:p="http://schemas.openxmlformats.org/presentationml/2006/main">
  <p:tag name="KSO_WM_UNIT_FILL_FORE_SCHEMECOLOR_INDEX" val="8"/>
  <p:tag name="KSO_WM_UNIT_FILL_FORE_SCHEMECOLOR_INDEX_BRIGHTNESS" val="0.8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207.xml><?xml version="1.0" encoding="utf-8"?>
<p:tagLst xmlns:p="http://schemas.openxmlformats.org/presentationml/2006/main">
  <p:tag name="KSO_WM_UNIT_TEXT_FILL_FORE_SCHEMECOLOR_INDEX" val="13"/>
  <p:tag name="KSO_WM_UNIT_TEXT_FILL_FORE_SCHEMECOLOR_INDEX_BRIGHTNESS" val="0"/>
  <p:tag name="KSO_WM_UNIT_TEXT_FILL_TYPE" val="1"/>
</p:tagLst>
</file>

<file path=ppt/tags/tag208.xml><?xml version="1.0" encoding="utf-8"?>
<p:tagLst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209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  <p:tag name="WM_BEAUTIFY_SHAPE_IDENTITY" val="{73fdb41a-b5d3-47c9-a0e6-265ab7e868e1}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0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  <p:tag name="WM_BEAUTIFY_SHAPE_IDENTITY" val="{03c58f1b-e57a-4249-8f77-16b7dcb034b5}"/>
</p:tagLst>
</file>

<file path=ppt/tags/tag211.xml><?xml version="1.0" encoding="utf-8"?>
<p:tagLst xmlns:p="http://schemas.openxmlformats.org/presentationml/2006/main">
  <p:tag name="KSO_WM_UNIT_LINE_FILL_TYPE" val="2"/>
  <p:tag name="KSO_WM_UNIT_LINE_FORE_SCHEMECOLOR_INDEX" val="5"/>
  <p:tag name="KSO_WM_UNIT_LINE_FORE_SCHEMECOLOR_INDEX_BRIGHTNESS" val="0"/>
</p:tagLst>
</file>

<file path=ppt/tags/tag212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SPECIAL_SOURCE" val="bdnull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13.xml><?xml version="1.0" encoding="utf-8"?>
<p:tagLst xmlns:p="http://schemas.openxmlformats.org/presentationml/2006/main">
  <p:tag name="AS_UNIQUEID" val="1515"/>
  <p:tag name="KSO_WM_UNIT_TEXT_FILL_FORE_SCHEMECOLOR_INDEX" val="13"/>
  <p:tag name="KSO_WM_UNIT_TEXT_FILL_FORE_SCHEMECOLOR_INDEX_BRIGHTNESS" val="0"/>
  <p:tag name="KSO_WM_UNIT_TEXT_FILL_TYPE" val="1"/>
</p:tagLst>
</file>

<file path=ppt/tags/tag214.xml><?xml version="1.0" encoding="utf-8"?>
<p:tagLst xmlns:p="http://schemas.openxmlformats.org/presentationml/2006/main">
  <p:tag name="AS_UNIQUEID" val="1516"/>
  <p:tag name="KSO_WM_UNIT_TEXT_FILL_FORE_SCHEMECOLOR_INDEX" val="13"/>
  <p:tag name="KSO_WM_UNIT_TEXT_FILL_FORE_SCHEMECOLOR_INDEX_BRIGHTNESS" val="0"/>
  <p:tag name="KSO_WM_UNIT_TEXT_FILL_TYPE" val="1"/>
</p:tagLst>
</file>

<file path=ppt/tags/tag215.xml><?xml version="1.0" encoding="utf-8"?>
<p:tagLst xmlns:p="http://schemas.openxmlformats.org/presentationml/2006/main">
  <p:tag name="AS_UNIQUEID" val="1517"/>
</p:tagLst>
</file>

<file path=ppt/tags/tag216.xml><?xml version="1.0" encoding="utf-8"?>
<p:tagLst xmlns:p="http://schemas.openxmlformats.org/presentationml/2006/main">
  <p:tag name="AS_UNIQUEID" val="1518"/>
  <p:tag name="KSO_WM_UNIT_TEXT_FILL_FORE_SCHEMECOLOR_INDEX" val="13"/>
  <p:tag name="KSO_WM_UNIT_TEXT_FILL_FORE_SCHEMECOLOR_INDEX_BRIGHTNESS" val="0"/>
  <p:tag name="KSO_WM_UNIT_TEXT_FILL_TYPE" val="1"/>
</p:tagLst>
</file>

<file path=ppt/tags/tag217.xml><?xml version="1.0" encoding="utf-8"?>
<p:tagLst xmlns:p="http://schemas.openxmlformats.org/presentationml/2006/main">
  <p:tag name="AS_UNIQUEID" val="1519"/>
  <p:tag name="KSO_WM_UNIT_TEXT_FILL_FORE_SCHEMECOLOR_INDEX" val="13"/>
  <p:tag name="KSO_WM_UNIT_TEXT_FILL_FORE_SCHEMECOLOR_INDEX_BRIGHTNESS" val="0"/>
  <p:tag name="KSO_WM_UNIT_TEXT_FILL_TYPE" val="1"/>
</p:tagLst>
</file>

<file path=ppt/tags/tag218.xml><?xml version="1.0" encoding="utf-8"?>
<p:tagLst xmlns:p="http://schemas.openxmlformats.org/presentationml/2006/main">
  <p:tag name="AS_UNIQUEID" val="1520"/>
  <p:tag name="KSO_WM_UNIT_TEXT_FILL_FORE_SCHEMECOLOR_INDEX" val="13"/>
  <p:tag name="KSO_WM_UNIT_TEXT_FILL_FORE_SCHEMECOLOR_INDEX_BRIGHTNESS" val="0"/>
  <p:tag name="KSO_WM_UNIT_TEXT_FILL_TYPE" val="1"/>
</p:tagLst>
</file>

<file path=ppt/tags/tag219.xml><?xml version="1.0" encoding="utf-8"?>
<p:tagLst xmlns:p="http://schemas.openxmlformats.org/presentationml/2006/main">
  <p:tag name="AS_UNIQUEID" val="1521"/>
  <p:tag name="KSO_WM_UNIT_TEXT_FILL_FORE_SCHEMECOLOR_INDEX" val="13"/>
  <p:tag name="KSO_WM_UNIT_TEXT_FILL_FORE_SCHEMECOLOR_INDEX_BRIGHTNESS" val="0"/>
  <p:tag name="KSO_WM_UNIT_TEXT_FILL_TYPE" val="1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0.xml><?xml version="1.0" encoding="utf-8"?>
<p:tagLst xmlns:p="http://schemas.openxmlformats.org/presentationml/2006/main">
  <p:tag name="AS_UNIQUEID" val="1522"/>
  <p:tag name="KSO_WM_UNIT_TEXT_FILL_FORE_SCHEMECOLOR_INDEX" val="13"/>
  <p:tag name="KSO_WM_UNIT_TEXT_FILL_FORE_SCHEMECOLOR_INDEX_BRIGHTNESS" val="0"/>
  <p:tag name="KSO_WM_UNIT_TEXT_FILL_TYPE" val="1"/>
</p:tagLst>
</file>

<file path=ppt/tags/tag221.xml><?xml version="1.0" encoding="utf-8"?>
<p:tagLst xmlns:p="http://schemas.openxmlformats.org/presentationml/2006/main">
  <p:tag name="AS_UNIQUEID" val="1523"/>
  <p:tag name="KSO_WM_UNIT_TEXT_FILL_FORE_SCHEMECOLOR_INDEX" val="13"/>
  <p:tag name="KSO_WM_UNIT_TEXT_FILL_FORE_SCHEMECOLOR_INDEX_BRIGHTNESS" val="0"/>
  <p:tag name="KSO_WM_UNIT_TEXT_FILL_TYPE" val="1"/>
</p:tagLst>
</file>

<file path=ppt/tags/tag222.xml><?xml version="1.0" encoding="utf-8"?>
<p:tagLst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223.xml><?xml version="1.0" encoding="utf-8"?>
<p:tagLst xmlns:p="http://schemas.openxmlformats.org/presentationml/2006/main">
  <p:tag name="KSO_WM_UNIT_TEXT_FILL_FORE_SCHEMECOLOR_INDEX" val="13"/>
  <p:tag name="KSO_WM_UNIT_TEXT_FILL_FORE_SCHEMECOLOR_INDEX_BRIGHTNESS" val="0"/>
  <p:tag name="KSO_WM_UNIT_TEXT_FILL_TYPE" val="1"/>
</p:tagLst>
</file>

<file path=ppt/tags/tag224.xml><?xml version="1.0" encoding="utf-8"?>
<p:tagLst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225.xml><?xml version="1.0" encoding="utf-8"?>
<p:tagLst xmlns:p="http://schemas.openxmlformats.org/presentationml/2006/main">
  <p:tag name="KSO_WM_UNIT_TEXT_FILL_FORE_SCHEMECOLOR_INDEX" val="13"/>
  <p:tag name="KSO_WM_UNIT_TEXT_FILL_FORE_SCHEMECOLOR_INDEX_BRIGHTNESS" val="0"/>
  <p:tag name="KSO_WM_UNIT_TEXT_FILL_TYPE" val="1"/>
</p:tagLst>
</file>

<file path=ppt/tags/tag226.xml><?xml version="1.0" encoding="utf-8"?>
<p:tagLst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227.xml><?xml version="1.0" encoding="utf-8"?>
<p:tagLst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228.xml><?xml version="1.0" encoding="utf-8"?>
<p:tagLst xmlns:p="http://schemas.openxmlformats.org/presentationml/2006/main">
  <p:tag name="AS_UNIQUEID" val="152"/>
</p:tagLst>
</file>

<file path=ppt/tags/tag229.xml><?xml version="1.0" encoding="utf-8"?>
<p:tagLst xmlns:p="http://schemas.openxmlformats.org/presentationml/2006/main">
  <p:tag name="AS_UNIQUEID" val="877"/>
</p:tagLst>
</file>

<file path=ppt/tags/tag2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30.xml><?xml version="1.0" encoding="utf-8"?>
<p:tagLst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231.xml><?xml version="1.0" encoding="utf-8"?>
<p:tagLst xmlns:p="http://schemas.openxmlformats.org/presentationml/2006/main">
  <p:tag name="AS_UNIQUEID" val="2"/>
</p:tagLst>
</file>

<file path=ppt/tags/tag232.xml><?xml version="1.0" encoding="utf-8"?>
<p:tagLst xmlns:p="http://schemas.openxmlformats.org/presentationml/2006/main">
  <p:tag name="AS_UNIQUEID" val="0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9267*5026*721*721"/>
</p:tagLst>
</file>

<file path=ppt/tags/tag233.xml><?xml version="1.0" encoding="utf-8"?>
<p:tagLst xmlns:p="http://schemas.openxmlformats.org/presentationml/2006/main">
  <p:tag name="KSO_WM_SPECIAL_SOURCE" val="bdnull"/>
</p:tagLst>
</file>

<file path=ppt/tags/tag234.xml><?xml version="1.0" encoding="utf-8"?>
<p:tagLst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235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  <p:tag name="WM_BEAUTIFY_SHAPE_IDENTITY" val="{87f61939-50d0-48ec-a4cd-7cfd54df57f2}"/>
</p:tagLst>
</file>

<file path=ppt/tags/tag236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  <p:tag name="WM_BEAUTIFY_SHAPE_IDENTITY" val="{c4af3318-8d91-4c13-9825-be0db29a517b}"/>
</p:tagLst>
</file>

<file path=ppt/tags/tag237.xml><?xml version="1.0" encoding="utf-8"?>
<p:tagLst xmlns:p="http://schemas.openxmlformats.org/presentationml/2006/main">
  <p:tag name="KSO_WM_UNIT_FILL_FORE_SCHEMECOLOR_INDEX" val="9"/>
  <p:tag name="KSO_WM_UNIT_FILL_FORE_SCHEMECOLOR_INDEX_BRIGHTNESS" val="0.6"/>
  <p:tag name="KSO_WM_UNIT_FILL_TYPE" val="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</p:tagLst>
</file>

<file path=ppt/tags/tag238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SPECIAL_SOURCE" val="bdnull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39.xml><?xml version="1.0" encoding="utf-8"?>
<p:tagLst xmlns:p="http://schemas.openxmlformats.org/presentationml/2006/main">
  <p:tag name="AS_UNIQUEID" val="20"/>
</p:tagLst>
</file>

<file path=ppt/tags/tag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40.xml><?xml version="1.0" encoding="utf-8"?>
<p:tagLst xmlns:p="http://schemas.openxmlformats.org/presentationml/2006/main">
  <p:tag name="KSO_WM_SPECIAL_SOURCE" val="bdnull"/>
</p:tagLst>
</file>

<file path=ppt/tags/tag241.xml><?xml version="1.0" encoding="utf-8"?>
<p:tagLst xmlns:p="http://schemas.openxmlformats.org/presentationml/2006/main">
  <p:tag name="KSO_WM_UNIT_TEXT_FILL_FORE_SCHEMECOLOR_INDEX" val="13"/>
  <p:tag name="KSO_WM_UNIT_TEXT_FILL_FORE_SCHEMECOLOR_INDEX_BRIGHTNESS" val="0"/>
  <p:tag name="KSO_WM_UNIT_TEXT_FILL_TYPE" val="1"/>
</p:tagLst>
</file>

<file path=ppt/tags/tag242.xml><?xml version="1.0" encoding="utf-8"?>
<p:tagLst xmlns:p="http://schemas.openxmlformats.org/presentationml/2006/main">
  <p:tag name="KSO_WM_UNIT_LINE_FILL_TYPE" val="2"/>
  <p:tag name="KSO_WM_UNIT_LINE_FORE_SCHEMECOLOR_INDEX" val="5"/>
  <p:tag name="KSO_WM_UNIT_LINE_FORE_SCHEMECOLOR_INDEX_BRIGHTNESS" val="0"/>
  <p:tag name="KSO_WM_UNIT_TEXT_FILL_FORE_SCHEMECOLOR_INDEX" val="13"/>
  <p:tag name="KSO_WM_UNIT_TEXT_FILL_FORE_SCHEMECOLOR_INDEX_BRIGHTNESS" val="0"/>
  <p:tag name="KSO_WM_UNIT_TEXT_FILL_TYPE" val="1"/>
</p:tagLst>
</file>

<file path=ppt/tags/tag243.xml><?xml version="1.0" encoding="utf-8"?>
<p:tagLst xmlns:p="http://schemas.openxmlformats.org/presentationml/2006/main">
  <p:tag name="KSO_WM_UNIT_FILL_FORE_SCHEMECOLOR_INDEX" val="14"/>
  <p:tag name="KSO_WM_UNIT_FILL_FORE_SCHEMECOLOR_INDEX_BRIGHTNESS" val="0"/>
  <p:tag name="KSO_WM_UNIT_FILL_TYPE" val="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</p:tagLst>
</file>

<file path=ppt/tags/tag244.xml><?xml version="1.0" encoding="utf-8"?>
<p:tagLst xmlns:p="http://schemas.openxmlformats.org/presentationml/2006/main">
  <p:tag name="KSO_WM_UNIT_FILL_FORE_SCHEMECOLOR_INDEX" val="14"/>
  <p:tag name="KSO_WM_UNIT_FILL_FORE_SCHEMECOLOR_INDEX_BRIGHTNESS" val="0"/>
  <p:tag name="KSO_WM_UNIT_FILL_TYPE" val="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</p:tagLst>
</file>

<file path=ppt/tags/tag245.xml><?xml version="1.0" encoding="utf-8"?>
<p:tagLst xmlns:p="http://schemas.openxmlformats.org/presentationml/2006/main">
  <p:tag name="KSO_WM_UNIT_FILL_FORE_SCHEMECOLOR_INDEX" val="14"/>
  <p:tag name="KSO_WM_UNIT_FILL_FORE_SCHEMECOLOR_INDEX_BRIGHTNESS" val="0"/>
  <p:tag name="KSO_WM_UNIT_FILL_TYPE" val="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</p:tagLst>
</file>

<file path=ppt/tags/tag246.xml><?xml version="1.0" encoding="utf-8"?>
<p:tagLst xmlns:p="http://schemas.openxmlformats.org/presentationml/2006/main">
  <p:tag name="KSO_WM_UNIT_FILL_FORE_SCHEMECOLOR_INDEX" val="14"/>
  <p:tag name="KSO_WM_UNIT_FILL_FORE_SCHEMECOLOR_INDEX_BRIGHTNESS" val="0"/>
  <p:tag name="KSO_WM_UNIT_FILL_TYPE" val="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</p:tagLst>
</file>

<file path=ppt/tags/tag247.xml><?xml version="1.0" encoding="utf-8"?>
<p:tagLst xmlns:p="http://schemas.openxmlformats.org/presentationml/2006/main">
  <p:tag name="KSO_WM_UNIT_FILL_FORE_SCHEMECOLOR_INDEX" val="14"/>
  <p:tag name="KSO_WM_UNIT_FILL_FORE_SCHEMECOLOR_INDEX_BRIGHTNESS" val="0"/>
  <p:tag name="KSO_WM_UNIT_FILL_TYPE" val="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</p:tagLst>
</file>

<file path=ppt/tags/tag248.xml><?xml version="1.0" encoding="utf-8"?>
<p:tagLst xmlns:p="http://schemas.openxmlformats.org/presentationml/2006/main">
  <p:tag name="KSO_WM_UNIT_FILL_FORE_SCHEMECOLOR_INDEX" val="5"/>
  <p:tag name="KSO_WM_UNIT_FILL_FORE_SCHEMECOLOR_INDEX_BRIGHTNESS" val="0"/>
  <p:tag name="KSO_WM_UNIT_FILL_TYPE" val="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</p:tagLst>
</file>

<file path=ppt/tags/tag249.xml><?xml version="1.0" encoding="utf-8"?>
<p:tagLst xmlns:p="http://schemas.openxmlformats.org/presentationml/2006/main">
  <p:tag name="KSO_WM_UNIT_FILL_FORE_SCHEMECOLOR_INDEX" val="5"/>
  <p:tag name="KSO_WM_UNIT_FILL_FORE_SCHEMECOLOR_INDEX_BRIGHTNESS" val="0"/>
  <p:tag name="KSO_WM_UNIT_FILL_TYPE" val="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</p:tagLst>
</file>

<file path=ppt/tags/tag2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50.xml><?xml version="1.0" encoding="utf-8"?>
<p:tagLst xmlns:p="http://schemas.openxmlformats.org/presentationml/2006/main">
  <p:tag name="KSO_WM_UNIT_FILL_FORE_SCHEMECOLOR_INDEX" val="5"/>
  <p:tag name="KSO_WM_UNIT_FILL_FORE_SCHEMECOLOR_INDEX_BRIGHTNESS" val="0"/>
  <p:tag name="KSO_WM_UNIT_FILL_TYPE" val="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</p:tagLst>
</file>

<file path=ppt/tags/tag251.xml><?xml version="1.0" encoding="utf-8"?>
<p:tagLst xmlns:p="http://schemas.openxmlformats.org/presentationml/2006/main">
  <p:tag name="KSO_WM_UNIT_FILL_FORE_SCHEMECOLOR_INDEX" val="5"/>
  <p:tag name="KSO_WM_UNIT_FILL_FORE_SCHEMECOLOR_INDEX_BRIGHTNESS" val="0"/>
  <p:tag name="KSO_WM_UNIT_FILL_TYPE" val="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</p:tagLst>
</file>

<file path=ppt/tags/tag252.xml><?xml version="1.0" encoding="utf-8"?>
<p:tagLst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253.xml><?xml version="1.0" encoding="utf-8"?>
<p:tagLst xmlns:p="http://schemas.openxmlformats.org/presentationml/2006/main">
  <p:tag name="AS_UNIQUEID" val="863"/>
</p:tagLst>
</file>

<file path=ppt/tags/tag254.xml><?xml version="1.0" encoding="utf-8"?>
<p:tagLst xmlns:p="http://schemas.openxmlformats.org/presentationml/2006/main">
  <p:tag name="AS_UNIQUEID" val="865"/>
</p:tagLst>
</file>

<file path=ppt/tags/tag255.xml><?xml version="1.0" encoding="utf-8"?>
<p:tagLst xmlns:p="http://schemas.openxmlformats.org/presentationml/2006/main">
  <p:tag name="KSO_WM_SPECIAL_SOURCE" val="bdnull"/>
</p:tagLst>
</file>

<file path=ppt/tags/tag256.xml><?xml version="1.0" encoding="utf-8"?>
<p:tagLst xmlns:p="http://schemas.openxmlformats.org/presentationml/2006/main">
  <p:tag name="AS_UNIQUEID" val="853"/>
</p:tagLst>
</file>

<file path=ppt/tags/tag257.xml><?xml version="1.0" encoding="utf-8"?>
<p:tagLst xmlns:p="http://schemas.openxmlformats.org/presentationml/2006/main">
  <p:tag name="AS_UNIQUEID" val="854"/>
</p:tagLst>
</file>

<file path=ppt/tags/tag258.xml><?xml version="1.0" encoding="utf-8"?>
<p:tagLst xmlns:p="http://schemas.openxmlformats.org/presentationml/2006/main">
  <p:tag name="AS_UNIQUEID" val="43"/>
</p:tagLst>
</file>

<file path=ppt/tags/tag259.xml><?xml version="1.0" encoding="utf-8"?>
<p:tagLst xmlns:p="http://schemas.openxmlformats.org/presentationml/2006/main">
  <p:tag name="AS_UNIQUEID" val="47"/>
</p:tagLst>
</file>

<file path=ppt/tags/tag2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60.xml><?xml version="1.0" encoding="utf-8"?>
<p:tagLst xmlns:p="http://schemas.openxmlformats.org/presentationml/2006/main">
  <p:tag name="AS_UNIQUEID" val="48"/>
</p:tagLst>
</file>

<file path=ppt/tags/tag261.xml><?xml version="1.0" encoding="utf-8"?>
<p:tagLst xmlns:p="http://schemas.openxmlformats.org/presentationml/2006/main">
  <p:tag name="AS_UNIQUEID" val="1483"/>
</p:tagLst>
</file>

<file path=ppt/tags/tag262.xml><?xml version="1.0" encoding="utf-8"?>
<p:tagLst xmlns:p="http://schemas.openxmlformats.org/presentationml/2006/main">
  <p:tag name="AS_UNIQUEID" val="47"/>
</p:tagLst>
</file>

<file path=ppt/tags/tag263.xml><?xml version="1.0" encoding="utf-8"?>
<p:tagLst xmlns:p="http://schemas.openxmlformats.org/presentationml/2006/main">
  <p:tag name="AS_UNIQUEID" val="48"/>
</p:tagLst>
</file>

<file path=ppt/tags/tag264.xml><?xml version="1.0" encoding="utf-8"?>
<p:tagLst xmlns:p="http://schemas.openxmlformats.org/presentationml/2006/main">
  <p:tag name="KSO_WM_SPECIAL_SOURCE" val="bdnull"/>
</p:tagLst>
</file>

<file path=ppt/tags/tag265.xml><?xml version="1.0" encoding="utf-8"?>
<p:tagLst xmlns:p="http://schemas.openxmlformats.org/presentationml/2006/main">
  <p:tag name="AS_UNIQUEID" val="43"/>
</p:tagLst>
</file>

<file path=ppt/tags/tag266.xml><?xml version="1.0" encoding="utf-8"?>
<p:tagLst xmlns:p="http://schemas.openxmlformats.org/presentationml/2006/main">
  <p:tag name="AS_UNIQUEID" val="47"/>
</p:tagLst>
</file>

<file path=ppt/tags/tag267.xml><?xml version="1.0" encoding="utf-8"?>
<p:tagLst xmlns:p="http://schemas.openxmlformats.org/presentationml/2006/main">
  <p:tag name="AS_UNIQUEID" val="48"/>
</p:tagLst>
</file>

<file path=ppt/tags/tag268.xml><?xml version="1.0" encoding="utf-8"?>
<p:tagLst xmlns:p="http://schemas.openxmlformats.org/presentationml/2006/main">
  <p:tag name="AS_UNIQUEID" val="1485"/>
</p:tagLst>
</file>

<file path=ppt/tags/tag269.xml><?xml version="1.0" encoding="utf-8"?>
<p:tagLst xmlns:p="http://schemas.openxmlformats.org/presentationml/2006/main">
  <p:tag name="AS_UNIQUEID" val="47"/>
</p:tagLst>
</file>

<file path=ppt/tags/tag2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70.xml><?xml version="1.0" encoding="utf-8"?>
<p:tagLst xmlns:p="http://schemas.openxmlformats.org/presentationml/2006/main">
  <p:tag name="KSO_WM_SPECIAL_SOURCE" val="bdnull"/>
</p:tagLst>
</file>

<file path=ppt/tags/tag271.xml><?xml version="1.0" encoding="utf-8"?>
<p:tagLst xmlns:p="http://schemas.openxmlformats.org/presentationml/2006/main">
  <p:tag name="KSO_WM_UNIT_TEXT_FILL_FORE_SCHEMECOLOR_INDEX" val="13"/>
  <p:tag name="KSO_WM_UNIT_TEXT_FILL_FORE_SCHEMECOLOR_INDEX_BRIGHTNESS" val="0"/>
  <p:tag name="KSO_WM_UNIT_TEXT_FILL_TYPE" val="1"/>
</p:tagLst>
</file>

<file path=ppt/tags/tag272.xml><?xml version="1.0" encoding="utf-8"?>
<p:tagLst xmlns:p="http://schemas.openxmlformats.org/presentationml/2006/main">
  <p:tag name="AS_UNIQUEID" val="1621"/>
</p:tagLst>
</file>

<file path=ppt/tags/tag273.xml><?xml version="1.0" encoding="utf-8"?>
<p:tagLst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274.xml><?xml version="1.0" encoding="utf-8"?>
<p:tagLst xmlns:p="http://schemas.openxmlformats.org/presentationml/2006/main">
  <p:tag name="KSO_WM_UNIT_TEXT_FILL_FORE_SCHEMECOLOR_INDEX" val="13"/>
  <p:tag name="KSO_WM_UNIT_TEXT_FILL_FORE_SCHEMECOLOR_INDEX_BRIGHTNESS" val="0"/>
  <p:tag name="KSO_WM_UNIT_TEXT_FILL_TYPE" val="1"/>
</p:tagLst>
</file>

<file path=ppt/tags/tag275.xml><?xml version="1.0" encoding="utf-8"?>
<p:tagLst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276.xml><?xml version="1.0" encoding="utf-8"?>
<p:tagLst xmlns:p="http://schemas.openxmlformats.org/presentationml/2006/main">
  <p:tag name="KSO_WM_UNIT_TEXT_FILL_FORE_SCHEMECOLOR_INDEX" val="13"/>
  <p:tag name="KSO_WM_UNIT_TEXT_FILL_FORE_SCHEMECOLOR_INDEX_BRIGHTNESS" val="0"/>
  <p:tag name="KSO_WM_UNIT_TEXT_FILL_TYPE" val="1"/>
</p:tagLst>
</file>

<file path=ppt/tags/tag277.xml><?xml version="1.0" encoding="utf-8"?>
<p:tagLst xmlns:p="http://schemas.openxmlformats.org/presentationml/2006/main">
  <p:tag name="KSO_WM_UNIT_TABLE_BEAUTIFY" val="smartTable{27fa8a64-828e-4610-a360-a9b94dea8e0d}"/>
</p:tagLst>
</file>

<file path=ppt/tags/tag278.xml><?xml version="1.0" encoding="utf-8"?>
<p:tagLst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279.xml><?xml version="1.0" encoding="utf-8"?>
<p:tagLst xmlns:p="http://schemas.openxmlformats.org/presentationml/2006/main">
  <p:tag name="KSO_WM_UNIT_TEXT_FILL_FORE_SCHEMECOLOR_INDEX" val="13"/>
  <p:tag name="KSO_WM_UNIT_TEXT_FILL_FORE_SCHEMECOLOR_INDEX_BRIGHTNESS" val="0"/>
  <p:tag name="KSO_WM_UNIT_TEXT_FILL_TYPE" val="1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80.xml><?xml version="1.0" encoding="utf-8"?>
<p:tagLst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281.xml><?xml version="1.0" encoding="utf-8"?>
<p:tagLst xmlns:p="http://schemas.openxmlformats.org/presentationml/2006/main">
  <p:tag name="KSO_WM_UNIT_TEXT_FILL_FORE_SCHEMECOLOR_INDEX" val="13"/>
  <p:tag name="KSO_WM_UNIT_TEXT_FILL_FORE_SCHEMECOLOR_INDEX_BRIGHTNESS" val="0"/>
  <p:tag name="KSO_WM_UNIT_TEXT_FILL_TYPE" val="1"/>
</p:tagLst>
</file>

<file path=ppt/tags/tag282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SPECIAL_SOURCE" val="bdnull"/>
  <p:tag name="KSO_WM_TEMPLATE_CATEGORY" val="custom"/>
  <p:tag name="KSO_WM_TEMPLATE_INDEX" val="20205081"/>
</p:tagLst>
</file>

<file path=ppt/tags/tag283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KSO_DOCER_TEMPLATE_OPEN_ONCE_MARK" val="1"/>
  <p:tag name="KSO_WPP_MARK_KEY" val="264e679f-6b97-425a-a281-dadb8b725506"/>
  <p:tag name="COMMONDATA" val="eyJoZGlkIjoiMDhkOTNlNmMxYjBjZGI0Yjc4ZDM4YzAwMDgyMjIxNzcifQ=="/>
</p:tagLst>
</file>

<file path=ppt/tags/tag2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6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6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6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6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7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6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77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78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79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81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82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3*i*0"/>
  <p:tag name="KSO_WM_UNIT_INDEX" val="0"/>
  <p:tag name="KSO_WM_UNIT_LAYERLEVEL" val="1"/>
  <p:tag name="KSO_WM_UNIT_SUBTYPE" val="h"/>
  <p:tag name="KSO_WM_UNIT_TYPE" val="i"/>
</p:tagLst>
</file>

<file path=ppt/tags/tag83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84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85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86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87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88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89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0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4*i*0"/>
  <p:tag name="KSO_WM_UNIT_INDEX" val="0"/>
  <p:tag name="KSO_WM_UNIT_LAYERLEVEL" val="1"/>
  <p:tag name="KSO_WM_UNIT_SUBTYPE" val="h"/>
  <p:tag name="KSO_WM_UNIT_TYPE" val="i"/>
</p:tagLst>
</file>

<file path=ppt/tags/tag91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92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93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94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95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96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97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98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5*i*0"/>
  <p:tag name="KSO_WM_UNIT_INDEX" val="0"/>
  <p:tag name="KSO_WM_UNIT_LAYERLEVEL" val="1"/>
  <p:tag name="KSO_WM_UNIT_SUBTYPE" val="h"/>
  <p:tag name="KSO_WM_UNIT_TYPE" val="i"/>
</p:tagLst>
</file>

<file path=ppt/tags/tag99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heme/theme1.xml><?xml version="1.0" encoding="utf-8"?>
<a:theme xmlns:a="http://schemas.openxmlformats.org/drawingml/2006/main" name="5_Office 主题​​">
  <a:themeElements>
    <a:clrScheme name="自定义 62">
      <a:dk1>
        <a:sysClr val="windowText" lastClr="000000"/>
      </a:dk1>
      <a:lt1>
        <a:sysClr val="window" lastClr="FFFFFF"/>
      </a:lt1>
      <a:dk2>
        <a:srgbClr val="FCF3F2"/>
      </a:dk2>
      <a:lt2>
        <a:srgbClr val="FFFFFF"/>
      </a:lt2>
      <a:accent1>
        <a:srgbClr val="B82421"/>
      </a:accent1>
      <a:accent2>
        <a:srgbClr val="BE4031"/>
      </a:accent2>
      <a:accent3>
        <a:srgbClr val="C45C41"/>
      </a:accent3>
      <a:accent4>
        <a:srgbClr val="CB7852"/>
      </a:accent4>
      <a:accent5>
        <a:srgbClr val="D19462"/>
      </a:accent5>
      <a:accent6>
        <a:srgbClr val="E1C597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4615</Words>
  <Application>WPS 演示</Application>
  <PresentationFormat/>
  <Paragraphs>199</Paragraphs>
  <Slides>23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40" baseType="lpstr">
      <vt:lpstr>Arial</vt:lpstr>
      <vt:lpstr>宋体</vt:lpstr>
      <vt:lpstr>Wingdings</vt:lpstr>
      <vt:lpstr>Times New Roman</vt:lpstr>
      <vt:lpstr>汉仪尚巍手书W</vt:lpstr>
      <vt:lpstr>微软雅黑</vt:lpstr>
      <vt:lpstr>Wingdings</vt:lpstr>
      <vt:lpstr>Segoe Print</vt:lpstr>
      <vt:lpstr>Calibri</vt:lpstr>
      <vt:lpstr>Arial</vt:lpstr>
      <vt:lpstr>等线</vt:lpstr>
      <vt:lpstr>Arial Unicode MS</vt:lpstr>
      <vt:lpstr>Wingdings 3</vt:lpstr>
      <vt:lpstr>Trebuchet MS</vt:lpstr>
      <vt:lpstr>华文新魏</vt:lpstr>
      <vt:lpstr>5_Office 主题​​</vt:lpstr>
      <vt:lpstr>1_Office 主题​​</vt:lpstr>
      <vt:lpstr> Unit 3 Reading Alex around the world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What are the differences between Chinese weddings and Indian weddings?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What should be your attitude towards different customs or cultures?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vivacious1406277861</cp:lastModifiedBy>
  <cp:revision>49</cp:revision>
  <cp:lastPrinted>2022-02-13T10:08:00Z</cp:lastPrinted>
  <dcterms:created xsi:type="dcterms:W3CDTF">2022-02-13T10:08:00Z</dcterms:created>
  <dcterms:modified xsi:type="dcterms:W3CDTF">2022-12-15T15:49:59Z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C6053E7FFBAB47FEB81C541AC0104B37</vt:lpwstr>
  </property>
  <property fmtid="{D5CDD505-2E9C-101B-9397-08002B2CF9AE}" pid="7" name="KSOProductBuildVer">
    <vt:lpwstr>2052-11.1.0.12763</vt:lpwstr>
  </property>
</Properties>
</file>