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3"/>
  </p:sldMasterIdLst>
  <p:sldIdLst>
    <p:sldId id="257" r:id="rId4"/>
    <p:sldId id="266" r:id="rId5"/>
    <p:sldId id="267" r:id="rId6"/>
    <p:sldId id="268" r:id="rId7"/>
    <p:sldId id="288" r:id="rId8"/>
    <p:sldId id="270" r:id="rId9"/>
    <p:sldId id="271" r:id="rId10"/>
    <p:sldId id="258" r:id="rId11"/>
  </p:sldIdLst>
  <p:sldSz cx="12192000" cy="6858000"/>
  <p:notesSz cx="6858000" cy="9144000"/>
  <p:embeddedFontLst>
    <p:embeddedFont>
      <p:font typeface="华文行楷" panose="02010800040101010101" charset="-122"/>
      <p:regular r:id="rId15"/>
    </p:embeddedFont>
    <p:embeddedFont>
      <p:font typeface="等线" panose="02010600030101010101" charset="-122"/>
      <p:regular r:id="rId16"/>
    </p:embeddedFont>
    <p:embeddedFont>
      <p:font typeface="等线 Light" panose="02010600030101010101" charset="-122"/>
      <p:regular r:id="rId17"/>
    </p:embeddedFont>
  </p:embeddedFontLst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7" userDrawn="1">
          <p15:clr>
            <a:srgbClr val="A4A3A4"/>
          </p15:clr>
        </p15:guide>
        <p15:guide id="2" orient="horz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416A7C"/>
    <a:srgbClr val="C1D6DC"/>
    <a:srgbClr val="E6BD7B"/>
    <a:srgbClr val="FEFEE2"/>
    <a:srgbClr val="E6E6E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6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732" y="1434"/>
      </p:cViewPr>
      <p:guideLst>
        <p:guide pos="407"/>
        <p:guide orient="horz"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gs" Target="tags/tag10.xml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microsoft.com/office/2007/relationships/hdphoto" Target="../media/image7.wdp"/><Relationship Id="rId7" Type="http://schemas.openxmlformats.org/officeDocument/2006/relationships/image" Target="../media/image6.png"/><Relationship Id="rId6" Type="http://schemas.microsoft.com/office/2007/relationships/hdphoto" Target="../media/image5.wdp"/><Relationship Id="rId5" Type="http://schemas.openxmlformats.org/officeDocument/2006/relationships/image" Target="../media/image4.png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7" Type="http://schemas.openxmlformats.org/officeDocument/2006/relationships/slideLayout" Target="../slideLayouts/slideLayout2.xml"/><Relationship Id="rId16" Type="http://schemas.openxmlformats.org/officeDocument/2006/relationships/themeOverride" Target="../theme/themeOverride1.xml"/><Relationship Id="rId15" Type="http://schemas.openxmlformats.org/officeDocument/2006/relationships/image" Target="../media/image11.png"/><Relationship Id="rId14" Type="http://schemas.microsoft.com/office/2007/relationships/media" Target="../media/media1.mp3"/><Relationship Id="rId13" Type="http://schemas.openxmlformats.org/officeDocument/2006/relationships/audio" Target="../media/media1.mp3"/><Relationship Id="rId12" Type="http://schemas.openxmlformats.org/officeDocument/2006/relationships/tags" Target="../tags/tag2.xml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2.xml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4" Type="http://schemas.openxmlformats.org/officeDocument/2006/relationships/slideLayout" Target="../slideLayouts/slideLayout2.xml"/><Relationship Id="rId13" Type="http://schemas.openxmlformats.org/officeDocument/2006/relationships/themeOverride" Target="../theme/themeOverride3.xml"/><Relationship Id="rId12" Type="http://schemas.openxmlformats.org/officeDocument/2006/relationships/image" Target="../media/image24.jpeg"/><Relationship Id="rId11" Type="http://schemas.openxmlformats.org/officeDocument/2006/relationships/image" Target="../media/image23.jpeg"/><Relationship Id="rId10" Type="http://schemas.openxmlformats.org/officeDocument/2006/relationships/image" Target="../media/image22.jpe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image" Target="../media/image28.jpeg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5" Type="http://schemas.openxmlformats.org/officeDocument/2006/relationships/slideLayout" Target="../slideLayouts/slideLayout4.xml"/><Relationship Id="rId14" Type="http://schemas.openxmlformats.org/officeDocument/2006/relationships/themeOverride" Target="../theme/themeOverride5.xml"/><Relationship Id="rId13" Type="http://schemas.openxmlformats.org/officeDocument/2006/relationships/image" Target="../media/image32.jpeg"/><Relationship Id="rId12" Type="http://schemas.openxmlformats.org/officeDocument/2006/relationships/image" Target="../media/image31.jpeg"/><Relationship Id="rId11" Type="http://schemas.openxmlformats.org/officeDocument/2006/relationships/tags" Target="../tags/tag3.xml"/><Relationship Id="rId10" Type="http://schemas.openxmlformats.org/officeDocument/2006/relationships/image" Target="../media/image30.jpe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6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8" Type="http://schemas.openxmlformats.org/officeDocument/2006/relationships/slideLayout" Target="../slideLayouts/slideLayout2.xml"/><Relationship Id="rId17" Type="http://schemas.openxmlformats.org/officeDocument/2006/relationships/themeOverride" Target="../theme/themeOverride7.xml"/><Relationship Id="rId16" Type="http://schemas.openxmlformats.org/officeDocument/2006/relationships/image" Target="../media/image44.jpeg"/><Relationship Id="rId15" Type="http://schemas.openxmlformats.org/officeDocument/2006/relationships/image" Target="../media/image43.jpeg"/><Relationship Id="rId14" Type="http://schemas.openxmlformats.org/officeDocument/2006/relationships/image" Target="../media/image42.jpeg"/><Relationship Id="rId13" Type="http://schemas.openxmlformats.org/officeDocument/2006/relationships/image" Target="../media/image41.jpeg"/><Relationship Id="rId12" Type="http://schemas.openxmlformats.org/officeDocument/2006/relationships/image" Target="../media/image40.jpeg"/><Relationship Id="rId11" Type="http://schemas.openxmlformats.org/officeDocument/2006/relationships/image" Target="../media/image39.jpeg"/><Relationship Id="rId10" Type="http://schemas.openxmlformats.org/officeDocument/2006/relationships/image" Target="../media/image38.jpe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3" Type="http://schemas.openxmlformats.org/officeDocument/2006/relationships/slideLayout" Target="../slideLayouts/slideLayout2.xml"/><Relationship Id="rId12" Type="http://schemas.openxmlformats.org/officeDocument/2006/relationships/themeOverride" Target="../theme/themeOverride8.xml"/><Relationship Id="rId11" Type="http://schemas.openxmlformats.org/officeDocument/2006/relationships/tags" Target="../tags/tag9.xml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0" y="1257300"/>
            <a:ext cx="12192000" cy="48387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65600"/>
            <a:ext cx="6370716" cy="2692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142" y="4737837"/>
            <a:ext cx="6458857" cy="2120163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9" cstate="print"/>
          <a:srcRect b="-13890"/>
          <a:stretch>
            <a:fillRect/>
          </a:stretch>
        </p:blipFill>
        <p:spPr>
          <a:xfrm>
            <a:off x="-137" y="252"/>
            <a:ext cx="2095637" cy="888748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 rot="2002177">
            <a:off x="10141136" y="707981"/>
            <a:ext cx="2472336" cy="791495"/>
          </a:xfrm>
          <a:custGeom>
            <a:avLst/>
            <a:gdLst>
              <a:gd name="connsiteX0" fmla="*/ 0 w 2472336"/>
              <a:gd name="connsiteY0" fmla="*/ 0 h 791495"/>
              <a:gd name="connsiteX1" fmla="*/ 1951043 w 2472336"/>
              <a:gd name="connsiteY1" fmla="*/ 0 h 791495"/>
              <a:gd name="connsiteX2" fmla="*/ 2472336 w 2472336"/>
              <a:gd name="connsiteY2" fmla="*/ 791495 h 791495"/>
              <a:gd name="connsiteX3" fmla="*/ 0 w 2472336"/>
              <a:gd name="connsiteY3" fmla="*/ 791495 h 79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2336" h="791495">
                <a:moveTo>
                  <a:pt x="0" y="0"/>
                </a:moveTo>
                <a:lnTo>
                  <a:pt x="1951043" y="0"/>
                </a:lnTo>
                <a:lnTo>
                  <a:pt x="2472336" y="791495"/>
                </a:lnTo>
                <a:lnTo>
                  <a:pt x="0" y="791495"/>
                </a:lnTo>
                <a:close/>
              </a:path>
            </a:pathLst>
          </a:cu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455" y="2987167"/>
            <a:ext cx="1066892" cy="1658256"/>
          </a:xfrm>
          <a:prstGeom prst="rect">
            <a:avLst/>
          </a:prstGeom>
        </p:spPr>
      </p:pic>
      <p:sp>
        <p:nvSpPr>
          <p:cNvPr id="33" name="asd"/>
          <p:cNvSpPr txBox="1"/>
          <p:nvPr>
            <p:custDataLst>
              <p:tags r:id="rId12"/>
            </p:custDataLst>
          </p:nvPr>
        </p:nvSpPr>
        <p:spPr>
          <a:xfrm>
            <a:off x="226054" y="2366010"/>
            <a:ext cx="11791950" cy="1062990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zh-CN" sz="8800" spc="1000" dirty="0">
                <a:solidFill>
                  <a:srgbClr val="416A7C"/>
                </a:solidFill>
                <a:effectLst>
                  <a:outerShdw dist="50800" dir="2700000" algn="tl">
                    <a:schemeClr val="bg1">
                      <a:lumMod val="85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后勤条线学期回顾</a:t>
            </a:r>
            <a:endParaRPr lang="zh-CN" altLang="zh-CN" sz="8800" spc="1000" dirty="0">
              <a:solidFill>
                <a:srgbClr val="416A7C"/>
              </a:solidFill>
              <a:effectLst>
                <a:outerShdw dist="50800" dir="2700000" algn="tl">
                  <a:schemeClr val="bg1">
                    <a:lumMod val="85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+mn-ea"/>
              <a:sym typeface="+mn-lt"/>
            </a:endParaRPr>
          </a:p>
        </p:txBody>
      </p:sp>
      <p:pic>
        <p:nvPicPr>
          <p:cNvPr id="71" name="pd-5b7670c515853455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52988" y="-8810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33" grpId="1" build="p"/>
      <p:bldP spid="33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-545" y="-297"/>
            <a:ext cx="12193073" cy="6858594"/>
            <a:chOff x="-545" y="-297"/>
            <a:chExt cx="12193073" cy="685859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45" y="6211034"/>
              <a:ext cx="5432007" cy="64623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6630" y="44578"/>
              <a:ext cx="4255377" cy="1847248"/>
            </a:xfrm>
            <a:prstGeom prst="rect">
              <a:avLst/>
            </a:prstGeom>
          </p:spPr>
        </p:pic>
        <p:sp>
          <p:nvSpPr>
            <p:cNvPr id="16" name="矩形: 圆角 15"/>
            <p:cNvSpPr/>
            <p:nvPr/>
          </p:nvSpPr>
          <p:spPr>
            <a:xfrm>
              <a:off x="279400" y="368300"/>
              <a:ext cx="11633200" cy="6121400"/>
            </a:xfrm>
            <a:prstGeom prst="roundRect">
              <a:avLst>
                <a:gd name="adj" fmla="val 4943"/>
              </a:avLst>
            </a:prstGeom>
            <a:solidFill>
              <a:schemeClr val="bg1">
                <a:alpha val="2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1030180" y="670704"/>
            <a:ext cx="76074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spc="300" dirty="0">
                <a:solidFill>
                  <a:srgbClr val="416A7C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学期回顾</a:t>
            </a:r>
            <a:endParaRPr lang="zh-CN" altLang="en-US" sz="2800" spc="300" dirty="0">
              <a:solidFill>
                <a:srgbClr val="416A7C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46524" y="748164"/>
            <a:ext cx="368300" cy="368300"/>
            <a:chOff x="2611959" y="3004876"/>
            <a:chExt cx="368300" cy="368300"/>
          </a:xfrm>
        </p:grpSpPr>
        <p:sp>
          <p:nvSpPr>
            <p:cNvPr id="19" name="椭圆 18"/>
            <p:cNvSpPr/>
            <p:nvPr/>
          </p:nvSpPr>
          <p:spPr>
            <a:xfrm>
              <a:off x="2611959" y="3004876"/>
              <a:ext cx="368300" cy="368300"/>
            </a:xfrm>
            <a:prstGeom prst="ellipse">
              <a:avLst/>
            </a:prstGeom>
            <a:solidFill>
              <a:srgbClr val="416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Freeform 36"/>
            <p:cNvSpPr>
              <a:spLocks noChangeArrowheads="1"/>
            </p:cNvSpPr>
            <p:nvPr/>
          </p:nvSpPr>
          <p:spPr bwMode="auto">
            <a:xfrm>
              <a:off x="2670436" y="3063352"/>
              <a:ext cx="251348" cy="251348"/>
            </a:xfrm>
            <a:custGeom>
              <a:avLst/>
              <a:gdLst>
                <a:gd name="T0" fmla="*/ 2147483646 w 602"/>
                <a:gd name="T1" fmla="*/ 2147483646 h 602"/>
                <a:gd name="T2" fmla="*/ 2147483646 w 602"/>
                <a:gd name="T3" fmla="*/ 2147483646 h 602"/>
                <a:gd name="T4" fmla="*/ 0 w 602"/>
                <a:gd name="T5" fmla="*/ 2147483646 h 602"/>
                <a:gd name="T6" fmla="*/ 2147483646 w 602"/>
                <a:gd name="T7" fmla="*/ 0 h 602"/>
                <a:gd name="T8" fmla="*/ 2147483646 w 602"/>
                <a:gd name="T9" fmla="*/ 2147483646 h 602"/>
                <a:gd name="T10" fmla="*/ 2147483646 w 602"/>
                <a:gd name="T11" fmla="*/ 2147483646 h 602"/>
                <a:gd name="T12" fmla="*/ 2147483646 w 602"/>
                <a:gd name="T13" fmla="*/ 2147483646 h 602"/>
                <a:gd name="T14" fmla="*/ 2147483646 w 602"/>
                <a:gd name="T15" fmla="*/ 2147483646 h 602"/>
                <a:gd name="T16" fmla="*/ 2147483646 w 602"/>
                <a:gd name="T17" fmla="*/ 2147483646 h 602"/>
                <a:gd name="T18" fmla="*/ 2147483646 w 602"/>
                <a:gd name="T19" fmla="*/ 2147483646 h 602"/>
                <a:gd name="T20" fmla="*/ 2147483646 w 602"/>
                <a:gd name="T21" fmla="*/ 2147483646 h 602"/>
                <a:gd name="T22" fmla="*/ 2147483646 w 602"/>
                <a:gd name="T23" fmla="*/ 2147483646 h 602"/>
                <a:gd name="T24" fmla="*/ 2147483646 w 602"/>
                <a:gd name="T25" fmla="*/ 2147483646 h 602"/>
                <a:gd name="T26" fmla="*/ 2147483646 w 602"/>
                <a:gd name="T27" fmla="*/ 2147483646 h 602"/>
                <a:gd name="T28" fmla="*/ 2147483646 w 602"/>
                <a:gd name="T29" fmla="*/ 2147483646 h 602"/>
                <a:gd name="T30" fmla="*/ 2147483646 w 602"/>
                <a:gd name="T31" fmla="*/ 2147483646 h 602"/>
                <a:gd name="T32" fmla="*/ 2147483646 w 602"/>
                <a:gd name="T33" fmla="*/ 2147483646 h 602"/>
                <a:gd name="T34" fmla="*/ 2147483646 w 602"/>
                <a:gd name="T35" fmla="*/ 2147483646 h 602"/>
                <a:gd name="T36" fmla="*/ 2147483646 w 602"/>
                <a:gd name="T37" fmla="*/ 2147483646 h 602"/>
                <a:gd name="T38" fmla="*/ 2147483646 w 602"/>
                <a:gd name="T39" fmla="*/ 2147483646 h 602"/>
                <a:gd name="T40" fmla="*/ 2147483646 w 602"/>
                <a:gd name="T41" fmla="*/ 2147483646 h 602"/>
                <a:gd name="T42" fmla="*/ 2147483646 w 602"/>
                <a:gd name="T43" fmla="*/ 2147483646 h 602"/>
                <a:gd name="T44" fmla="*/ 2147483646 w 602"/>
                <a:gd name="T45" fmla="*/ 2147483646 h 602"/>
                <a:gd name="T46" fmla="*/ 2147483646 w 602"/>
                <a:gd name="T47" fmla="*/ 2147483646 h 602"/>
                <a:gd name="T48" fmla="*/ 2147483646 w 602"/>
                <a:gd name="T49" fmla="*/ 2147483646 h 602"/>
                <a:gd name="T50" fmla="*/ 2147483646 w 602"/>
                <a:gd name="T51" fmla="*/ 2147483646 h 602"/>
                <a:gd name="T52" fmla="*/ 2147483646 w 602"/>
                <a:gd name="T53" fmla="*/ 2147483646 h 602"/>
                <a:gd name="T54" fmla="*/ 2147483646 w 602"/>
                <a:gd name="T55" fmla="*/ 2147483646 h 602"/>
                <a:gd name="T56" fmla="*/ 2147483646 w 602"/>
                <a:gd name="T57" fmla="*/ 2147483646 h 602"/>
                <a:gd name="T58" fmla="*/ 2147483646 w 602"/>
                <a:gd name="T59" fmla="*/ 2147483646 h 602"/>
                <a:gd name="T60" fmla="*/ 2147483646 w 602"/>
                <a:gd name="T61" fmla="*/ 2147483646 h 602"/>
                <a:gd name="T62" fmla="*/ 2147483646 w 602"/>
                <a:gd name="T63" fmla="*/ 2147483646 h 602"/>
                <a:gd name="T64" fmla="*/ 2147483646 w 602"/>
                <a:gd name="T65" fmla="*/ 2147483646 h 602"/>
                <a:gd name="T66" fmla="*/ 2147483646 w 602"/>
                <a:gd name="T67" fmla="*/ 2147483646 h 602"/>
                <a:gd name="T68" fmla="*/ 2147483646 w 602"/>
                <a:gd name="T69" fmla="*/ 2147483646 h 602"/>
                <a:gd name="T70" fmla="*/ 2147483646 w 602"/>
                <a:gd name="T71" fmla="*/ 2147483646 h 602"/>
                <a:gd name="T72" fmla="*/ 2147483646 w 602"/>
                <a:gd name="T73" fmla="*/ 2147483646 h 60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02" h="602">
                  <a:moveTo>
                    <a:pt x="304" y="601"/>
                  </a:moveTo>
                  <a:lnTo>
                    <a:pt x="304" y="601"/>
                  </a:lnTo>
                  <a:cubicBezTo>
                    <a:pt x="134" y="601"/>
                    <a:pt x="0" y="467"/>
                    <a:pt x="0" y="304"/>
                  </a:cubicBezTo>
                  <a:cubicBezTo>
                    <a:pt x="0" y="135"/>
                    <a:pt x="134" y="0"/>
                    <a:pt x="304" y="0"/>
                  </a:cubicBezTo>
                  <a:cubicBezTo>
                    <a:pt x="467" y="0"/>
                    <a:pt x="601" y="135"/>
                    <a:pt x="601" y="304"/>
                  </a:cubicBezTo>
                  <a:cubicBezTo>
                    <a:pt x="601" y="467"/>
                    <a:pt x="467" y="601"/>
                    <a:pt x="304" y="601"/>
                  </a:cubicBezTo>
                  <a:close/>
                  <a:moveTo>
                    <a:pt x="304" y="57"/>
                  </a:moveTo>
                  <a:lnTo>
                    <a:pt x="304" y="57"/>
                  </a:lnTo>
                  <a:cubicBezTo>
                    <a:pt x="170" y="57"/>
                    <a:pt x="57" y="170"/>
                    <a:pt x="57" y="304"/>
                  </a:cubicBezTo>
                  <a:cubicBezTo>
                    <a:pt x="57" y="439"/>
                    <a:pt x="170" y="545"/>
                    <a:pt x="304" y="545"/>
                  </a:cubicBezTo>
                  <a:cubicBezTo>
                    <a:pt x="438" y="545"/>
                    <a:pt x="544" y="439"/>
                    <a:pt x="544" y="304"/>
                  </a:cubicBezTo>
                  <a:cubicBezTo>
                    <a:pt x="544" y="170"/>
                    <a:pt x="438" y="57"/>
                    <a:pt x="304" y="57"/>
                  </a:cubicBezTo>
                  <a:close/>
                  <a:moveTo>
                    <a:pt x="389" y="326"/>
                  </a:moveTo>
                  <a:lnTo>
                    <a:pt x="389" y="326"/>
                  </a:lnTo>
                  <a:cubicBezTo>
                    <a:pt x="240" y="417"/>
                    <a:pt x="240" y="417"/>
                    <a:pt x="240" y="417"/>
                  </a:cubicBezTo>
                  <a:lnTo>
                    <a:pt x="240" y="424"/>
                  </a:lnTo>
                  <a:cubicBezTo>
                    <a:pt x="233" y="424"/>
                    <a:pt x="233" y="424"/>
                    <a:pt x="233" y="424"/>
                  </a:cubicBezTo>
                  <a:cubicBezTo>
                    <a:pt x="226" y="424"/>
                    <a:pt x="226" y="424"/>
                    <a:pt x="226" y="424"/>
                  </a:cubicBezTo>
                  <a:cubicBezTo>
                    <a:pt x="212" y="424"/>
                    <a:pt x="198" y="410"/>
                    <a:pt x="198" y="396"/>
                  </a:cubicBezTo>
                  <a:cubicBezTo>
                    <a:pt x="198" y="205"/>
                    <a:pt x="198" y="205"/>
                    <a:pt x="198" y="205"/>
                  </a:cubicBezTo>
                  <a:cubicBezTo>
                    <a:pt x="198" y="191"/>
                    <a:pt x="212" y="177"/>
                    <a:pt x="226" y="177"/>
                  </a:cubicBezTo>
                  <a:cubicBezTo>
                    <a:pt x="233" y="177"/>
                    <a:pt x="240" y="184"/>
                    <a:pt x="240" y="184"/>
                  </a:cubicBezTo>
                  <a:cubicBezTo>
                    <a:pt x="389" y="276"/>
                    <a:pt x="389" y="276"/>
                    <a:pt x="389" y="276"/>
                  </a:cubicBezTo>
                  <a:cubicBezTo>
                    <a:pt x="403" y="283"/>
                    <a:pt x="403" y="290"/>
                    <a:pt x="403" y="304"/>
                  </a:cubicBezTo>
                  <a:cubicBezTo>
                    <a:pt x="403" y="311"/>
                    <a:pt x="403" y="318"/>
                    <a:pt x="389" y="3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1202871" y="2187756"/>
            <a:ext cx="4906010" cy="2837815"/>
          </a:xfrm>
          <a:prstGeom prst="rect">
            <a:avLst/>
          </a:prstGeom>
          <a:solidFill>
            <a:srgbClr val="416A7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671128" y="3375751"/>
            <a:ext cx="512445" cy="512445"/>
          </a:xfrm>
          <a:prstGeom prst="ellipse">
            <a:avLst/>
          </a:prstGeom>
          <a:solidFill>
            <a:srgbClr val="416A7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5"/>
          <p:cNvSpPr>
            <a:spLocks noEditPoints="1"/>
          </p:cNvSpPr>
          <p:nvPr/>
        </p:nvSpPr>
        <p:spPr bwMode="auto">
          <a:xfrm>
            <a:off x="6735669" y="3496625"/>
            <a:ext cx="383365" cy="270696"/>
          </a:xfrm>
          <a:custGeom>
            <a:avLst/>
            <a:gdLst>
              <a:gd name="T0" fmla="*/ 218 w 219"/>
              <a:gd name="T1" fmla="*/ 117 h 154"/>
              <a:gd name="T2" fmla="*/ 219 w 219"/>
              <a:gd name="T3" fmla="*/ 118 h 154"/>
              <a:gd name="T4" fmla="*/ 218 w 219"/>
              <a:gd name="T5" fmla="*/ 119 h 154"/>
              <a:gd name="T6" fmla="*/ 174 w 219"/>
              <a:gd name="T7" fmla="*/ 153 h 154"/>
              <a:gd name="T8" fmla="*/ 172 w 219"/>
              <a:gd name="T9" fmla="*/ 153 h 154"/>
              <a:gd name="T10" fmla="*/ 171 w 219"/>
              <a:gd name="T11" fmla="*/ 151 h 154"/>
              <a:gd name="T12" fmla="*/ 179 w 219"/>
              <a:gd name="T13" fmla="*/ 133 h 154"/>
              <a:gd name="T14" fmla="*/ 113 w 219"/>
              <a:gd name="T15" fmla="*/ 106 h 154"/>
              <a:gd name="T16" fmla="*/ 126 w 219"/>
              <a:gd name="T17" fmla="*/ 89 h 154"/>
              <a:gd name="T18" fmla="*/ 131 w 219"/>
              <a:gd name="T19" fmla="*/ 82 h 154"/>
              <a:gd name="T20" fmla="*/ 179 w 219"/>
              <a:gd name="T21" fmla="*/ 103 h 154"/>
              <a:gd name="T22" fmla="*/ 171 w 219"/>
              <a:gd name="T23" fmla="*/ 85 h 154"/>
              <a:gd name="T24" fmla="*/ 172 w 219"/>
              <a:gd name="T25" fmla="*/ 83 h 154"/>
              <a:gd name="T26" fmla="*/ 173 w 219"/>
              <a:gd name="T27" fmla="*/ 82 h 154"/>
              <a:gd name="T28" fmla="*/ 174 w 219"/>
              <a:gd name="T29" fmla="*/ 83 h 154"/>
              <a:gd name="T30" fmla="*/ 218 w 219"/>
              <a:gd name="T31" fmla="*/ 117 h 154"/>
              <a:gd name="T32" fmla="*/ 45 w 219"/>
              <a:gd name="T33" fmla="*/ 71 h 154"/>
              <a:gd name="T34" fmla="*/ 46 w 219"/>
              <a:gd name="T35" fmla="*/ 71 h 154"/>
              <a:gd name="T36" fmla="*/ 47 w 219"/>
              <a:gd name="T37" fmla="*/ 71 h 154"/>
              <a:gd name="T38" fmla="*/ 47 w 219"/>
              <a:gd name="T39" fmla="*/ 69 h 154"/>
              <a:gd name="T40" fmla="*/ 40 w 219"/>
              <a:gd name="T41" fmla="*/ 50 h 154"/>
              <a:gd name="T42" fmla="*/ 87 w 219"/>
              <a:gd name="T43" fmla="*/ 72 h 154"/>
              <a:gd name="T44" fmla="*/ 93 w 219"/>
              <a:gd name="T45" fmla="*/ 65 h 154"/>
              <a:gd name="T46" fmla="*/ 106 w 219"/>
              <a:gd name="T47" fmla="*/ 49 h 154"/>
              <a:gd name="T48" fmla="*/ 40 w 219"/>
              <a:gd name="T49" fmla="*/ 21 h 154"/>
              <a:gd name="T50" fmla="*/ 47 w 219"/>
              <a:gd name="T51" fmla="*/ 2 h 154"/>
              <a:gd name="T52" fmla="*/ 47 w 219"/>
              <a:gd name="T53" fmla="*/ 0 h 154"/>
              <a:gd name="T54" fmla="*/ 45 w 219"/>
              <a:gd name="T55" fmla="*/ 0 h 154"/>
              <a:gd name="T56" fmla="*/ 0 w 219"/>
              <a:gd name="T57" fmla="*/ 34 h 154"/>
              <a:gd name="T58" fmla="*/ 0 w 219"/>
              <a:gd name="T59" fmla="*/ 35 h 154"/>
              <a:gd name="T60" fmla="*/ 0 w 219"/>
              <a:gd name="T61" fmla="*/ 37 h 154"/>
              <a:gd name="T62" fmla="*/ 45 w 219"/>
              <a:gd name="T63" fmla="*/ 71 h 154"/>
              <a:gd name="T64" fmla="*/ 121 w 219"/>
              <a:gd name="T65" fmla="*/ 86 h 154"/>
              <a:gd name="T66" fmla="*/ 179 w 219"/>
              <a:gd name="T67" fmla="*/ 50 h 154"/>
              <a:gd name="T68" fmla="*/ 171 w 219"/>
              <a:gd name="T69" fmla="*/ 69 h 154"/>
              <a:gd name="T70" fmla="*/ 172 w 219"/>
              <a:gd name="T71" fmla="*/ 71 h 154"/>
              <a:gd name="T72" fmla="*/ 173 w 219"/>
              <a:gd name="T73" fmla="*/ 71 h 154"/>
              <a:gd name="T74" fmla="*/ 174 w 219"/>
              <a:gd name="T75" fmla="*/ 71 h 154"/>
              <a:gd name="T76" fmla="*/ 218 w 219"/>
              <a:gd name="T77" fmla="*/ 37 h 154"/>
              <a:gd name="T78" fmla="*/ 219 w 219"/>
              <a:gd name="T79" fmla="*/ 35 h 154"/>
              <a:gd name="T80" fmla="*/ 218 w 219"/>
              <a:gd name="T81" fmla="*/ 34 h 154"/>
              <a:gd name="T82" fmla="*/ 174 w 219"/>
              <a:gd name="T83" fmla="*/ 0 h 154"/>
              <a:gd name="T84" fmla="*/ 172 w 219"/>
              <a:gd name="T85" fmla="*/ 0 h 154"/>
              <a:gd name="T86" fmla="*/ 171 w 219"/>
              <a:gd name="T87" fmla="*/ 2 h 154"/>
              <a:gd name="T88" fmla="*/ 179 w 219"/>
              <a:gd name="T89" fmla="*/ 21 h 154"/>
              <a:gd name="T90" fmla="*/ 97 w 219"/>
              <a:gd name="T91" fmla="*/ 69 h 154"/>
              <a:gd name="T92" fmla="*/ 40 w 219"/>
              <a:gd name="T93" fmla="*/ 103 h 154"/>
              <a:gd name="T94" fmla="*/ 47 w 219"/>
              <a:gd name="T95" fmla="*/ 85 h 154"/>
              <a:gd name="T96" fmla="*/ 47 w 219"/>
              <a:gd name="T97" fmla="*/ 83 h 154"/>
              <a:gd name="T98" fmla="*/ 46 w 219"/>
              <a:gd name="T99" fmla="*/ 82 h 154"/>
              <a:gd name="T100" fmla="*/ 45 w 219"/>
              <a:gd name="T101" fmla="*/ 83 h 154"/>
              <a:gd name="T102" fmla="*/ 0 w 219"/>
              <a:gd name="T103" fmla="*/ 117 h 154"/>
              <a:gd name="T104" fmla="*/ 0 w 219"/>
              <a:gd name="T105" fmla="*/ 118 h 154"/>
              <a:gd name="T106" fmla="*/ 0 w 219"/>
              <a:gd name="T107" fmla="*/ 119 h 154"/>
              <a:gd name="T108" fmla="*/ 45 w 219"/>
              <a:gd name="T109" fmla="*/ 153 h 154"/>
              <a:gd name="T110" fmla="*/ 47 w 219"/>
              <a:gd name="T111" fmla="*/ 153 h 154"/>
              <a:gd name="T112" fmla="*/ 47 w 219"/>
              <a:gd name="T113" fmla="*/ 151 h 154"/>
              <a:gd name="T114" fmla="*/ 40 w 219"/>
              <a:gd name="T115" fmla="*/ 133 h 154"/>
              <a:gd name="T116" fmla="*/ 121 w 219"/>
              <a:gd name="T117" fmla="*/ 86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19" h="154">
                <a:moveTo>
                  <a:pt x="218" y="117"/>
                </a:moveTo>
                <a:cubicBezTo>
                  <a:pt x="219" y="117"/>
                  <a:pt x="219" y="117"/>
                  <a:pt x="219" y="118"/>
                </a:cubicBezTo>
                <a:cubicBezTo>
                  <a:pt x="219" y="119"/>
                  <a:pt x="219" y="119"/>
                  <a:pt x="218" y="119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74" y="154"/>
                  <a:pt x="173" y="154"/>
                  <a:pt x="172" y="153"/>
                </a:cubicBezTo>
                <a:cubicBezTo>
                  <a:pt x="171" y="153"/>
                  <a:pt x="171" y="152"/>
                  <a:pt x="171" y="151"/>
                </a:cubicBezTo>
                <a:cubicBezTo>
                  <a:pt x="179" y="133"/>
                  <a:pt x="179" y="133"/>
                  <a:pt x="179" y="133"/>
                </a:cubicBezTo>
                <a:cubicBezTo>
                  <a:pt x="145" y="131"/>
                  <a:pt x="126" y="119"/>
                  <a:pt x="113" y="106"/>
                </a:cubicBezTo>
                <a:cubicBezTo>
                  <a:pt x="118" y="100"/>
                  <a:pt x="122" y="94"/>
                  <a:pt x="126" y="89"/>
                </a:cubicBezTo>
                <a:cubicBezTo>
                  <a:pt x="128" y="86"/>
                  <a:pt x="130" y="84"/>
                  <a:pt x="131" y="82"/>
                </a:cubicBezTo>
                <a:cubicBezTo>
                  <a:pt x="141" y="93"/>
                  <a:pt x="154" y="102"/>
                  <a:pt x="179" y="103"/>
                </a:cubicBezTo>
                <a:cubicBezTo>
                  <a:pt x="171" y="85"/>
                  <a:pt x="171" y="85"/>
                  <a:pt x="171" y="85"/>
                </a:cubicBezTo>
                <a:cubicBezTo>
                  <a:pt x="171" y="84"/>
                  <a:pt x="171" y="83"/>
                  <a:pt x="172" y="83"/>
                </a:cubicBezTo>
                <a:cubicBezTo>
                  <a:pt x="172" y="82"/>
                  <a:pt x="173" y="82"/>
                  <a:pt x="173" y="82"/>
                </a:cubicBezTo>
                <a:cubicBezTo>
                  <a:pt x="173" y="82"/>
                  <a:pt x="174" y="82"/>
                  <a:pt x="174" y="83"/>
                </a:cubicBezTo>
                <a:lnTo>
                  <a:pt x="218" y="117"/>
                </a:lnTo>
                <a:close/>
                <a:moveTo>
                  <a:pt x="45" y="71"/>
                </a:moveTo>
                <a:cubicBezTo>
                  <a:pt x="45" y="71"/>
                  <a:pt x="45" y="71"/>
                  <a:pt x="46" y="71"/>
                </a:cubicBezTo>
                <a:cubicBezTo>
                  <a:pt x="46" y="71"/>
                  <a:pt x="46" y="71"/>
                  <a:pt x="47" y="71"/>
                </a:cubicBezTo>
                <a:cubicBezTo>
                  <a:pt x="47" y="70"/>
                  <a:pt x="48" y="69"/>
                  <a:pt x="47" y="69"/>
                </a:cubicBezTo>
                <a:cubicBezTo>
                  <a:pt x="40" y="50"/>
                  <a:pt x="40" y="50"/>
                  <a:pt x="40" y="50"/>
                </a:cubicBezTo>
                <a:cubicBezTo>
                  <a:pt x="65" y="52"/>
                  <a:pt x="77" y="61"/>
                  <a:pt x="87" y="72"/>
                </a:cubicBezTo>
                <a:cubicBezTo>
                  <a:pt x="89" y="70"/>
                  <a:pt x="91" y="68"/>
                  <a:pt x="93" y="65"/>
                </a:cubicBezTo>
                <a:cubicBezTo>
                  <a:pt x="96" y="60"/>
                  <a:pt x="101" y="54"/>
                  <a:pt x="106" y="49"/>
                </a:cubicBezTo>
                <a:cubicBezTo>
                  <a:pt x="92" y="35"/>
                  <a:pt x="73" y="23"/>
                  <a:pt x="40" y="21"/>
                </a:cubicBezTo>
                <a:cubicBezTo>
                  <a:pt x="47" y="2"/>
                  <a:pt x="47" y="2"/>
                  <a:pt x="47" y="2"/>
                </a:cubicBezTo>
                <a:cubicBezTo>
                  <a:pt x="48" y="1"/>
                  <a:pt x="47" y="1"/>
                  <a:pt x="47" y="0"/>
                </a:cubicBezTo>
                <a:cubicBezTo>
                  <a:pt x="46" y="0"/>
                  <a:pt x="45" y="0"/>
                  <a:pt x="45" y="0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5"/>
                  <a:pt x="0" y="35"/>
                </a:cubicBezTo>
                <a:cubicBezTo>
                  <a:pt x="0" y="36"/>
                  <a:pt x="0" y="36"/>
                  <a:pt x="0" y="37"/>
                </a:cubicBezTo>
                <a:lnTo>
                  <a:pt x="45" y="71"/>
                </a:lnTo>
                <a:close/>
                <a:moveTo>
                  <a:pt x="121" y="86"/>
                </a:moveTo>
                <a:cubicBezTo>
                  <a:pt x="134" y="67"/>
                  <a:pt x="145" y="53"/>
                  <a:pt x="179" y="50"/>
                </a:cubicBezTo>
                <a:cubicBezTo>
                  <a:pt x="171" y="69"/>
                  <a:pt x="171" y="69"/>
                  <a:pt x="171" y="69"/>
                </a:cubicBezTo>
                <a:cubicBezTo>
                  <a:pt x="171" y="69"/>
                  <a:pt x="171" y="70"/>
                  <a:pt x="172" y="71"/>
                </a:cubicBezTo>
                <a:cubicBezTo>
                  <a:pt x="172" y="71"/>
                  <a:pt x="173" y="71"/>
                  <a:pt x="173" y="71"/>
                </a:cubicBezTo>
                <a:cubicBezTo>
                  <a:pt x="173" y="71"/>
                  <a:pt x="174" y="71"/>
                  <a:pt x="174" y="71"/>
                </a:cubicBezTo>
                <a:cubicBezTo>
                  <a:pt x="218" y="37"/>
                  <a:pt x="218" y="37"/>
                  <a:pt x="218" y="37"/>
                </a:cubicBezTo>
                <a:cubicBezTo>
                  <a:pt x="219" y="36"/>
                  <a:pt x="219" y="36"/>
                  <a:pt x="219" y="35"/>
                </a:cubicBezTo>
                <a:cubicBezTo>
                  <a:pt x="219" y="35"/>
                  <a:pt x="219" y="34"/>
                  <a:pt x="218" y="34"/>
                </a:cubicBezTo>
                <a:cubicBezTo>
                  <a:pt x="174" y="0"/>
                  <a:pt x="174" y="0"/>
                  <a:pt x="174" y="0"/>
                </a:cubicBezTo>
                <a:cubicBezTo>
                  <a:pt x="174" y="0"/>
                  <a:pt x="173" y="0"/>
                  <a:pt x="172" y="0"/>
                </a:cubicBezTo>
                <a:cubicBezTo>
                  <a:pt x="171" y="1"/>
                  <a:pt x="171" y="1"/>
                  <a:pt x="171" y="2"/>
                </a:cubicBezTo>
                <a:cubicBezTo>
                  <a:pt x="179" y="21"/>
                  <a:pt x="179" y="21"/>
                  <a:pt x="179" y="21"/>
                </a:cubicBezTo>
                <a:cubicBezTo>
                  <a:pt x="130" y="23"/>
                  <a:pt x="112" y="48"/>
                  <a:pt x="97" y="69"/>
                </a:cubicBezTo>
                <a:cubicBezTo>
                  <a:pt x="84" y="87"/>
                  <a:pt x="74" y="101"/>
                  <a:pt x="40" y="103"/>
                </a:cubicBezTo>
                <a:cubicBezTo>
                  <a:pt x="47" y="85"/>
                  <a:pt x="47" y="85"/>
                  <a:pt x="47" y="85"/>
                </a:cubicBezTo>
                <a:cubicBezTo>
                  <a:pt x="48" y="84"/>
                  <a:pt x="47" y="83"/>
                  <a:pt x="47" y="83"/>
                </a:cubicBezTo>
                <a:cubicBezTo>
                  <a:pt x="46" y="82"/>
                  <a:pt x="46" y="82"/>
                  <a:pt x="46" y="82"/>
                </a:cubicBezTo>
                <a:cubicBezTo>
                  <a:pt x="45" y="82"/>
                  <a:pt x="45" y="82"/>
                  <a:pt x="45" y="83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117"/>
                  <a:pt x="0" y="117"/>
                  <a:pt x="0" y="118"/>
                </a:cubicBezTo>
                <a:cubicBezTo>
                  <a:pt x="0" y="119"/>
                  <a:pt x="0" y="119"/>
                  <a:pt x="0" y="119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5" y="154"/>
                  <a:pt x="46" y="154"/>
                  <a:pt x="47" y="153"/>
                </a:cubicBezTo>
                <a:cubicBezTo>
                  <a:pt x="47" y="153"/>
                  <a:pt x="48" y="152"/>
                  <a:pt x="47" y="151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89" y="131"/>
                  <a:pt x="107" y="106"/>
                  <a:pt x="121" y="8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id-ID" sz="18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671128" y="4437471"/>
            <a:ext cx="512445" cy="512445"/>
          </a:xfrm>
          <a:prstGeom prst="ellipse">
            <a:avLst/>
          </a:prstGeom>
          <a:solidFill>
            <a:srgbClr val="416A7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151"/>
          <p:cNvSpPr>
            <a:spLocks noEditPoints="1"/>
          </p:cNvSpPr>
          <p:nvPr/>
        </p:nvSpPr>
        <p:spPr bwMode="auto">
          <a:xfrm rot="20484176">
            <a:off x="6728871" y="4524830"/>
            <a:ext cx="362789" cy="365467"/>
          </a:xfrm>
          <a:custGeom>
            <a:avLst/>
            <a:gdLst>
              <a:gd name="T0" fmla="*/ 93 w 123"/>
              <a:gd name="T1" fmla="*/ 129 h 129"/>
              <a:gd name="T2" fmla="*/ 62 w 123"/>
              <a:gd name="T3" fmla="*/ 111 h 129"/>
              <a:gd name="T4" fmla="*/ 89 w 123"/>
              <a:gd name="T5" fmla="*/ 84 h 129"/>
              <a:gd name="T6" fmla="*/ 91 w 123"/>
              <a:gd name="T7" fmla="*/ 98 h 129"/>
              <a:gd name="T8" fmla="*/ 111 w 123"/>
              <a:gd name="T9" fmla="*/ 70 h 129"/>
              <a:gd name="T10" fmla="*/ 109 w 123"/>
              <a:gd name="T11" fmla="*/ 62 h 129"/>
              <a:gd name="T12" fmla="*/ 114 w 123"/>
              <a:gd name="T13" fmla="*/ 59 h 129"/>
              <a:gd name="T14" fmla="*/ 122 w 123"/>
              <a:gd name="T15" fmla="*/ 79 h 129"/>
              <a:gd name="T16" fmla="*/ 92 w 123"/>
              <a:gd name="T17" fmla="*/ 118 h 129"/>
              <a:gd name="T18" fmla="*/ 93 w 123"/>
              <a:gd name="T19" fmla="*/ 129 h 129"/>
              <a:gd name="T20" fmla="*/ 0 w 123"/>
              <a:gd name="T21" fmla="*/ 58 h 129"/>
              <a:gd name="T22" fmla="*/ 30 w 123"/>
              <a:gd name="T23" fmla="*/ 38 h 129"/>
              <a:gd name="T24" fmla="*/ 42 w 123"/>
              <a:gd name="T25" fmla="*/ 74 h 129"/>
              <a:gd name="T26" fmla="*/ 29 w 123"/>
              <a:gd name="T27" fmla="*/ 69 h 129"/>
              <a:gd name="T28" fmla="*/ 45 w 123"/>
              <a:gd name="T29" fmla="*/ 99 h 129"/>
              <a:gd name="T30" fmla="*/ 53 w 123"/>
              <a:gd name="T31" fmla="*/ 101 h 129"/>
              <a:gd name="T32" fmla="*/ 53 w 123"/>
              <a:gd name="T33" fmla="*/ 107 h 129"/>
              <a:gd name="T34" fmla="*/ 33 w 123"/>
              <a:gd name="T35" fmla="*/ 105 h 129"/>
              <a:gd name="T36" fmla="*/ 11 w 123"/>
              <a:gd name="T37" fmla="*/ 62 h 129"/>
              <a:gd name="T38" fmla="*/ 0 w 123"/>
              <a:gd name="T39" fmla="*/ 58 h 129"/>
              <a:gd name="T40" fmla="*/ 111 w 123"/>
              <a:gd name="T41" fmla="*/ 9 h 129"/>
              <a:gd name="T42" fmla="*/ 102 w 123"/>
              <a:gd name="T43" fmla="*/ 16 h 129"/>
              <a:gd name="T44" fmla="*/ 54 w 123"/>
              <a:gd name="T45" fmla="*/ 12 h 129"/>
              <a:gd name="T46" fmla="*/ 41 w 123"/>
              <a:gd name="T47" fmla="*/ 28 h 129"/>
              <a:gd name="T48" fmla="*/ 46 w 123"/>
              <a:gd name="T49" fmla="*/ 32 h 129"/>
              <a:gd name="T50" fmla="*/ 52 w 123"/>
              <a:gd name="T51" fmla="*/ 26 h 129"/>
              <a:gd name="T52" fmla="*/ 86 w 123"/>
              <a:gd name="T53" fmla="*/ 28 h 129"/>
              <a:gd name="T54" fmla="*/ 75 w 123"/>
              <a:gd name="T55" fmla="*/ 37 h 129"/>
              <a:gd name="T56" fmla="*/ 112 w 123"/>
              <a:gd name="T57" fmla="*/ 46 h 129"/>
              <a:gd name="T58" fmla="*/ 111 w 123"/>
              <a:gd name="T59" fmla="*/ 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3" h="129">
                <a:moveTo>
                  <a:pt x="93" y="129"/>
                </a:moveTo>
                <a:cubicBezTo>
                  <a:pt x="62" y="111"/>
                  <a:pt x="62" y="111"/>
                  <a:pt x="62" y="111"/>
                </a:cubicBezTo>
                <a:cubicBezTo>
                  <a:pt x="89" y="84"/>
                  <a:pt x="89" y="84"/>
                  <a:pt x="89" y="84"/>
                </a:cubicBezTo>
                <a:cubicBezTo>
                  <a:pt x="91" y="98"/>
                  <a:pt x="91" y="98"/>
                  <a:pt x="91" y="98"/>
                </a:cubicBezTo>
                <a:cubicBezTo>
                  <a:pt x="103" y="95"/>
                  <a:pt x="112" y="83"/>
                  <a:pt x="111" y="70"/>
                </a:cubicBezTo>
                <a:cubicBezTo>
                  <a:pt x="110" y="67"/>
                  <a:pt x="110" y="64"/>
                  <a:pt x="109" y="62"/>
                </a:cubicBezTo>
                <a:cubicBezTo>
                  <a:pt x="114" y="59"/>
                  <a:pt x="114" y="59"/>
                  <a:pt x="114" y="59"/>
                </a:cubicBezTo>
                <a:cubicBezTo>
                  <a:pt x="118" y="65"/>
                  <a:pt x="121" y="71"/>
                  <a:pt x="122" y="79"/>
                </a:cubicBezTo>
                <a:cubicBezTo>
                  <a:pt x="123" y="98"/>
                  <a:pt x="111" y="114"/>
                  <a:pt x="92" y="118"/>
                </a:cubicBezTo>
                <a:cubicBezTo>
                  <a:pt x="93" y="129"/>
                  <a:pt x="93" y="129"/>
                  <a:pt x="93" y="129"/>
                </a:cubicBezTo>
                <a:close/>
                <a:moveTo>
                  <a:pt x="0" y="58"/>
                </a:moveTo>
                <a:cubicBezTo>
                  <a:pt x="30" y="38"/>
                  <a:pt x="30" y="38"/>
                  <a:pt x="30" y="38"/>
                </a:cubicBezTo>
                <a:cubicBezTo>
                  <a:pt x="42" y="74"/>
                  <a:pt x="42" y="74"/>
                  <a:pt x="42" y="74"/>
                </a:cubicBezTo>
                <a:cubicBezTo>
                  <a:pt x="29" y="69"/>
                  <a:pt x="29" y="69"/>
                  <a:pt x="29" y="69"/>
                </a:cubicBezTo>
                <a:cubicBezTo>
                  <a:pt x="26" y="82"/>
                  <a:pt x="33" y="95"/>
                  <a:pt x="45" y="99"/>
                </a:cubicBezTo>
                <a:cubicBezTo>
                  <a:pt x="48" y="100"/>
                  <a:pt x="51" y="101"/>
                  <a:pt x="53" y="101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47" y="108"/>
                  <a:pt x="39" y="108"/>
                  <a:pt x="33" y="105"/>
                </a:cubicBezTo>
                <a:cubicBezTo>
                  <a:pt x="15" y="99"/>
                  <a:pt x="6" y="80"/>
                  <a:pt x="11" y="62"/>
                </a:cubicBezTo>
                <a:cubicBezTo>
                  <a:pt x="0" y="58"/>
                  <a:pt x="0" y="58"/>
                  <a:pt x="0" y="58"/>
                </a:cubicBezTo>
                <a:close/>
                <a:moveTo>
                  <a:pt x="111" y="9"/>
                </a:moveTo>
                <a:cubicBezTo>
                  <a:pt x="102" y="16"/>
                  <a:pt x="102" y="16"/>
                  <a:pt x="102" y="16"/>
                </a:cubicBezTo>
                <a:cubicBezTo>
                  <a:pt x="90" y="3"/>
                  <a:pt x="69" y="0"/>
                  <a:pt x="54" y="12"/>
                </a:cubicBezTo>
                <a:cubicBezTo>
                  <a:pt x="48" y="16"/>
                  <a:pt x="44" y="22"/>
                  <a:pt x="41" y="28"/>
                </a:cubicBezTo>
                <a:cubicBezTo>
                  <a:pt x="46" y="32"/>
                  <a:pt x="46" y="32"/>
                  <a:pt x="46" y="32"/>
                </a:cubicBezTo>
                <a:cubicBezTo>
                  <a:pt x="48" y="29"/>
                  <a:pt x="49" y="27"/>
                  <a:pt x="52" y="26"/>
                </a:cubicBezTo>
                <a:cubicBezTo>
                  <a:pt x="62" y="18"/>
                  <a:pt x="77" y="19"/>
                  <a:pt x="86" y="28"/>
                </a:cubicBezTo>
                <a:cubicBezTo>
                  <a:pt x="75" y="37"/>
                  <a:pt x="75" y="37"/>
                  <a:pt x="75" y="37"/>
                </a:cubicBezTo>
                <a:cubicBezTo>
                  <a:pt x="112" y="46"/>
                  <a:pt x="112" y="46"/>
                  <a:pt x="112" y="46"/>
                </a:cubicBezTo>
                <a:lnTo>
                  <a:pt x="111" y="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9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680018" y="2274661"/>
            <a:ext cx="512445" cy="512445"/>
          </a:xfrm>
          <a:prstGeom prst="ellipse">
            <a:avLst/>
          </a:prstGeom>
          <a:solidFill>
            <a:srgbClr val="416A7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任意多边形 60"/>
          <p:cNvSpPr/>
          <p:nvPr/>
        </p:nvSpPr>
        <p:spPr bwMode="auto">
          <a:xfrm>
            <a:off x="6799095" y="2379829"/>
            <a:ext cx="320011" cy="302110"/>
          </a:xfrm>
          <a:custGeom>
            <a:avLst/>
            <a:gdLst>
              <a:gd name="connsiteX0" fmla="*/ 153983 w 511114"/>
              <a:gd name="connsiteY0" fmla="*/ 241002 h 511299"/>
              <a:gd name="connsiteX1" fmla="*/ 193590 w 511114"/>
              <a:gd name="connsiteY1" fmla="*/ 245953 h 511299"/>
              <a:gd name="connsiteX2" fmla="*/ 188639 w 511114"/>
              <a:gd name="connsiteY2" fmla="*/ 253379 h 511299"/>
              <a:gd name="connsiteX3" fmla="*/ 136655 w 511114"/>
              <a:gd name="connsiteY3" fmla="*/ 305363 h 511299"/>
              <a:gd name="connsiteX4" fmla="*/ 94573 w 511114"/>
              <a:gd name="connsiteY4" fmla="*/ 342495 h 511299"/>
              <a:gd name="connsiteX5" fmla="*/ 59917 w 511114"/>
              <a:gd name="connsiteY5" fmla="*/ 399430 h 511299"/>
              <a:gd name="connsiteX6" fmla="*/ 134180 w 511114"/>
              <a:gd name="connsiteY6" fmla="*/ 446463 h 511299"/>
              <a:gd name="connsiteX7" fmla="*/ 168836 w 511114"/>
              <a:gd name="connsiteY7" fmla="*/ 416758 h 511299"/>
              <a:gd name="connsiteX8" fmla="*/ 198541 w 511114"/>
              <a:gd name="connsiteY8" fmla="*/ 387053 h 511299"/>
              <a:gd name="connsiteX9" fmla="*/ 205968 w 511114"/>
              <a:gd name="connsiteY9" fmla="*/ 372200 h 511299"/>
              <a:gd name="connsiteX10" fmla="*/ 235673 w 511114"/>
              <a:gd name="connsiteY10" fmla="*/ 344970 h 511299"/>
              <a:gd name="connsiteX11" fmla="*/ 262903 w 511114"/>
              <a:gd name="connsiteY11" fmla="*/ 317741 h 511299"/>
              <a:gd name="connsiteX12" fmla="*/ 270329 w 511114"/>
              <a:gd name="connsiteY12" fmla="*/ 352397 h 511299"/>
              <a:gd name="connsiteX13" fmla="*/ 215869 w 511114"/>
              <a:gd name="connsiteY13" fmla="*/ 451414 h 511299"/>
              <a:gd name="connsiteX14" fmla="*/ 99524 w 511114"/>
              <a:gd name="connsiteY14" fmla="*/ 510824 h 511299"/>
              <a:gd name="connsiteX15" fmla="*/ 507 w 511114"/>
              <a:gd name="connsiteY15" fmla="*/ 409332 h 511299"/>
              <a:gd name="connsiteX16" fmla="*/ 57442 w 511114"/>
              <a:gd name="connsiteY16" fmla="*/ 295462 h 511299"/>
              <a:gd name="connsiteX17" fmla="*/ 153983 w 511114"/>
              <a:gd name="connsiteY17" fmla="*/ 241002 h 511299"/>
              <a:gd name="connsiteX18" fmla="*/ 330318 w 511114"/>
              <a:gd name="connsiteY18" fmla="*/ 146325 h 511299"/>
              <a:gd name="connsiteX19" fmla="*/ 367485 w 511114"/>
              <a:gd name="connsiteY19" fmla="*/ 178537 h 511299"/>
              <a:gd name="connsiteX20" fmla="*/ 322884 w 511114"/>
              <a:gd name="connsiteY20" fmla="*/ 230571 h 511299"/>
              <a:gd name="connsiteX21" fmla="*/ 228726 w 511114"/>
              <a:gd name="connsiteY21" fmla="*/ 324729 h 511299"/>
              <a:gd name="connsiteX22" fmla="*/ 174214 w 511114"/>
              <a:gd name="connsiteY22" fmla="*/ 366852 h 511299"/>
              <a:gd name="connsiteX23" fmla="*/ 144480 w 511114"/>
              <a:gd name="connsiteY23" fmla="*/ 337118 h 511299"/>
              <a:gd name="connsiteX24" fmla="*/ 161825 w 511114"/>
              <a:gd name="connsiteY24" fmla="*/ 307384 h 511299"/>
              <a:gd name="connsiteX25" fmla="*/ 303061 w 511114"/>
              <a:gd name="connsiteY25" fmla="*/ 166148 h 511299"/>
              <a:gd name="connsiteX26" fmla="*/ 330318 w 511114"/>
              <a:gd name="connsiteY26" fmla="*/ 146325 h 511299"/>
              <a:gd name="connsiteX27" fmla="*/ 406819 w 511114"/>
              <a:gd name="connsiteY27" fmla="*/ 544 h 511299"/>
              <a:gd name="connsiteX28" fmla="*/ 510787 w 511114"/>
              <a:gd name="connsiteY28" fmla="*/ 119365 h 511299"/>
              <a:gd name="connsiteX29" fmla="*/ 456328 w 511114"/>
              <a:gd name="connsiteY29" fmla="*/ 213431 h 511299"/>
              <a:gd name="connsiteX30" fmla="*/ 362261 w 511114"/>
              <a:gd name="connsiteY30" fmla="*/ 267891 h 511299"/>
              <a:gd name="connsiteX31" fmla="*/ 317703 w 511114"/>
              <a:gd name="connsiteY31" fmla="*/ 262940 h 511299"/>
              <a:gd name="connsiteX32" fmla="*/ 344933 w 511114"/>
              <a:gd name="connsiteY32" fmla="*/ 233235 h 511299"/>
              <a:gd name="connsiteX33" fmla="*/ 374638 w 511114"/>
              <a:gd name="connsiteY33" fmla="*/ 206005 h 511299"/>
              <a:gd name="connsiteX34" fmla="*/ 384540 w 511114"/>
              <a:gd name="connsiteY34" fmla="*/ 201054 h 511299"/>
              <a:gd name="connsiteX35" fmla="*/ 416721 w 511114"/>
              <a:gd name="connsiteY35" fmla="*/ 168874 h 511299"/>
              <a:gd name="connsiteX36" fmla="*/ 443950 w 511114"/>
              <a:gd name="connsiteY36" fmla="*/ 139168 h 511299"/>
              <a:gd name="connsiteX37" fmla="*/ 372163 w 511114"/>
              <a:gd name="connsiteY37" fmla="*/ 67381 h 511299"/>
              <a:gd name="connsiteX38" fmla="*/ 342458 w 511114"/>
              <a:gd name="connsiteY38" fmla="*/ 94611 h 511299"/>
              <a:gd name="connsiteX39" fmla="*/ 310277 w 511114"/>
              <a:gd name="connsiteY39" fmla="*/ 124316 h 511299"/>
              <a:gd name="connsiteX40" fmla="*/ 305326 w 511114"/>
              <a:gd name="connsiteY40" fmla="*/ 136693 h 511299"/>
              <a:gd name="connsiteX41" fmla="*/ 275621 w 511114"/>
              <a:gd name="connsiteY41" fmla="*/ 166398 h 511299"/>
              <a:gd name="connsiteX42" fmla="*/ 245916 w 511114"/>
              <a:gd name="connsiteY42" fmla="*/ 193628 h 511299"/>
              <a:gd name="connsiteX43" fmla="*/ 240965 w 511114"/>
              <a:gd name="connsiteY43" fmla="*/ 149070 h 511299"/>
              <a:gd name="connsiteX44" fmla="*/ 295425 w 511114"/>
              <a:gd name="connsiteY44" fmla="*/ 55004 h 511299"/>
              <a:gd name="connsiteX45" fmla="*/ 406819 w 511114"/>
              <a:gd name="connsiteY45" fmla="*/ 544 h 51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11114" h="511299">
                <a:moveTo>
                  <a:pt x="153983" y="241002"/>
                </a:moveTo>
                <a:cubicBezTo>
                  <a:pt x="168836" y="241002"/>
                  <a:pt x="181213" y="243478"/>
                  <a:pt x="193590" y="245953"/>
                </a:cubicBezTo>
                <a:cubicBezTo>
                  <a:pt x="193590" y="250904"/>
                  <a:pt x="188639" y="250904"/>
                  <a:pt x="188639" y="253379"/>
                </a:cubicBezTo>
                <a:cubicBezTo>
                  <a:pt x="171311" y="270707"/>
                  <a:pt x="153983" y="288035"/>
                  <a:pt x="136655" y="305363"/>
                </a:cubicBezTo>
                <a:cubicBezTo>
                  <a:pt x="121803" y="312790"/>
                  <a:pt x="109426" y="327642"/>
                  <a:pt x="94573" y="342495"/>
                </a:cubicBezTo>
                <a:cubicBezTo>
                  <a:pt x="79720" y="357348"/>
                  <a:pt x="59917" y="369725"/>
                  <a:pt x="59917" y="399430"/>
                </a:cubicBezTo>
                <a:cubicBezTo>
                  <a:pt x="59917" y="436561"/>
                  <a:pt x="97048" y="463791"/>
                  <a:pt x="134180" y="446463"/>
                </a:cubicBezTo>
                <a:cubicBezTo>
                  <a:pt x="146557" y="441512"/>
                  <a:pt x="156459" y="429135"/>
                  <a:pt x="168836" y="416758"/>
                </a:cubicBezTo>
                <a:cubicBezTo>
                  <a:pt x="178738" y="406856"/>
                  <a:pt x="191115" y="396954"/>
                  <a:pt x="198541" y="387053"/>
                </a:cubicBezTo>
                <a:cubicBezTo>
                  <a:pt x="201017" y="382102"/>
                  <a:pt x="203492" y="377151"/>
                  <a:pt x="205968" y="372200"/>
                </a:cubicBezTo>
                <a:cubicBezTo>
                  <a:pt x="213394" y="362298"/>
                  <a:pt x="225771" y="352397"/>
                  <a:pt x="235673" y="344970"/>
                </a:cubicBezTo>
                <a:cubicBezTo>
                  <a:pt x="245575" y="335069"/>
                  <a:pt x="253001" y="325167"/>
                  <a:pt x="262903" y="317741"/>
                </a:cubicBezTo>
                <a:cubicBezTo>
                  <a:pt x="267854" y="330118"/>
                  <a:pt x="270329" y="340020"/>
                  <a:pt x="270329" y="352397"/>
                </a:cubicBezTo>
                <a:cubicBezTo>
                  <a:pt x="270329" y="401905"/>
                  <a:pt x="243099" y="424184"/>
                  <a:pt x="215869" y="451414"/>
                </a:cubicBezTo>
                <a:cubicBezTo>
                  <a:pt x="186164" y="481119"/>
                  <a:pt x="161410" y="515775"/>
                  <a:pt x="99524" y="510824"/>
                </a:cubicBezTo>
                <a:cubicBezTo>
                  <a:pt x="47540" y="505874"/>
                  <a:pt x="5457" y="463791"/>
                  <a:pt x="507" y="409332"/>
                </a:cubicBezTo>
                <a:cubicBezTo>
                  <a:pt x="-4444" y="349921"/>
                  <a:pt x="27736" y="325167"/>
                  <a:pt x="57442" y="295462"/>
                </a:cubicBezTo>
                <a:cubicBezTo>
                  <a:pt x="84671" y="268232"/>
                  <a:pt x="106950" y="243478"/>
                  <a:pt x="153983" y="241002"/>
                </a:cubicBezTo>
                <a:close/>
                <a:moveTo>
                  <a:pt x="330318" y="146325"/>
                </a:moveTo>
                <a:cubicBezTo>
                  <a:pt x="352618" y="141369"/>
                  <a:pt x="369963" y="156236"/>
                  <a:pt x="367485" y="178537"/>
                </a:cubicBezTo>
                <a:cubicBezTo>
                  <a:pt x="365007" y="195882"/>
                  <a:pt x="335273" y="218182"/>
                  <a:pt x="322884" y="230571"/>
                </a:cubicBezTo>
                <a:cubicBezTo>
                  <a:pt x="288195" y="262783"/>
                  <a:pt x="260938" y="290039"/>
                  <a:pt x="228726" y="324729"/>
                </a:cubicBezTo>
                <a:cubicBezTo>
                  <a:pt x="213859" y="337118"/>
                  <a:pt x="196514" y="364374"/>
                  <a:pt x="174214" y="366852"/>
                </a:cubicBezTo>
                <a:cubicBezTo>
                  <a:pt x="159347" y="366852"/>
                  <a:pt x="144480" y="354463"/>
                  <a:pt x="144480" y="337118"/>
                </a:cubicBezTo>
                <a:cubicBezTo>
                  <a:pt x="144480" y="324729"/>
                  <a:pt x="151913" y="314818"/>
                  <a:pt x="161825" y="307384"/>
                </a:cubicBezTo>
                <a:cubicBezTo>
                  <a:pt x="208903" y="257827"/>
                  <a:pt x="255983" y="213226"/>
                  <a:pt x="303061" y="166148"/>
                </a:cubicBezTo>
                <a:cubicBezTo>
                  <a:pt x="310495" y="158714"/>
                  <a:pt x="317928" y="146325"/>
                  <a:pt x="330318" y="146325"/>
                </a:cubicBezTo>
                <a:close/>
                <a:moveTo>
                  <a:pt x="406819" y="544"/>
                </a:moveTo>
                <a:cubicBezTo>
                  <a:pt x="463754" y="3019"/>
                  <a:pt x="515738" y="50053"/>
                  <a:pt x="510787" y="119365"/>
                </a:cubicBezTo>
                <a:cubicBezTo>
                  <a:pt x="508312" y="163923"/>
                  <a:pt x="483557" y="186202"/>
                  <a:pt x="456328" y="213431"/>
                </a:cubicBezTo>
                <a:cubicBezTo>
                  <a:pt x="429098" y="238186"/>
                  <a:pt x="406819" y="265415"/>
                  <a:pt x="362261" y="267891"/>
                </a:cubicBezTo>
                <a:cubicBezTo>
                  <a:pt x="344933" y="270366"/>
                  <a:pt x="332556" y="267891"/>
                  <a:pt x="317703" y="262940"/>
                </a:cubicBezTo>
                <a:cubicBezTo>
                  <a:pt x="325130" y="253038"/>
                  <a:pt x="335031" y="243136"/>
                  <a:pt x="344933" y="233235"/>
                </a:cubicBezTo>
                <a:cubicBezTo>
                  <a:pt x="354835" y="225808"/>
                  <a:pt x="362261" y="213431"/>
                  <a:pt x="374638" y="206005"/>
                </a:cubicBezTo>
                <a:cubicBezTo>
                  <a:pt x="377114" y="203530"/>
                  <a:pt x="382065" y="203530"/>
                  <a:pt x="384540" y="201054"/>
                </a:cubicBezTo>
                <a:cubicBezTo>
                  <a:pt x="394442" y="193628"/>
                  <a:pt x="404344" y="181251"/>
                  <a:pt x="416721" y="168874"/>
                </a:cubicBezTo>
                <a:cubicBezTo>
                  <a:pt x="426622" y="158972"/>
                  <a:pt x="439000" y="149070"/>
                  <a:pt x="443950" y="139168"/>
                </a:cubicBezTo>
                <a:cubicBezTo>
                  <a:pt x="471180" y="92135"/>
                  <a:pt x="421672" y="40151"/>
                  <a:pt x="372163" y="67381"/>
                </a:cubicBezTo>
                <a:cubicBezTo>
                  <a:pt x="362261" y="72332"/>
                  <a:pt x="352359" y="84709"/>
                  <a:pt x="342458" y="94611"/>
                </a:cubicBezTo>
                <a:cubicBezTo>
                  <a:pt x="332556" y="104512"/>
                  <a:pt x="317703" y="116889"/>
                  <a:pt x="310277" y="124316"/>
                </a:cubicBezTo>
                <a:cubicBezTo>
                  <a:pt x="307802" y="129267"/>
                  <a:pt x="307802" y="134217"/>
                  <a:pt x="305326" y="136693"/>
                </a:cubicBezTo>
                <a:cubicBezTo>
                  <a:pt x="297900" y="149070"/>
                  <a:pt x="285523" y="156496"/>
                  <a:pt x="275621" y="166398"/>
                </a:cubicBezTo>
                <a:cubicBezTo>
                  <a:pt x="265720" y="176300"/>
                  <a:pt x="258293" y="186202"/>
                  <a:pt x="245916" y="193628"/>
                </a:cubicBezTo>
                <a:cubicBezTo>
                  <a:pt x="243441" y="178775"/>
                  <a:pt x="240965" y="168874"/>
                  <a:pt x="240965" y="149070"/>
                </a:cubicBezTo>
                <a:cubicBezTo>
                  <a:pt x="245916" y="106988"/>
                  <a:pt x="270670" y="82233"/>
                  <a:pt x="295425" y="55004"/>
                </a:cubicBezTo>
                <a:cubicBezTo>
                  <a:pt x="325130" y="25298"/>
                  <a:pt x="352359" y="-4407"/>
                  <a:pt x="406819" y="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367270" y="3276600"/>
            <a:ext cx="3779520" cy="6457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后勤保障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——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顺利高效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Open Sans" panose="020B0606030504020204" pitchFamily="34" charset="0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367270" y="4356100"/>
            <a:ext cx="4028440" cy="6457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体育工作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——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力争佳绩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Open Sans" panose="020B0606030504020204" pitchFamily="34" charset="0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367270" y="2295525"/>
            <a:ext cx="3866515" cy="6457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校园安全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——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逐步做实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Open Sans" panose="020B0606030504020204" pitchFamily="34" charset="0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956945" y="1891665"/>
            <a:ext cx="5253355" cy="323532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  <p:bldLst>
      <p:bldP spid="21" grpId="1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-545" y="-297"/>
            <a:ext cx="12193073" cy="6858594"/>
            <a:chOff x="-545" y="-297"/>
            <a:chExt cx="12193073" cy="685859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45" y="6211034"/>
              <a:ext cx="5432007" cy="64623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6630" y="44578"/>
              <a:ext cx="4255377" cy="1847248"/>
            </a:xfrm>
            <a:prstGeom prst="rect">
              <a:avLst/>
            </a:prstGeom>
          </p:spPr>
        </p:pic>
        <p:sp>
          <p:nvSpPr>
            <p:cNvPr id="16" name="矩形: 圆角 15"/>
            <p:cNvSpPr/>
            <p:nvPr/>
          </p:nvSpPr>
          <p:spPr>
            <a:xfrm>
              <a:off x="279400" y="368300"/>
              <a:ext cx="11633200" cy="6121400"/>
            </a:xfrm>
            <a:prstGeom prst="roundRect">
              <a:avLst>
                <a:gd name="adj" fmla="val 4943"/>
              </a:avLst>
            </a:prstGeom>
            <a:solidFill>
              <a:schemeClr val="bg1">
                <a:alpha val="2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1030180" y="670704"/>
            <a:ext cx="76074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spc="300" dirty="0">
                <a:solidFill>
                  <a:srgbClr val="416A7C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校园安全</a:t>
            </a:r>
            <a:r>
              <a:rPr lang="en-US" altLang="zh-CN" sz="2800" spc="300" dirty="0">
                <a:solidFill>
                  <a:srgbClr val="416A7C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——</a:t>
            </a:r>
            <a:r>
              <a:rPr lang="zh-CN" altLang="en-US" sz="2800" spc="300" dirty="0">
                <a:solidFill>
                  <a:srgbClr val="416A7C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逐步做实</a:t>
            </a:r>
            <a:endParaRPr lang="zh-CN" altLang="en-US" sz="2800" spc="300" dirty="0">
              <a:solidFill>
                <a:srgbClr val="416A7C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46524" y="748164"/>
            <a:ext cx="368300" cy="368300"/>
            <a:chOff x="2611959" y="3004876"/>
            <a:chExt cx="368300" cy="368300"/>
          </a:xfrm>
        </p:grpSpPr>
        <p:sp>
          <p:nvSpPr>
            <p:cNvPr id="19" name="椭圆 18"/>
            <p:cNvSpPr/>
            <p:nvPr/>
          </p:nvSpPr>
          <p:spPr>
            <a:xfrm>
              <a:off x="2611959" y="3004876"/>
              <a:ext cx="368300" cy="368300"/>
            </a:xfrm>
            <a:prstGeom prst="ellipse">
              <a:avLst/>
            </a:prstGeom>
            <a:solidFill>
              <a:srgbClr val="416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Freeform 36"/>
            <p:cNvSpPr>
              <a:spLocks noChangeArrowheads="1"/>
            </p:cNvSpPr>
            <p:nvPr/>
          </p:nvSpPr>
          <p:spPr bwMode="auto">
            <a:xfrm>
              <a:off x="2670436" y="3063352"/>
              <a:ext cx="251348" cy="251348"/>
            </a:xfrm>
            <a:custGeom>
              <a:avLst/>
              <a:gdLst>
                <a:gd name="T0" fmla="*/ 2147483646 w 602"/>
                <a:gd name="T1" fmla="*/ 2147483646 h 602"/>
                <a:gd name="T2" fmla="*/ 2147483646 w 602"/>
                <a:gd name="T3" fmla="*/ 2147483646 h 602"/>
                <a:gd name="T4" fmla="*/ 0 w 602"/>
                <a:gd name="T5" fmla="*/ 2147483646 h 602"/>
                <a:gd name="T6" fmla="*/ 2147483646 w 602"/>
                <a:gd name="T7" fmla="*/ 0 h 602"/>
                <a:gd name="T8" fmla="*/ 2147483646 w 602"/>
                <a:gd name="T9" fmla="*/ 2147483646 h 602"/>
                <a:gd name="T10" fmla="*/ 2147483646 w 602"/>
                <a:gd name="T11" fmla="*/ 2147483646 h 602"/>
                <a:gd name="T12" fmla="*/ 2147483646 w 602"/>
                <a:gd name="T13" fmla="*/ 2147483646 h 602"/>
                <a:gd name="T14" fmla="*/ 2147483646 w 602"/>
                <a:gd name="T15" fmla="*/ 2147483646 h 602"/>
                <a:gd name="T16" fmla="*/ 2147483646 w 602"/>
                <a:gd name="T17" fmla="*/ 2147483646 h 602"/>
                <a:gd name="T18" fmla="*/ 2147483646 w 602"/>
                <a:gd name="T19" fmla="*/ 2147483646 h 602"/>
                <a:gd name="T20" fmla="*/ 2147483646 w 602"/>
                <a:gd name="T21" fmla="*/ 2147483646 h 602"/>
                <a:gd name="T22" fmla="*/ 2147483646 w 602"/>
                <a:gd name="T23" fmla="*/ 2147483646 h 602"/>
                <a:gd name="T24" fmla="*/ 2147483646 w 602"/>
                <a:gd name="T25" fmla="*/ 2147483646 h 602"/>
                <a:gd name="T26" fmla="*/ 2147483646 w 602"/>
                <a:gd name="T27" fmla="*/ 2147483646 h 602"/>
                <a:gd name="T28" fmla="*/ 2147483646 w 602"/>
                <a:gd name="T29" fmla="*/ 2147483646 h 602"/>
                <a:gd name="T30" fmla="*/ 2147483646 w 602"/>
                <a:gd name="T31" fmla="*/ 2147483646 h 602"/>
                <a:gd name="T32" fmla="*/ 2147483646 w 602"/>
                <a:gd name="T33" fmla="*/ 2147483646 h 602"/>
                <a:gd name="T34" fmla="*/ 2147483646 w 602"/>
                <a:gd name="T35" fmla="*/ 2147483646 h 602"/>
                <a:gd name="T36" fmla="*/ 2147483646 w 602"/>
                <a:gd name="T37" fmla="*/ 2147483646 h 602"/>
                <a:gd name="T38" fmla="*/ 2147483646 w 602"/>
                <a:gd name="T39" fmla="*/ 2147483646 h 602"/>
                <a:gd name="T40" fmla="*/ 2147483646 w 602"/>
                <a:gd name="T41" fmla="*/ 2147483646 h 602"/>
                <a:gd name="T42" fmla="*/ 2147483646 w 602"/>
                <a:gd name="T43" fmla="*/ 2147483646 h 602"/>
                <a:gd name="T44" fmla="*/ 2147483646 w 602"/>
                <a:gd name="T45" fmla="*/ 2147483646 h 602"/>
                <a:gd name="T46" fmla="*/ 2147483646 w 602"/>
                <a:gd name="T47" fmla="*/ 2147483646 h 602"/>
                <a:gd name="T48" fmla="*/ 2147483646 w 602"/>
                <a:gd name="T49" fmla="*/ 2147483646 h 602"/>
                <a:gd name="T50" fmla="*/ 2147483646 w 602"/>
                <a:gd name="T51" fmla="*/ 2147483646 h 602"/>
                <a:gd name="T52" fmla="*/ 2147483646 w 602"/>
                <a:gd name="T53" fmla="*/ 2147483646 h 602"/>
                <a:gd name="T54" fmla="*/ 2147483646 w 602"/>
                <a:gd name="T55" fmla="*/ 2147483646 h 602"/>
                <a:gd name="T56" fmla="*/ 2147483646 w 602"/>
                <a:gd name="T57" fmla="*/ 2147483646 h 602"/>
                <a:gd name="T58" fmla="*/ 2147483646 w 602"/>
                <a:gd name="T59" fmla="*/ 2147483646 h 602"/>
                <a:gd name="T60" fmla="*/ 2147483646 w 602"/>
                <a:gd name="T61" fmla="*/ 2147483646 h 602"/>
                <a:gd name="T62" fmla="*/ 2147483646 w 602"/>
                <a:gd name="T63" fmla="*/ 2147483646 h 602"/>
                <a:gd name="T64" fmla="*/ 2147483646 w 602"/>
                <a:gd name="T65" fmla="*/ 2147483646 h 602"/>
                <a:gd name="T66" fmla="*/ 2147483646 w 602"/>
                <a:gd name="T67" fmla="*/ 2147483646 h 602"/>
                <a:gd name="T68" fmla="*/ 2147483646 w 602"/>
                <a:gd name="T69" fmla="*/ 2147483646 h 602"/>
                <a:gd name="T70" fmla="*/ 2147483646 w 602"/>
                <a:gd name="T71" fmla="*/ 2147483646 h 602"/>
                <a:gd name="T72" fmla="*/ 2147483646 w 602"/>
                <a:gd name="T73" fmla="*/ 2147483646 h 60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02" h="602">
                  <a:moveTo>
                    <a:pt x="304" y="601"/>
                  </a:moveTo>
                  <a:lnTo>
                    <a:pt x="304" y="601"/>
                  </a:lnTo>
                  <a:cubicBezTo>
                    <a:pt x="134" y="601"/>
                    <a:pt x="0" y="467"/>
                    <a:pt x="0" y="304"/>
                  </a:cubicBezTo>
                  <a:cubicBezTo>
                    <a:pt x="0" y="135"/>
                    <a:pt x="134" y="0"/>
                    <a:pt x="304" y="0"/>
                  </a:cubicBezTo>
                  <a:cubicBezTo>
                    <a:pt x="467" y="0"/>
                    <a:pt x="601" y="135"/>
                    <a:pt x="601" y="304"/>
                  </a:cubicBezTo>
                  <a:cubicBezTo>
                    <a:pt x="601" y="467"/>
                    <a:pt x="467" y="601"/>
                    <a:pt x="304" y="601"/>
                  </a:cubicBezTo>
                  <a:close/>
                  <a:moveTo>
                    <a:pt x="304" y="57"/>
                  </a:moveTo>
                  <a:lnTo>
                    <a:pt x="304" y="57"/>
                  </a:lnTo>
                  <a:cubicBezTo>
                    <a:pt x="170" y="57"/>
                    <a:pt x="57" y="170"/>
                    <a:pt x="57" y="304"/>
                  </a:cubicBezTo>
                  <a:cubicBezTo>
                    <a:pt x="57" y="439"/>
                    <a:pt x="170" y="545"/>
                    <a:pt x="304" y="545"/>
                  </a:cubicBezTo>
                  <a:cubicBezTo>
                    <a:pt x="438" y="545"/>
                    <a:pt x="544" y="439"/>
                    <a:pt x="544" y="304"/>
                  </a:cubicBezTo>
                  <a:cubicBezTo>
                    <a:pt x="544" y="170"/>
                    <a:pt x="438" y="57"/>
                    <a:pt x="304" y="57"/>
                  </a:cubicBezTo>
                  <a:close/>
                  <a:moveTo>
                    <a:pt x="389" y="326"/>
                  </a:moveTo>
                  <a:lnTo>
                    <a:pt x="389" y="326"/>
                  </a:lnTo>
                  <a:cubicBezTo>
                    <a:pt x="240" y="417"/>
                    <a:pt x="240" y="417"/>
                    <a:pt x="240" y="417"/>
                  </a:cubicBezTo>
                  <a:lnTo>
                    <a:pt x="240" y="424"/>
                  </a:lnTo>
                  <a:cubicBezTo>
                    <a:pt x="233" y="424"/>
                    <a:pt x="233" y="424"/>
                    <a:pt x="233" y="424"/>
                  </a:cubicBezTo>
                  <a:cubicBezTo>
                    <a:pt x="226" y="424"/>
                    <a:pt x="226" y="424"/>
                    <a:pt x="226" y="424"/>
                  </a:cubicBezTo>
                  <a:cubicBezTo>
                    <a:pt x="212" y="424"/>
                    <a:pt x="198" y="410"/>
                    <a:pt x="198" y="396"/>
                  </a:cubicBezTo>
                  <a:cubicBezTo>
                    <a:pt x="198" y="205"/>
                    <a:pt x="198" y="205"/>
                    <a:pt x="198" y="205"/>
                  </a:cubicBezTo>
                  <a:cubicBezTo>
                    <a:pt x="198" y="191"/>
                    <a:pt x="212" y="177"/>
                    <a:pt x="226" y="177"/>
                  </a:cubicBezTo>
                  <a:cubicBezTo>
                    <a:pt x="233" y="177"/>
                    <a:pt x="240" y="184"/>
                    <a:pt x="240" y="184"/>
                  </a:cubicBezTo>
                  <a:cubicBezTo>
                    <a:pt x="389" y="276"/>
                    <a:pt x="389" y="276"/>
                    <a:pt x="389" y="276"/>
                  </a:cubicBezTo>
                  <a:cubicBezTo>
                    <a:pt x="403" y="283"/>
                    <a:pt x="403" y="290"/>
                    <a:pt x="403" y="304"/>
                  </a:cubicBezTo>
                  <a:cubicBezTo>
                    <a:pt x="403" y="311"/>
                    <a:pt x="403" y="318"/>
                    <a:pt x="389" y="3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36550" y="1424940"/>
            <a:ext cx="1669415" cy="1184910"/>
            <a:chOff x="863017" y="2149408"/>
            <a:chExt cx="1543634" cy="1095559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1952226" y="2697189"/>
              <a:ext cx="454425" cy="8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2406651" y="2200698"/>
              <a:ext cx="0" cy="994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组合 23"/>
            <p:cNvGrpSpPr/>
            <p:nvPr/>
          </p:nvGrpSpPr>
          <p:grpSpPr>
            <a:xfrm>
              <a:off x="863017" y="2149408"/>
              <a:ext cx="1095558" cy="1095559"/>
              <a:chOff x="808238" y="1990456"/>
              <a:chExt cx="1205114" cy="1205114"/>
            </a:xfrm>
          </p:grpSpPr>
          <p:sp>
            <p:nvSpPr>
              <p:cNvPr id="26" name="椭圆 25"/>
              <p:cNvSpPr/>
              <p:nvPr/>
            </p:nvSpPr>
            <p:spPr>
              <a:xfrm rot="5400000">
                <a:off x="808238" y="1990456"/>
                <a:ext cx="1205114" cy="1205114"/>
              </a:xfrm>
              <a:prstGeom prst="ellipse">
                <a:avLst/>
              </a:prstGeom>
              <a:solidFill>
                <a:schemeClr val="bg1">
                  <a:lumMod val="75000"/>
                  <a:alpha val="40000"/>
                </a:schemeClr>
              </a:solidFill>
              <a:ln>
                <a:noFill/>
              </a:ln>
              <a:effectLst>
                <a:outerShdw blurRad="190500" dist="381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anchor="ctr"/>
              <a:lstStyle/>
              <a:p>
                <a:pPr algn="ctr"/>
                <a:endParaRPr sz="1015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 rot="5400000">
                <a:off x="915793" y="2098012"/>
                <a:ext cx="989999" cy="990000"/>
              </a:xfrm>
              <a:prstGeom prst="ellipse">
                <a:avLst/>
              </a:prstGeom>
              <a:solidFill>
                <a:srgbClr val="416A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015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5" name="任意多边形 104"/>
            <p:cNvSpPr/>
            <p:nvPr/>
          </p:nvSpPr>
          <p:spPr>
            <a:xfrm>
              <a:off x="1198923" y="2486309"/>
              <a:ext cx="423746" cy="421756"/>
            </a:xfrm>
            <a:custGeom>
              <a:avLst/>
              <a:gdLst>
                <a:gd name="connsiteX0" fmla="*/ 256117 w 338138"/>
                <a:gd name="connsiteY0" fmla="*/ 200025 h 336550"/>
                <a:gd name="connsiteX1" fmla="*/ 257440 w 338138"/>
                <a:gd name="connsiteY1" fmla="*/ 201324 h 336550"/>
                <a:gd name="connsiteX2" fmla="*/ 258763 w 338138"/>
                <a:gd name="connsiteY2" fmla="*/ 202623 h 336550"/>
                <a:gd name="connsiteX3" fmla="*/ 258763 w 338138"/>
                <a:gd name="connsiteY3" fmla="*/ 203922 h 336550"/>
                <a:gd name="connsiteX4" fmla="*/ 258763 w 338138"/>
                <a:gd name="connsiteY4" fmla="*/ 205221 h 336550"/>
                <a:gd name="connsiteX5" fmla="*/ 258763 w 338138"/>
                <a:gd name="connsiteY5" fmla="*/ 206520 h 336550"/>
                <a:gd name="connsiteX6" fmla="*/ 257440 w 338138"/>
                <a:gd name="connsiteY6" fmla="*/ 207819 h 336550"/>
                <a:gd name="connsiteX7" fmla="*/ 254794 w 338138"/>
                <a:gd name="connsiteY7" fmla="*/ 216911 h 336550"/>
                <a:gd name="connsiteX8" fmla="*/ 246857 w 338138"/>
                <a:gd name="connsiteY8" fmla="*/ 233796 h 336550"/>
                <a:gd name="connsiteX9" fmla="*/ 245534 w 338138"/>
                <a:gd name="connsiteY9" fmla="*/ 240290 h 336550"/>
                <a:gd name="connsiteX10" fmla="*/ 241565 w 338138"/>
                <a:gd name="connsiteY10" fmla="*/ 242888 h 336550"/>
                <a:gd name="connsiteX11" fmla="*/ 237596 w 338138"/>
                <a:gd name="connsiteY11" fmla="*/ 241589 h 336550"/>
                <a:gd name="connsiteX12" fmla="*/ 236273 w 338138"/>
                <a:gd name="connsiteY12" fmla="*/ 238992 h 336550"/>
                <a:gd name="connsiteX13" fmla="*/ 234950 w 338138"/>
                <a:gd name="connsiteY13" fmla="*/ 237693 h 336550"/>
                <a:gd name="connsiteX14" fmla="*/ 236273 w 338138"/>
                <a:gd name="connsiteY14" fmla="*/ 235095 h 336550"/>
                <a:gd name="connsiteX15" fmla="*/ 236273 w 338138"/>
                <a:gd name="connsiteY15" fmla="*/ 233796 h 336550"/>
                <a:gd name="connsiteX16" fmla="*/ 238919 w 338138"/>
                <a:gd name="connsiteY16" fmla="*/ 226003 h 336550"/>
                <a:gd name="connsiteX17" fmla="*/ 238919 w 338138"/>
                <a:gd name="connsiteY17" fmla="*/ 218210 h 336550"/>
                <a:gd name="connsiteX18" fmla="*/ 238919 w 338138"/>
                <a:gd name="connsiteY18" fmla="*/ 216911 h 336550"/>
                <a:gd name="connsiteX19" fmla="*/ 240242 w 338138"/>
                <a:gd name="connsiteY19" fmla="*/ 215612 h 336550"/>
                <a:gd name="connsiteX20" fmla="*/ 240242 w 338138"/>
                <a:gd name="connsiteY20" fmla="*/ 214313 h 336550"/>
                <a:gd name="connsiteX21" fmla="*/ 246857 w 338138"/>
                <a:gd name="connsiteY21" fmla="*/ 210416 h 336550"/>
                <a:gd name="connsiteX22" fmla="*/ 253471 w 338138"/>
                <a:gd name="connsiteY22" fmla="*/ 202623 h 336550"/>
                <a:gd name="connsiteX23" fmla="*/ 253471 w 338138"/>
                <a:gd name="connsiteY23" fmla="*/ 201324 h 336550"/>
                <a:gd name="connsiteX24" fmla="*/ 256117 w 338138"/>
                <a:gd name="connsiteY24" fmla="*/ 200025 h 336550"/>
                <a:gd name="connsiteX25" fmla="*/ 300038 w 338138"/>
                <a:gd name="connsiteY25" fmla="*/ 171450 h 336550"/>
                <a:gd name="connsiteX26" fmla="*/ 301625 w 338138"/>
                <a:gd name="connsiteY26" fmla="*/ 171450 h 336550"/>
                <a:gd name="connsiteX27" fmla="*/ 298450 w 338138"/>
                <a:gd name="connsiteY27" fmla="*/ 176213 h 336550"/>
                <a:gd name="connsiteX28" fmla="*/ 296863 w 338138"/>
                <a:gd name="connsiteY28" fmla="*/ 177800 h 336550"/>
                <a:gd name="connsiteX29" fmla="*/ 295275 w 338138"/>
                <a:gd name="connsiteY29" fmla="*/ 177800 h 336550"/>
                <a:gd name="connsiteX30" fmla="*/ 295275 w 338138"/>
                <a:gd name="connsiteY30" fmla="*/ 176213 h 336550"/>
                <a:gd name="connsiteX31" fmla="*/ 296863 w 338138"/>
                <a:gd name="connsiteY31" fmla="*/ 174625 h 336550"/>
                <a:gd name="connsiteX32" fmla="*/ 298450 w 338138"/>
                <a:gd name="connsiteY32" fmla="*/ 173038 h 336550"/>
                <a:gd name="connsiteX33" fmla="*/ 293688 w 338138"/>
                <a:gd name="connsiteY33" fmla="*/ 171450 h 336550"/>
                <a:gd name="connsiteX34" fmla="*/ 296863 w 338138"/>
                <a:gd name="connsiteY34" fmla="*/ 171450 h 336550"/>
                <a:gd name="connsiteX35" fmla="*/ 293688 w 338138"/>
                <a:gd name="connsiteY35" fmla="*/ 174625 h 336550"/>
                <a:gd name="connsiteX36" fmla="*/ 292100 w 338138"/>
                <a:gd name="connsiteY36" fmla="*/ 174625 h 336550"/>
                <a:gd name="connsiteX37" fmla="*/ 292100 w 338138"/>
                <a:gd name="connsiteY37" fmla="*/ 173038 h 336550"/>
                <a:gd name="connsiteX38" fmla="*/ 303946 w 338138"/>
                <a:gd name="connsiteY38" fmla="*/ 169998 h 336550"/>
                <a:gd name="connsiteX39" fmla="*/ 303457 w 338138"/>
                <a:gd name="connsiteY39" fmla="*/ 173083 h 336550"/>
                <a:gd name="connsiteX40" fmla="*/ 303213 w 338138"/>
                <a:gd name="connsiteY40" fmla="*/ 174625 h 336550"/>
                <a:gd name="connsiteX41" fmla="*/ 303213 w 338138"/>
                <a:gd name="connsiteY41" fmla="*/ 173288 h 336550"/>
                <a:gd name="connsiteX42" fmla="*/ 303213 w 338138"/>
                <a:gd name="connsiteY42" fmla="*/ 171952 h 336550"/>
                <a:gd name="connsiteX43" fmla="*/ 303213 w 338138"/>
                <a:gd name="connsiteY43" fmla="*/ 170615 h 336550"/>
                <a:gd name="connsiteX44" fmla="*/ 288926 w 338138"/>
                <a:gd name="connsiteY44" fmla="*/ 169862 h 336550"/>
                <a:gd name="connsiteX45" fmla="*/ 290513 w 338138"/>
                <a:gd name="connsiteY45" fmla="*/ 169862 h 336550"/>
                <a:gd name="connsiteX46" fmla="*/ 293688 w 338138"/>
                <a:gd name="connsiteY46" fmla="*/ 169862 h 336550"/>
                <a:gd name="connsiteX47" fmla="*/ 293688 w 338138"/>
                <a:gd name="connsiteY47" fmla="*/ 170656 h 336550"/>
                <a:gd name="connsiteX48" fmla="*/ 292101 w 338138"/>
                <a:gd name="connsiteY48" fmla="*/ 171450 h 336550"/>
                <a:gd name="connsiteX49" fmla="*/ 290513 w 338138"/>
                <a:gd name="connsiteY49" fmla="*/ 171450 h 336550"/>
                <a:gd name="connsiteX50" fmla="*/ 288926 w 338138"/>
                <a:gd name="connsiteY50" fmla="*/ 171450 h 336550"/>
                <a:gd name="connsiteX51" fmla="*/ 287338 w 338138"/>
                <a:gd name="connsiteY51" fmla="*/ 170656 h 336550"/>
                <a:gd name="connsiteX52" fmla="*/ 288926 w 338138"/>
                <a:gd name="connsiteY52" fmla="*/ 169862 h 336550"/>
                <a:gd name="connsiteX53" fmla="*/ 304800 w 338138"/>
                <a:gd name="connsiteY53" fmla="*/ 164600 h 336550"/>
                <a:gd name="connsiteX54" fmla="*/ 304800 w 338138"/>
                <a:gd name="connsiteY54" fmla="*/ 165267 h 336550"/>
                <a:gd name="connsiteX55" fmla="*/ 304800 w 338138"/>
                <a:gd name="connsiteY55" fmla="*/ 166604 h 336550"/>
                <a:gd name="connsiteX56" fmla="*/ 304800 w 338138"/>
                <a:gd name="connsiteY56" fmla="*/ 167941 h 336550"/>
                <a:gd name="connsiteX57" fmla="*/ 304800 w 338138"/>
                <a:gd name="connsiteY57" fmla="*/ 169278 h 336550"/>
                <a:gd name="connsiteX58" fmla="*/ 303946 w 338138"/>
                <a:gd name="connsiteY58" fmla="*/ 169998 h 336550"/>
                <a:gd name="connsiteX59" fmla="*/ 301626 w 338138"/>
                <a:gd name="connsiteY59" fmla="*/ 149225 h 336550"/>
                <a:gd name="connsiteX60" fmla="*/ 303213 w 338138"/>
                <a:gd name="connsiteY60" fmla="*/ 149225 h 336550"/>
                <a:gd name="connsiteX61" fmla="*/ 304800 w 338138"/>
                <a:gd name="connsiteY61" fmla="*/ 150562 h 336550"/>
                <a:gd name="connsiteX62" fmla="*/ 304800 w 338138"/>
                <a:gd name="connsiteY62" fmla="*/ 151899 h 336550"/>
                <a:gd name="connsiteX63" fmla="*/ 304800 w 338138"/>
                <a:gd name="connsiteY63" fmla="*/ 154573 h 336550"/>
                <a:gd name="connsiteX64" fmla="*/ 305656 w 338138"/>
                <a:gd name="connsiteY64" fmla="*/ 153133 h 336550"/>
                <a:gd name="connsiteX65" fmla="*/ 306128 w 338138"/>
                <a:gd name="connsiteY65" fmla="*/ 156215 h 336550"/>
                <a:gd name="connsiteX66" fmla="*/ 304800 w 338138"/>
                <a:gd name="connsiteY66" fmla="*/ 164600 h 336550"/>
                <a:gd name="connsiteX67" fmla="*/ 304800 w 338138"/>
                <a:gd name="connsiteY67" fmla="*/ 162594 h 336550"/>
                <a:gd name="connsiteX68" fmla="*/ 304800 w 338138"/>
                <a:gd name="connsiteY68" fmla="*/ 161257 h 336550"/>
                <a:gd name="connsiteX69" fmla="*/ 304800 w 338138"/>
                <a:gd name="connsiteY69" fmla="*/ 159920 h 336550"/>
                <a:gd name="connsiteX70" fmla="*/ 304800 w 338138"/>
                <a:gd name="connsiteY70" fmla="*/ 158583 h 336550"/>
                <a:gd name="connsiteX71" fmla="*/ 303213 w 338138"/>
                <a:gd name="connsiteY71" fmla="*/ 158583 h 336550"/>
                <a:gd name="connsiteX72" fmla="*/ 303213 w 338138"/>
                <a:gd name="connsiteY72" fmla="*/ 157246 h 336550"/>
                <a:gd name="connsiteX73" fmla="*/ 303213 w 338138"/>
                <a:gd name="connsiteY73" fmla="*/ 155909 h 336550"/>
                <a:gd name="connsiteX74" fmla="*/ 303213 w 338138"/>
                <a:gd name="connsiteY74" fmla="*/ 154573 h 336550"/>
                <a:gd name="connsiteX75" fmla="*/ 301625 w 338138"/>
                <a:gd name="connsiteY75" fmla="*/ 154573 h 336550"/>
                <a:gd name="connsiteX76" fmla="*/ 301625 w 338138"/>
                <a:gd name="connsiteY76" fmla="*/ 153236 h 336550"/>
                <a:gd name="connsiteX77" fmla="*/ 301625 w 338138"/>
                <a:gd name="connsiteY77" fmla="*/ 151899 h 336550"/>
                <a:gd name="connsiteX78" fmla="*/ 301625 w 338138"/>
                <a:gd name="connsiteY78" fmla="*/ 150812 h 336550"/>
                <a:gd name="connsiteX79" fmla="*/ 301626 w 338138"/>
                <a:gd name="connsiteY79" fmla="*/ 150813 h 336550"/>
                <a:gd name="connsiteX80" fmla="*/ 301626 w 338138"/>
                <a:gd name="connsiteY80" fmla="*/ 149226 h 336550"/>
                <a:gd name="connsiteX81" fmla="*/ 298450 w 338138"/>
                <a:gd name="connsiteY81" fmla="*/ 147637 h 336550"/>
                <a:gd name="connsiteX82" fmla="*/ 298450 w 338138"/>
                <a:gd name="connsiteY82" fmla="*/ 148907 h 336550"/>
                <a:gd name="connsiteX83" fmla="*/ 298450 w 338138"/>
                <a:gd name="connsiteY83" fmla="*/ 150177 h 336550"/>
                <a:gd name="connsiteX84" fmla="*/ 297180 w 338138"/>
                <a:gd name="connsiteY84" fmla="*/ 150177 h 336550"/>
                <a:gd name="connsiteX85" fmla="*/ 295910 w 338138"/>
                <a:gd name="connsiteY85" fmla="*/ 150177 h 336550"/>
                <a:gd name="connsiteX86" fmla="*/ 294640 w 338138"/>
                <a:gd name="connsiteY86" fmla="*/ 150177 h 336550"/>
                <a:gd name="connsiteX87" fmla="*/ 294640 w 338138"/>
                <a:gd name="connsiteY87" fmla="*/ 152717 h 336550"/>
                <a:gd name="connsiteX88" fmla="*/ 294640 w 338138"/>
                <a:gd name="connsiteY88" fmla="*/ 153987 h 336550"/>
                <a:gd name="connsiteX89" fmla="*/ 295910 w 338138"/>
                <a:gd name="connsiteY89" fmla="*/ 155257 h 336550"/>
                <a:gd name="connsiteX90" fmla="*/ 295910 w 338138"/>
                <a:gd name="connsiteY90" fmla="*/ 153987 h 336550"/>
                <a:gd name="connsiteX91" fmla="*/ 297180 w 338138"/>
                <a:gd name="connsiteY91" fmla="*/ 152717 h 336550"/>
                <a:gd name="connsiteX92" fmla="*/ 297180 w 338138"/>
                <a:gd name="connsiteY92" fmla="*/ 153987 h 336550"/>
                <a:gd name="connsiteX93" fmla="*/ 295910 w 338138"/>
                <a:gd name="connsiteY93" fmla="*/ 156527 h 336550"/>
                <a:gd name="connsiteX94" fmla="*/ 295910 w 338138"/>
                <a:gd name="connsiteY94" fmla="*/ 157797 h 336550"/>
                <a:gd name="connsiteX95" fmla="*/ 297180 w 338138"/>
                <a:gd name="connsiteY95" fmla="*/ 160337 h 336550"/>
                <a:gd name="connsiteX96" fmla="*/ 297180 w 338138"/>
                <a:gd name="connsiteY96" fmla="*/ 162877 h 336550"/>
                <a:gd name="connsiteX97" fmla="*/ 295910 w 338138"/>
                <a:gd name="connsiteY97" fmla="*/ 164147 h 336550"/>
                <a:gd name="connsiteX98" fmla="*/ 294640 w 338138"/>
                <a:gd name="connsiteY98" fmla="*/ 162877 h 336550"/>
                <a:gd name="connsiteX99" fmla="*/ 294640 w 338138"/>
                <a:gd name="connsiteY99" fmla="*/ 165417 h 336550"/>
                <a:gd name="connsiteX100" fmla="*/ 293370 w 338138"/>
                <a:gd name="connsiteY100" fmla="*/ 166687 h 336550"/>
                <a:gd name="connsiteX101" fmla="*/ 293370 w 338138"/>
                <a:gd name="connsiteY101" fmla="*/ 165417 h 336550"/>
                <a:gd name="connsiteX102" fmla="*/ 293370 w 338138"/>
                <a:gd name="connsiteY102" fmla="*/ 162877 h 336550"/>
                <a:gd name="connsiteX103" fmla="*/ 293370 w 338138"/>
                <a:gd name="connsiteY103" fmla="*/ 161607 h 336550"/>
                <a:gd name="connsiteX104" fmla="*/ 292100 w 338138"/>
                <a:gd name="connsiteY104" fmla="*/ 159067 h 336550"/>
                <a:gd name="connsiteX105" fmla="*/ 293370 w 338138"/>
                <a:gd name="connsiteY105" fmla="*/ 157797 h 336550"/>
                <a:gd name="connsiteX106" fmla="*/ 293370 w 338138"/>
                <a:gd name="connsiteY106" fmla="*/ 155257 h 336550"/>
                <a:gd name="connsiteX107" fmla="*/ 293370 w 338138"/>
                <a:gd name="connsiteY107" fmla="*/ 153987 h 336550"/>
                <a:gd name="connsiteX108" fmla="*/ 293370 w 338138"/>
                <a:gd name="connsiteY108" fmla="*/ 151447 h 336550"/>
                <a:gd name="connsiteX109" fmla="*/ 293370 w 338138"/>
                <a:gd name="connsiteY109" fmla="*/ 148907 h 336550"/>
                <a:gd name="connsiteX110" fmla="*/ 294640 w 338138"/>
                <a:gd name="connsiteY110" fmla="*/ 148907 h 336550"/>
                <a:gd name="connsiteX111" fmla="*/ 298450 w 338138"/>
                <a:gd name="connsiteY111" fmla="*/ 147637 h 336550"/>
                <a:gd name="connsiteX112" fmla="*/ 300038 w 338138"/>
                <a:gd name="connsiteY112" fmla="*/ 139700 h 336550"/>
                <a:gd name="connsiteX113" fmla="*/ 301626 w 338138"/>
                <a:gd name="connsiteY113" fmla="*/ 139700 h 336550"/>
                <a:gd name="connsiteX114" fmla="*/ 301626 w 338138"/>
                <a:gd name="connsiteY114" fmla="*/ 141288 h 336550"/>
                <a:gd name="connsiteX115" fmla="*/ 301626 w 338138"/>
                <a:gd name="connsiteY115" fmla="*/ 142875 h 336550"/>
                <a:gd name="connsiteX116" fmla="*/ 301626 w 338138"/>
                <a:gd name="connsiteY116" fmla="*/ 146051 h 336550"/>
                <a:gd name="connsiteX117" fmla="*/ 301626 w 338138"/>
                <a:gd name="connsiteY117" fmla="*/ 147638 h 336550"/>
                <a:gd name="connsiteX118" fmla="*/ 301626 w 338138"/>
                <a:gd name="connsiteY118" fmla="*/ 149225 h 336550"/>
                <a:gd name="connsiteX119" fmla="*/ 301625 w 338138"/>
                <a:gd name="connsiteY119" fmla="*/ 149225 h 336550"/>
                <a:gd name="connsiteX120" fmla="*/ 301625 w 338138"/>
                <a:gd name="connsiteY120" fmla="*/ 150562 h 336550"/>
                <a:gd name="connsiteX121" fmla="*/ 301625 w 338138"/>
                <a:gd name="connsiteY121" fmla="*/ 150812 h 336550"/>
                <a:gd name="connsiteX122" fmla="*/ 300038 w 338138"/>
                <a:gd name="connsiteY122" fmla="*/ 149226 h 336550"/>
                <a:gd name="connsiteX123" fmla="*/ 300038 w 338138"/>
                <a:gd name="connsiteY123" fmla="*/ 147638 h 336550"/>
                <a:gd name="connsiteX124" fmla="*/ 300038 w 338138"/>
                <a:gd name="connsiteY124" fmla="*/ 144463 h 336550"/>
                <a:gd name="connsiteX125" fmla="*/ 300038 w 338138"/>
                <a:gd name="connsiteY125" fmla="*/ 141288 h 336550"/>
                <a:gd name="connsiteX126" fmla="*/ 287338 w 338138"/>
                <a:gd name="connsiteY126" fmla="*/ 131762 h 336550"/>
                <a:gd name="connsiteX127" fmla="*/ 292101 w 338138"/>
                <a:gd name="connsiteY127" fmla="*/ 134484 h 336550"/>
                <a:gd name="connsiteX128" fmla="*/ 292101 w 338138"/>
                <a:gd name="connsiteY128" fmla="*/ 135844 h 336550"/>
                <a:gd name="connsiteX129" fmla="*/ 290513 w 338138"/>
                <a:gd name="connsiteY129" fmla="*/ 138566 h 336550"/>
                <a:gd name="connsiteX130" fmla="*/ 290513 w 338138"/>
                <a:gd name="connsiteY130" fmla="*/ 139927 h 336550"/>
                <a:gd name="connsiteX131" fmla="*/ 290513 w 338138"/>
                <a:gd name="connsiteY131" fmla="*/ 142648 h 336550"/>
                <a:gd name="connsiteX132" fmla="*/ 292101 w 338138"/>
                <a:gd name="connsiteY132" fmla="*/ 144009 h 336550"/>
                <a:gd name="connsiteX133" fmla="*/ 293688 w 338138"/>
                <a:gd name="connsiteY133" fmla="*/ 145369 h 336550"/>
                <a:gd name="connsiteX134" fmla="*/ 292101 w 338138"/>
                <a:gd name="connsiteY134" fmla="*/ 146730 h 336550"/>
                <a:gd name="connsiteX135" fmla="*/ 292101 w 338138"/>
                <a:gd name="connsiteY135" fmla="*/ 148091 h 336550"/>
                <a:gd name="connsiteX136" fmla="*/ 290513 w 338138"/>
                <a:gd name="connsiteY136" fmla="*/ 150812 h 336550"/>
                <a:gd name="connsiteX137" fmla="*/ 290513 w 338138"/>
                <a:gd name="connsiteY137" fmla="*/ 152173 h 336550"/>
                <a:gd name="connsiteX138" fmla="*/ 290513 w 338138"/>
                <a:gd name="connsiteY138" fmla="*/ 153534 h 336550"/>
                <a:gd name="connsiteX139" fmla="*/ 290513 w 338138"/>
                <a:gd name="connsiteY139" fmla="*/ 154894 h 336550"/>
                <a:gd name="connsiteX140" fmla="*/ 290513 w 338138"/>
                <a:gd name="connsiteY140" fmla="*/ 157616 h 336550"/>
                <a:gd name="connsiteX141" fmla="*/ 288925 w 338138"/>
                <a:gd name="connsiteY141" fmla="*/ 160337 h 336550"/>
                <a:gd name="connsiteX142" fmla="*/ 287338 w 338138"/>
                <a:gd name="connsiteY142" fmla="*/ 160337 h 336550"/>
                <a:gd name="connsiteX143" fmla="*/ 285750 w 338138"/>
                <a:gd name="connsiteY143" fmla="*/ 137205 h 336550"/>
                <a:gd name="connsiteX144" fmla="*/ 285750 w 338138"/>
                <a:gd name="connsiteY144" fmla="*/ 135844 h 336550"/>
                <a:gd name="connsiteX145" fmla="*/ 285750 w 338138"/>
                <a:gd name="connsiteY145" fmla="*/ 133123 h 336550"/>
                <a:gd name="connsiteX146" fmla="*/ 287338 w 338138"/>
                <a:gd name="connsiteY146" fmla="*/ 131762 h 336550"/>
                <a:gd name="connsiteX147" fmla="*/ 296863 w 338138"/>
                <a:gd name="connsiteY147" fmla="*/ 123825 h 336550"/>
                <a:gd name="connsiteX148" fmla="*/ 298451 w 338138"/>
                <a:gd name="connsiteY148" fmla="*/ 127000 h 336550"/>
                <a:gd name="connsiteX149" fmla="*/ 300038 w 338138"/>
                <a:gd name="connsiteY149" fmla="*/ 130175 h 336550"/>
                <a:gd name="connsiteX150" fmla="*/ 298451 w 338138"/>
                <a:gd name="connsiteY150" fmla="*/ 130175 h 336550"/>
                <a:gd name="connsiteX151" fmla="*/ 298451 w 338138"/>
                <a:gd name="connsiteY151" fmla="*/ 133350 h 336550"/>
                <a:gd name="connsiteX152" fmla="*/ 296863 w 338138"/>
                <a:gd name="connsiteY152" fmla="*/ 131763 h 336550"/>
                <a:gd name="connsiteX153" fmla="*/ 296863 w 338138"/>
                <a:gd name="connsiteY153" fmla="*/ 130175 h 336550"/>
                <a:gd name="connsiteX154" fmla="*/ 295276 w 338138"/>
                <a:gd name="connsiteY154" fmla="*/ 128588 h 336550"/>
                <a:gd name="connsiteX155" fmla="*/ 293688 w 338138"/>
                <a:gd name="connsiteY155" fmla="*/ 130175 h 336550"/>
                <a:gd name="connsiteX156" fmla="*/ 293688 w 338138"/>
                <a:gd name="connsiteY156" fmla="*/ 128588 h 336550"/>
                <a:gd name="connsiteX157" fmla="*/ 293688 w 338138"/>
                <a:gd name="connsiteY157" fmla="*/ 125413 h 336550"/>
                <a:gd name="connsiteX158" fmla="*/ 296863 w 338138"/>
                <a:gd name="connsiteY158" fmla="*/ 125413 h 336550"/>
                <a:gd name="connsiteX159" fmla="*/ 292100 w 338138"/>
                <a:gd name="connsiteY159" fmla="*/ 117475 h 336550"/>
                <a:gd name="connsiteX160" fmla="*/ 293688 w 338138"/>
                <a:gd name="connsiteY160" fmla="*/ 117475 h 336550"/>
                <a:gd name="connsiteX161" fmla="*/ 293688 w 338138"/>
                <a:gd name="connsiteY161" fmla="*/ 119063 h 336550"/>
                <a:gd name="connsiteX162" fmla="*/ 293688 w 338138"/>
                <a:gd name="connsiteY162" fmla="*/ 120650 h 336550"/>
                <a:gd name="connsiteX163" fmla="*/ 285750 w 338138"/>
                <a:gd name="connsiteY163" fmla="*/ 101600 h 336550"/>
                <a:gd name="connsiteX164" fmla="*/ 287338 w 338138"/>
                <a:gd name="connsiteY164" fmla="*/ 101600 h 336550"/>
                <a:gd name="connsiteX165" fmla="*/ 287338 w 338138"/>
                <a:gd name="connsiteY165" fmla="*/ 104775 h 336550"/>
                <a:gd name="connsiteX166" fmla="*/ 288925 w 338138"/>
                <a:gd name="connsiteY166" fmla="*/ 107950 h 336550"/>
                <a:gd name="connsiteX167" fmla="*/ 290513 w 338138"/>
                <a:gd name="connsiteY167" fmla="*/ 109538 h 336550"/>
                <a:gd name="connsiteX168" fmla="*/ 292101 w 338138"/>
                <a:gd name="connsiteY168" fmla="*/ 111125 h 336550"/>
                <a:gd name="connsiteX169" fmla="*/ 293688 w 338138"/>
                <a:gd name="connsiteY169" fmla="*/ 111125 h 336550"/>
                <a:gd name="connsiteX170" fmla="*/ 293688 w 338138"/>
                <a:gd name="connsiteY170" fmla="*/ 114300 h 336550"/>
                <a:gd name="connsiteX171" fmla="*/ 293688 w 338138"/>
                <a:gd name="connsiteY171" fmla="*/ 115887 h 336550"/>
                <a:gd name="connsiteX172" fmla="*/ 295276 w 338138"/>
                <a:gd name="connsiteY172" fmla="*/ 117475 h 336550"/>
                <a:gd name="connsiteX173" fmla="*/ 295276 w 338138"/>
                <a:gd name="connsiteY173" fmla="*/ 119062 h 336550"/>
                <a:gd name="connsiteX174" fmla="*/ 295276 w 338138"/>
                <a:gd name="connsiteY174" fmla="*/ 120650 h 336550"/>
                <a:gd name="connsiteX175" fmla="*/ 295276 w 338138"/>
                <a:gd name="connsiteY175" fmla="*/ 122237 h 336550"/>
                <a:gd name="connsiteX176" fmla="*/ 293688 w 338138"/>
                <a:gd name="connsiteY176" fmla="*/ 117475 h 336550"/>
                <a:gd name="connsiteX177" fmla="*/ 293688 w 338138"/>
                <a:gd name="connsiteY177" fmla="*/ 115888 h 336550"/>
                <a:gd name="connsiteX178" fmla="*/ 292101 w 338138"/>
                <a:gd name="connsiteY178" fmla="*/ 114300 h 336550"/>
                <a:gd name="connsiteX179" fmla="*/ 290513 w 338138"/>
                <a:gd name="connsiteY179" fmla="*/ 114300 h 336550"/>
                <a:gd name="connsiteX180" fmla="*/ 290513 w 338138"/>
                <a:gd name="connsiteY180" fmla="*/ 115888 h 336550"/>
                <a:gd name="connsiteX181" fmla="*/ 290513 w 338138"/>
                <a:gd name="connsiteY181" fmla="*/ 117475 h 336550"/>
                <a:gd name="connsiteX182" fmla="*/ 288925 w 338138"/>
                <a:gd name="connsiteY182" fmla="*/ 117475 h 336550"/>
                <a:gd name="connsiteX183" fmla="*/ 288925 w 338138"/>
                <a:gd name="connsiteY183" fmla="*/ 115888 h 336550"/>
                <a:gd name="connsiteX184" fmla="*/ 288925 w 338138"/>
                <a:gd name="connsiteY184" fmla="*/ 112713 h 336550"/>
                <a:gd name="connsiteX185" fmla="*/ 287338 w 338138"/>
                <a:gd name="connsiteY185" fmla="*/ 109538 h 336550"/>
                <a:gd name="connsiteX186" fmla="*/ 285750 w 338138"/>
                <a:gd name="connsiteY186" fmla="*/ 107950 h 336550"/>
                <a:gd name="connsiteX187" fmla="*/ 285750 w 338138"/>
                <a:gd name="connsiteY187" fmla="*/ 106363 h 336550"/>
                <a:gd name="connsiteX188" fmla="*/ 285750 w 338138"/>
                <a:gd name="connsiteY188" fmla="*/ 103188 h 336550"/>
                <a:gd name="connsiteX189" fmla="*/ 203200 w 338138"/>
                <a:gd name="connsiteY189" fmla="*/ 85725 h 336550"/>
                <a:gd name="connsiteX190" fmla="*/ 207963 w 338138"/>
                <a:gd name="connsiteY190" fmla="*/ 85725 h 336550"/>
                <a:gd name="connsiteX191" fmla="*/ 204391 w 338138"/>
                <a:gd name="connsiteY191" fmla="*/ 87842 h 336550"/>
                <a:gd name="connsiteX192" fmla="*/ 203200 w 338138"/>
                <a:gd name="connsiteY192" fmla="*/ 87842 h 336550"/>
                <a:gd name="connsiteX193" fmla="*/ 203200 w 338138"/>
                <a:gd name="connsiteY193" fmla="*/ 85725 h 336550"/>
                <a:gd name="connsiteX194" fmla="*/ 188913 w 338138"/>
                <a:gd name="connsiteY194" fmla="*/ 83476 h 336550"/>
                <a:gd name="connsiteX195" fmla="*/ 192088 w 338138"/>
                <a:gd name="connsiteY195" fmla="*/ 84667 h 336550"/>
                <a:gd name="connsiteX196" fmla="*/ 190501 w 338138"/>
                <a:gd name="connsiteY196" fmla="*/ 85725 h 336550"/>
                <a:gd name="connsiteX197" fmla="*/ 185738 w 338138"/>
                <a:gd name="connsiteY197" fmla="*/ 84667 h 336550"/>
                <a:gd name="connsiteX198" fmla="*/ 188913 w 338138"/>
                <a:gd name="connsiteY198" fmla="*/ 83476 h 336550"/>
                <a:gd name="connsiteX199" fmla="*/ 161925 w 338138"/>
                <a:gd name="connsiteY199" fmla="*/ 77787 h 336550"/>
                <a:gd name="connsiteX200" fmla="*/ 163248 w 338138"/>
                <a:gd name="connsiteY200" fmla="*/ 77787 h 336550"/>
                <a:gd name="connsiteX201" fmla="*/ 168540 w 338138"/>
                <a:gd name="connsiteY201" fmla="*/ 82550 h 336550"/>
                <a:gd name="connsiteX202" fmla="*/ 167217 w 338138"/>
                <a:gd name="connsiteY202" fmla="*/ 82550 h 336550"/>
                <a:gd name="connsiteX203" fmla="*/ 167217 w 338138"/>
                <a:gd name="connsiteY203" fmla="*/ 81359 h 336550"/>
                <a:gd name="connsiteX204" fmla="*/ 161925 w 338138"/>
                <a:gd name="connsiteY204" fmla="*/ 78978 h 336550"/>
                <a:gd name="connsiteX205" fmla="*/ 161925 w 338138"/>
                <a:gd name="connsiteY205" fmla="*/ 77787 h 336550"/>
                <a:gd name="connsiteX206" fmla="*/ 158751 w 338138"/>
                <a:gd name="connsiteY206" fmla="*/ 73554 h 336550"/>
                <a:gd name="connsiteX207" fmla="*/ 155575 w 338138"/>
                <a:gd name="connsiteY207" fmla="*/ 77787 h 336550"/>
                <a:gd name="connsiteX208" fmla="*/ 153988 w 338138"/>
                <a:gd name="connsiteY208" fmla="*/ 76729 h 336550"/>
                <a:gd name="connsiteX209" fmla="*/ 158751 w 338138"/>
                <a:gd name="connsiteY209" fmla="*/ 73554 h 336550"/>
                <a:gd name="connsiteX210" fmla="*/ 140098 w 338138"/>
                <a:gd name="connsiteY210" fmla="*/ 48759 h 336550"/>
                <a:gd name="connsiteX211" fmla="*/ 142876 w 338138"/>
                <a:gd name="connsiteY211" fmla="*/ 48759 h 336550"/>
                <a:gd name="connsiteX212" fmla="*/ 131763 w 338138"/>
                <a:gd name="connsiteY212" fmla="*/ 55563 h 336550"/>
                <a:gd name="connsiteX213" fmla="*/ 140098 w 338138"/>
                <a:gd name="connsiteY213" fmla="*/ 48759 h 336550"/>
                <a:gd name="connsiteX214" fmla="*/ 148273 w 338138"/>
                <a:gd name="connsiteY214" fmla="*/ 42598 h 336550"/>
                <a:gd name="connsiteX215" fmla="*/ 150813 w 338138"/>
                <a:gd name="connsiteY215" fmla="*/ 42598 h 336550"/>
                <a:gd name="connsiteX216" fmla="*/ 149543 w 338138"/>
                <a:gd name="connsiteY216" fmla="*/ 43921 h 336550"/>
                <a:gd name="connsiteX217" fmla="*/ 148273 w 338138"/>
                <a:gd name="connsiteY217" fmla="*/ 51859 h 336550"/>
                <a:gd name="connsiteX218" fmla="*/ 150813 w 338138"/>
                <a:gd name="connsiteY218" fmla="*/ 50536 h 336550"/>
                <a:gd name="connsiteX219" fmla="*/ 148273 w 338138"/>
                <a:gd name="connsiteY219" fmla="*/ 53181 h 336550"/>
                <a:gd name="connsiteX220" fmla="*/ 149543 w 338138"/>
                <a:gd name="connsiteY220" fmla="*/ 54504 h 336550"/>
                <a:gd name="connsiteX221" fmla="*/ 141923 w 338138"/>
                <a:gd name="connsiteY221" fmla="*/ 55827 h 336550"/>
                <a:gd name="connsiteX222" fmla="*/ 138113 w 338138"/>
                <a:gd name="connsiteY222" fmla="*/ 57150 h 336550"/>
                <a:gd name="connsiteX223" fmla="*/ 140653 w 338138"/>
                <a:gd name="connsiteY223" fmla="*/ 55827 h 336550"/>
                <a:gd name="connsiteX224" fmla="*/ 141923 w 338138"/>
                <a:gd name="connsiteY224" fmla="*/ 53181 h 336550"/>
                <a:gd name="connsiteX225" fmla="*/ 139383 w 338138"/>
                <a:gd name="connsiteY225" fmla="*/ 53181 h 336550"/>
                <a:gd name="connsiteX226" fmla="*/ 141923 w 338138"/>
                <a:gd name="connsiteY226" fmla="*/ 51859 h 336550"/>
                <a:gd name="connsiteX227" fmla="*/ 145733 w 338138"/>
                <a:gd name="connsiteY227" fmla="*/ 49213 h 336550"/>
                <a:gd name="connsiteX228" fmla="*/ 144463 w 338138"/>
                <a:gd name="connsiteY228" fmla="*/ 47890 h 336550"/>
                <a:gd name="connsiteX229" fmla="*/ 144463 w 338138"/>
                <a:gd name="connsiteY229" fmla="*/ 45244 h 336550"/>
                <a:gd name="connsiteX230" fmla="*/ 143193 w 338138"/>
                <a:gd name="connsiteY230" fmla="*/ 45244 h 336550"/>
                <a:gd name="connsiteX231" fmla="*/ 169336 w 338138"/>
                <a:gd name="connsiteY231" fmla="*/ 30162 h 336550"/>
                <a:gd name="connsiteX232" fmla="*/ 33338 w 338138"/>
                <a:gd name="connsiteY232" fmla="*/ 136706 h 336550"/>
                <a:gd name="connsiteX233" fmla="*/ 33338 w 338138"/>
                <a:gd name="connsiteY233" fmla="*/ 138022 h 336550"/>
                <a:gd name="connsiteX234" fmla="*/ 33338 w 338138"/>
                <a:gd name="connsiteY234" fmla="*/ 139337 h 336550"/>
                <a:gd name="connsiteX235" fmla="*/ 33338 w 338138"/>
                <a:gd name="connsiteY235" fmla="*/ 140652 h 336550"/>
                <a:gd name="connsiteX236" fmla="*/ 34658 w 338138"/>
                <a:gd name="connsiteY236" fmla="*/ 139337 h 336550"/>
                <a:gd name="connsiteX237" fmla="*/ 35979 w 338138"/>
                <a:gd name="connsiteY237" fmla="*/ 139337 h 336550"/>
                <a:gd name="connsiteX238" fmla="*/ 35979 w 338138"/>
                <a:gd name="connsiteY238" fmla="*/ 140652 h 336550"/>
                <a:gd name="connsiteX239" fmla="*/ 43901 w 338138"/>
                <a:gd name="connsiteY239" fmla="*/ 153806 h 336550"/>
                <a:gd name="connsiteX240" fmla="*/ 45221 w 338138"/>
                <a:gd name="connsiteY240" fmla="*/ 169590 h 336550"/>
                <a:gd name="connsiteX241" fmla="*/ 49182 w 338138"/>
                <a:gd name="connsiteY241" fmla="*/ 166959 h 336550"/>
                <a:gd name="connsiteX242" fmla="*/ 50503 w 338138"/>
                <a:gd name="connsiteY242" fmla="*/ 170905 h 336550"/>
                <a:gd name="connsiteX243" fmla="*/ 50503 w 338138"/>
                <a:gd name="connsiteY243" fmla="*/ 168275 h 336550"/>
                <a:gd name="connsiteX244" fmla="*/ 55784 w 338138"/>
                <a:gd name="connsiteY244" fmla="*/ 174852 h 336550"/>
                <a:gd name="connsiteX245" fmla="*/ 57105 w 338138"/>
                <a:gd name="connsiteY245" fmla="*/ 174852 h 336550"/>
                <a:gd name="connsiteX246" fmla="*/ 57105 w 338138"/>
                <a:gd name="connsiteY246" fmla="*/ 173536 h 336550"/>
                <a:gd name="connsiteX247" fmla="*/ 59745 w 338138"/>
                <a:gd name="connsiteY247" fmla="*/ 173536 h 336550"/>
                <a:gd name="connsiteX248" fmla="*/ 61066 w 338138"/>
                <a:gd name="connsiteY248" fmla="*/ 173536 h 336550"/>
                <a:gd name="connsiteX249" fmla="*/ 62386 w 338138"/>
                <a:gd name="connsiteY249" fmla="*/ 173536 h 336550"/>
                <a:gd name="connsiteX250" fmla="*/ 63706 w 338138"/>
                <a:gd name="connsiteY250" fmla="*/ 173536 h 336550"/>
                <a:gd name="connsiteX251" fmla="*/ 65027 w 338138"/>
                <a:gd name="connsiteY251" fmla="*/ 173536 h 336550"/>
                <a:gd name="connsiteX252" fmla="*/ 65027 w 338138"/>
                <a:gd name="connsiteY252" fmla="*/ 174852 h 336550"/>
                <a:gd name="connsiteX253" fmla="*/ 68988 w 338138"/>
                <a:gd name="connsiteY253" fmla="*/ 177482 h 336550"/>
                <a:gd name="connsiteX254" fmla="*/ 72949 w 338138"/>
                <a:gd name="connsiteY254" fmla="*/ 180113 h 336550"/>
                <a:gd name="connsiteX255" fmla="*/ 74269 w 338138"/>
                <a:gd name="connsiteY255" fmla="*/ 182744 h 336550"/>
                <a:gd name="connsiteX256" fmla="*/ 74269 w 338138"/>
                <a:gd name="connsiteY256" fmla="*/ 185374 h 336550"/>
                <a:gd name="connsiteX257" fmla="*/ 74269 w 338138"/>
                <a:gd name="connsiteY257" fmla="*/ 189320 h 336550"/>
                <a:gd name="connsiteX258" fmla="*/ 71629 w 338138"/>
                <a:gd name="connsiteY258" fmla="*/ 194582 h 336550"/>
                <a:gd name="connsiteX259" fmla="*/ 71629 w 338138"/>
                <a:gd name="connsiteY259" fmla="*/ 195897 h 336550"/>
                <a:gd name="connsiteX260" fmla="*/ 63706 w 338138"/>
                <a:gd name="connsiteY260" fmla="*/ 219574 h 336550"/>
                <a:gd name="connsiteX261" fmla="*/ 66347 w 338138"/>
                <a:gd name="connsiteY261" fmla="*/ 236673 h 336550"/>
                <a:gd name="connsiteX262" fmla="*/ 66347 w 338138"/>
                <a:gd name="connsiteY262" fmla="*/ 239304 h 336550"/>
                <a:gd name="connsiteX263" fmla="*/ 65027 w 338138"/>
                <a:gd name="connsiteY263" fmla="*/ 245881 h 336550"/>
                <a:gd name="connsiteX264" fmla="*/ 62386 w 338138"/>
                <a:gd name="connsiteY264" fmla="*/ 244565 h 336550"/>
                <a:gd name="connsiteX265" fmla="*/ 65027 w 338138"/>
                <a:gd name="connsiteY265" fmla="*/ 253773 h 336550"/>
                <a:gd name="connsiteX266" fmla="*/ 62386 w 338138"/>
                <a:gd name="connsiteY266" fmla="*/ 255088 h 336550"/>
                <a:gd name="connsiteX267" fmla="*/ 63706 w 338138"/>
                <a:gd name="connsiteY267" fmla="*/ 257719 h 336550"/>
                <a:gd name="connsiteX268" fmla="*/ 66347 w 338138"/>
                <a:gd name="connsiteY268" fmla="*/ 260350 h 336550"/>
                <a:gd name="connsiteX269" fmla="*/ 66347 w 338138"/>
                <a:gd name="connsiteY269" fmla="*/ 261665 h 336550"/>
                <a:gd name="connsiteX270" fmla="*/ 67668 w 338138"/>
                <a:gd name="connsiteY270" fmla="*/ 261665 h 336550"/>
                <a:gd name="connsiteX271" fmla="*/ 87473 w 338138"/>
                <a:gd name="connsiteY271" fmla="*/ 280080 h 336550"/>
                <a:gd name="connsiteX272" fmla="*/ 88794 w 338138"/>
                <a:gd name="connsiteY272" fmla="*/ 280080 h 336550"/>
                <a:gd name="connsiteX273" fmla="*/ 88794 w 338138"/>
                <a:gd name="connsiteY273" fmla="*/ 281395 h 336550"/>
                <a:gd name="connsiteX274" fmla="*/ 90114 w 338138"/>
                <a:gd name="connsiteY274" fmla="*/ 281395 h 336550"/>
                <a:gd name="connsiteX275" fmla="*/ 169336 w 338138"/>
                <a:gd name="connsiteY275" fmla="*/ 306387 h 336550"/>
                <a:gd name="connsiteX276" fmla="*/ 307976 w 338138"/>
                <a:gd name="connsiteY276" fmla="*/ 168275 h 336550"/>
                <a:gd name="connsiteX277" fmla="*/ 306128 w 338138"/>
                <a:gd name="connsiteY277" fmla="*/ 156215 h 336550"/>
                <a:gd name="connsiteX278" fmla="*/ 306388 w 338138"/>
                <a:gd name="connsiteY278" fmla="*/ 154573 h 336550"/>
                <a:gd name="connsiteX279" fmla="*/ 306388 w 338138"/>
                <a:gd name="connsiteY279" fmla="*/ 151899 h 336550"/>
                <a:gd name="connsiteX280" fmla="*/ 305656 w 338138"/>
                <a:gd name="connsiteY280" fmla="*/ 153133 h 336550"/>
                <a:gd name="connsiteX281" fmla="*/ 301374 w 338138"/>
                <a:gd name="connsiteY281" fmla="*/ 125197 h 336550"/>
                <a:gd name="connsiteX282" fmla="*/ 282889 w 338138"/>
                <a:gd name="connsiteY282" fmla="*/ 88038 h 336550"/>
                <a:gd name="connsiteX283" fmla="*/ 282889 w 338138"/>
                <a:gd name="connsiteY283" fmla="*/ 109084 h 336550"/>
                <a:gd name="connsiteX284" fmla="*/ 281569 w 338138"/>
                <a:gd name="connsiteY284" fmla="*/ 113030 h 336550"/>
                <a:gd name="connsiteX285" fmla="*/ 278928 w 338138"/>
                <a:gd name="connsiteY285" fmla="*/ 115660 h 336550"/>
                <a:gd name="connsiteX286" fmla="*/ 278928 w 338138"/>
                <a:gd name="connsiteY286" fmla="*/ 113030 h 336550"/>
                <a:gd name="connsiteX287" fmla="*/ 277608 w 338138"/>
                <a:gd name="connsiteY287" fmla="*/ 109084 h 336550"/>
                <a:gd name="connsiteX288" fmla="*/ 274967 w 338138"/>
                <a:gd name="connsiteY288" fmla="*/ 106453 h 336550"/>
                <a:gd name="connsiteX289" fmla="*/ 253841 w 338138"/>
                <a:gd name="connsiteY289" fmla="*/ 101192 h 336550"/>
                <a:gd name="connsiteX290" fmla="*/ 249880 w 338138"/>
                <a:gd name="connsiteY290" fmla="*/ 99876 h 336550"/>
                <a:gd name="connsiteX291" fmla="*/ 240637 w 338138"/>
                <a:gd name="connsiteY291" fmla="*/ 97245 h 336550"/>
                <a:gd name="connsiteX292" fmla="*/ 245919 w 338138"/>
                <a:gd name="connsiteY292" fmla="*/ 106453 h 336550"/>
                <a:gd name="connsiteX293" fmla="*/ 247239 w 338138"/>
                <a:gd name="connsiteY293" fmla="*/ 103822 h 336550"/>
                <a:gd name="connsiteX294" fmla="*/ 248559 w 338138"/>
                <a:gd name="connsiteY294" fmla="*/ 106453 h 336550"/>
                <a:gd name="connsiteX295" fmla="*/ 256482 w 338138"/>
                <a:gd name="connsiteY295" fmla="*/ 105138 h 336550"/>
                <a:gd name="connsiteX296" fmla="*/ 268365 w 338138"/>
                <a:gd name="connsiteY296" fmla="*/ 124868 h 336550"/>
                <a:gd name="connsiteX297" fmla="*/ 259122 w 338138"/>
                <a:gd name="connsiteY297" fmla="*/ 132760 h 336550"/>
                <a:gd name="connsiteX298" fmla="*/ 236676 w 338138"/>
                <a:gd name="connsiteY298" fmla="*/ 128814 h 336550"/>
                <a:gd name="connsiteX299" fmla="*/ 235356 w 338138"/>
                <a:gd name="connsiteY299" fmla="*/ 126183 h 336550"/>
                <a:gd name="connsiteX300" fmla="*/ 234035 w 338138"/>
                <a:gd name="connsiteY300" fmla="*/ 123553 h 336550"/>
                <a:gd name="connsiteX301" fmla="*/ 223472 w 338138"/>
                <a:gd name="connsiteY301" fmla="*/ 110399 h 336550"/>
                <a:gd name="connsiteX302" fmla="*/ 220831 w 338138"/>
                <a:gd name="connsiteY302" fmla="*/ 107768 h 336550"/>
                <a:gd name="connsiteX303" fmla="*/ 218191 w 338138"/>
                <a:gd name="connsiteY303" fmla="*/ 105138 h 336550"/>
                <a:gd name="connsiteX304" fmla="*/ 215550 w 338138"/>
                <a:gd name="connsiteY304" fmla="*/ 102507 h 336550"/>
                <a:gd name="connsiteX305" fmla="*/ 210268 w 338138"/>
                <a:gd name="connsiteY305" fmla="*/ 98561 h 336550"/>
                <a:gd name="connsiteX306" fmla="*/ 210268 w 338138"/>
                <a:gd name="connsiteY306" fmla="*/ 99876 h 336550"/>
                <a:gd name="connsiteX307" fmla="*/ 212909 w 338138"/>
                <a:gd name="connsiteY307" fmla="*/ 103822 h 336550"/>
                <a:gd name="connsiteX308" fmla="*/ 215550 w 338138"/>
                <a:gd name="connsiteY308" fmla="*/ 106453 h 336550"/>
                <a:gd name="connsiteX309" fmla="*/ 216870 w 338138"/>
                <a:gd name="connsiteY309" fmla="*/ 109084 h 336550"/>
                <a:gd name="connsiteX310" fmla="*/ 224793 w 338138"/>
                <a:gd name="connsiteY310" fmla="*/ 122237 h 336550"/>
                <a:gd name="connsiteX311" fmla="*/ 231394 w 338138"/>
                <a:gd name="connsiteY311" fmla="*/ 131445 h 336550"/>
                <a:gd name="connsiteX312" fmla="*/ 234035 w 338138"/>
                <a:gd name="connsiteY312" fmla="*/ 134075 h 336550"/>
                <a:gd name="connsiteX313" fmla="*/ 236676 w 338138"/>
                <a:gd name="connsiteY313" fmla="*/ 138022 h 336550"/>
                <a:gd name="connsiteX314" fmla="*/ 240637 w 338138"/>
                <a:gd name="connsiteY314" fmla="*/ 140652 h 336550"/>
                <a:gd name="connsiteX315" fmla="*/ 244598 w 338138"/>
                <a:gd name="connsiteY315" fmla="*/ 143283 h 336550"/>
                <a:gd name="connsiteX316" fmla="*/ 245919 w 338138"/>
                <a:gd name="connsiteY316" fmla="*/ 143283 h 336550"/>
                <a:gd name="connsiteX317" fmla="*/ 248559 w 338138"/>
                <a:gd name="connsiteY317" fmla="*/ 143283 h 336550"/>
                <a:gd name="connsiteX318" fmla="*/ 260443 w 338138"/>
                <a:gd name="connsiteY318" fmla="*/ 140652 h 336550"/>
                <a:gd name="connsiteX319" fmla="*/ 259122 w 338138"/>
                <a:gd name="connsiteY319" fmla="*/ 147229 h 336550"/>
                <a:gd name="connsiteX320" fmla="*/ 257802 w 338138"/>
                <a:gd name="connsiteY320" fmla="*/ 151175 h 336550"/>
                <a:gd name="connsiteX321" fmla="*/ 255161 w 338138"/>
                <a:gd name="connsiteY321" fmla="*/ 159067 h 336550"/>
                <a:gd name="connsiteX322" fmla="*/ 253841 w 338138"/>
                <a:gd name="connsiteY322" fmla="*/ 161698 h 336550"/>
                <a:gd name="connsiteX323" fmla="*/ 232715 w 338138"/>
                <a:gd name="connsiteY323" fmla="*/ 190636 h 336550"/>
                <a:gd name="connsiteX324" fmla="*/ 234035 w 338138"/>
                <a:gd name="connsiteY324" fmla="*/ 191951 h 336550"/>
                <a:gd name="connsiteX325" fmla="*/ 228754 w 338138"/>
                <a:gd name="connsiteY325" fmla="*/ 212997 h 336550"/>
                <a:gd name="connsiteX326" fmla="*/ 227433 w 338138"/>
                <a:gd name="connsiteY326" fmla="*/ 215628 h 336550"/>
                <a:gd name="connsiteX327" fmla="*/ 218191 w 338138"/>
                <a:gd name="connsiteY327" fmla="*/ 235358 h 336550"/>
                <a:gd name="connsiteX328" fmla="*/ 212909 w 338138"/>
                <a:gd name="connsiteY328" fmla="*/ 239304 h 336550"/>
                <a:gd name="connsiteX329" fmla="*/ 211589 w 338138"/>
                <a:gd name="connsiteY329" fmla="*/ 241935 h 336550"/>
                <a:gd name="connsiteX330" fmla="*/ 210268 w 338138"/>
                <a:gd name="connsiteY330" fmla="*/ 245881 h 336550"/>
                <a:gd name="connsiteX331" fmla="*/ 207628 w 338138"/>
                <a:gd name="connsiteY331" fmla="*/ 248512 h 336550"/>
                <a:gd name="connsiteX332" fmla="*/ 203667 w 338138"/>
                <a:gd name="connsiteY332" fmla="*/ 253773 h 336550"/>
                <a:gd name="connsiteX333" fmla="*/ 191783 w 338138"/>
                <a:gd name="connsiteY333" fmla="*/ 259034 h 336550"/>
                <a:gd name="connsiteX334" fmla="*/ 185181 w 338138"/>
                <a:gd name="connsiteY334" fmla="*/ 259034 h 336550"/>
                <a:gd name="connsiteX335" fmla="*/ 183861 w 338138"/>
                <a:gd name="connsiteY335" fmla="*/ 260350 h 336550"/>
                <a:gd name="connsiteX336" fmla="*/ 183861 w 338138"/>
                <a:gd name="connsiteY336" fmla="*/ 261665 h 336550"/>
                <a:gd name="connsiteX337" fmla="*/ 181220 w 338138"/>
                <a:gd name="connsiteY337" fmla="*/ 261665 h 336550"/>
                <a:gd name="connsiteX338" fmla="*/ 178579 w 338138"/>
                <a:gd name="connsiteY338" fmla="*/ 260350 h 336550"/>
                <a:gd name="connsiteX339" fmla="*/ 177259 w 338138"/>
                <a:gd name="connsiteY339" fmla="*/ 259034 h 336550"/>
                <a:gd name="connsiteX340" fmla="*/ 175938 w 338138"/>
                <a:gd name="connsiteY340" fmla="*/ 257719 h 336550"/>
                <a:gd name="connsiteX341" fmla="*/ 175938 w 338138"/>
                <a:gd name="connsiteY341" fmla="*/ 256404 h 336550"/>
                <a:gd name="connsiteX342" fmla="*/ 175938 w 338138"/>
                <a:gd name="connsiteY342" fmla="*/ 255088 h 336550"/>
                <a:gd name="connsiteX343" fmla="*/ 175938 w 338138"/>
                <a:gd name="connsiteY343" fmla="*/ 253773 h 336550"/>
                <a:gd name="connsiteX344" fmla="*/ 174618 w 338138"/>
                <a:gd name="connsiteY344" fmla="*/ 251142 h 336550"/>
                <a:gd name="connsiteX345" fmla="*/ 173298 w 338138"/>
                <a:gd name="connsiteY345" fmla="*/ 248512 h 336550"/>
                <a:gd name="connsiteX346" fmla="*/ 171977 w 338138"/>
                <a:gd name="connsiteY346" fmla="*/ 245881 h 336550"/>
                <a:gd name="connsiteX347" fmla="*/ 170657 w 338138"/>
                <a:gd name="connsiteY347" fmla="*/ 245881 h 336550"/>
                <a:gd name="connsiteX348" fmla="*/ 170657 w 338138"/>
                <a:gd name="connsiteY348" fmla="*/ 244565 h 336550"/>
                <a:gd name="connsiteX349" fmla="*/ 169336 w 338138"/>
                <a:gd name="connsiteY349" fmla="*/ 243250 h 336550"/>
                <a:gd name="connsiteX350" fmla="*/ 169336 w 338138"/>
                <a:gd name="connsiteY350" fmla="*/ 241935 h 336550"/>
                <a:gd name="connsiteX351" fmla="*/ 160094 w 338138"/>
                <a:gd name="connsiteY351" fmla="*/ 219574 h 336550"/>
                <a:gd name="connsiteX352" fmla="*/ 164055 w 338138"/>
                <a:gd name="connsiteY352" fmla="*/ 205105 h 336550"/>
                <a:gd name="connsiteX353" fmla="*/ 165375 w 338138"/>
                <a:gd name="connsiteY353" fmla="*/ 202474 h 336550"/>
                <a:gd name="connsiteX354" fmla="*/ 165375 w 338138"/>
                <a:gd name="connsiteY354" fmla="*/ 198528 h 336550"/>
                <a:gd name="connsiteX355" fmla="*/ 164055 w 338138"/>
                <a:gd name="connsiteY355" fmla="*/ 194582 h 336550"/>
                <a:gd name="connsiteX356" fmla="*/ 160094 w 338138"/>
                <a:gd name="connsiteY356" fmla="*/ 185374 h 336550"/>
                <a:gd name="connsiteX357" fmla="*/ 157453 w 338138"/>
                <a:gd name="connsiteY357" fmla="*/ 182744 h 336550"/>
                <a:gd name="connsiteX358" fmla="*/ 156133 w 338138"/>
                <a:gd name="connsiteY358" fmla="*/ 180113 h 336550"/>
                <a:gd name="connsiteX359" fmla="*/ 152172 w 338138"/>
                <a:gd name="connsiteY359" fmla="*/ 164329 h 336550"/>
                <a:gd name="connsiteX360" fmla="*/ 148210 w 338138"/>
                <a:gd name="connsiteY360" fmla="*/ 160383 h 336550"/>
                <a:gd name="connsiteX361" fmla="*/ 144249 w 338138"/>
                <a:gd name="connsiteY361" fmla="*/ 160383 h 336550"/>
                <a:gd name="connsiteX362" fmla="*/ 142929 w 338138"/>
                <a:gd name="connsiteY362" fmla="*/ 159067 h 336550"/>
                <a:gd name="connsiteX363" fmla="*/ 141609 w 338138"/>
                <a:gd name="connsiteY363" fmla="*/ 157752 h 336550"/>
                <a:gd name="connsiteX364" fmla="*/ 141609 w 338138"/>
                <a:gd name="connsiteY364" fmla="*/ 156437 h 336550"/>
                <a:gd name="connsiteX365" fmla="*/ 136327 w 338138"/>
                <a:gd name="connsiteY365" fmla="*/ 155121 h 336550"/>
                <a:gd name="connsiteX366" fmla="*/ 133686 w 338138"/>
                <a:gd name="connsiteY366" fmla="*/ 156437 h 336550"/>
                <a:gd name="connsiteX367" fmla="*/ 131046 w 338138"/>
                <a:gd name="connsiteY367" fmla="*/ 156437 h 336550"/>
                <a:gd name="connsiteX368" fmla="*/ 92755 w 338138"/>
                <a:gd name="connsiteY368" fmla="*/ 145914 h 336550"/>
                <a:gd name="connsiteX369" fmla="*/ 91434 w 338138"/>
                <a:gd name="connsiteY369" fmla="*/ 143283 h 336550"/>
                <a:gd name="connsiteX370" fmla="*/ 88794 w 338138"/>
                <a:gd name="connsiteY370" fmla="*/ 140652 h 336550"/>
                <a:gd name="connsiteX371" fmla="*/ 88794 w 338138"/>
                <a:gd name="connsiteY371" fmla="*/ 139337 h 336550"/>
                <a:gd name="connsiteX372" fmla="*/ 87473 w 338138"/>
                <a:gd name="connsiteY372" fmla="*/ 139337 h 336550"/>
                <a:gd name="connsiteX373" fmla="*/ 88794 w 338138"/>
                <a:gd name="connsiteY373" fmla="*/ 136706 h 336550"/>
                <a:gd name="connsiteX374" fmla="*/ 88794 w 338138"/>
                <a:gd name="connsiteY374" fmla="*/ 134075 h 336550"/>
                <a:gd name="connsiteX375" fmla="*/ 88794 w 338138"/>
                <a:gd name="connsiteY375" fmla="*/ 132760 h 336550"/>
                <a:gd name="connsiteX376" fmla="*/ 88794 w 338138"/>
                <a:gd name="connsiteY376" fmla="*/ 131445 h 336550"/>
                <a:gd name="connsiteX377" fmla="*/ 101997 w 338138"/>
                <a:gd name="connsiteY377" fmla="*/ 103822 h 336550"/>
                <a:gd name="connsiteX378" fmla="*/ 105958 w 338138"/>
                <a:gd name="connsiteY378" fmla="*/ 101192 h 336550"/>
                <a:gd name="connsiteX379" fmla="*/ 113881 w 338138"/>
                <a:gd name="connsiteY379" fmla="*/ 95930 h 336550"/>
                <a:gd name="connsiteX380" fmla="*/ 115201 w 338138"/>
                <a:gd name="connsiteY380" fmla="*/ 93299 h 336550"/>
                <a:gd name="connsiteX381" fmla="*/ 125764 w 338138"/>
                <a:gd name="connsiteY381" fmla="*/ 84092 h 336550"/>
                <a:gd name="connsiteX382" fmla="*/ 144249 w 338138"/>
                <a:gd name="connsiteY382" fmla="*/ 81461 h 336550"/>
                <a:gd name="connsiteX383" fmla="*/ 148210 w 338138"/>
                <a:gd name="connsiteY383" fmla="*/ 81461 h 336550"/>
                <a:gd name="connsiteX384" fmla="*/ 161414 w 338138"/>
                <a:gd name="connsiteY384" fmla="*/ 82777 h 336550"/>
                <a:gd name="connsiteX385" fmla="*/ 168016 w 338138"/>
                <a:gd name="connsiteY385" fmla="*/ 91984 h 336550"/>
                <a:gd name="connsiteX386" fmla="*/ 170657 w 338138"/>
                <a:gd name="connsiteY386" fmla="*/ 91984 h 336550"/>
                <a:gd name="connsiteX387" fmla="*/ 174618 w 338138"/>
                <a:gd name="connsiteY387" fmla="*/ 93299 h 336550"/>
                <a:gd name="connsiteX388" fmla="*/ 175938 w 338138"/>
                <a:gd name="connsiteY388" fmla="*/ 94615 h 336550"/>
                <a:gd name="connsiteX389" fmla="*/ 179899 w 338138"/>
                <a:gd name="connsiteY389" fmla="*/ 95930 h 336550"/>
                <a:gd name="connsiteX390" fmla="*/ 179899 w 338138"/>
                <a:gd name="connsiteY390" fmla="*/ 94615 h 336550"/>
                <a:gd name="connsiteX391" fmla="*/ 179899 w 338138"/>
                <a:gd name="connsiteY391" fmla="*/ 91984 h 336550"/>
                <a:gd name="connsiteX392" fmla="*/ 181220 w 338138"/>
                <a:gd name="connsiteY392" fmla="*/ 90669 h 336550"/>
                <a:gd name="connsiteX393" fmla="*/ 183861 w 338138"/>
                <a:gd name="connsiteY393" fmla="*/ 90669 h 336550"/>
                <a:gd name="connsiteX394" fmla="*/ 186501 w 338138"/>
                <a:gd name="connsiteY394" fmla="*/ 90669 h 336550"/>
                <a:gd name="connsiteX395" fmla="*/ 198385 w 338138"/>
                <a:gd name="connsiteY395" fmla="*/ 94615 h 336550"/>
                <a:gd name="connsiteX396" fmla="*/ 211589 w 338138"/>
                <a:gd name="connsiteY396" fmla="*/ 84092 h 336550"/>
                <a:gd name="connsiteX397" fmla="*/ 189142 w 338138"/>
                <a:gd name="connsiteY397" fmla="*/ 74884 h 336550"/>
                <a:gd name="connsiteX398" fmla="*/ 187822 w 338138"/>
                <a:gd name="connsiteY398" fmla="*/ 76200 h 336550"/>
                <a:gd name="connsiteX399" fmla="*/ 187822 w 338138"/>
                <a:gd name="connsiteY399" fmla="*/ 78830 h 336550"/>
                <a:gd name="connsiteX400" fmla="*/ 186501 w 338138"/>
                <a:gd name="connsiteY400" fmla="*/ 82777 h 336550"/>
                <a:gd name="connsiteX401" fmla="*/ 183861 w 338138"/>
                <a:gd name="connsiteY401" fmla="*/ 81461 h 336550"/>
                <a:gd name="connsiteX402" fmla="*/ 165375 w 338138"/>
                <a:gd name="connsiteY402" fmla="*/ 65677 h 336550"/>
                <a:gd name="connsiteX403" fmla="*/ 178579 w 338138"/>
                <a:gd name="connsiteY403" fmla="*/ 81461 h 336550"/>
                <a:gd name="connsiteX404" fmla="*/ 173298 w 338138"/>
                <a:gd name="connsiteY404" fmla="*/ 82777 h 336550"/>
                <a:gd name="connsiteX405" fmla="*/ 158773 w 338138"/>
                <a:gd name="connsiteY405" fmla="*/ 68308 h 336550"/>
                <a:gd name="connsiteX406" fmla="*/ 156133 w 338138"/>
                <a:gd name="connsiteY406" fmla="*/ 68308 h 336550"/>
                <a:gd name="connsiteX407" fmla="*/ 152172 w 338138"/>
                <a:gd name="connsiteY407" fmla="*/ 69623 h 336550"/>
                <a:gd name="connsiteX408" fmla="*/ 148210 w 338138"/>
                <a:gd name="connsiteY408" fmla="*/ 70938 h 336550"/>
                <a:gd name="connsiteX409" fmla="*/ 145570 w 338138"/>
                <a:gd name="connsiteY409" fmla="*/ 73569 h 336550"/>
                <a:gd name="connsiteX410" fmla="*/ 142929 w 338138"/>
                <a:gd name="connsiteY410" fmla="*/ 74884 h 336550"/>
                <a:gd name="connsiteX411" fmla="*/ 137647 w 338138"/>
                <a:gd name="connsiteY411" fmla="*/ 78830 h 336550"/>
                <a:gd name="connsiteX412" fmla="*/ 119162 w 338138"/>
                <a:gd name="connsiteY412" fmla="*/ 78830 h 336550"/>
                <a:gd name="connsiteX413" fmla="*/ 119162 w 338138"/>
                <a:gd name="connsiteY413" fmla="*/ 73569 h 336550"/>
                <a:gd name="connsiteX414" fmla="*/ 138968 w 338138"/>
                <a:gd name="connsiteY414" fmla="*/ 66992 h 336550"/>
                <a:gd name="connsiteX415" fmla="*/ 138968 w 338138"/>
                <a:gd name="connsiteY415" fmla="*/ 60415 h 336550"/>
                <a:gd name="connsiteX416" fmla="*/ 142929 w 338138"/>
                <a:gd name="connsiteY416" fmla="*/ 60415 h 336550"/>
                <a:gd name="connsiteX417" fmla="*/ 158773 w 338138"/>
                <a:gd name="connsiteY417" fmla="*/ 52523 h 336550"/>
                <a:gd name="connsiteX418" fmla="*/ 161414 w 338138"/>
                <a:gd name="connsiteY418" fmla="*/ 52523 h 336550"/>
                <a:gd name="connsiteX419" fmla="*/ 164055 w 338138"/>
                <a:gd name="connsiteY419" fmla="*/ 47262 h 336550"/>
                <a:gd name="connsiteX420" fmla="*/ 164055 w 338138"/>
                <a:gd name="connsiteY420" fmla="*/ 49893 h 336550"/>
                <a:gd name="connsiteX421" fmla="*/ 165375 w 338138"/>
                <a:gd name="connsiteY421" fmla="*/ 51208 h 336550"/>
                <a:gd name="connsiteX422" fmla="*/ 164055 w 338138"/>
                <a:gd name="connsiteY422" fmla="*/ 51208 h 336550"/>
                <a:gd name="connsiteX423" fmla="*/ 177259 w 338138"/>
                <a:gd name="connsiteY423" fmla="*/ 45947 h 336550"/>
                <a:gd name="connsiteX424" fmla="*/ 178579 w 338138"/>
                <a:gd name="connsiteY424" fmla="*/ 47262 h 336550"/>
                <a:gd name="connsiteX425" fmla="*/ 179899 w 338138"/>
                <a:gd name="connsiteY425" fmla="*/ 43316 h 336550"/>
                <a:gd name="connsiteX426" fmla="*/ 183861 w 338138"/>
                <a:gd name="connsiteY426" fmla="*/ 42000 h 336550"/>
                <a:gd name="connsiteX427" fmla="*/ 185181 w 338138"/>
                <a:gd name="connsiteY427" fmla="*/ 40685 h 336550"/>
                <a:gd name="connsiteX428" fmla="*/ 181220 w 338138"/>
                <a:gd name="connsiteY428" fmla="*/ 42000 h 336550"/>
                <a:gd name="connsiteX429" fmla="*/ 177259 w 338138"/>
                <a:gd name="connsiteY429" fmla="*/ 43316 h 336550"/>
                <a:gd name="connsiteX430" fmla="*/ 178579 w 338138"/>
                <a:gd name="connsiteY430" fmla="*/ 39370 h 336550"/>
                <a:gd name="connsiteX431" fmla="*/ 174618 w 338138"/>
                <a:gd name="connsiteY431" fmla="*/ 40685 h 336550"/>
                <a:gd name="connsiteX432" fmla="*/ 171977 w 338138"/>
                <a:gd name="connsiteY432" fmla="*/ 43316 h 336550"/>
                <a:gd name="connsiteX433" fmla="*/ 168016 w 338138"/>
                <a:gd name="connsiteY433" fmla="*/ 51208 h 336550"/>
                <a:gd name="connsiteX434" fmla="*/ 165375 w 338138"/>
                <a:gd name="connsiteY434" fmla="*/ 48577 h 336550"/>
                <a:gd name="connsiteX435" fmla="*/ 164055 w 338138"/>
                <a:gd name="connsiteY435" fmla="*/ 47262 h 336550"/>
                <a:gd name="connsiteX436" fmla="*/ 160094 w 338138"/>
                <a:gd name="connsiteY436" fmla="*/ 45947 h 336550"/>
                <a:gd name="connsiteX437" fmla="*/ 165375 w 338138"/>
                <a:gd name="connsiteY437" fmla="*/ 40685 h 336550"/>
                <a:gd name="connsiteX438" fmla="*/ 168016 w 338138"/>
                <a:gd name="connsiteY438" fmla="*/ 39370 h 336550"/>
                <a:gd name="connsiteX439" fmla="*/ 170657 w 338138"/>
                <a:gd name="connsiteY439" fmla="*/ 38054 h 336550"/>
                <a:gd name="connsiteX440" fmla="*/ 187822 w 338138"/>
                <a:gd name="connsiteY440" fmla="*/ 35424 h 336550"/>
                <a:gd name="connsiteX441" fmla="*/ 183861 w 338138"/>
                <a:gd name="connsiteY441" fmla="*/ 36739 h 336550"/>
                <a:gd name="connsiteX442" fmla="*/ 187822 w 338138"/>
                <a:gd name="connsiteY442" fmla="*/ 36739 h 336550"/>
                <a:gd name="connsiteX443" fmla="*/ 190463 w 338138"/>
                <a:gd name="connsiteY443" fmla="*/ 34108 h 336550"/>
                <a:gd name="connsiteX444" fmla="*/ 187822 w 338138"/>
                <a:gd name="connsiteY444" fmla="*/ 34108 h 336550"/>
                <a:gd name="connsiteX445" fmla="*/ 190463 w 338138"/>
                <a:gd name="connsiteY445" fmla="*/ 32793 h 336550"/>
                <a:gd name="connsiteX446" fmla="*/ 187822 w 338138"/>
                <a:gd name="connsiteY446" fmla="*/ 32793 h 336550"/>
                <a:gd name="connsiteX447" fmla="*/ 189915 w 338138"/>
                <a:gd name="connsiteY447" fmla="*/ 31750 h 336550"/>
                <a:gd name="connsiteX448" fmla="*/ 190463 w 338138"/>
                <a:gd name="connsiteY448" fmla="*/ 31477 h 336550"/>
                <a:gd name="connsiteX449" fmla="*/ 169336 w 338138"/>
                <a:gd name="connsiteY449" fmla="*/ 30162 h 336550"/>
                <a:gd name="connsiteX450" fmla="*/ 169069 w 338138"/>
                <a:gd name="connsiteY450" fmla="*/ 0 h 336550"/>
                <a:gd name="connsiteX451" fmla="*/ 338138 w 338138"/>
                <a:gd name="connsiteY451" fmla="*/ 168275 h 336550"/>
                <a:gd name="connsiteX452" fmla="*/ 169069 w 338138"/>
                <a:gd name="connsiteY452" fmla="*/ 336550 h 336550"/>
                <a:gd name="connsiteX453" fmla="*/ 0 w 338138"/>
                <a:gd name="connsiteY453" fmla="*/ 168275 h 336550"/>
                <a:gd name="connsiteX454" fmla="*/ 169069 w 338138"/>
                <a:gd name="connsiteY454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</a:cxnLst>
              <a:rect l="l" t="t" r="r" b="b"/>
              <a:pathLst>
                <a:path w="338138" h="336550">
                  <a:moveTo>
                    <a:pt x="256117" y="200025"/>
                  </a:moveTo>
                  <a:cubicBezTo>
                    <a:pt x="256117" y="200025"/>
                    <a:pt x="256117" y="200025"/>
                    <a:pt x="257440" y="201324"/>
                  </a:cubicBezTo>
                  <a:cubicBezTo>
                    <a:pt x="257440" y="201324"/>
                    <a:pt x="257440" y="201324"/>
                    <a:pt x="258763" y="202623"/>
                  </a:cubicBezTo>
                  <a:cubicBezTo>
                    <a:pt x="258763" y="203922"/>
                    <a:pt x="258763" y="203922"/>
                    <a:pt x="258763" y="203922"/>
                  </a:cubicBezTo>
                  <a:lnTo>
                    <a:pt x="258763" y="205221"/>
                  </a:lnTo>
                  <a:cubicBezTo>
                    <a:pt x="258763" y="205221"/>
                    <a:pt x="258763" y="205221"/>
                    <a:pt x="258763" y="206520"/>
                  </a:cubicBezTo>
                  <a:cubicBezTo>
                    <a:pt x="258763" y="206520"/>
                    <a:pt x="258763" y="206520"/>
                    <a:pt x="257440" y="207819"/>
                  </a:cubicBezTo>
                  <a:cubicBezTo>
                    <a:pt x="257440" y="207819"/>
                    <a:pt x="257440" y="207819"/>
                    <a:pt x="254794" y="216911"/>
                  </a:cubicBezTo>
                  <a:cubicBezTo>
                    <a:pt x="254794" y="216911"/>
                    <a:pt x="254794" y="216911"/>
                    <a:pt x="246857" y="233796"/>
                  </a:cubicBezTo>
                  <a:cubicBezTo>
                    <a:pt x="246857" y="233796"/>
                    <a:pt x="246857" y="233796"/>
                    <a:pt x="245534" y="240290"/>
                  </a:cubicBezTo>
                  <a:cubicBezTo>
                    <a:pt x="245534" y="240290"/>
                    <a:pt x="245534" y="240290"/>
                    <a:pt x="241565" y="242888"/>
                  </a:cubicBezTo>
                  <a:cubicBezTo>
                    <a:pt x="241565" y="242888"/>
                    <a:pt x="241565" y="242888"/>
                    <a:pt x="237596" y="241589"/>
                  </a:cubicBezTo>
                  <a:cubicBezTo>
                    <a:pt x="237596" y="241589"/>
                    <a:pt x="237596" y="241589"/>
                    <a:pt x="236273" y="238992"/>
                  </a:cubicBezTo>
                  <a:cubicBezTo>
                    <a:pt x="236273" y="238992"/>
                    <a:pt x="236273" y="238992"/>
                    <a:pt x="234950" y="237693"/>
                  </a:cubicBezTo>
                  <a:cubicBezTo>
                    <a:pt x="234950" y="237693"/>
                    <a:pt x="234950" y="237693"/>
                    <a:pt x="236273" y="235095"/>
                  </a:cubicBezTo>
                  <a:cubicBezTo>
                    <a:pt x="236273" y="235095"/>
                    <a:pt x="236273" y="235095"/>
                    <a:pt x="236273" y="233796"/>
                  </a:cubicBezTo>
                  <a:cubicBezTo>
                    <a:pt x="236273" y="233796"/>
                    <a:pt x="236273" y="233796"/>
                    <a:pt x="238919" y="226003"/>
                  </a:cubicBezTo>
                  <a:cubicBezTo>
                    <a:pt x="238919" y="226003"/>
                    <a:pt x="238919" y="226003"/>
                    <a:pt x="238919" y="218210"/>
                  </a:cubicBezTo>
                  <a:cubicBezTo>
                    <a:pt x="238919" y="218210"/>
                    <a:pt x="238919" y="218210"/>
                    <a:pt x="238919" y="216911"/>
                  </a:cubicBezTo>
                  <a:cubicBezTo>
                    <a:pt x="238919" y="216911"/>
                    <a:pt x="238919" y="216911"/>
                    <a:pt x="240242" y="215612"/>
                  </a:cubicBezTo>
                  <a:cubicBezTo>
                    <a:pt x="240242" y="215612"/>
                    <a:pt x="240242" y="215612"/>
                    <a:pt x="240242" y="214313"/>
                  </a:cubicBezTo>
                  <a:cubicBezTo>
                    <a:pt x="240242" y="214313"/>
                    <a:pt x="240242" y="214313"/>
                    <a:pt x="246857" y="210416"/>
                  </a:cubicBezTo>
                  <a:cubicBezTo>
                    <a:pt x="246857" y="210416"/>
                    <a:pt x="246857" y="210416"/>
                    <a:pt x="253471" y="202623"/>
                  </a:cubicBezTo>
                  <a:cubicBezTo>
                    <a:pt x="253471" y="202623"/>
                    <a:pt x="253471" y="202623"/>
                    <a:pt x="253471" y="201324"/>
                  </a:cubicBezTo>
                  <a:cubicBezTo>
                    <a:pt x="253471" y="201324"/>
                    <a:pt x="253471" y="201324"/>
                    <a:pt x="256117" y="200025"/>
                  </a:cubicBezTo>
                  <a:close/>
                  <a:moveTo>
                    <a:pt x="300038" y="171450"/>
                  </a:moveTo>
                  <a:lnTo>
                    <a:pt x="301625" y="171450"/>
                  </a:lnTo>
                  <a:lnTo>
                    <a:pt x="298450" y="176213"/>
                  </a:lnTo>
                  <a:lnTo>
                    <a:pt x="296863" y="177800"/>
                  </a:lnTo>
                  <a:lnTo>
                    <a:pt x="295275" y="177800"/>
                  </a:lnTo>
                  <a:lnTo>
                    <a:pt x="295275" y="176213"/>
                  </a:lnTo>
                  <a:lnTo>
                    <a:pt x="296863" y="174625"/>
                  </a:lnTo>
                  <a:lnTo>
                    <a:pt x="298450" y="173038"/>
                  </a:lnTo>
                  <a:close/>
                  <a:moveTo>
                    <a:pt x="293688" y="171450"/>
                  </a:moveTo>
                  <a:lnTo>
                    <a:pt x="296863" y="171450"/>
                  </a:lnTo>
                  <a:lnTo>
                    <a:pt x="293688" y="174625"/>
                  </a:lnTo>
                  <a:lnTo>
                    <a:pt x="292100" y="174625"/>
                  </a:lnTo>
                  <a:lnTo>
                    <a:pt x="292100" y="173038"/>
                  </a:lnTo>
                  <a:close/>
                  <a:moveTo>
                    <a:pt x="303946" y="169998"/>
                  </a:moveTo>
                  <a:lnTo>
                    <a:pt x="303457" y="173083"/>
                  </a:lnTo>
                  <a:lnTo>
                    <a:pt x="303213" y="174625"/>
                  </a:lnTo>
                  <a:cubicBezTo>
                    <a:pt x="303213" y="174625"/>
                    <a:pt x="303213" y="174625"/>
                    <a:pt x="303213" y="173288"/>
                  </a:cubicBezTo>
                  <a:cubicBezTo>
                    <a:pt x="303213" y="173288"/>
                    <a:pt x="303213" y="173288"/>
                    <a:pt x="303213" y="171952"/>
                  </a:cubicBezTo>
                  <a:cubicBezTo>
                    <a:pt x="303213" y="171952"/>
                    <a:pt x="303213" y="171952"/>
                    <a:pt x="303213" y="170615"/>
                  </a:cubicBezTo>
                  <a:close/>
                  <a:moveTo>
                    <a:pt x="288926" y="169862"/>
                  </a:moveTo>
                  <a:cubicBezTo>
                    <a:pt x="288926" y="169862"/>
                    <a:pt x="288926" y="169862"/>
                    <a:pt x="290513" y="169862"/>
                  </a:cubicBezTo>
                  <a:cubicBezTo>
                    <a:pt x="290513" y="169862"/>
                    <a:pt x="290513" y="169862"/>
                    <a:pt x="293688" y="169862"/>
                  </a:cubicBezTo>
                  <a:cubicBezTo>
                    <a:pt x="293688" y="169862"/>
                    <a:pt x="293688" y="169862"/>
                    <a:pt x="293688" y="170656"/>
                  </a:cubicBezTo>
                  <a:cubicBezTo>
                    <a:pt x="293688" y="170656"/>
                    <a:pt x="293688" y="170656"/>
                    <a:pt x="292101" y="171450"/>
                  </a:cubicBezTo>
                  <a:cubicBezTo>
                    <a:pt x="292101" y="171450"/>
                    <a:pt x="292101" y="171450"/>
                    <a:pt x="290513" y="171450"/>
                  </a:cubicBezTo>
                  <a:cubicBezTo>
                    <a:pt x="290513" y="171450"/>
                    <a:pt x="290513" y="171450"/>
                    <a:pt x="288926" y="171450"/>
                  </a:cubicBezTo>
                  <a:cubicBezTo>
                    <a:pt x="288926" y="171450"/>
                    <a:pt x="288926" y="171450"/>
                    <a:pt x="287338" y="170656"/>
                  </a:cubicBezTo>
                  <a:cubicBezTo>
                    <a:pt x="287338" y="170656"/>
                    <a:pt x="287338" y="170656"/>
                    <a:pt x="288926" y="169862"/>
                  </a:cubicBezTo>
                  <a:close/>
                  <a:moveTo>
                    <a:pt x="304800" y="164600"/>
                  </a:moveTo>
                  <a:lnTo>
                    <a:pt x="304800" y="165267"/>
                  </a:lnTo>
                  <a:cubicBezTo>
                    <a:pt x="304800" y="166604"/>
                    <a:pt x="304800" y="166604"/>
                    <a:pt x="304800" y="166604"/>
                  </a:cubicBezTo>
                  <a:cubicBezTo>
                    <a:pt x="304800" y="167941"/>
                    <a:pt x="304800" y="167941"/>
                    <a:pt x="304800" y="167941"/>
                  </a:cubicBezTo>
                  <a:cubicBezTo>
                    <a:pt x="304800" y="169278"/>
                    <a:pt x="304800" y="169278"/>
                    <a:pt x="304800" y="169278"/>
                  </a:cubicBezTo>
                  <a:lnTo>
                    <a:pt x="303946" y="169998"/>
                  </a:lnTo>
                  <a:close/>
                  <a:moveTo>
                    <a:pt x="301626" y="149225"/>
                  </a:moveTo>
                  <a:lnTo>
                    <a:pt x="303213" y="149225"/>
                  </a:lnTo>
                  <a:cubicBezTo>
                    <a:pt x="303213" y="149225"/>
                    <a:pt x="303213" y="149225"/>
                    <a:pt x="304800" y="150562"/>
                  </a:cubicBezTo>
                  <a:cubicBezTo>
                    <a:pt x="304800" y="150562"/>
                    <a:pt x="304800" y="150562"/>
                    <a:pt x="304800" y="151899"/>
                  </a:cubicBezTo>
                  <a:cubicBezTo>
                    <a:pt x="304800" y="151899"/>
                    <a:pt x="304800" y="151899"/>
                    <a:pt x="304800" y="154573"/>
                  </a:cubicBezTo>
                  <a:lnTo>
                    <a:pt x="305656" y="153133"/>
                  </a:lnTo>
                  <a:lnTo>
                    <a:pt x="306128" y="156215"/>
                  </a:lnTo>
                  <a:lnTo>
                    <a:pt x="304800" y="164600"/>
                  </a:lnTo>
                  <a:lnTo>
                    <a:pt x="304800" y="162594"/>
                  </a:lnTo>
                  <a:cubicBezTo>
                    <a:pt x="304800" y="162594"/>
                    <a:pt x="304800" y="162594"/>
                    <a:pt x="304800" y="161257"/>
                  </a:cubicBezTo>
                  <a:cubicBezTo>
                    <a:pt x="304800" y="161257"/>
                    <a:pt x="304800" y="161257"/>
                    <a:pt x="304800" y="159920"/>
                  </a:cubicBezTo>
                  <a:cubicBezTo>
                    <a:pt x="304800" y="159920"/>
                    <a:pt x="304800" y="159920"/>
                    <a:pt x="304800" y="158583"/>
                  </a:cubicBezTo>
                  <a:cubicBezTo>
                    <a:pt x="304800" y="158583"/>
                    <a:pt x="304800" y="158583"/>
                    <a:pt x="303213" y="158583"/>
                  </a:cubicBezTo>
                  <a:cubicBezTo>
                    <a:pt x="303213" y="158583"/>
                    <a:pt x="303213" y="158583"/>
                    <a:pt x="303213" y="157246"/>
                  </a:cubicBezTo>
                  <a:cubicBezTo>
                    <a:pt x="303213" y="157246"/>
                    <a:pt x="303213" y="157246"/>
                    <a:pt x="303213" y="155909"/>
                  </a:cubicBezTo>
                  <a:cubicBezTo>
                    <a:pt x="303213" y="155909"/>
                    <a:pt x="303213" y="155909"/>
                    <a:pt x="303213" y="154573"/>
                  </a:cubicBezTo>
                  <a:cubicBezTo>
                    <a:pt x="303213" y="154573"/>
                    <a:pt x="303213" y="154573"/>
                    <a:pt x="301625" y="154573"/>
                  </a:cubicBezTo>
                  <a:cubicBezTo>
                    <a:pt x="301625" y="154573"/>
                    <a:pt x="301625" y="154573"/>
                    <a:pt x="301625" y="153236"/>
                  </a:cubicBezTo>
                  <a:cubicBezTo>
                    <a:pt x="301625" y="153236"/>
                    <a:pt x="301625" y="153236"/>
                    <a:pt x="301625" y="151899"/>
                  </a:cubicBezTo>
                  <a:lnTo>
                    <a:pt x="301625" y="150812"/>
                  </a:lnTo>
                  <a:lnTo>
                    <a:pt x="301626" y="150813"/>
                  </a:lnTo>
                  <a:lnTo>
                    <a:pt x="301626" y="149226"/>
                  </a:lnTo>
                  <a:close/>
                  <a:moveTo>
                    <a:pt x="298450" y="147637"/>
                  </a:moveTo>
                  <a:cubicBezTo>
                    <a:pt x="298450" y="147637"/>
                    <a:pt x="298450" y="147637"/>
                    <a:pt x="298450" y="148907"/>
                  </a:cubicBezTo>
                  <a:cubicBezTo>
                    <a:pt x="298450" y="148907"/>
                    <a:pt x="298450" y="148907"/>
                    <a:pt x="298450" y="150177"/>
                  </a:cubicBezTo>
                  <a:cubicBezTo>
                    <a:pt x="298450" y="150177"/>
                    <a:pt x="298450" y="150177"/>
                    <a:pt x="297180" y="150177"/>
                  </a:cubicBezTo>
                  <a:cubicBezTo>
                    <a:pt x="297180" y="150177"/>
                    <a:pt x="297180" y="150177"/>
                    <a:pt x="295910" y="150177"/>
                  </a:cubicBezTo>
                  <a:lnTo>
                    <a:pt x="294640" y="150177"/>
                  </a:lnTo>
                  <a:cubicBezTo>
                    <a:pt x="294640" y="150177"/>
                    <a:pt x="294640" y="150177"/>
                    <a:pt x="294640" y="152717"/>
                  </a:cubicBezTo>
                  <a:cubicBezTo>
                    <a:pt x="294640" y="152717"/>
                    <a:pt x="294640" y="152717"/>
                    <a:pt x="294640" y="153987"/>
                  </a:cubicBezTo>
                  <a:cubicBezTo>
                    <a:pt x="294640" y="153987"/>
                    <a:pt x="294640" y="153987"/>
                    <a:pt x="295910" y="155257"/>
                  </a:cubicBezTo>
                  <a:cubicBezTo>
                    <a:pt x="295910" y="155257"/>
                    <a:pt x="295910" y="155257"/>
                    <a:pt x="295910" y="153987"/>
                  </a:cubicBezTo>
                  <a:cubicBezTo>
                    <a:pt x="295910" y="153987"/>
                    <a:pt x="295910" y="153987"/>
                    <a:pt x="297180" y="152717"/>
                  </a:cubicBezTo>
                  <a:cubicBezTo>
                    <a:pt x="297180" y="152717"/>
                    <a:pt x="297180" y="152717"/>
                    <a:pt x="297180" y="153987"/>
                  </a:cubicBezTo>
                  <a:cubicBezTo>
                    <a:pt x="297180" y="153987"/>
                    <a:pt x="297180" y="153987"/>
                    <a:pt x="295910" y="156527"/>
                  </a:cubicBezTo>
                  <a:cubicBezTo>
                    <a:pt x="295910" y="156527"/>
                    <a:pt x="295910" y="156527"/>
                    <a:pt x="295910" y="157797"/>
                  </a:cubicBezTo>
                  <a:cubicBezTo>
                    <a:pt x="295910" y="157797"/>
                    <a:pt x="295910" y="157797"/>
                    <a:pt x="297180" y="160337"/>
                  </a:cubicBezTo>
                  <a:cubicBezTo>
                    <a:pt x="297180" y="160337"/>
                    <a:pt x="297180" y="160337"/>
                    <a:pt x="297180" y="162877"/>
                  </a:cubicBezTo>
                  <a:cubicBezTo>
                    <a:pt x="297180" y="162877"/>
                    <a:pt x="297180" y="162877"/>
                    <a:pt x="295910" y="164147"/>
                  </a:cubicBezTo>
                  <a:cubicBezTo>
                    <a:pt x="295910" y="164147"/>
                    <a:pt x="295910" y="164147"/>
                    <a:pt x="294640" y="162877"/>
                  </a:cubicBezTo>
                  <a:lnTo>
                    <a:pt x="294640" y="165417"/>
                  </a:lnTo>
                  <a:cubicBezTo>
                    <a:pt x="294640" y="165417"/>
                    <a:pt x="294640" y="165417"/>
                    <a:pt x="293370" y="166687"/>
                  </a:cubicBezTo>
                  <a:cubicBezTo>
                    <a:pt x="293370" y="166687"/>
                    <a:pt x="293370" y="166687"/>
                    <a:pt x="293370" y="165417"/>
                  </a:cubicBezTo>
                  <a:cubicBezTo>
                    <a:pt x="293370" y="165417"/>
                    <a:pt x="293370" y="165417"/>
                    <a:pt x="293370" y="162877"/>
                  </a:cubicBezTo>
                  <a:cubicBezTo>
                    <a:pt x="293370" y="162877"/>
                    <a:pt x="293370" y="162877"/>
                    <a:pt x="293370" y="161607"/>
                  </a:cubicBezTo>
                  <a:cubicBezTo>
                    <a:pt x="293370" y="161607"/>
                    <a:pt x="293370" y="161607"/>
                    <a:pt x="292100" y="159067"/>
                  </a:cubicBezTo>
                  <a:cubicBezTo>
                    <a:pt x="292100" y="159067"/>
                    <a:pt x="292100" y="159067"/>
                    <a:pt x="293370" y="157797"/>
                  </a:cubicBezTo>
                  <a:cubicBezTo>
                    <a:pt x="293370" y="157797"/>
                    <a:pt x="293370" y="157797"/>
                    <a:pt x="293370" y="155257"/>
                  </a:cubicBezTo>
                  <a:cubicBezTo>
                    <a:pt x="293370" y="155257"/>
                    <a:pt x="293370" y="155257"/>
                    <a:pt x="293370" y="153987"/>
                  </a:cubicBezTo>
                  <a:cubicBezTo>
                    <a:pt x="293370" y="153987"/>
                    <a:pt x="293370" y="153987"/>
                    <a:pt x="293370" y="151447"/>
                  </a:cubicBezTo>
                  <a:cubicBezTo>
                    <a:pt x="293370" y="151447"/>
                    <a:pt x="293370" y="151447"/>
                    <a:pt x="293370" y="148907"/>
                  </a:cubicBezTo>
                  <a:cubicBezTo>
                    <a:pt x="293370" y="148907"/>
                    <a:pt x="293370" y="148907"/>
                    <a:pt x="294640" y="148907"/>
                  </a:cubicBezTo>
                  <a:cubicBezTo>
                    <a:pt x="295910" y="147637"/>
                    <a:pt x="297180" y="147637"/>
                    <a:pt x="298450" y="147637"/>
                  </a:cubicBezTo>
                  <a:close/>
                  <a:moveTo>
                    <a:pt x="300038" y="139700"/>
                  </a:moveTo>
                  <a:lnTo>
                    <a:pt x="301626" y="139700"/>
                  </a:lnTo>
                  <a:lnTo>
                    <a:pt x="301626" y="141288"/>
                  </a:lnTo>
                  <a:lnTo>
                    <a:pt x="301626" y="142875"/>
                  </a:lnTo>
                  <a:lnTo>
                    <a:pt x="301626" y="146051"/>
                  </a:lnTo>
                  <a:lnTo>
                    <a:pt x="301626" y="147638"/>
                  </a:lnTo>
                  <a:lnTo>
                    <a:pt x="301626" y="149225"/>
                  </a:lnTo>
                  <a:lnTo>
                    <a:pt x="301625" y="149225"/>
                  </a:lnTo>
                  <a:cubicBezTo>
                    <a:pt x="301625" y="150562"/>
                    <a:pt x="301625" y="150562"/>
                    <a:pt x="301625" y="150562"/>
                  </a:cubicBezTo>
                  <a:lnTo>
                    <a:pt x="301625" y="150812"/>
                  </a:lnTo>
                  <a:lnTo>
                    <a:pt x="300038" y="149226"/>
                  </a:lnTo>
                  <a:lnTo>
                    <a:pt x="300038" y="147638"/>
                  </a:lnTo>
                  <a:lnTo>
                    <a:pt x="300038" y="144463"/>
                  </a:lnTo>
                  <a:lnTo>
                    <a:pt x="300038" y="141288"/>
                  </a:lnTo>
                  <a:close/>
                  <a:moveTo>
                    <a:pt x="287338" y="131762"/>
                  </a:moveTo>
                  <a:cubicBezTo>
                    <a:pt x="287338" y="131762"/>
                    <a:pt x="287338" y="131762"/>
                    <a:pt x="292101" y="134484"/>
                  </a:cubicBezTo>
                  <a:cubicBezTo>
                    <a:pt x="292101" y="134484"/>
                    <a:pt x="292101" y="134484"/>
                    <a:pt x="292101" y="135844"/>
                  </a:cubicBezTo>
                  <a:cubicBezTo>
                    <a:pt x="292101" y="135844"/>
                    <a:pt x="292101" y="135844"/>
                    <a:pt x="290513" y="138566"/>
                  </a:cubicBezTo>
                  <a:cubicBezTo>
                    <a:pt x="290513" y="138566"/>
                    <a:pt x="290513" y="138566"/>
                    <a:pt x="290513" y="139927"/>
                  </a:cubicBezTo>
                  <a:cubicBezTo>
                    <a:pt x="290513" y="139927"/>
                    <a:pt x="290513" y="139927"/>
                    <a:pt x="290513" y="142648"/>
                  </a:cubicBezTo>
                  <a:cubicBezTo>
                    <a:pt x="290513" y="142648"/>
                    <a:pt x="290513" y="142648"/>
                    <a:pt x="292101" y="144009"/>
                  </a:cubicBezTo>
                  <a:cubicBezTo>
                    <a:pt x="292101" y="144009"/>
                    <a:pt x="292101" y="144009"/>
                    <a:pt x="293688" y="145369"/>
                  </a:cubicBezTo>
                  <a:cubicBezTo>
                    <a:pt x="293688" y="145369"/>
                    <a:pt x="293688" y="145369"/>
                    <a:pt x="292101" y="146730"/>
                  </a:cubicBezTo>
                  <a:cubicBezTo>
                    <a:pt x="292101" y="146730"/>
                    <a:pt x="292101" y="146730"/>
                    <a:pt x="292101" y="148091"/>
                  </a:cubicBezTo>
                  <a:cubicBezTo>
                    <a:pt x="292101" y="148091"/>
                    <a:pt x="292101" y="148091"/>
                    <a:pt x="290513" y="150812"/>
                  </a:cubicBezTo>
                  <a:cubicBezTo>
                    <a:pt x="290513" y="150812"/>
                    <a:pt x="290513" y="150812"/>
                    <a:pt x="290513" y="152173"/>
                  </a:cubicBezTo>
                  <a:cubicBezTo>
                    <a:pt x="290513" y="152173"/>
                    <a:pt x="290513" y="152173"/>
                    <a:pt x="290513" y="153534"/>
                  </a:cubicBezTo>
                  <a:cubicBezTo>
                    <a:pt x="290513" y="153534"/>
                    <a:pt x="290513" y="153534"/>
                    <a:pt x="290513" y="154894"/>
                  </a:cubicBezTo>
                  <a:cubicBezTo>
                    <a:pt x="290513" y="154894"/>
                    <a:pt x="290513" y="156255"/>
                    <a:pt x="290513" y="157616"/>
                  </a:cubicBezTo>
                  <a:cubicBezTo>
                    <a:pt x="290513" y="157616"/>
                    <a:pt x="290513" y="157616"/>
                    <a:pt x="288925" y="160337"/>
                  </a:cubicBezTo>
                  <a:cubicBezTo>
                    <a:pt x="288925" y="160337"/>
                    <a:pt x="288925" y="160337"/>
                    <a:pt x="287338" y="160337"/>
                  </a:cubicBezTo>
                  <a:cubicBezTo>
                    <a:pt x="287338" y="152173"/>
                    <a:pt x="285750" y="144009"/>
                    <a:pt x="285750" y="137205"/>
                  </a:cubicBezTo>
                  <a:cubicBezTo>
                    <a:pt x="285750" y="137205"/>
                    <a:pt x="285750" y="137205"/>
                    <a:pt x="285750" y="135844"/>
                  </a:cubicBezTo>
                  <a:cubicBezTo>
                    <a:pt x="285750" y="135844"/>
                    <a:pt x="285750" y="135844"/>
                    <a:pt x="285750" y="133123"/>
                  </a:cubicBezTo>
                  <a:cubicBezTo>
                    <a:pt x="285750" y="133123"/>
                    <a:pt x="285750" y="133123"/>
                    <a:pt x="287338" y="131762"/>
                  </a:cubicBezTo>
                  <a:close/>
                  <a:moveTo>
                    <a:pt x="296863" y="123825"/>
                  </a:moveTo>
                  <a:lnTo>
                    <a:pt x="298451" y="127000"/>
                  </a:lnTo>
                  <a:lnTo>
                    <a:pt x="300038" y="130175"/>
                  </a:lnTo>
                  <a:lnTo>
                    <a:pt x="298451" y="130175"/>
                  </a:lnTo>
                  <a:lnTo>
                    <a:pt x="298451" y="133350"/>
                  </a:lnTo>
                  <a:lnTo>
                    <a:pt x="296863" y="131763"/>
                  </a:lnTo>
                  <a:lnTo>
                    <a:pt x="296863" y="130175"/>
                  </a:lnTo>
                  <a:lnTo>
                    <a:pt x="295276" y="128588"/>
                  </a:lnTo>
                  <a:lnTo>
                    <a:pt x="293688" y="130175"/>
                  </a:lnTo>
                  <a:lnTo>
                    <a:pt x="293688" y="128588"/>
                  </a:lnTo>
                  <a:lnTo>
                    <a:pt x="293688" y="125413"/>
                  </a:lnTo>
                  <a:lnTo>
                    <a:pt x="296863" y="125413"/>
                  </a:lnTo>
                  <a:close/>
                  <a:moveTo>
                    <a:pt x="292100" y="117475"/>
                  </a:moveTo>
                  <a:lnTo>
                    <a:pt x="293688" y="117475"/>
                  </a:lnTo>
                  <a:lnTo>
                    <a:pt x="293688" y="119063"/>
                  </a:lnTo>
                  <a:lnTo>
                    <a:pt x="293688" y="120650"/>
                  </a:lnTo>
                  <a:close/>
                  <a:moveTo>
                    <a:pt x="285750" y="101600"/>
                  </a:moveTo>
                  <a:lnTo>
                    <a:pt x="287338" y="101600"/>
                  </a:lnTo>
                  <a:lnTo>
                    <a:pt x="287338" y="104775"/>
                  </a:lnTo>
                  <a:lnTo>
                    <a:pt x="288925" y="107950"/>
                  </a:lnTo>
                  <a:lnTo>
                    <a:pt x="290513" y="109538"/>
                  </a:lnTo>
                  <a:lnTo>
                    <a:pt x="292101" y="111125"/>
                  </a:lnTo>
                  <a:lnTo>
                    <a:pt x="293688" y="111125"/>
                  </a:lnTo>
                  <a:lnTo>
                    <a:pt x="293688" y="114300"/>
                  </a:lnTo>
                  <a:lnTo>
                    <a:pt x="293688" y="115887"/>
                  </a:lnTo>
                  <a:lnTo>
                    <a:pt x="295276" y="117475"/>
                  </a:lnTo>
                  <a:lnTo>
                    <a:pt x="295276" y="119062"/>
                  </a:lnTo>
                  <a:lnTo>
                    <a:pt x="295276" y="120650"/>
                  </a:lnTo>
                  <a:lnTo>
                    <a:pt x="295276" y="122237"/>
                  </a:lnTo>
                  <a:lnTo>
                    <a:pt x="293688" y="117475"/>
                  </a:lnTo>
                  <a:lnTo>
                    <a:pt x="293688" y="115888"/>
                  </a:lnTo>
                  <a:lnTo>
                    <a:pt x="292101" y="114300"/>
                  </a:lnTo>
                  <a:lnTo>
                    <a:pt x="290513" y="114300"/>
                  </a:lnTo>
                  <a:lnTo>
                    <a:pt x="290513" y="115888"/>
                  </a:lnTo>
                  <a:lnTo>
                    <a:pt x="290513" y="117475"/>
                  </a:lnTo>
                  <a:lnTo>
                    <a:pt x="288925" y="117475"/>
                  </a:lnTo>
                  <a:lnTo>
                    <a:pt x="288925" y="115888"/>
                  </a:lnTo>
                  <a:lnTo>
                    <a:pt x="288925" y="112713"/>
                  </a:lnTo>
                  <a:lnTo>
                    <a:pt x="287338" y="109538"/>
                  </a:lnTo>
                  <a:lnTo>
                    <a:pt x="285750" y="107950"/>
                  </a:lnTo>
                  <a:lnTo>
                    <a:pt x="285750" y="106363"/>
                  </a:lnTo>
                  <a:lnTo>
                    <a:pt x="285750" y="103188"/>
                  </a:lnTo>
                  <a:close/>
                  <a:moveTo>
                    <a:pt x="203200" y="85725"/>
                  </a:moveTo>
                  <a:cubicBezTo>
                    <a:pt x="204391" y="85725"/>
                    <a:pt x="205582" y="85725"/>
                    <a:pt x="207963" y="85725"/>
                  </a:cubicBezTo>
                  <a:cubicBezTo>
                    <a:pt x="206772" y="88900"/>
                    <a:pt x="205582" y="86784"/>
                    <a:pt x="204391" y="87842"/>
                  </a:cubicBezTo>
                  <a:cubicBezTo>
                    <a:pt x="204391" y="87842"/>
                    <a:pt x="204391" y="87842"/>
                    <a:pt x="203200" y="87842"/>
                  </a:cubicBezTo>
                  <a:cubicBezTo>
                    <a:pt x="203200" y="86784"/>
                    <a:pt x="203200" y="85725"/>
                    <a:pt x="203200" y="85725"/>
                  </a:cubicBezTo>
                  <a:close/>
                  <a:moveTo>
                    <a:pt x="188913" y="83476"/>
                  </a:moveTo>
                  <a:cubicBezTo>
                    <a:pt x="190501" y="83609"/>
                    <a:pt x="192088" y="84138"/>
                    <a:pt x="192088" y="84667"/>
                  </a:cubicBezTo>
                  <a:cubicBezTo>
                    <a:pt x="192088" y="84667"/>
                    <a:pt x="192088" y="84667"/>
                    <a:pt x="190501" y="85725"/>
                  </a:cubicBezTo>
                  <a:cubicBezTo>
                    <a:pt x="187326" y="84667"/>
                    <a:pt x="185738" y="84667"/>
                    <a:pt x="185738" y="84667"/>
                  </a:cubicBezTo>
                  <a:cubicBezTo>
                    <a:pt x="185738" y="83609"/>
                    <a:pt x="187326" y="83344"/>
                    <a:pt x="188913" y="83476"/>
                  </a:cubicBezTo>
                  <a:close/>
                  <a:moveTo>
                    <a:pt x="161925" y="77787"/>
                  </a:moveTo>
                  <a:cubicBezTo>
                    <a:pt x="161925" y="77787"/>
                    <a:pt x="161925" y="77787"/>
                    <a:pt x="163248" y="77787"/>
                  </a:cubicBezTo>
                  <a:cubicBezTo>
                    <a:pt x="165894" y="77787"/>
                    <a:pt x="169863" y="77787"/>
                    <a:pt x="168540" y="82550"/>
                  </a:cubicBezTo>
                  <a:cubicBezTo>
                    <a:pt x="168540" y="82550"/>
                    <a:pt x="168540" y="82550"/>
                    <a:pt x="167217" y="82550"/>
                  </a:cubicBezTo>
                  <a:cubicBezTo>
                    <a:pt x="167217" y="82550"/>
                    <a:pt x="167217" y="82550"/>
                    <a:pt x="167217" y="81359"/>
                  </a:cubicBezTo>
                  <a:lnTo>
                    <a:pt x="161925" y="78978"/>
                  </a:lnTo>
                  <a:cubicBezTo>
                    <a:pt x="161925" y="78978"/>
                    <a:pt x="161925" y="78978"/>
                    <a:pt x="161925" y="77787"/>
                  </a:cubicBezTo>
                  <a:close/>
                  <a:moveTo>
                    <a:pt x="158751" y="73554"/>
                  </a:moveTo>
                  <a:cubicBezTo>
                    <a:pt x="161926" y="74612"/>
                    <a:pt x="158751" y="76729"/>
                    <a:pt x="155575" y="77787"/>
                  </a:cubicBezTo>
                  <a:cubicBezTo>
                    <a:pt x="155575" y="77787"/>
                    <a:pt x="155575" y="77787"/>
                    <a:pt x="153988" y="76729"/>
                  </a:cubicBezTo>
                  <a:cubicBezTo>
                    <a:pt x="155575" y="74612"/>
                    <a:pt x="155575" y="71437"/>
                    <a:pt x="158751" y="73554"/>
                  </a:cubicBezTo>
                  <a:close/>
                  <a:moveTo>
                    <a:pt x="140098" y="48759"/>
                  </a:moveTo>
                  <a:cubicBezTo>
                    <a:pt x="141487" y="47625"/>
                    <a:pt x="141487" y="51027"/>
                    <a:pt x="142876" y="48759"/>
                  </a:cubicBezTo>
                  <a:cubicBezTo>
                    <a:pt x="140098" y="52161"/>
                    <a:pt x="137319" y="55563"/>
                    <a:pt x="131763" y="55563"/>
                  </a:cubicBezTo>
                  <a:cubicBezTo>
                    <a:pt x="131763" y="52161"/>
                    <a:pt x="137319" y="51027"/>
                    <a:pt x="140098" y="48759"/>
                  </a:cubicBezTo>
                  <a:close/>
                  <a:moveTo>
                    <a:pt x="148273" y="42598"/>
                  </a:moveTo>
                  <a:lnTo>
                    <a:pt x="150813" y="42598"/>
                  </a:lnTo>
                  <a:cubicBezTo>
                    <a:pt x="150813" y="42598"/>
                    <a:pt x="150813" y="42598"/>
                    <a:pt x="149543" y="43921"/>
                  </a:cubicBezTo>
                  <a:cubicBezTo>
                    <a:pt x="147003" y="45244"/>
                    <a:pt x="150813" y="49213"/>
                    <a:pt x="148273" y="51859"/>
                  </a:cubicBezTo>
                  <a:cubicBezTo>
                    <a:pt x="149543" y="51859"/>
                    <a:pt x="149543" y="50536"/>
                    <a:pt x="150813" y="50536"/>
                  </a:cubicBezTo>
                  <a:cubicBezTo>
                    <a:pt x="150813" y="51859"/>
                    <a:pt x="149543" y="53181"/>
                    <a:pt x="148273" y="53181"/>
                  </a:cubicBezTo>
                  <a:cubicBezTo>
                    <a:pt x="148273" y="53181"/>
                    <a:pt x="148273" y="54504"/>
                    <a:pt x="149543" y="54504"/>
                  </a:cubicBezTo>
                  <a:cubicBezTo>
                    <a:pt x="147003" y="55827"/>
                    <a:pt x="144463" y="55827"/>
                    <a:pt x="141923" y="55827"/>
                  </a:cubicBezTo>
                  <a:cubicBezTo>
                    <a:pt x="140653" y="57150"/>
                    <a:pt x="139383" y="57150"/>
                    <a:pt x="138113" y="57150"/>
                  </a:cubicBezTo>
                  <a:cubicBezTo>
                    <a:pt x="138113" y="55827"/>
                    <a:pt x="139383" y="55827"/>
                    <a:pt x="140653" y="55827"/>
                  </a:cubicBezTo>
                  <a:cubicBezTo>
                    <a:pt x="140653" y="54504"/>
                    <a:pt x="141923" y="54504"/>
                    <a:pt x="141923" y="53181"/>
                  </a:cubicBezTo>
                  <a:cubicBezTo>
                    <a:pt x="141923" y="53181"/>
                    <a:pt x="141923" y="53181"/>
                    <a:pt x="139383" y="53181"/>
                  </a:cubicBezTo>
                  <a:cubicBezTo>
                    <a:pt x="140653" y="53181"/>
                    <a:pt x="141923" y="53181"/>
                    <a:pt x="141923" y="51859"/>
                  </a:cubicBezTo>
                  <a:cubicBezTo>
                    <a:pt x="141923" y="49213"/>
                    <a:pt x="145733" y="51859"/>
                    <a:pt x="145733" y="49213"/>
                  </a:cubicBezTo>
                  <a:cubicBezTo>
                    <a:pt x="145733" y="47890"/>
                    <a:pt x="144463" y="47890"/>
                    <a:pt x="144463" y="47890"/>
                  </a:cubicBezTo>
                  <a:cubicBezTo>
                    <a:pt x="144463" y="47890"/>
                    <a:pt x="144463" y="46567"/>
                    <a:pt x="144463" y="45244"/>
                  </a:cubicBezTo>
                  <a:cubicBezTo>
                    <a:pt x="144463" y="45244"/>
                    <a:pt x="144463" y="46567"/>
                    <a:pt x="143193" y="45244"/>
                  </a:cubicBezTo>
                  <a:close/>
                  <a:moveTo>
                    <a:pt x="169336" y="30162"/>
                  </a:moveTo>
                  <a:cubicBezTo>
                    <a:pt x="103318" y="30162"/>
                    <a:pt x="47862" y="76200"/>
                    <a:pt x="33338" y="136706"/>
                  </a:cubicBezTo>
                  <a:cubicBezTo>
                    <a:pt x="33338" y="136706"/>
                    <a:pt x="33338" y="138022"/>
                    <a:pt x="33338" y="138022"/>
                  </a:cubicBezTo>
                  <a:cubicBezTo>
                    <a:pt x="33338" y="138022"/>
                    <a:pt x="33338" y="139337"/>
                    <a:pt x="33338" y="139337"/>
                  </a:cubicBezTo>
                  <a:cubicBezTo>
                    <a:pt x="33338" y="139337"/>
                    <a:pt x="33338" y="140652"/>
                    <a:pt x="33338" y="140652"/>
                  </a:cubicBezTo>
                  <a:cubicBezTo>
                    <a:pt x="33338" y="140652"/>
                    <a:pt x="34658" y="139337"/>
                    <a:pt x="34658" y="139337"/>
                  </a:cubicBezTo>
                  <a:cubicBezTo>
                    <a:pt x="34658" y="139337"/>
                    <a:pt x="35979" y="139337"/>
                    <a:pt x="35979" y="139337"/>
                  </a:cubicBezTo>
                  <a:cubicBezTo>
                    <a:pt x="35979" y="139337"/>
                    <a:pt x="35979" y="139337"/>
                    <a:pt x="35979" y="140652"/>
                  </a:cubicBezTo>
                  <a:cubicBezTo>
                    <a:pt x="35979" y="147229"/>
                    <a:pt x="42580" y="148544"/>
                    <a:pt x="43901" y="153806"/>
                  </a:cubicBezTo>
                  <a:cubicBezTo>
                    <a:pt x="47862" y="159067"/>
                    <a:pt x="47862" y="164329"/>
                    <a:pt x="45221" y="169590"/>
                  </a:cubicBezTo>
                  <a:cubicBezTo>
                    <a:pt x="47862" y="169590"/>
                    <a:pt x="46542" y="165644"/>
                    <a:pt x="49182" y="166959"/>
                  </a:cubicBezTo>
                  <a:cubicBezTo>
                    <a:pt x="50503" y="166959"/>
                    <a:pt x="47862" y="169590"/>
                    <a:pt x="50503" y="170905"/>
                  </a:cubicBezTo>
                  <a:cubicBezTo>
                    <a:pt x="50503" y="170905"/>
                    <a:pt x="50503" y="170905"/>
                    <a:pt x="50503" y="168275"/>
                  </a:cubicBezTo>
                  <a:cubicBezTo>
                    <a:pt x="53143" y="166959"/>
                    <a:pt x="55784" y="170905"/>
                    <a:pt x="55784" y="174852"/>
                  </a:cubicBezTo>
                  <a:cubicBezTo>
                    <a:pt x="55784" y="174852"/>
                    <a:pt x="57105" y="174852"/>
                    <a:pt x="57105" y="174852"/>
                  </a:cubicBezTo>
                  <a:cubicBezTo>
                    <a:pt x="57105" y="174852"/>
                    <a:pt x="57105" y="173536"/>
                    <a:pt x="57105" y="173536"/>
                  </a:cubicBezTo>
                  <a:cubicBezTo>
                    <a:pt x="57105" y="173536"/>
                    <a:pt x="58425" y="173536"/>
                    <a:pt x="59745" y="173536"/>
                  </a:cubicBezTo>
                  <a:cubicBezTo>
                    <a:pt x="61066" y="173536"/>
                    <a:pt x="61066" y="173536"/>
                    <a:pt x="61066" y="173536"/>
                  </a:cubicBezTo>
                  <a:cubicBezTo>
                    <a:pt x="61066" y="173536"/>
                    <a:pt x="62386" y="173536"/>
                    <a:pt x="62386" y="173536"/>
                  </a:cubicBezTo>
                  <a:cubicBezTo>
                    <a:pt x="63706" y="173536"/>
                    <a:pt x="63706" y="173536"/>
                    <a:pt x="63706" y="173536"/>
                  </a:cubicBezTo>
                  <a:cubicBezTo>
                    <a:pt x="63706" y="173536"/>
                    <a:pt x="63706" y="173536"/>
                    <a:pt x="65027" y="173536"/>
                  </a:cubicBezTo>
                  <a:cubicBezTo>
                    <a:pt x="65027" y="174852"/>
                    <a:pt x="65027" y="174852"/>
                    <a:pt x="65027" y="174852"/>
                  </a:cubicBezTo>
                  <a:cubicBezTo>
                    <a:pt x="65027" y="174852"/>
                    <a:pt x="66347" y="176167"/>
                    <a:pt x="68988" y="177482"/>
                  </a:cubicBezTo>
                  <a:cubicBezTo>
                    <a:pt x="70308" y="178798"/>
                    <a:pt x="72949" y="180113"/>
                    <a:pt x="72949" y="180113"/>
                  </a:cubicBezTo>
                  <a:cubicBezTo>
                    <a:pt x="72949" y="181428"/>
                    <a:pt x="74269" y="181428"/>
                    <a:pt x="74269" y="182744"/>
                  </a:cubicBezTo>
                  <a:cubicBezTo>
                    <a:pt x="74269" y="182744"/>
                    <a:pt x="74269" y="184059"/>
                    <a:pt x="74269" y="185374"/>
                  </a:cubicBezTo>
                  <a:cubicBezTo>
                    <a:pt x="74269" y="186690"/>
                    <a:pt x="74269" y="188005"/>
                    <a:pt x="74269" y="189320"/>
                  </a:cubicBezTo>
                  <a:cubicBezTo>
                    <a:pt x="74269" y="190636"/>
                    <a:pt x="72949" y="191951"/>
                    <a:pt x="71629" y="194582"/>
                  </a:cubicBezTo>
                  <a:cubicBezTo>
                    <a:pt x="71629" y="194582"/>
                    <a:pt x="71629" y="195897"/>
                    <a:pt x="71629" y="195897"/>
                  </a:cubicBezTo>
                  <a:cubicBezTo>
                    <a:pt x="68988" y="205105"/>
                    <a:pt x="65027" y="211682"/>
                    <a:pt x="63706" y="219574"/>
                  </a:cubicBezTo>
                  <a:cubicBezTo>
                    <a:pt x="62386" y="224835"/>
                    <a:pt x="66347" y="230097"/>
                    <a:pt x="66347" y="236673"/>
                  </a:cubicBezTo>
                  <a:cubicBezTo>
                    <a:pt x="66347" y="236673"/>
                    <a:pt x="66347" y="237989"/>
                    <a:pt x="66347" y="239304"/>
                  </a:cubicBezTo>
                  <a:cubicBezTo>
                    <a:pt x="66347" y="240619"/>
                    <a:pt x="66347" y="243250"/>
                    <a:pt x="65027" y="245881"/>
                  </a:cubicBezTo>
                  <a:cubicBezTo>
                    <a:pt x="63706" y="244565"/>
                    <a:pt x="63706" y="244565"/>
                    <a:pt x="62386" y="244565"/>
                  </a:cubicBezTo>
                  <a:cubicBezTo>
                    <a:pt x="63706" y="247196"/>
                    <a:pt x="66347" y="249827"/>
                    <a:pt x="65027" y="253773"/>
                  </a:cubicBezTo>
                  <a:cubicBezTo>
                    <a:pt x="65027" y="255088"/>
                    <a:pt x="63706" y="255088"/>
                    <a:pt x="62386" y="255088"/>
                  </a:cubicBezTo>
                  <a:cubicBezTo>
                    <a:pt x="63706" y="256404"/>
                    <a:pt x="63706" y="256404"/>
                    <a:pt x="63706" y="257719"/>
                  </a:cubicBezTo>
                  <a:cubicBezTo>
                    <a:pt x="63706" y="259034"/>
                    <a:pt x="65027" y="259034"/>
                    <a:pt x="66347" y="260350"/>
                  </a:cubicBezTo>
                  <a:cubicBezTo>
                    <a:pt x="66347" y="260350"/>
                    <a:pt x="66347" y="261665"/>
                    <a:pt x="66347" y="261665"/>
                  </a:cubicBezTo>
                  <a:cubicBezTo>
                    <a:pt x="66347" y="261665"/>
                    <a:pt x="66347" y="261665"/>
                    <a:pt x="67668" y="261665"/>
                  </a:cubicBezTo>
                  <a:cubicBezTo>
                    <a:pt x="72949" y="268242"/>
                    <a:pt x="79551" y="274819"/>
                    <a:pt x="87473" y="280080"/>
                  </a:cubicBezTo>
                  <a:cubicBezTo>
                    <a:pt x="87473" y="280080"/>
                    <a:pt x="88794" y="280080"/>
                    <a:pt x="88794" y="280080"/>
                  </a:cubicBezTo>
                  <a:cubicBezTo>
                    <a:pt x="88794" y="280080"/>
                    <a:pt x="88794" y="280080"/>
                    <a:pt x="88794" y="281395"/>
                  </a:cubicBezTo>
                  <a:cubicBezTo>
                    <a:pt x="88794" y="281395"/>
                    <a:pt x="90114" y="281395"/>
                    <a:pt x="90114" y="281395"/>
                  </a:cubicBezTo>
                  <a:cubicBezTo>
                    <a:pt x="112560" y="297180"/>
                    <a:pt x="140288" y="306387"/>
                    <a:pt x="169336" y="306387"/>
                  </a:cubicBezTo>
                  <a:cubicBezTo>
                    <a:pt x="245919" y="306387"/>
                    <a:pt x="307976" y="244565"/>
                    <a:pt x="307976" y="168275"/>
                  </a:cubicBezTo>
                  <a:lnTo>
                    <a:pt x="306128" y="156215"/>
                  </a:lnTo>
                  <a:lnTo>
                    <a:pt x="306388" y="154573"/>
                  </a:lnTo>
                  <a:lnTo>
                    <a:pt x="306388" y="151899"/>
                  </a:lnTo>
                  <a:lnTo>
                    <a:pt x="305656" y="153133"/>
                  </a:lnTo>
                  <a:lnTo>
                    <a:pt x="301374" y="125197"/>
                  </a:lnTo>
                  <a:cubicBezTo>
                    <a:pt x="297083" y="111715"/>
                    <a:pt x="290811" y="99219"/>
                    <a:pt x="282889" y="88038"/>
                  </a:cubicBezTo>
                  <a:cubicBezTo>
                    <a:pt x="284209" y="94615"/>
                    <a:pt x="284209" y="102507"/>
                    <a:pt x="282889" y="109084"/>
                  </a:cubicBezTo>
                  <a:cubicBezTo>
                    <a:pt x="281569" y="110399"/>
                    <a:pt x="281569" y="111714"/>
                    <a:pt x="281569" y="113030"/>
                  </a:cubicBezTo>
                  <a:cubicBezTo>
                    <a:pt x="280248" y="113030"/>
                    <a:pt x="280248" y="114345"/>
                    <a:pt x="278928" y="115660"/>
                  </a:cubicBezTo>
                  <a:cubicBezTo>
                    <a:pt x="278928" y="114345"/>
                    <a:pt x="278928" y="113030"/>
                    <a:pt x="278928" y="113030"/>
                  </a:cubicBezTo>
                  <a:cubicBezTo>
                    <a:pt x="278928" y="111714"/>
                    <a:pt x="278928" y="110399"/>
                    <a:pt x="277608" y="109084"/>
                  </a:cubicBezTo>
                  <a:cubicBezTo>
                    <a:pt x="277608" y="107768"/>
                    <a:pt x="276287" y="106453"/>
                    <a:pt x="274967" y="106453"/>
                  </a:cubicBezTo>
                  <a:cubicBezTo>
                    <a:pt x="267045" y="107768"/>
                    <a:pt x="260443" y="105138"/>
                    <a:pt x="253841" y="101192"/>
                  </a:cubicBezTo>
                  <a:cubicBezTo>
                    <a:pt x="252520" y="101192"/>
                    <a:pt x="251200" y="101192"/>
                    <a:pt x="249880" y="99876"/>
                  </a:cubicBezTo>
                  <a:cubicBezTo>
                    <a:pt x="245919" y="98561"/>
                    <a:pt x="243278" y="97245"/>
                    <a:pt x="240637" y="97245"/>
                  </a:cubicBezTo>
                  <a:cubicBezTo>
                    <a:pt x="243278" y="99876"/>
                    <a:pt x="244598" y="102507"/>
                    <a:pt x="245919" y="106453"/>
                  </a:cubicBezTo>
                  <a:cubicBezTo>
                    <a:pt x="245919" y="105138"/>
                    <a:pt x="247239" y="105138"/>
                    <a:pt x="247239" y="103822"/>
                  </a:cubicBezTo>
                  <a:cubicBezTo>
                    <a:pt x="247239" y="105138"/>
                    <a:pt x="248559" y="105138"/>
                    <a:pt x="248559" y="106453"/>
                  </a:cubicBezTo>
                  <a:cubicBezTo>
                    <a:pt x="249880" y="110399"/>
                    <a:pt x="256482" y="110399"/>
                    <a:pt x="256482" y="105138"/>
                  </a:cubicBezTo>
                  <a:cubicBezTo>
                    <a:pt x="263083" y="110399"/>
                    <a:pt x="269685" y="115660"/>
                    <a:pt x="268365" y="124868"/>
                  </a:cubicBezTo>
                  <a:cubicBezTo>
                    <a:pt x="267045" y="128814"/>
                    <a:pt x="263083" y="131445"/>
                    <a:pt x="259122" y="132760"/>
                  </a:cubicBezTo>
                  <a:cubicBezTo>
                    <a:pt x="251200" y="135391"/>
                    <a:pt x="237996" y="140652"/>
                    <a:pt x="236676" y="128814"/>
                  </a:cubicBezTo>
                  <a:cubicBezTo>
                    <a:pt x="236676" y="128814"/>
                    <a:pt x="235356" y="127499"/>
                    <a:pt x="235356" y="126183"/>
                  </a:cubicBezTo>
                  <a:cubicBezTo>
                    <a:pt x="234035" y="124868"/>
                    <a:pt x="234035" y="124868"/>
                    <a:pt x="234035" y="123553"/>
                  </a:cubicBezTo>
                  <a:cubicBezTo>
                    <a:pt x="230074" y="119607"/>
                    <a:pt x="226113" y="115660"/>
                    <a:pt x="223472" y="110399"/>
                  </a:cubicBezTo>
                  <a:cubicBezTo>
                    <a:pt x="222152" y="109084"/>
                    <a:pt x="220831" y="109084"/>
                    <a:pt x="220831" y="107768"/>
                  </a:cubicBezTo>
                  <a:cubicBezTo>
                    <a:pt x="219511" y="106453"/>
                    <a:pt x="219511" y="106453"/>
                    <a:pt x="218191" y="105138"/>
                  </a:cubicBezTo>
                  <a:cubicBezTo>
                    <a:pt x="218191" y="103822"/>
                    <a:pt x="216870" y="103822"/>
                    <a:pt x="215550" y="102507"/>
                  </a:cubicBezTo>
                  <a:cubicBezTo>
                    <a:pt x="212909" y="103822"/>
                    <a:pt x="214230" y="97245"/>
                    <a:pt x="210268" y="98561"/>
                  </a:cubicBezTo>
                  <a:cubicBezTo>
                    <a:pt x="208948" y="99876"/>
                    <a:pt x="208948" y="99876"/>
                    <a:pt x="210268" y="99876"/>
                  </a:cubicBezTo>
                  <a:cubicBezTo>
                    <a:pt x="211589" y="102507"/>
                    <a:pt x="211589" y="102507"/>
                    <a:pt x="212909" y="103822"/>
                  </a:cubicBezTo>
                  <a:cubicBezTo>
                    <a:pt x="214230" y="105138"/>
                    <a:pt x="214230" y="105138"/>
                    <a:pt x="215550" y="106453"/>
                  </a:cubicBezTo>
                  <a:cubicBezTo>
                    <a:pt x="215550" y="107768"/>
                    <a:pt x="216870" y="107768"/>
                    <a:pt x="216870" y="109084"/>
                  </a:cubicBezTo>
                  <a:cubicBezTo>
                    <a:pt x="219511" y="113030"/>
                    <a:pt x="223472" y="116976"/>
                    <a:pt x="224793" y="122237"/>
                  </a:cubicBezTo>
                  <a:cubicBezTo>
                    <a:pt x="227433" y="124868"/>
                    <a:pt x="230074" y="128814"/>
                    <a:pt x="231394" y="131445"/>
                  </a:cubicBezTo>
                  <a:cubicBezTo>
                    <a:pt x="232715" y="132760"/>
                    <a:pt x="234035" y="134075"/>
                    <a:pt x="234035" y="134075"/>
                  </a:cubicBezTo>
                  <a:cubicBezTo>
                    <a:pt x="235356" y="135391"/>
                    <a:pt x="236676" y="138022"/>
                    <a:pt x="236676" y="138022"/>
                  </a:cubicBezTo>
                  <a:cubicBezTo>
                    <a:pt x="237996" y="139337"/>
                    <a:pt x="237996" y="139337"/>
                    <a:pt x="240637" y="140652"/>
                  </a:cubicBezTo>
                  <a:cubicBezTo>
                    <a:pt x="241957" y="141968"/>
                    <a:pt x="244598" y="143283"/>
                    <a:pt x="244598" y="143283"/>
                  </a:cubicBezTo>
                  <a:cubicBezTo>
                    <a:pt x="244598" y="143283"/>
                    <a:pt x="245919" y="143283"/>
                    <a:pt x="245919" y="143283"/>
                  </a:cubicBezTo>
                  <a:cubicBezTo>
                    <a:pt x="247239" y="143283"/>
                    <a:pt x="247239" y="143283"/>
                    <a:pt x="248559" y="143283"/>
                  </a:cubicBezTo>
                  <a:cubicBezTo>
                    <a:pt x="252520" y="143283"/>
                    <a:pt x="256482" y="143283"/>
                    <a:pt x="260443" y="140652"/>
                  </a:cubicBezTo>
                  <a:cubicBezTo>
                    <a:pt x="260443" y="143283"/>
                    <a:pt x="260443" y="145914"/>
                    <a:pt x="259122" y="147229"/>
                  </a:cubicBezTo>
                  <a:cubicBezTo>
                    <a:pt x="259122" y="148544"/>
                    <a:pt x="259122" y="149860"/>
                    <a:pt x="257802" y="151175"/>
                  </a:cubicBezTo>
                  <a:cubicBezTo>
                    <a:pt x="257802" y="153806"/>
                    <a:pt x="256482" y="156437"/>
                    <a:pt x="255161" y="159067"/>
                  </a:cubicBezTo>
                  <a:cubicBezTo>
                    <a:pt x="255161" y="160383"/>
                    <a:pt x="253841" y="160383"/>
                    <a:pt x="253841" y="161698"/>
                  </a:cubicBezTo>
                  <a:cubicBezTo>
                    <a:pt x="240637" y="168275"/>
                    <a:pt x="228754" y="176167"/>
                    <a:pt x="232715" y="190636"/>
                  </a:cubicBezTo>
                  <a:cubicBezTo>
                    <a:pt x="232715" y="190636"/>
                    <a:pt x="234035" y="191951"/>
                    <a:pt x="234035" y="191951"/>
                  </a:cubicBezTo>
                  <a:cubicBezTo>
                    <a:pt x="234035" y="199843"/>
                    <a:pt x="232715" y="206420"/>
                    <a:pt x="228754" y="212997"/>
                  </a:cubicBezTo>
                  <a:cubicBezTo>
                    <a:pt x="228754" y="214312"/>
                    <a:pt x="227433" y="215628"/>
                    <a:pt x="227433" y="215628"/>
                  </a:cubicBezTo>
                  <a:cubicBezTo>
                    <a:pt x="222152" y="222204"/>
                    <a:pt x="219511" y="228781"/>
                    <a:pt x="218191" y="235358"/>
                  </a:cubicBezTo>
                  <a:cubicBezTo>
                    <a:pt x="218191" y="236673"/>
                    <a:pt x="214230" y="236673"/>
                    <a:pt x="212909" y="239304"/>
                  </a:cubicBezTo>
                  <a:cubicBezTo>
                    <a:pt x="212909" y="239304"/>
                    <a:pt x="212909" y="240619"/>
                    <a:pt x="211589" y="241935"/>
                  </a:cubicBezTo>
                  <a:cubicBezTo>
                    <a:pt x="211589" y="243250"/>
                    <a:pt x="210268" y="245881"/>
                    <a:pt x="210268" y="245881"/>
                  </a:cubicBezTo>
                  <a:cubicBezTo>
                    <a:pt x="208948" y="247196"/>
                    <a:pt x="207628" y="248512"/>
                    <a:pt x="207628" y="248512"/>
                  </a:cubicBezTo>
                  <a:cubicBezTo>
                    <a:pt x="206307" y="249827"/>
                    <a:pt x="204987" y="251142"/>
                    <a:pt x="203667" y="253773"/>
                  </a:cubicBezTo>
                  <a:cubicBezTo>
                    <a:pt x="199705" y="255088"/>
                    <a:pt x="195744" y="256404"/>
                    <a:pt x="191783" y="259034"/>
                  </a:cubicBezTo>
                  <a:cubicBezTo>
                    <a:pt x="189142" y="259034"/>
                    <a:pt x="185181" y="259034"/>
                    <a:pt x="185181" y="259034"/>
                  </a:cubicBezTo>
                  <a:cubicBezTo>
                    <a:pt x="185181" y="260350"/>
                    <a:pt x="185181" y="260350"/>
                    <a:pt x="183861" y="260350"/>
                  </a:cubicBezTo>
                  <a:cubicBezTo>
                    <a:pt x="183861" y="260350"/>
                    <a:pt x="183861" y="260350"/>
                    <a:pt x="183861" y="261665"/>
                  </a:cubicBezTo>
                  <a:cubicBezTo>
                    <a:pt x="182540" y="261665"/>
                    <a:pt x="182540" y="261665"/>
                    <a:pt x="181220" y="261665"/>
                  </a:cubicBezTo>
                  <a:cubicBezTo>
                    <a:pt x="179899" y="261665"/>
                    <a:pt x="178579" y="260350"/>
                    <a:pt x="178579" y="260350"/>
                  </a:cubicBezTo>
                  <a:cubicBezTo>
                    <a:pt x="178579" y="260350"/>
                    <a:pt x="177259" y="260350"/>
                    <a:pt x="177259" y="259034"/>
                  </a:cubicBezTo>
                  <a:cubicBezTo>
                    <a:pt x="177259" y="259034"/>
                    <a:pt x="175938" y="257719"/>
                    <a:pt x="175938" y="257719"/>
                  </a:cubicBezTo>
                  <a:cubicBezTo>
                    <a:pt x="175938" y="257719"/>
                    <a:pt x="175938" y="256404"/>
                    <a:pt x="175938" y="256404"/>
                  </a:cubicBezTo>
                  <a:cubicBezTo>
                    <a:pt x="175938" y="256404"/>
                    <a:pt x="175938" y="256404"/>
                    <a:pt x="175938" y="255088"/>
                  </a:cubicBezTo>
                  <a:cubicBezTo>
                    <a:pt x="175938" y="255088"/>
                    <a:pt x="175938" y="255088"/>
                    <a:pt x="175938" y="253773"/>
                  </a:cubicBezTo>
                  <a:cubicBezTo>
                    <a:pt x="175938" y="252458"/>
                    <a:pt x="175938" y="251142"/>
                    <a:pt x="174618" y="251142"/>
                  </a:cubicBezTo>
                  <a:cubicBezTo>
                    <a:pt x="174618" y="249827"/>
                    <a:pt x="173298" y="248512"/>
                    <a:pt x="173298" y="248512"/>
                  </a:cubicBezTo>
                  <a:cubicBezTo>
                    <a:pt x="171977" y="247196"/>
                    <a:pt x="171977" y="245881"/>
                    <a:pt x="171977" y="245881"/>
                  </a:cubicBezTo>
                  <a:cubicBezTo>
                    <a:pt x="171977" y="245881"/>
                    <a:pt x="171977" y="245881"/>
                    <a:pt x="170657" y="245881"/>
                  </a:cubicBezTo>
                  <a:cubicBezTo>
                    <a:pt x="170657" y="245881"/>
                    <a:pt x="170657" y="244565"/>
                    <a:pt x="170657" y="244565"/>
                  </a:cubicBezTo>
                  <a:cubicBezTo>
                    <a:pt x="170657" y="244565"/>
                    <a:pt x="169336" y="243250"/>
                    <a:pt x="169336" y="243250"/>
                  </a:cubicBezTo>
                  <a:cubicBezTo>
                    <a:pt x="169336" y="243250"/>
                    <a:pt x="169336" y="243250"/>
                    <a:pt x="169336" y="241935"/>
                  </a:cubicBezTo>
                  <a:cubicBezTo>
                    <a:pt x="168016" y="234043"/>
                    <a:pt x="162735" y="226150"/>
                    <a:pt x="160094" y="219574"/>
                  </a:cubicBezTo>
                  <a:cubicBezTo>
                    <a:pt x="158773" y="214312"/>
                    <a:pt x="161414" y="209051"/>
                    <a:pt x="164055" y="205105"/>
                  </a:cubicBezTo>
                  <a:cubicBezTo>
                    <a:pt x="165375" y="203789"/>
                    <a:pt x="165375" y="203789"/>
                    <a:pt x="165375" y="202474"/>
                  </a:cubicBezTo>
                  <a:cubicBezTo>
                    <a:pt x="165375" y="201159"/>
                    <a:pt x="165375" y="199843"/>
                    <a:pt x="165375" y="198528"/>
                  </a:cubicBezTo>
                  <a:cubicBezTo>
                    <a:pt x="164055" y="198528"/>
                    <a:pt x="164055" y="195897"/>
                    <a:pt x="164055" y="194582"/>
                  </a:cubicBezTo>
                  <a:cubicBezTo>
                    <a:pt x="162735" y="191951"/>
                    <a:pt x="161414" y="188005"/>
                    <a:pt x="160094" y="185374"/>
                  </a:cubicBezTo>
                  <a:cubicBezTo>
                    <a:pt x="160094" y="185374"/>
                    <a:pt x="158773" y="184059"/>
                    <a:pt x="157453" y="182744"/>
                  </a:cubicBezTo>
                  <a:cubicBezTo>
                    <a:pt x="157453" y="181428"/>
                    <a:pt x="156133" y="181428"/>
                    <a:pt x="156133" y="180113"/>
                  </a:cubicBezTo>
                  <a:cubicBezTo>
                    <a:pt x="150851" y="176167"/>
                    <a:pt x="154812" y="169590"/>
                    <a:pt x="152172" y="164329"/>
                  </a:cubicBezTo>
                  <a:cubicBezTo>
                    <a:pt x="150851" y="161698"/>
                    <a:pt x="149531" y="160383"/>
                    <a:pt x="148210" y="160383"/>
                  </a:cubicBezTo>
                  <a:cubicBezTo>
                    <a:pt x="145570" y="160383"/>
                    <a:pt x="144249" y="160383"/>
                    <a:pt x="144249" y="160383"/>
                  </a:cubicBezTo>
                  <a:cubicBezTo>
                    <a:pt x="142929" y="160383"/>
                    <a:pt x="142929" y="159067"/>
                    <a:pt x="142929" y="159067"/>
                  </a:cubicBezTo>
                  <a:cubicBezTo>
                    <a:pt x="142929" y="159067"/>
                    <a:pt x="142929" y="157752"/>
                    <a:pt x="141609" y="157752"/>
                  </a:cubicBezTo>
                  <a:cubicBezTo>
                    <a:pt x="141609" y="157752"/>
                    <a:pt x="141609" y="156437"/>
                    <a:pt x="141609" y="156437"/>
                  </a:cubicBezTo>
                  <a:cubicBezTo>
                    <a:pt x="141609" y="156437"/>
                    <a:pt x="138968" y="156437"/>
                    <a:pt x="136327" y="155121"/>
                  </a:cubicBezTo>
                  <a:cubicBezTo>
                    <a:pt x="136327" y="156437"/>
                    <a:pt x="135007" y="156437"/>
                    <a:pt x="133686" y="156437"/>
                  </a:cubicBezTo>
                  <a:cubicBezTo>
                    <a:pt x="132366" y="156437"/>
                    <a:pt x="132366" y="156437"/>
                    <a:pt x="131046" y="156437"/>
                  </a:cubicBezTo>
                  <a:cubicBezTo>
                    <a:pt x="117842" y="163013"/>
                    <a:pt x="98036" y="164329"/>
                    <a:pt x="92755" y="145914"/>
                  </a:cubicBezTo>
                  <a:cubicBezTo>
                    <a:pt x="92755" y="145914"/>
                    <a:pt x="91434" y="144598"/>
                    <a:pt x="91434" y="143283"/>
                  </a:cubicBezTo>
                  <a:cubicBezTo>
                    <a:pt x="90114" y="141968"/>
                    <a:pt x="90114" y="140652"/>
                    <a:pt x="88794" y="140652"/>
                  </a:cubicBezTo>
                  <a:cubicBezTo>
                    <a:pt x="88794" y="140652"/>
                    <a:pt x="88794" y="140652"/>
                    <a:pt x="88794" y="139337"/>
                  </a:cubicBezTo>
                  <a:cubicBezTo>
                    <a:pt x="87473" y="139337"/>
                    <a:pt x="87473" y="139337"/>
                    <a:pt x="87473" y="139337"/>
                  </a:cubicBezTo>
                  <a:cubicBezTo>
                    <a:pt x="87473" y="138022"/>
                    <a:pt x="87473" y="138022"/>
                    <a:pt x="88794" y="136706"/>
                  </a:cubicBezTo>
                  <a:cubicBezTo>
                    <a:pt x="88794" y="136706"/>
                    <a:pt x="88794" y="135391"/>
                    <a:pt x="88794" y="134075"/>
                  </a:cubicBezTo>
                  <a:cubicBezTo>
                    <a:pt x="88794" y="134075"/>
                    <a:pt x="88794" y="132760"/>
                    <a:pt x="88794" y="132760"/>
                  </a:cubicBezTo>
                  <a:cubicBezTo>
                    <a:pt x="88794" y="132760"/>
                    <a:pt x="88794" y="131445"/>
                    <a:pt x="88794" y="131445"/>
                  </a:cubicBezTo>
                  <a:cubicBezTo>
                    <a:pt x="91434" y="120922"/>
                    <a:pt x="94075" y="110399"/>
                    <a:pt x="101997" y="103822"/>
                  </a:cubicBezTo>
                  <a:cubicBezTo>
                    <a:pt x="103318" y="102507"/>
                    <a:pt x="104638" y="102507"/>
                    <a:pt x="105958" y="101192"/>
                  </a:cubicBezTo>
                  <a:cubicBezTo>
                    <a:pt x="108599" y="99876"/>
                    <a:pt x="111240" y="98561"/>
                    <a:pt x="113881" y="95930"/>
                  </a:cubicBezTo>
                  <a:cubicBezTo>
                    <a:pt x="115201" y="94615"/>
                    <a:pt x="115201" y="94615"/>
                    <a:pt x="115201" y="93299"/>
                  </a:cubicBezTo>
                  <a:cubicBezTo>
                    <a:pt x="117842" y="89353"/>
                    <a:pt x="120483" y="84092"/>
                    <a:pt x="125764" y="84092"/>
                  </a:cubicBezTo>
                  <a:cubicBezTo>
                    <a:pt x="132366" y="84092"/>
                    <a:pt x="137647" y="84092"/>
                    <a:pt x="144249" y="81461"/>
                  </a:cubicBezTo>
                  <a:cubicBezTo>
                    <a:pt x="145570" y="81461"/>
                    <a:pt x="146890" y="81461"/>
                    <a:pt x="148210" y="81461"/>
                  </a:cubicBezTo>
                  <a:cubicBezTo>
                    <a:pt x="152172" y="80146"/>
                    <a:pt x="157453" y="81461"/>
                    <a:pt x="161414" y="82777"/>
                  </a:cubicBezTo>
                  <a:cubicBezTo>
                    <a:pt x="158773" y="88038"/>
                    <a:pt x="164055" y="91984"/>
                    <a:pt x="168016" y="91984"/>
                  </a:cubicBezTo>
                  <a:cubicBezTo>
                    <a:pt x="169336" y="91984"/>
                    <a:pt x="170657" y="91984"/>
                    <a:pt x="170657" y="91984"/>
                  </a:cubicBezTo>
                  <a:cubicBezTo>
                    <a:pt x="171977" y="93299"/>
                    <a:pt x="173298" y="93299"/>
                    <a:pt x="174618" y="93299"/>
                  </a:cubicBezTo>
                  <a:cubicBezTo>
                    <a:pt x="174618" y="93299"/>
                    <a:pt x="175938" y="94615"/>
                    <a:pt x="175938" y="94615"/>
                  </a:cubicBezTo>
                  <a:cubicBezTo>
                    <a:pt x="177259" y="95930"/>
                    <a:pt x="178579" y="95930"/>
                    <a:pt x="179899" y="95930"/>
                  </a:cubicBezTo>
                  <a:cubicBezTo>
                    <a:pt x="179899" y="94615"/>
                    <a:pt x="179899" y="94615"/>
                    <a:pt x="179899" y="94615"/>
                  </a:cubicBezTo>
                  <a:cubicBezTo>
                    <a:pt x="179899" y="93299"/>
                    <a:pt x="179899" y="93299"/>
                    <a:pt x="179899" y="91984"/>
                  </a:cubicBezTo>
                  <a:cubicBezTo>
                    <a:pt x="181220" y="91984"/>
                    <a:pt x="181220" y="90669"/>
                    <a:pt x="181220" y="90669"/>
                  </a:cubicBezTo>
                  <a:cubicBezTo>
                    <a:pt x="182540" y="90669"/>
                    <a:pt x="183861" y="90669"/>
                    <a:pt x="183861" y="90669"/>
                  </a:cubicBezTo>
                  <a:cubicBezTo>
                    <a:pt x="185181" y="90669"/>
                    <a:pt x="186501" y="90669"/>
                    <a:pt x="186501" y="90669"/>
                  </a:cubicBezTo>
                  <a:cubicBezTo>
                    <a:pt x="190463" y="91984"/>
                    <a:pt x="194424" y="93299"/>
                    <a:pt x="198385" y="94615"/>
                  </a:cubicBezTo>
                  <a:cubicBezTo>
                    <a:pt x="206307" y="95930"/>
                    <a:pt x="218191" y="89353"/>
                    <a:pt x="211589" y="84092"/>
                  </a:cubicBezTo>
                  <a:cubicBezTo>
                    <a:pt x="206307" y="80146"/>
                    <a:pt x="193104" y="85407"/>
                    <a:pt x="189142" y="74884"/>
                  </a:cubicBezTo>
                  <a:cubicBezTo>
                    <a:pt x="189142" y="74884"/>
                    <a:pt x="187822" y="73569"/>
                    <a:pt x="187822" y="76200"/>
                  </a:cubicBezTo>
                  <a:cubicBezTo>
                    <a:pt x="186501" y="77515"/>
                    <a:pt x="187822" y="77515"/>
                    <a:pt x="187822" y="78830"/>
                  </a:cubicBezTo>
                  <a:cubicBezTo>
                    <a:pt x="189142" y="80146"/>
                    <a:pt x="189142" y="80146"/>
                    <a:pt x="186501" y="82777"/>
                  </a:cubicBezTo>
                  <a:cubicBezTo>
                    <a:pt x="185181" y="82777"/>
                    <a:pt x="183861" y="82777"/>
                    <a:pt x="183861" y="81461"/>
                  </a:cubicBezTo>
                  <a:cubicBezTo>
                    <a:pt x="178579" y="73569"/>
                    <a:pt x="171977" y="70938"/>
                    <a:pt x="165375" y="65677"/>
                  </a:cubicBezTo>
                  <a:cubicBezTo>
                    <a:pt x="165375" y="72254"/>
                    <a:pt x="175938" y="76200"/>
                    <a:pt x="178579" y="81461"/>
                  </a:cubicBezTo>
                  <a:cubicBezTo>
                    <a:pt x="175938" y="78830"/>
                    <a:pt x="173298" y="81461"/>
                    <a:pt x="173298" y="82777"/>
                  </a:cubicBezTo>
                  <a:cubicBezTo>
                    <a:pt x="170657" y="77515"/>
                    <a:pt x="164055" y="72254"/>
                    <a:pt x="158773" y="68308"/>
                  </a:cubicBezTo>
                  <a:cubicBezTo>
                    <a:pt x="157453" y="68308"/>
                    <a:pt x="157453" y="68308"/>
                    <a:pt x="156133" y="68308"/>
                  </a:cubicBezTo>
                  <a:cubicBezTo>
                    <a:pt x="154812" y="68308"/>
                    <a:pt x="153492" y="68308"/>
                    <a:pt x="152172" y="69623"/>
                  </a:cubicBezTo>
                  <a:cubicBezTo>
                    <a:pt x="150851" y="69623"/>
                    <a:pt x="149531" y="69623"/>
                    <a:pt x="148210" y="70938"/>
                  </a:cubicBezTo>
                  <a:cubicBezTo>
                    <a:pt x="146890" y="72254"/>
                    <a:pt x="146890" y="72254"/>
                    <a:pt x="145570" y="73569"/>
                  </a:cubicBezTo>
                  <a:cubicBezTo>
                    <a:pt x="144249" y="73569"/>
                    <a:pt x="144249" y="74884"/>
                    <a:pt x="142929" y="74884"/>
                  </a:cubicBezTo>
                  <a:cubicBezTo>
                    <a:pt x="140288" y="76200"/>
                    <a:pt x="138968" y="78830"/>
                    <a:pt x="137647" y="78830"/>
                  </a:cubicBezTo>
                  <a:cubicBezTo>
                    <a:pt x="131046" y="82777"/>
                    <a:pt x="124444" y="82777"/>
                    <a:pt x="119162" y="78830"/>
                  </a:cubicBezTo>
                  <a:cubicBezTo>
                    <a:pt x="117842" y="77515"/>
                    <a:pt x="119162" y="74884"/>
                    <a:pt x="119162" y="73569"/>
                  </a:cubicBezTo>
                  <a:cubicBezTo>
                    <a:pt x="120483" y="63046"/>
                    <a:pt x="131046" y="65677"/>
                    <a:pt x="138968" y="66992"/>
                  </a:cubicBezTo>
                  <a:cubicBezTo>
                    <a:pt x="141609" y="68308"/>
                    <a:pt x="141609" y="63046"/>
                    <a:pt x="138968" y="60415"/>
                  </a:cubicBezTo>
                  <a:cubicBezTo>
                    <a:pt x="140288" y="60415"/>
                    <a:pt x="141609" y="60415"/>
                    <a:pt x="142929" y="60415"/>
                  </a:cubicBezTo>
                  <a:cubicBezTo>
                    <a:pt x="148210" y="57785"/>
                    <a:pt x="153492" y="55154"/>
                    <a:pt x="158773" y="52523"/>
                  </a:cubicBezTo>
                  <a:cubicBezTo>
                    <a:pt x="158773" y="52523"/>
                    <a:pt x="160094" y="52523"/>
                    <a:pt x="161414" y="52523"/>
                  </a:cubicBezTo>
                  <a:cubicBezTo>
                    <a:pt x="161414" y="51208"/>
                    <a:pt x="161414" y="47262"/>
                    <a:pt x="164055" y="47262"/>
                  </a:cubicBezTo>
                  <a:cubicBezTo>
                    <a:pt x="164055" y="47262"/>
                    <a:pt x="164055" y="47262"/>
                    <a:pt x="164055" y="49893"/>
                  </a:cubicBezTo>
                  <a:cubicBezTo>
                    <a:pt x="165375" y="49893"/>
                    <a:pt x="165375" y="49893"/>
                    <a:pt x="165375" y="51208"/>
                  </a:cubicBezTo>
                  <a:cubicBezTo>
                    <a:pt x="165375" y="52523"/>
                    <a:pt x="164055" y="51208"/>
                    <a:pt x="164055" y="51208"/>
                  </a:cubicBezTo>
                  <a:cubicBezTo>
                    <a:pt x="168016" y="53839"/>
                    <a:pt x="175938" y="52523"/>
                    <a:pt x="177259" y="45947"/>
                  </a:cubicBezTo>
                  <a:cubicBezTo>
                    <a:pt x="177259" y="45947"/>
                    <a:pt x="178579" y="45947"/>
                    <a:pt x="178579" y="47262"/>
                  </a:cubicBezTo>
                  <a:cubicBezTo>
                    <a:pt x="178579" y="45947"/>
                    <a:pt x="178579" y="43316"/>
                    <a:pt x="179899" y="43316"/>
                  </a:cubicBezTo>
                  <a:cubicBezTo>
                    <a:pt x="181220" y="43316"/>
                    <a:pt x="182540" y="43316"/>
                    <a:pt x="183861" y="42000"/>
                  </a:cubicBezTo>
                  <a:cubicBezTo>
                    <a:pt x="183861" y="42000"/>
                    <a:pt x="185181" y="42000"/>
                    <a:pt x="185181" y="40685"/>
                  </a:cubicBezTo>
                  <a:cubicBezTo>
                    <a:pt x="183861" y="40685"/>
                    <a:pt x="182540" y="42000"/>
                    <a:pt x="181220" y="42000"/>
                  </a:cubicBezTo>
                  <a:cubicBezTo>
                    <a:pt x="179899" y="43316"/>
                    <a:pt x="178579" y="43316"/>
                    <a:pt x="177259" y="43316"/>
                  </a:cubicBezTo>
                  <a:cubicBezTo>
                    <a:pt x="175938" y="42000"/>
                    <a:pt x="175938" y="39370"/>
                    <a:pt x="178579" y="39370"/>
                  </a:cubicBezTo>
                  <a:cubicBezTo>
                    <a:pt x="177259" y="39370"/>
                    <a:pt x="175938" y="39370"/>
                    <a:pt x="174618" y="40685"/>
                  </a:cubicBezTo>
                  <a:cubicBezTo>
                    <a:pt x="173298" y="42000"/>
                    <a:pt x="173298" y="43316"/>
                    <a:pt x="171977" y="43316"/>
                  </a:cubicBezTo>
                  <a:cubicBezTo>
                    <a:pt x="174618" y="45947"/>
                    <a:pt x="171977" y="51208"/>
                    <a:pt x="168016" y="51208"/>
                  </a:cubicBezTo>
                  <a:cubicBezTo>
                    <a:pt x="166696" y="49893"/>
                    <a:pt x="166696" y="49893"/>
                    <a:pt x="165375" y="48577"/>
                  </a:cubicBezTo>
                  <a:cubicBezTo>
                    <a:pt x="165375" y="48577"/>
                    <a:pt x="164055" y="47262"/>
                    <a:pt x="164055" y="47262"/>
                  </a:cubicBezTo>
                  <a:cubicBezTo>
                    <a:pt x="162735" y="47262"/>
                    <a:pt x="161414" y="45947"/>
                    <a:pt x="160094" y="45947"/>
                  </a:cubicBezTo>
                  <a:cubicBezTo>
                    <a:pt x="158773" y="44631"/>
                    <a:pt x="162735" y="42000"/>
                    <a:pt x="165375" y="40685"/>
                  </a:cubicBezTo>
                  <a:cubicBezTo>
                    <a:pt x="166696" y="40685"/>
                    <a:pt x="166696" y="39370"/>
                    <a:pt x="168016" y="39370"/>
                  </a:cubicBezTo>
                  <a:cubicBezTo>
                    <a:pt x="169336" y="39370"/>
                    <a:pt x="169336" y="38054"/>
                    <a:pt x="170657" y="38054"/>
                  </a:cubicBezTo>
                  <a:cubicBezTo>
                    <a:pt x="177259" y="36739"/>
                    <a:pt x="181220" y="35424"/>
                    <a:pt x="187822" y="35424"/>
                  </a:cubicBezTo>
                  <a:cubicBezTo>
                    <a:pt x="186501" y="36739"/>
                    <a:pt x="185181" y="35424"/>
                    <a:pt x="183861" y="36739"/>
                  </a:cubicBezTo>
                  <a:lnTo>
                    <a:pt x="187822" y="36739"/>
                  </a:lnTo>
                  <a:cubicBezTo>
                    <a:pt x="187822" y="36739"/>
                    <a:pt x="187822" y="36739"/>
                    <a:pt x="190463" y="34108"/>
                  </a:cubicBezTo>
                  <a:cubicBezTo>
                    <a:pt x="190463" y="34108"/>
                    <a:pt x="190463" y="34108"/>
                    <a:pt x="187822" y="34108"/>
                  </a:cubicBezTo>
                  <a:cubicBezTo>
                    <a:pt x="189142" y="34108"/>
                    <a:pt x="190463" y="32793"/>
                    <a:pt x="190463" y="32793"/>
                  </a:cubicBezTo>
                  <a:cubicBezTo>
                    <a:pt x="189142" y="32793"/>
                    <a:pt x="189142" y="32793"/>
                    <a:pt x="187822" y="32793"/>
                  </a:cubicBezTo>
                  <a:lnTo>
                    <a:pt x="189915" y="31750"/>
                  </a:lnTo>
                  <a:lnTo>
                    <a:pt x="190463" y="31477"/>
                  </a:lnTo>
                  <a:cubicBezTo>
                    <a:pt x="183861" y="30162"/>
                    <a:pt x="177259" y="30162"/>
                    <a:pt x="169336" y="30162"/>
                  </a:cubicBezTo>
                  <a:close/>
                  <a:moveTo>
                    <a:pt x="169069" y="0"/>
                  </a:moveTo>
                  <a:cubicBezTo>
                    <a:pt x="262443" y="0"/>
                    <a:pt x="338138" y="75339"/>
                    <a:pt x="338138" y="168275"/>
                  </a:cubicBezTo>
                  <a:cubicBezTo>
                    <a:pt x="338138" y="261211"/>
                    <a:pt x="262443" y="336550"/>
                    <a:pt x="169069" y="336550"/>
                  </a:cubicBezTo>
                  <a:cubicBezTo>
                    <a:pt x="75695" y="336550"/>
                    <a:pt x="0" y="261211"/>
                    <a:pt x="0" y="168275"/>
                  </a:cubicBezTo>
                  <a:cubicBezTo>
                    <a:pt x="0" y="75339"/>
                    <a:pt x="75695" y="0"/>
                    <a:pt x="1690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015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2141855" y="1530985"/>
            <a:ext cx="3569335" cy="540131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     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在年初，总结以往关于校园安全方面的工作经验，并且结合新实小的实际情况，重新优化了新桥实验小学校园安全检查制度，落实“日巡”、“周巡”、“月巡”，及时总结，如发现安全问题及时汇报及时解决，并记录。同时应区级要求，每月安排相应的演练工作，依次进行了疫情演练、防震演练、防空演练、消防演练、防暴演练、食堂演练等，并结合安全教育，加强全体师生的安全意识，掌握相应逃生技能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Open Sans" panose="020B0606030504020204" pitchFamily="34" charset="0"/>
              <a:sym typeface="+mn-lt"/>
            </a:endParaRPr>
          </a:p>
        </p:txBody>
      </p:sp>
      <p:pic>
        <p:nvPicPr>
          <p:cNvPr id="9" name="图片 8" descr="IMG_6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133465" y="657225"/>
            <a:ext cx="1460500" cy="1977390"/>
          </a:xfrm>
          <a:prstGeom prst="rect">
            <a:avLst/>
          </a:prstGeom>
        </p:spPr>
      </p:pic>
      <p:pic>
        <p:nvPicPr>
          <p:cNvPr id="12" name="图片 11" descr="IMG_50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2410" y="915670"/>
            <a:ext cx="1915795" cy="1460500"/>
          </a:xfrm>
          <a:prstGeom prst="rect">
            <a:avLst/>
          </a:prstGeom>
        </p:spPr>
      </p:pic>
      <p:pic>
        <p:nvPicPr>
          <p:cNvPr id="13" name="图片 12" descr="IMG_50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020" y="2376170"/>
            <a:ext cx="1976755" cy="1370965"/>
          </a:xfrm>
          <a:prstGeom prst="rect">
            <a:avLst/>
          </a:prstGeom>
        </p:spPr>
      </p:pic>
      <p:pic>
        <p:nvPicPr>
          <p:cNvPr id="14" name="图片 13" descr="T8RU{GHY7)O3LB{NEKA6{G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205" y="2376170"/>
            <a:ext cx="1910080" cy="1370330"/>
          </a:xfrm>
          <a:prstGeom prst="rect">
            <a:avLst/>
          </a:prstGeom>
        </p:spPr>
      </p:pic>
      <p:pic>
        <p:nvPicPr>
          <p:cNvPr id="18" name="图片 17" descr="P@M(]F81S)Q672DKH$(%49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5900" y="3746500"/>
            <a:ext cx="1936750" cy="1452880"/>
          </a:xfrm>
          <a:prstGeom prst="rect">
            <a:avLst/>
          </a:prstGeom>
        </p:spPr>
      </p:pic>
      <p:pic>
        <p:nvPicPr>
          <p:cNvPr id="65" name="图片 64" descr="O276WB5`B$AU`BR[ILD2L%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5020" y="3746500"/>
            <a:ext cx="1960880" cy="1470660"/>
          </a:xfrm>
          <a:prstGeom prst="rect">
            <a:avLst/>
          </a:prstGeom>
        </p:spPr>
      </p:pic>
      <p:pic>
        <p:nvPicPr>
          <p:cNvPr id="66" name="图片 65" descr="保安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8840" y="915670"/>
            <a:ext cx="1909445" cy="1460500"/>
          </a:xfrm>
          <a:prstGeom prst="rect">
            <a:avLst/>
          </a:prstGeom>
        </p:spPr>
      </p:pic>
      <p:pic>
        <p:nvPicPr>
          <p:cNvPr id="67" name="图片 66" descr="保安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1775" y="2376170"/>
            <a:ext cx="1916430" cy="1370965"/>
          </a:xfrm>
          <a:prstGeom prst="rect">
            <a:avLst/>
          </a:prstGeom>
        </p:spPr>
      </p:pic>
      <p:pic>
        <p:nvPicPr>
          <p:cNvPr id="68" name="图片 67" descr="T_JYUSSRWX]SPL@Z33OAFG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8205" y="3746500"/>
            <a:ext cx="1887220" cy="14446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-545" y="-297"/>
            <a:ext cx="12193073" cy="6858594"/>
            <a:chOff x="-545" y="-297"/>
            <a:chExt cx="12193073" cy="685859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45" y="6211034"/>
              <a:ext cx="5432007" cy="64623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6630" y="44578"/>
              <a:ext cx="4255377" cy="1847248"/>
            </a:xfrm>
            <a:prstGeom prst="rect">
              <a:avLst/>
            </a:prstGeom>
          </p:spPr>
        </p:pic>
        <p:sp>
          <p:nvSpPr>
            <p:cNvPr id="16" name="矩形: 圆角 15"/>
            <p:cNvSpPr/>
            <p:nvPr/>
          </p:nvSpPr>
          <p:spPr>
            <a:xfrm>
              <a:off x="279400" y="368300"/>
              <a:ext cx="11633200" cy="6121400"/>
            </a:xfrm>
            <a:prstGeom prst="roundRect">
              <a:avLst>
                <a:gd name="adj" fmla="val 4943"/>
              </a:avLst>
            </a:prstGeom>
            <a:solidFill>
              <a:schemeClr val="bg1">
                <a:alpha val="2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1030180" y="670704"/>
            <a:ext cx="76074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spc="300" dirty="0">
                <a:solidFill>
                  <a:srgbClr val="416A7C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后勤保障</a:t>
            </a:r>
            <a:r>
              <a:rPr lang="en-US" altLang="zh-CN" sz="2800" spc="300" dirty="0">
                <a:solidFill>
                  <a:srgbClr val="416A7C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——</a:t>
            </a:r>
            <a:r>
              <a:rPr lang="zh-CN" altLang="en-US" sz="2800" spc="300" dirty="0">
                <a:solidFill>
                  <a:srgbClr val="416A7C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顺利高效</a:t>
            </a:r>
            <a:endParaRPr lang="zh-CN" altLang="en-US" sz="2800" spc="300" dirty="0">
              <a:solidFill>
                <a:srgbClr val="416A7C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46524" y="748164"/>
            <a:ext cx="368300" cy="368300"/>
            <a:chOff x="2611959" y="3004876"/>
            <a:chExt cx="368300" cy="368300"/>
          </a:xfrm>
        </p:grpSpPr>
        <p:sp>
          <p:nvSpPr>
            <p:cNvPr id="19" name="椭圆 18"/>
            <p:cNvSpPr/>
            <p:nvPr/>
          </p:nvSpPr>
          <p:spPr>
            <a:xfrm>
              <a:off x="2611959" y="3004876"/>
              <a:ext cx="368300" cy="368300"/>
            </a:xfrm>
            <a:prstGeom prst="ellipse">
              <a:avLst/>
            </a:prstGeom>
            <a:solidFill>
              <a:srgbClr val="416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Freeform 36"/>
            <p:cNvSpPr>
              <a:spLocks noChangeArrowheads="1"/>
            </p:cNvSpPr>
            <p:nvPr/>
          </p:nvSpPr>
          <p:spPr bwMode="auto">
            <a:xfrm>
              <a:off x="2670436" y="3063352"/>
              <a:ext cx="251348" cy="251348"/>
            </a:xfrm>
            <a:custGeom>
              <a:avLst/>
              <a:gdLst>
                <a:gd name="T0" fmla="*/ 2147483646 w 602"/>
                <a:gd name="T1" fmla="*/ 2147483646 h 602"/>
                <a:gd name="T2" fmla="*/ 2147483646 w 602"/>
                <a:gd name="T3" fmla="*/ 2147483646 h 602"/>
                <a:gd name="T4" fmla="*/ 0 w 602"/>
                <a:gd name="T5" fmla="*/ 2147483646 h 602"/>
                <a:gd name="T6" fmla="*/ 2147483646 w 602"/>
                <a:gd name="T7" fmla="*/ 0 h 602"/>
                <a:gd name="T8" fmla="*/ 2147483646 w 602"/>
                <a:gd name="T9" fmla="*/ 2147483646 h 602"/>
                <a:gd name="T10" fmla="*/ 2147483646 w 602"/>
                <a:gd name="T11" fmla="*/ 2147483646 h 602"/>
                <a:gd name="T12" fmla="*/ 2147483646 w 602"/>
                <a:gd name="T13" fmla="*/ 2147483646 h 602"/>
                <a:gd name="T14" fmla="*/ 2147483646 w 602"/>
                <a:gd name="T15" fmla="*/ 2147483646 h 602"/>
                <a:gd name="T16" fmla="*/ 2147483646 w 602"/>
                <a:gd name="T17" fmla="*/ 2147483646 h 602"/>
                <a:gd name="T18" fmla="*/ 2147483646 w 602"/>
                <a:gd name="T19" fmla="*/ 2147483646 h 602"/>
                <a:gd name="T20" fmla="*/ 2147483646 w 602"/>
                <a:gd name="T21" fmla="*/ 2147483646 h 602"/>
                <a:gd name="T22" fmla="*/ 2147483646 w 602"/>
                <a:gd name="T23" fmla="*/ 2147483646 h 602"/>
                <a:gd name="T24" fmla="*/ 2147483646 w 602"/>
                <a:gd name="T25" fmla="*/ 2147483646 h 602"/>
                <a:gd name="T26" fmla="*/ 2147483646 w 602"/>
                <a:gd name="T27" fmla="*/ 2147483646 h 602"/>
                <a:gd name="T28" fmla="*/ 2147483646 w 602"/>
                <a:gd name="T29" fmla="*/ 2147483646 h 602"/>
                <a:gd name="T30" fmla="*/ 2147483646 w 602"/>
                <a:gd name="T31" fmla="*/ 2147483646 h 602"/>
                <a:gd name="T32" fmla="*/ 2147483646 w 602"/>
                <a:gd name="T33" fmla="*/ 2147483646 h 602"/>
                <a:gd name="T34" fmla="*/ 2147483646 w 602"/>
                <a:gd name="T35" fmla="*/ 2147483646 h 602"/>
                <a:gd name="T36" fmla="*/ 2147483646 w 602"/>
                <a:gd name="T37" fmla="*/ 2147483646 h 602"/>
                <a:gd name="T38" fmla="*/ 2147483646 w 602"/>
                <a:gd name="T39" fmla="*/ 2147483646 h 602"/>
                <a:gd name="T40" fmla="*/ 2147483646 w 602"/>
                <a:gd name="T41" fmla="*/ 2147483646 h 602"/>
                <a:gd name="T42" fmla="*/ 2147483646 w 602"/>
                <a:gd name="T43" fmla="*/ 2147483646 h 602"/>
                <a:gd name="T44" fmla="*/ 2147483646 w 602"/>
                <a:gd name="T45" fmla="*/ 2147483646 h 602"/>
                <a:gd name="T46" fmla="*/ 2147483646 w 602"/>
                <a:gd name="T47" fmla="*/ 2147483646 h 602"/>
                <a:gd name="T48" fmla="*/ 2147483646 w 602"/>
                <a:gd name="T49" fmla="*/ 2147483646 h 602"/>
                <a:gd name="T50" fmla="*/ 2147483646 w 602"/>
                <a:gd name="T51" fmla="*/ 2147483646 h 602"/>
                <a:gd name="T52" fmla="*/ 2147483646 w 602"/>
                <a:gd name="T53" fmla="*/ 2147483646 h 602"/>
                <a:gd name="T54" fmla="*/ 2147483646 w 602"/>
                <a:gd name="T55" fmla="*/ 2147483646 h 602"/>
                <a:gd name="T56" fmla="*/ 2147483646 w 602"/>
                <a:gd name="T57" fmla="*/ 2147483646 h 602"/>
                <a:gd name="T58" fmla="*/ 2147483646 w 602"/>
                <a:gd name="T59" fmla="*/ 2147483646 h 602"/>
                <a:gd name="T60" fmla="*/ 2147483646 w 602"/>
                <a:gd name="T61" fmla="*/ 2147483646 h 602"/>
                <a:gd name="T62" fmla="*/ 2147483646 w 602"/>
                <a:gd name="T63" fmla="*/ 2147483646 h 602"/>
                <a:gd name="T64" fmla="*/ 2147483646 w 602"/>
                <a:gd name="T65" fmla="*/ 2147483646 h 602"/>
                <a:gd name="T66" fmla="*/ 2147483646 w 602"/>
                <a:gd name="T67" fmla="*/ 2147483646 h 602"/>
                <a:gd name="T68" fmla="*/ 2147483646 w 602"/>
                <a:gd name="T69" fmla="*/ 2147483646 h 602"/>
                <a:gd name="T70" fmla="*/ 2147483646 w 602"/>
                <a:gd name="T71" fmla="*/ 2147483646 h 602"/>
                <a:gd name="T72" fmla="*/ 2147483646 w 602"/>
                <a:gd name="T73" fmla="*/ 2147483646 h 60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02" h="602">
                  <a:moveTo>
                    <a:pt x="304" y="601"/>
                  </a:moveTo>
                  <a:lnTo>
                    <a:pt x="304" y="601"/>
                  </a:lnTo>
                  <a:cubicBezTo>
                    <a:pt x="134" y="601"/>
                    <a:pt x="0" y="467"/>
                    <a:pt x="0" y="304"/>
                  </a:cubicBezTo>
                  <a:cubicBezTo>
                    <a:pt x="0" y="135"/>
                    <a:pt x="134" y="0"/>
                    <a:pt x="304" y="0"/>
                  </a:cubicBezTo>
                  <a:cubicBezTo>
                    <a:pt x="467" y="0"/>
                    <a:pt x="601" y="135"/>
                    <a:pt x="601" y="304"/>
                  </a:cubicBezTo>
                  <a:cubicBezTo>
                    <a:pt x="601" y="467"/>
                    <a:pt x="467" y="601"/>
                    <a:pt x="304" y="601"/>
                  </a:cubicBezTo>
                  <a:close/>
                  <a:moveTo>
                    <a:pt x="304" y="57"/>
                  </a:moveTo>
                  <a:lnTo>
                    <a:pt x="304" y="57"/>
                  </a:lnTo>
                  <a:cubicBezTo>
                    <a:pt x="170" y="57"/>
                    <a:pt x="57" y="170"/>
                    <a:pt x="57" y="304"/>
                  </a:cubicBezTo>
                  <a:cubicBezTo>
                    <a:pt x="57" y="439"/>
                    <a:pt x="170" y="545"/>
                    <a:pt x="304" y="545"/>
                  </a:cubicBezTo>
                  <a:cubicBezTo>
                    <a:pt x="438" y="545"/>
                    <a:pt x="544" y="439"/>
                    <a:pt x="544" y="304"/>
                  </a:cubicBezTo>
                  <a:cubicBezTo>
                    <a:pt x="544" y="170"/>
                    <a:pt x="438" y="57"/>
                    <a:pt x="304" y="57"/>
                  </a:cubicBezTo>
                  <a:close/>
                  <a:moveTo>
                    <a:pt x="389" y="326"/>
                  </a:moveTo>
                  <a:lnTo>
                    <a:pt x="389" y="326"/>
                  </a:lnTo>
                  <a:cubicBezTo>
                    <a:pt x="240" y="417"/>
                    <a:pt x="240" y="417"/>
                    <a:pt x="240" y="417"/>
                  </a:cubicBezTo>
                  <a:lnTo>
                    <a:pt x="240" y="424"/>
                  </a:lnTo>
                  <a:cubicBezTo>
                    <a:pt x="233" y="424"/>
                    <a:pt x="233" y="424"/>
                    <a:pt x="233" y="424"/>
                  </a:cubicBezTo>
                  <a:cubicBezTo>
                    <a:pt x="226" y="424"/>
                    <a:pt x="226" y="424"/>
                    <a:pt x="226" y="424"/>
                  </a:cubicBezTo>
                  <a:cubicBezTo>
                    <a:pt x="212" y="424"/>
                    <a:pt x="198" y="410"/>
                    <a:pt x="198" y="396"/>
                  </a:cubicBezTo>
                  <a:cubicBezTo>
                    <a:pt x="198" y="205"/>
                    <a:pt x="198" y="205"/>
                    <a:pt x="198" y="205"/>
                  </a:cubicBezTo>
                  <a:cubicBezTo>
                    <a:pt x="198" y="191"/>
                    <a:pt x="212" y="177"/>
                    <a:pt x="226" y="177"/>
                  </a:cubicBezTo>
                  <a:cubicBezTo>
                    <a:pt x="233" y="177"/>
                    <a:pt x="240" y="184"/>
                    <a:pt x="240" y="184"/>
                  </a:cubicBezTo>
                  <a:cubicBezTo>
                    <a:pt x="389" y="276"/>
                    <a:pt x="389" y="276"/>
                    <a:pt x="389" y="276"/>
                  </a:cubicBezTo>
                  <a:cubicBezTo>
                    <a:pt x="403" y="283"/>
                    <a:pt x="403" y="290"/>
                    <a:pt x="403" y="304"/>
                  </a:cubicBezTo>
                  <a:cubicBezTo>
                    <a:pt x="403" y="311"/>
                    <a:pt x="403" y="318"/>
                    <a:pt x="389" y="3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1617980" y="1736090"/>
            <a:ext cx="8020050" cy="275717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   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为保障教育教学的顺利进行，我部门提前提前打扫好校园，同时备好开学物资，开学前对全校班级的电脑、音响、吊扇、点灯等电器进行统一检查，确保开学后各班能正常使用。今年初中校区添加安置了一个年级，在开学前三天，本部校区和初中校区进行了大范围的课桌椅、办公桌的搬迁调剂工作，确保开学后每位学生学习和教职工工作的顺利进行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Open Sans" panose="020B0606030504020204" pitchFamily="34" charset="0"/>
              <a:sym typeface="+mn-lt"/>
            </a:endParaRPr>
          </a:p>
          <a:p>
            <a:pPr algn="l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 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rPr>
              <a:t>在学期中期，根据部门计划相应实施了消防通道和车库出入口的地面维修、教学楼防水改造、操场音响改造等工程，在经费不足的情况下，最大程度的改善学校的基础设施，为师生的在校生活提供保障。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Open Sans" panose="020B0606030504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-545" y="-297"/>
            <a:ext cx="12193073" cy="6858594"/>
            <a:chOff x="-545" y="-297"/>
            <a:chExt cx="12193073" cy="685859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45" y="6211034"/>
              <a:ext cx="5432007" cy="64623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6630" y="44578"/>
              <a:ext cx="4255377" cy="1847248"/>
            </a:xfrm>
            <a:prstGeom prst="rect">
              <a:avLst/>
            </a:prstGeom>
          </p:spPr>
        </p:pic>
        <p:sp>
          <p:nvSpPr>
            <p:cNvPr id="16" name="矩形: 圆角 15"/>
            <p:cNvSpPr/>
            <p:nvPr/>
          </p:nvSpPr>
          <p:spPr>
            <a:xfrm>
              <a:off x="279400" y="368300"/>
              <a:ext cx="11633200" cy="6121400"/>
            </a:xfrm>
            <a:prstGeom prst="roundRect">
              <a:avLst>
                <a:gd name="adj" fmla="val 4943"/>
              </a:avLst>
            </a:prstGeom>
            <a:solidFill>
              <a:schemeClr val="bg1">
                <a:alpha val="2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1" name="Straight Connector 23"/>
          <p:cNvCxnSpPr/>
          <p:nvPr/>
        </p:nvCxnSpPr>
        <p:spPr bwMode="auto">
          <a:xfrm>
            <a:off x="4305736" y="929863"/>
            <a:ext cx="0" cy="3996691"/>
          </a:xfrm>
          <a:prstGeom prst="line">
            <a:avLst/>
          </a:prstGeom>
          <a:noFill/>
          <a:ln w="12700" cap="flat" cmpd="sng" algn="ctr">
            <a:solidFill>
              <a:srgbClr val="E6BD7B"/>
            </a:solidFill>
            <a:prstDash val="dashDot"/>
            <a:miter lim="800000"/>
          </a:ln>
          <a:effectLst/>
        </p:spPr>
      </p:cxnSp>
      <p:cxnSp>
        <p:nvCxnSpPr>
          <p:cNvPr id="22" name="Straight Connector 24"/>
          <p:cNvCxnSpPr/>
          <p:nvPr/>
        </p:nvCxnSpPr>
        <p:spPr bwMode="auto">
          <a:xfrm>
            <a:off x="7856578" y="929863"/>
            <a:ext cx="0" cy="3996691"/>
          </a:xfrm>
          <a:prstGeom prst="line">
            <a:avLst/>
          </a:prstGeom>
          <a:noFill/>
          <a:ln w="12700" cap="flat" cmpd="sng" algn="ctr">
            <a:solidFill>
              <a:srgbClr val="E6BD7B"/>
            </a:solidFill>
            <a:prstDash val="dashDot"/>
            <a:miter lim="800000"/>
          </a:ln>
          <a:effectLst/>
        </p:spPr>
      </p:cxnSp>
      <p:sp>
        <p:nvSpPr>
          <p:cNvPr id="23" name="Oval 25"/>
          <p:cNvSpPr/>
          <p:nvPr/>
        </p:nvSpPr>
        <p:spPr bwMode="auto">
          <a:xfrm>
            <a:off x="2108835" y="1337310"/>
            <a:ext cx="802640" cy="798830"/>
          </a:xfrm>
          <a:prstGeom prst="ellipse">
            <a:avLst/>
          </a:prstGeom>
          <a:solidFill>
            <a:srgbClr val="416A7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Shape 2605"/>
          <p:cNvSpPr/>
          <p:nvPr/>
        </p:nvSpPr>
        <p:spPr>
          <a:xfrm>
            <a:off x="2273935" y="1537970"/>
            <a:ext cx="464820" cy="455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0" h="21410" extrusionOk="0">
                <a:moveTo>
                  <a:pt x="20437" y="20437"/>
                </a:moveTo>
                <a:lnTo>
                  <a:pt x="17519" y="20437"/>
                </a:lnTo>
                <a:lnTo>
                  <a:pt x="17519" y="18978"/>
                </a:lnTo>
                <a:cubicBezTo>
                  <a:pt x="17519" y="18710"/>
                  <a:pt x="17301" y="18492"/>
                  <a:pt x="17033" y="18492"/>
                </a:cubicBezTo>
                <a:lnTo>
                  <a:pt x="15574" y="18492"/>
                </a:lnTo>
                <a:lnTo>
                  <a:pt x="15574" y="17033"/>
                </a:lnTo>
                <a:cubicBezTo>
                  <a:pt x="15574" y="16764"/>
                  <a:pt x="15356" y="16546"/>
                  <a:pt x="15087" y="16546"/>
                </a:cubicBezTo>
                <a:lnTo>
                  <a:pt x="13344" y="16546"/>
                </a:lnTo>
                <a:lnTo>
                  <a:pt x="10309" y="13497"/>
                </a:lnTo>
                <a:cubicBezTo>
                  <a:pt x="10221" y="13409"/>
                  <a:pt x="10100" y="13354"/>
                  <a:pt x="9965" y="13354"/>
                </a:cubicBezTo>
                <a:cubicBezTo>
                  <a:pt x="9819" y="13354"/>
                  <a:pt x="9693" y="13422"/>
                  <a:pt x="9604" y="13524"/>
                </a:cubicBezTo>
                <a:lnTo>
                  <a:pt x="8815" y="14312"/>
                </a:lnTo>
                <a:cubicBezTo>
                  <a:pt x="8435" y="14692"/>
                  <a:pt x="7820" y="14692"/>
                  <a:pt x="7441" y="14312"/>
                </a:cubicBezTo>
                <a:lnTo>
                  <a:pt x="1256" y="8128"/>
                </a:lnTo>
                <a:cubicBezTo>
                  <a:pt x="877" y="7748"/>
                  <a:pt x="877" y="7133"/>
                  <a:pt x="1256" y="6753"/>
                </a:cubicBezTo>
                <a:lnTo>
                  <a:pt x="6754" y="1255"/>
                </a:lnTo>
                <a:cubicBezTo>
                  <a:pt x="7133" y="876"/>
                  <a:pt x="7749" y="876"/>
                  <a:pt x="8128" y="1255"/>
                </a:cubicBezTo>
                <a:lnTo>
                  <a:pt x="14312" y="7440"/>
                </a:lnTo>
                <a:cubicBezTo>
                  <a:pt x="14691" y="7820"/>
                  <a:pt x="14691" y="8435"/>
                  <a:pt x="14312" y="8815"/>
                </a:cubicBezTo>
                <a:lnTo>
                  <a:pt x="13539" y="9588"/>
                </a:lnTo>
                <a:cubicBezTo>
                  <a:pt x="13437" y="9677"/>
                  <a:pt x="13370" y="9804"/>
                  <a:pt x="13370" y="9950"/>
                </a:cubicBezTo>
                <a:cubicBezTo>
                  <a:pt x="13370" y="10084"/>
                  <a:pt x="13424" y="10206"/>
                  <a:pt x="13513" y="10294"/>
                </a:cubicBezTo>
                <a:lnTo>
                  <a:pt x="20437" y="17234"/>
                </a:lnTo>
                <a:cubicBezTo>
                  <a:pt x="20437" y="17234"/>
                  <a:pt x="20437" y="20437"/>
                  <a:pt x="20437" y="20437"/>
                </a:cubicBezTo>
                <a:close/>
                <a:moveTo>
                  <a:pt x="21268" y="16689"/>
                </a:moveTo>
                <a:lnTo>
                  <a:pt x="14547" y="9954"/>
                </a:lnTo>
                <a:lnTo>
                  <a:pt x="14999" y="9502"/>
                </a:lnTo>
                <a:cubicBezTo>
                  <a:pt x="15758" y="8743"/>
                  <a:pt x="15758" y="7512"/>
                  <a:pt x="14999" y="6753"/>
                </a:cubicBezTo>
                <a:lnTo>
                  <a:pt x="8815" y="569"/>
                </a:lnTo>
                <a:cubicBezTo>
                  <a:pt x="8056" y="-190"/>
                  <a:pt x="6825" y="-190"/>
                  <a:pt x="6066" y="569"/>
                </a:cubicBezTo>
                <a:lnTo>
                  <a:pt x="569" y="6066"/>
                </a:lnTo>
                <a:cubicBezTo>
                  <a:pt x="-190" y="6825"/>
                  <a:pt x="-190" y="8056"/>
                  <a:pt x="569" y="8815"/>
                </a:cubicBezTo>
                <a:lnTo>
                  <a:pt x="6754" y="14999"/>
                </a:lnTo>
                <a:cubicBezTo>
                  <a:pt x="7513" y="15758"/>
                  <a:pt x="8743" y="15758"/>
                  <a:pt x="9502" y="14999"/>
                </a:cubicBezTo>
                <a:lnTo>
                  <a:pt x="9968" y="14533"/>
                </a:lnTo>
                <a:lnTo>
                  <a:pt x="12798" y="17376"/>
                </a:lnTo>
                <a:cubicBezTo>
                  <a:pt x="12886" y="17465"/>
                  <a:pt x="13008" y="17519"/>
                  <a:pt x="13142" y="17519"/>
                </a:cubicBezTo>
                <a:lnTo>
                  <a:pt x="14601" y="17519"/>
                </a:lnTo>
                <a:lnTo>
                  <a:pt x="14601" y="18978"/>
                </a:lnTo>
                <a:cubicBezTo>
                  <a:pt x="14601" y="19247"/>
                  <a:pt x="14819" y="19464"/>
                  <a:pt x="15087" y="19464"/>
                </a:cubicBezTo>
                <a:lnTo>
                  <a:pt x="16546" y="19464"/>
                </a:lnTo>
                <a:lnTo>
                  <a:pt x="16546" y="20924"/>
                </a:lnTo>
                <a:cubicBezTo>
                  <a:pt x="16546" y="21193"/>
                  <a:pt x="16764" y="21410"/>
                  <a:pt x="17033" y="21410"/>
                </a:cubicBezTo>
                <a:lnTo>
                  <a:pt x="20924" y="21410"/>
                </a:lnTo>
                <a:cubicBezTo>
                  <a:pt x="21192" y="21410"/>
                  <a:pt x="21410" y="21193"/>
                  <a:pt x="21410" y="20924"/>
                </a:cubicBezTo>
                <a:lnTo>
                  <a:pt x="21410" y="17033"/>
                </a:lnTo>
                <a:cubicBezTo>
                  <a:pt x="21410" y="16899"/>
                  <a:pt x="21356" y="16777"/>
                  <a:pt x="21268" y="16689"/>
                </a:cubicBezTo>
                <a:moveTo>
                  <a:pt x="6819" y="7791"/>
                </a:moveTo>
                <a:cubicBezTo>
                  <a:pt x="6282" y="7791"/>
                  <a:pt x="5846" y="7356"/>
                  <a:pt x="5846" y="6819"/>
                </a:cubicBezTo>
                <a:cubicBezTo>
                  <a:pt x="5846" y="6282"/>
                  <a:pt x="6282" y="5846"/>
                  <a:pt x="6819" y="5846"/>
                </a:cubicBezTo>
                <a:cubicBezTo>
                  <a:pt x="7356" y="5846"/>
                  <a:pt x="7792" y="6282"/>
                  <a:pt x="7792" y="6819"/>
                </a:cubicBezTo>
                <a:cubicBezTo>
                  <a:pt x="7792" y="7356"/>
                  <a:pt x="7356" y="7791"/>
                  <a:pt x="6819" y="7791"/>
                </a:cubicBezTo>
                <a:moveTo>
                  <a:pt x="6819" y="4873"/>
                </a:moveTo>
                <a:cubicBezTo>
                  <a:pt x="5745" y="4873"/>
                  <a:pt x="4874" y="5744"/>
                  <a:pt x="4874" y="6819"/>
                </a:cubicBezTo>
                <a:cubicBezTo>
                  <a:pt x="4874" y="7893"/>
                  <a:pt x="5745" y="8765"/>
                  <a:pt x="6819" y="8765"/>
                </a:cubicBezTo>
                <a:cubicBezTo>
                  <a:pt x="7893" y="8765"/>
                  <a:pt x="8765" y="7893"/>
                  <a:pt x="8765" y="6819"/>
                </a:cubicBezTo>
                <a:cubicBezTo>
                  <a:pt x="8765" y="5744"/>
                  <a:pt x="7893" y="4873"/>
                  <a:pt x="6819" y="4873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阿里巴巴普惠体 M" panose="00020600040101010101" pitchFamily="18" charset="-122"/>
              <a:ea typeface="阿里巴巴普惠体 M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5" name="Oval 26"/>
          <p:cNvSpPr/>
          <p:nvPr/>
        </p:nvSpPr>
        <p:spPr bwMode="auto">
          <a:xfrm>
            <a:off x="5585460" y="1395095"/>
            <a:ext cx="756920" cy="741045"/>
          </a:xfrm>
          <a:prstGeom prst="ellipse">
            <a:avLst/>
          </a:prstGeom>
          <a:solidFill>
            <a:srgbClr val="C1D6D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Shape 2551"/>
          <p:cNvSpPr/>
          <p:nvPr/>
        </p:nvSpPr>
        <p:spPr>
          <a:xfrm>
            <a:off x="5757545" y="1536700"/>
            <a:ext cx="465455" cy="457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阿里巴巴普惠体 M" panose="00020600040101010101" pitchFamily="18" charset="-122"/>
              <a:ea typeface="阿里巴巴普惠体 M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7" name="Oval 36"/>
          <p:cNvSpPr/>
          <p:nvPr/>
        </p:nvSpPr>
        <p:spPr bwMode="auto">
          <a:xfrm>
            <a:off x="9137015" y="1395095"/>
            <a:ext cx="791210" cy="791210"/>
          </a:xfrm>
          <a:prstGeom prst="ellipse">
            <a:avLst/>
          </a:prstGeom>
          <a:solidFill>
            <a:srgbClr val="E6BD7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Shape 2562"/>
          <p:cNvSpPr/>
          <p:nvPr/>
        </p:nvSpPr>
        <p:spPr>
          <a:xfrm>
            <a:off x="9316085" y="1536700"/>
            <a:ext cx="433705" cy="456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阿里巴巴普惠体 M" panose="00020600040101010101" pitchFamily="18" charset="-122"/>
              <a:ea typeface="阿里巴巴普惠体 M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0" name="矩形 3"/>
          <p:cNvSpPr>
            <a:spLocks noChangeArrowheads="1"/>
          </p:cNvSpPr>
          <p:nvPr/>
        </p:nvSpPr>
        <p:spPr bwMode="auto">
          <a:xfrm>
            <a:off x="5312410" y="2421255"/>
            <a:ext cx="153860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zh-CN" altLang="en-US" sz="2000" dirty="0">
                <a:solidFill>
                  <a:srgbClr val="416A7C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POSans B" panose="00020600040101010101" pitchFamily="18" charset="-122"/>
                <a:sym typeface="+mn-lt"/>
              </a:rPr>
              <a:t>开学布置</a:t>
            </a:r>
            <a:endParaRPr lang="zh-CN" altLang="en-US" sz="2000" dirty="0">
              <a:solidFill>
                <a:srgbClr val="416A7C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OPPOSans B" panose="00020600040101010101" pitchFamily="18" charset="-122"/>
              <a:sym typeface="+mn-lt"/>
            </a:endParaRPr>
          </a:p>
        </p:txBody>
      </p:sp>
      <p:sp>
        <p:nvSpPr>
          <p:cNvPr id="33" name="矩形 3"/>
          <p:cNvSpPr>
            <a:spLocks noChangeArrowheads="1"/>
          </p:cNvSpPr>
          <p:nvPr/>
        </p:nvSpPr>
        <p:spPr bwMode="auto">
          <a:xfrm>
            <a:off x="1800225" y="2421255"/>
            <a:ext cx="153860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zh-CN" altLang="en-US" sz="2000" dirty="0">
                <a:solidFill>
                  <a:srgbClr val="416A7C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POSans B" panose="00020600040101010101" pitchFamily="18" charset="-122"/>
                <a:sym typeface="+mn-lt"/>
              </a:rPr>
              <a:t>校园环境</a:t>
            </a:r>
            <a:endParaRPr lang="zh-CN" altLang="en-US" sz="2000" dirty="0">
              <a:solidFill>
                <a:srgbClr val="416A7C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OPPOSans B" panose="00020600040101010101" pitchFamily="18" charset="-122"/>
              <a:sym typeface="+mn-lt"/>
            </a:endParaRPr>
          </a:p>
        </p:txBody>
      </p:sp>
      <p:sp>
        <p:nvSpPr>
          <p:cNvPr id="36" name="矩形 3"/>
          <p:cNvSpPr>
            <a:spLocks noChangeArrowheads="1"/>
          </p:cNvSpPr>
          <p:nvPr/>
        </p:nvSpPr>
        <p:spPr bwMode="auto">
          <a:xfrm>
            <a:off x="8862060" y="2421255"/>
            <a:ext cx="153860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zh-CN" altLang="en-US" sz="2000" dirty="0">
                <a:solidFill>
                  <a:srgbClr val="416A7C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POSans B" panose="00020600040101010101" pitchFamily="18" charset="-122"/>
                <a:sym typeface="+mn-lt"/>
              </a:rPr>
              <a:t>基建维修</a:t>
            </a:r>
            <a:endParaRPr lang="zh-CN" altLang="en-US" sz="2000" dirty="0">
              <a:solidFill>
                <a:srgbClr val="416A7C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OPPOSans B" panose="00020600040101010101" pitchFamily="18" charset="-122"/>
              <a:sym typeface="+mn-lt"/>
            </a:endParaRPr>
          </a:p>
        </p:txBody>
      </p:sp>
      <p:pic>
        <p:nvPicPr>
          <p:cNvPr id="9" name="图片 8" descr="IMG_61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40" y="2865755"/>
            <a:ext cx="1509395" cy="1132205"/>
          </a:xfrm>
          <a:prstGeom prst="rect">
            <a:avLst/>
          </a:prstGeom>
        </p:spPr>
      </p:pic>
      <p:pic>
        <p:nvPicPr>
          <p:cNvPr id="13" name="图片 12" descr="IMG_61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835" y="3564890"/>
            <a:ext cx="1623060" cy="1217930"/>
          </a:xfrm>
          <a:prstGeom prst="rect">
            <a:avLst/>
          </a:prstGeom>
        </p:spPr>
      </p:pic>
      <p:pic>
        <p:nvPicPr>
          <p:cNvPr id="14" name="图片 13" descr="IMG_60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725" y="4389755"/>
            <a:ext cx="1515110" cy="1136650"/>
          </a:xfrm>
          <a:prstGeom prst="rect">
            <a:avLst/>
          </a:prstGeom>
        </p:spPr>
      </p:pic>
      <p:pic>
        <p:nvPicPr>
          <p:cNvPr id="18" name="图片 17" descr="IMG_6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6865" y="3036570"/>
            <a:ext cx="1699895" cy="1172210"/>
          </a:xfrm>
          <a:prstGeom prst="rect">
            <a:avLst/>
          </a:prstGeom>
        </p:spPr>
      </p:pic>
      <p:pic>
        <p:nvPicPr>
          <p:cNvPr id="29" name="图片 28" descr="IMG_610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4855" y="3632200"/>
            <a:ext cx="1541780" cy="1215390"/>
          </a:xfrm>
          <a:prstGeom prst="rect">
            <a:avLst/>
          </a:prstGeom>
        </p:spPr>
      </p:pic>
      <p:pic>
        <p:nvPicPr>
          <p:cNvPr id="38" name="图片 37" descr="IMG_610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3850" y="4371340"/>
            <a:ext cx="1691005" cy="1105535"/>
          </a:xfrm>
          <a:prstGeom prst="rect">
            <a:avLst/>
          </a:prstGeom>
        </p:spPr>
      </p:pic>
      <p:pic>
        <p:nvPicPr>
          <p:cNvPr id="39" name="图片 38" descr="IMG_609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115" y="3564890"/>
            <a:ext cx="1481455" cy="1111250"/>
          </a:xfrm>
          <a:prstGeom prst="rect">
            <a:avLst/>
          </a:prstGeom>
        </p:spPr>
      </p:pic>
      <p:pic>
        <p:nvPicPr>
          <p:cNvPr id="40" name="图片 39" descr="IMG_610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370070" y="2865755"/>
            <a:ext cx="1503045" cy="1127125"/>
          </a:xfrm>
          <a:prstGeom prst="rect">
            <a:avLst/>
          </a:prstGeom>
        </p:spPr>
      </p:pic>
      <p:pic>
        <p:nvPicPr>
          <p:cNvPr id="41" name="图片 40" descr="IMG_609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9435" y="4322445"/>
            <a:ext cx="1489710" cy="115443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-545" y="-297"/>
            <a:ext cx="12193073" cy="6858594"/>
            <a:chOff x="-545" y="-297"/>
            <a:chExt cx="12193073" cy="685859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45" y="6211034"/>
              <a:ext cx="5432007" cy="64623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6630" y="44578"/>
              <a:ext cx="4255377" cy="1847248"/>
            </a:xfrm>
            <a:prstGeom prst="rect">
              <a:avLst/>
            </a:prstGeom>
          </p:spPr>
        </p:pic>
        <p:sp>
          <p:nvSpPr>
            <p:cNvPr id="16" name="矩形: 圆角 15"/>
            <p:cNvSpPr/>
            <p:nvPr/>
          </p:nvSpPr>
          <p:spPr>
            <a:xfrm>
              <a:off x="279400" y="368300"/>
              <a:ext cx="11633200" cy="6121400"/>
            </a:xfrm>
            <a:prstGeom prst="roundRect">
              <a:avLst>
                <a:gd name="adj" fmla="val 4943"/>
              </a:avLst>
            </a:prstGeom>
            <a:solidFill>
              <a:schemeClr val="bg1">
                <a:alpha val="2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1030180" y="670704"/>
            <a:ext cx="76074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spc="300" dirty="0">
                <a:solidFill>
                  <a:srgbClr val="416A7C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体育工作</a:t>
            </a:r>
            <a:r>
              <a:rPr lang="en-US" altLang="zh-CN" sz="2800" spc="300" dirty="0">
                <a:solidFill>
                  <a:srgbClr val="416A7C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——</a:t>
            </a:r>
            <a:r>
              <a:rPr lang="zh-CN" altLang="en-US" sz="2800" spc="300" dirty="0">
                <a:solidFill>
                  <a:srgbClr val="416A7C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力争佳绩</a:t>
            </a:r>
            <a:endParaRPr lang="zh-CN" altLang="en-US" sz="2800" spc="300" dirty="0">
              <a:solidFill>
                <a:srgbClr val="416A7C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46524" y="748164"/>
            <a:ext cx="368300" cy="368300"/>
            <a:chOff x="2611959" y="3004876"/>
            <a:chExt cx="368300" cy="368300"/>
          </a:xfrm>
        </p:grpSpPr>
        <p:sp>
          <p:nvSpPr>
            <p:cNvPr id="19" name="椭圆 18"/>
            <p:cNvSpPr/>
            <p:nvPr/>
          </p:nvSpPr>
          <p:spPr>
            <a:xfrm>
              <a:off x="2611959" y="3004876"/>
              <a:ext cx="368300" cy="368300"/>
            </a:xfrm>
            <a:prstGeom prst="ellipse">
              <a:avLst/>
            </a:prstGeom>
            <a:solidFill>
              <a:srgbClr val="416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Freeform 36"/>
            <p:cNvSpPr>
              <a:spLocks noChangeArrowheads="1"/>
            </p:cNvSpPr>
            <p:nvPr/>
          </p:nvSpPr>
          <p:spPr bwMode="auto">
            <a:xfrm>
              <a:off x="2670436" y="3063352"/>
              <a:ext cx="251348" cy="251348"/>
            </a:xfrm>
            <a:custGeom>
              <a:avLst/>
              <a:gdLst>
                <a:gd name="T0" fmla="*/ 2147483646 w 602"/>
                <a:gd name="T1" fmla="*/ 2147483646 h 602"/>
                <a:gd name="T2" fmla="*/ 2147483646 w 602"/>
                <a:gd name="T3" fmla="*/ 2147483646 h 602"/>
                <a:gd name="T4" fmla="*/ 0 w 602"/>
                <a:gd name="T5" fmla="*/ 2147483646 h 602"/>
                <a:gd name="T6" fmla="*/ 2147483646 w 602"/>
                <a:gd name="T7" fmla="*/ 0 h 602"/>
                <a:gd name="T8" fmla="*/ 2147483646 w 602"/>
                <a:gd name="T9" fmla="*/ 2147483646 h 602"/>
                <a:gd name="T10" fmla="*/ 2147483646 w 602"/>
                <a:gd name="T11" fmla="*/ 2147483646 h 602"/>
                <a:gd name="T12" fmla="*/ 2147483646 w 602"/>
                <a:gd name="T13" fmla="*/ 2147483646 h 602"/>
                <a:gd name="T14" fmla="*/ 2147483646 w 602"/>
                <a:gd name="T15" fmla="*/ 2147483646 h 602"/>
                <a:gd name="T16" fmla="*/ 2147483646 w 602"/>
                <a:gd name="T17" fmla="*/ 2147483646 h 602"/>
                <a:gd name="T18" fmla="*/ 2147483646 w 602"/>
                <a:gd name="T19" fmla="*/ 2147483646 h 602"/>
                <a:gd name="T20" fmla="*/ 2147483646 w 602"/>
                <a:gd name="T21" fmla="*/ 2147483646 h 602"/>
                <a:gd name="T22" fmla="*/ 2147483646 w 602"/>
                <a:gd name="T23" fmla="*/ 2147483646 h 602"/>
                <a:gd name="T24" fmla="*/ 2147483646 w 602"/>
                <a:gd name="T25" fmla="*/ 2147483646 h 602"/>
                <a:gd name="T26" fmla="*/ 2147483646 w 602"/>
                <a:gd name="T27" fmla="*/ 2147483646 h 602"/>
                <a:gd name="T28" fmla="*/ 2147483646 w 602"/>
                <a:gd name="T29" fmla="*/ 2147483646 h 602"/>
                <a:gd name="T30" fmla="*/ 2147483646 w 602"/>
                <a:gd name="T31" fmla="*/ 2147483646 h 602"/>
                <a:gd name="T32" fmla="*/ 2147483646 w 602"/>
                <a:gd name="T33" fmla="*/ 2147483646 h 602"/>
                <a:gd name="T34" fmla="*/ 2147483646 w 602"/>
                <a:gd name="T35" fmla="*/ 2147483646 h 602"/>
                <a:gd name="T36" fmla="*/ 2147483646 w 602"/>
                <a:gd name="T37" fmla="*/ 2147483646 h 602"/>
                <a:gd name="T38" fmla="*/ 2147483646 w 602"/>
                <a:gd name="T39" fmla="*/ 2147483646 h 602"/>
                <a:gd name="T40" fmla="*/ 2147483646 w 602"/>
                <a:gd name="T41" fmla="*/ 2147483646 h 602"/>
                <a:gd name="T42" fmla="*/ 2147483646 w 602"/>
                <a:gd name="T43" fmla="*/ 2147483646 h 602"/>
                <a:gd name="T44" fmla="*/ 2147483646 w 602"/>
                <a:gd name="T45" fmla="*/ 2147483646 h 602"/>
                <a:gd name="T46" fmla="*/ 2147483646 w 602"/>
                <a:gd name="T47" fmla="*/ 2147483646 h 602"/>
                <a:gd name="T48" fmla="*/ 2147483646 w 602"/>
                <a:gd name="T49" fmla="*/ 2147483646 h 602"/>
                <a:gd name="T50" fmla="*/ 2147483646 w 602"/>
                <a:gd name="T51" fmla="*/ 2147483646 h 602"/>
                <a:gd name="T52" fmla="*/ 2147483646 w 602"/>
                <a:gd name="T53" fmla="*/ 2147483646 h 602"/>
                <a:gd name="T54" fmla="*/ 2147483646 w 602"/>
                <a:gd name="T55" fmla="*/ 2147483646 h 602"/>
                <a:gd name="T56" fmla="*/ 2147483646 w 602"/>
                <a:gd name="T57" fmla="*/ 2147483646 h 602"/>
                <a:gd name="T58" fmla="*/ 2147483646 w 602"/>
                <a:gd name="T59" fmla="*/ 2147483646 h 602"/>
                <a:gd name="T60" fmla="*/ 2147483646 w 602"/>
                <a:gd name="T61" fmla="*/ 2147483646 h 602"/>
                <a:gd name="T62" fmla="*/ 2147483646 w 602"/>
                <a:gd name="T63" fmla="*/ 2147483646 h 602"/>
                <a:gd name="T64" fmla="*/ 2147483646 w 602"/>
                <a:gd name="T65" fmla="*/ 2147483646 h 602"/>
                <a:gd name="T66" fmla="*/ 2147483646 w 602"/>
                <a:gd name="T67" fmla="*/ 2147483646 h 602"/>
                <a:gd name="T68" fmla="*/ 2147483646 w 602"/>
                <a:gd name="T69" fmla="*/ 2147483646 h 602"/>
                <a:gd name="T70" fmla="*/ 2147483646 w 602"/>
                <a:gd name="T71" fmla="*/ 2147483646 h 602"/>
                <a:gd name="T72" fmla="*/ 2147483646 w 602"/>
                <a:gd name="T73" fmla="*/ 2147483646 h 60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02" h="602">
                  <a:moveTo>
                    <a:pt x="304" y="601"/>
                  </a:moveTo>
                  <a:lnTo>
                    <a:pt x="304" y="601"/>
                  </a:lnTo>
                  <a:cubicBezTo>
                    <a:pt x="134" y="601"/>
                    <a:pt x="0" y="467"/>
                    <a:pt x="0" y="304"/>
                  </a:cubicBezTo>
                  <a:cubicBezTo>
                    <a:pt x="0" y="135"/>
                    <a:pt x="134" y="0"/>
                    <a:pt x="304" y="0"/>
                  </a:cubicBezTo>
                  <a:cubicBezTo>
                    <a:pt x="467" y="0"/>
                    <a:pt x="601" y="135"/>
                    <a:pt x="601" y="304"/>
                  </a:cubicBezTo>
                  <a:cubicBezTo>
                    <a:pt x="601" y="467"/>
                    <a:pt x="467" y="601"/>
                    <a:pt x="304" y="601"/>
                  </a:cubicBezTo>
                  <a:close/>
                  <a:moveTo>
                    <a:pt x="304" y="57"/>
                  </a:moveTo>
                  <a:lnTo>
                    <a:pt x="304" y="57"/>
                  </a:lnTo>
                  <a:cubicBezTo>
                    <a:pt x="170" y="57"/>
                    <a:pt x="57" y="170"/>
                    <a:pt x="57" y="304"/>
                  </a:cubicBezTo>
                  <a:cubicBezTo>
                    <a:pt x="57" y="439"/>
                    <a:pt x="170" y="545"/>
                    <a:pt x="304" y="545"/>
                  </a:cubicBezTo>
                  <a:cubicBezTo>
                    <a:pt x="438" y="545"/>
                    <a:pt x="544" y="439"/>
                    <a:pt x="544" y="304"/>
                  </a:cubicBezTo>
                  <a:cubicBezTo>
                    <a:pt x="544" y="170"/>
                    <a:pt x="438" y="57"/>
                    <a:pt x="304" y="57"/>
                  </a:cubicBezTo>
                  <a:close/>
                  <a:moveTo>
                    <a:pt x="389" y="326"/>
                  </a:moveTo>
                  <a:lnTo>
                    <a:pt x="389" y="326"/>
                  </a:lnTo>
                  <a:cubicBezTo>
                    <a:pt x="240" y="417"/>
                    <a:pt x="240" y="417"/>
                    <a:pt x="240" y="417"/>
                  </a:cubicBezTo>
                  <a:lnTo>
                    <a:pt x="240" y="424"/>
                  </a:lnTo>
                  <a:cubicBezTo>
                    <a:pt x="233" y="424"/>
                    <a:pt x="233" y="424"/>
                    <a:pt x="233" y="424"/>
                  </a:cubicBezTo>
                  <a:cubicBezTo>
                    <a:pt x="226" y="424"/>
                    <a:pt x="226" y="424"/>
                    <a:pt x="226" y="424"/>
                  </a:cubicBezTo>
                  <a:cubicBezTo>
                    <a:pt x="212" y="424"/>
                    <a:pt x="198" y="410"/>
                    <a:pt x="198" y="396"/>
                  </a:cubicBezTo>
                  <a:cubicBezTo>
                    <a:pt x="198" y="205"/>
                    <a:pt x="198" y="205"/>
                    <a:pt x="198" y="205"/>
                  </a:cubicBezTo>
                  <a:cubicBezTo>
                    <a:pt x="198" y="191"/>
                    <a:pt x="212" y="177"/>
                    <a:pt x="226" y="177"/>
                  </a:cubicBezTo>
                  <a:cubicBezTo>
                    <a:pt x="233" y="177"/>
                    <a:pt x="240" y="184"/>
                    <a:pt x="240" y="184"/>
                  </a:cubicBezTo>
                  <a:cubicBezTo>
                    <a:pt x="389" y="276"/>
                    <a:pt x="389" y="276"/>
                    <a:pt x="389" y="276"/>
                  </a:cubicBezTo>
                  <a:cubicBezTo>
                    <a:pt x="403" y="283"/>
                    <a:pt x="403" y="290"/>
                    <a:pt x="403" y="304"/>
                  </a:cubicBezTo>
                  <a:cubicBezTo>
                    <a:pt x="403" y="311"/>
                    <a:pt x="403" y="318"/>
                    <a:pt x="389" y="3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22" name="组合 22"/>
          <p:cNvGrpSpPr/>
          <p:nvPr/>
        </p:nvGrpSpPr>
        <p:grpSpPr>
          <a:xfrm>
            <a:off x="6654800" y="1466850"/>
            <a:ext cx="4190365" cy="4232910"/>
            <a:chOff x="1181102" y="2283239"/>
            <a:chExt cx="3107758" cy="3876916"/>
          </a:xfrm>
        </p:grpSpPr>
        <p:sp>
          <p:nvSpPr>
            <p:cNvPr id="23" name="矩形"/>
            <p:cNvSpPr/>
            <p:nvPr>
              <p:custDataLst>
                <p:tags r:id="rId4"/>
              </p:custDataLst>
            </p:nvPr>
          </p:nvSpPr>
          <p:spPr>
            <a:xfrm>
              <a:off x="1181102" y="2283239"/>
              <a:ext cx="3107758" cy="387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 anchorCtr="1">
              <a:norm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cxnSp>
          <p:nvCxnSpPr>
            <p:cNvPr id="26" name="直接连接符 10"/>
            <p:cNvCxnSpPr/>
            <p:nvPr/>
          </p:nvCxnSpPr>
          <p:spPr>
            <a:xfrm>
              <a:off x="1815298" y="3255270"/>
              <a:ext cx="183936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任意多边形"/>
            <p:cNvSpPr/>
            <p:nvPr>
              <p:custDataLst>
                <p:tags r:id="rId5"/>
              </p:custDataLst>
            </p:nvPr>
          </p:nvSpPr>
          <p:spPr bwMode="auto">
            <a:xfrm>
              <a:off x="2493963" y="2629551"/>
              <a:ext cx="482037" cy="482037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 spc="600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组合 22"/>
          <p:cNvGrpSpPr/>
          <p:nvPr/>
        </p:nvGrpSpPr>
        <p:grpSpPr>
          <a:xfrm>
            <a:off x="1550035" y="1467485"/>
            <a:ext cx="4065270" cy="4232275"/>
            <a:chOff x="1181102" y="2283239"/>
            <a:chExt cx="3107758" cy="3876916"/>
          </a:xfrm>
        </p:grpSpPr>
        <p:sp>
          <p:nvSpPr>
            <p:cNvPr id="29" name="矩形"/>
            <p:cNvSpPr/>
            <p:nvPr>
              <p:custDataLst>
                <p:tags r:id="rId6"/>
              </p:custDataLst>
            </p:nvPr>
          </p:nvSpPr>
          <p:spPr>
            <a:xfrm>
              <a:off x="1181102" y="2283239"/>
              <a:ext cx="3107758" cy="387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 anchorCtr="1">
              <a:norm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cxnSp>
          <p:nvCxnSpPr>
            <p:cNvPr id="32" name="直接连接符 10"/>
            <p:cNvCxnSpPr/>
            <p:nvPr/>
          </p:nvCxnSpPr>
          <p:spPr>
            <a:xfrm>
              <a:off x="1815298" y="3255270"/>
              <a:ext cx="183936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任意多边形"/>
            <p:cNvSpPr/>
            <p:nvPr>
              <p:custDataLst>
                <p:tags r:id="rId7"/>
              </p:custDataLst>
            </p:nvPr>
          </p:nvSpPr>
          <p:spPr bwMode="auto">
            <a:xfrm>
              <a:off x="2493963" y="2629551"/>
              <a:ext cx="482037" cy="482037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 spc="600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820799" y="2685518"/>
            <a:ext cx="3427730" cy="2425065"/>
            <a:chOff x="7115683" y="1852398"/>
            <a:chExt cx="3427730" cy="2425065"/>
          </a:xfrm>
        </p:grpSpPr>
        <p:sp>
          <p:nvSpPr>
            <p:cNvPr id="35" name="矩形 3"/>
            <p:cNvSpPr>
              <a:spLocks noChangeArrowheads="1"/>
            </p:cNvSpPr>
            <p:nvPr/>
          </p:nvSpPr>
          <p:spPr bwMode="auto">
            <a:xfrm>
              <a:off x="8496555" y="1852398"/>
              <a:ext cx="762000" cy="307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spcBef>
                  <a:spcPct val="0"/>
                </a:spcBef>
              </a:pPr>
              <a:r>
                <a:rPr lang="zh-CN" altLang="en-US" sz="2000" dirty="0">
                  <a:solidFill>
                    <a:srgbClr val="416A7C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OPPOSans B" panose="00020600040101010101" pitchFamily="18" charset="-122"/>
                  <a:sym typeface="+mn-lt"/>
                </a:rPr>
                <a:t>大课间</a:t>
              </a:r>
              <a:endParaRPr lang="zh-CN" altLang="en-US" sz="2000" dirty="0">
                <a:solidFill>
                  <a:srgbClr val="416A7C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POSans B" panose="00020600040101010101" pitchFamily="18" charset="-122"/>
                <a:sym typeface="+mn-l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115683" y="2338808"/>
              <a:ext cx="3427730" cy="193865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Open Sans" panose="020B0606030504020204" pitchFamily="34" charset="0"/>
                  <a:sym typeface="+mn-lt"/>
                </a:rPr>
                <a:t>    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Open Sans" panose="020B0606030504020204" pitchFamily="34" charset="0"/>
                  <a:sym typeface="+mn-lt"/>
                </a:rPr>
                <a:t>在体育组全体成员的不懈努力和全体老师的全力协助下，经过一次又一次的设计方案、一遍又一遍的完善内容、一轮又一轮的专家指导、一次又一次的实施反馈，最终确定了现有的方案，并得到了顺利的实施，与此同时获得新北区大课间评比一等奖的佳绩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999859" y="2684883"/>
            <a:ext cx="3717290" cy="1553210"/>
            <a:chOff x="7047738" y="1852398"/>
            <a:chExt cx="3717290" cy="1553210"/>
          </a:xfrm>
        </p:grpSpPr>
        <p:sp>
          <p:nvSpPr>
            <p:cNvPr id="38" name="矩形 3"/>
            <p:cNvSpPr>
              <a:spLocks noChangeArrowheads="1"/>
            </p:cNvSpPr>
            <p:nvPr/>
          </p:nvSpPr>
          <p:spPr bwMode="auto">
            <a:xfrm>
              <a:off x="8369555" y="1852398"/>
              <a:ext cx="1016000" cy="307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spcBef>
                  <a:spcPct val="0"/>
                </a:spcBef>
              </a:pPr>
              <a:r>
                <a:rPr lang="zh-CN" altLang="en-US" sz="2000" dirty="0">
                  <a:solidFill>
                    <a:srgbClr val="416A7C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OPPOSans B" panose="00020600040101010101" pitchFamily="18" charset="-122"/>
                  <a:sym typeface="+mn-lt"/>
                </a:rPr>
                <a:t>体育竞赛</a:t>
              </a:r>
              <a:endParaRPr lang="zh-CN" altLang="en-US" sz="2000" dirty="0">
                <a:solidFill>
                  <a:srgbClr val="416A7C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POSans B" panose="00020600040101010101" pitchFamily="18" charset="-122"/>
                <a:sym typeface="+mn-l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7047738" y="2338808"/>
              <a:ext cx="3717290" cy="1066800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l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Open Sans" panose="020B0606030504020204" pitchFamily="34" charset="0"/>
                  <a:sym typeface="+mn-lt"/>
                </a:rPr>
                <a:t>1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Open Sans" panose="020B0606030504020204" pitchFamily="34" charset="0"/>
                  <a:sym typeface="+mn-lt"/>
                </a:rPr>
                <a:t>、棒垒球队获江苏省二十届运动会青少年垒球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Open Sans" panose="020B0606030504020204" pitchFamily="34" charset="0"/>
                  <a:sym typeface="+mn-lt"/>
                </a:rPr>
                <a:t>            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Open Sans" panose="020B0606030504020204" pitchFamily="34" charset="0"/>
                  <a:sym typeface="+mn-lt"/>
                </a:rPr>
                <a:t>部比赛第一名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endParaRPr>
            </a:p>
            <a:p>
              <a:pPr algn="l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Open Sans" panose="020B0606030504020204" pitchFamily="34" charset="0"/>
                  <a:sym typeface="+mn-lt"/>
                </a:rPr>
                <a:t>2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Open Sans" panose="020B0606030504020204" pitchFamily="34" charset="0"/>
                  <a:sym typeface="+mn-lt"/>
                </a:rPr>
                <a:t>、篮球队获新北区中小学生篮球比赛一等奖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Open Sans" panose="020B0606030504020204" pitchFamily="34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-545" y="-297"/>
            <a:ext cx="12193073" cy="6858594"/>
            <a:chOff x="-545" y="-297"/>
            <a:chExt cx="12193073" cy="685859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45" y="6211034"/>
              <a:ext cx="5432007" cy="64623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6630" y="44578"/>
              <a:ext cx="4255377" cy="1847248"/>
            </a:xfrm>
            <a:prstGeom prst="rect">
              <a:avLst/>
            </a:prstGeom>
          </p:spPr>
        </p:pic>
        <p:sp>
          <p:nvSpPr>
            <p:cNvPr id="16" name="矩形: 圆角 15"/>
            <p:cNvSpPr/>
            <p:nvPr/>
          </p:nvSpPr>
          <p:spPr>
            <a:xfrm>
              <a:off x="279400" y="368300"/>
              <a:ext cx="11633200" cy="6121400"/>
            </a:xfrm>
            <a:prstGeom prst="roundRect">
              <a:avLst>
                <a:gd name="adj" fmla="val 4943"/>
              </a:avLst>
            </a:prstGeom>
            <a:solidFill>
              <a:schemeClr val="bg1">
                <a:alpha val="2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椭圆 13"/>
          <p:cNvSpPr/>
          <p:nvPr/>
        </p:nvSpPr>
        <p:spPr>
          <a:xfrm rot="20520000">
            <a:off x="203200" y="4549140"/>
            <a:ext cx="2960370" cy="201295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平行四边形 17"/>
          <p:cNvSpPr/>
          <p:nvPr/>
        </p:nvSpPr>
        <p:spPr>
          <a:xfrm>
            <a:off x="3104515" y="368300"/>
            <a:ext cx="3124200" cy="1893570"/>
          </a:xfrm>
          <a:prstGeom prst="parallelogram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泪滴形 22"/>
          <p:cNvSpPr/>
          <p:nvPr/>
        </p:nvSpPr>
        <p:spPr>
          <a:xfrm>
            <a:off x="6228715" y="290830"/>
            <a:ext cx="3094990" cy="2280285"/>
          </a:xfrm>
          <a:prstGeom prst="teardrop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9109710" y="2790190"/>
            <a:ext cx="2858770" cy="1918335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缺角矩形 26"/>
          <p:cNvSpPr/>
          <p:nvPr/>
        </p:nvSpPr>
        <p:spPr>
          <a:xfrm>
            <a:off x="198755" y="368300"/>
            <a:ext cx="2905125" cy="2089150"/>
          </a:xfrm>
          <a:prstGeom prst="plaqu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流程图: 终止 30"/>
          <p:cNvSpPr/>
          <p:nvPr>
            <p:custDataLst>
              <p:tags r:id="rId9"/>
            </p:custDataLst>
          </p:nvPr>
        </p:nvSpPr>
        <p:spPr>
          <a:xfrm>
            <a:off x="5952490" y="2571115"/>
            <a:ext cx="3027680" cy="2079625"/>
          </a:xfrm>
          <a:prstGeom prst="flowChartTerminator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云形 49"/>
          <p:cNvSpPr/>
          <p:nvPr/>
        </p:nvSpPr>
        <p:spPr>
          <a:xfrm>
            <a:off x="199390" y="2457450"/>
            <a:ext cx="3018790" cy="2021840"/>
          </a:xfrm>
          <a:prstGeom prst="cloud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3" name="同侧圆角矩形 52"/>
          <p:cNvSpPr/>
          <p:nvPr/>
        </p:nvSpPr>
        <p:spPr>
          <a:xfrm>
            <a:off x="6028055" y="4708525"/>
            <a:ext cx="2952115" cy="2002790"/>
          </a:xfrm>
          <a:prstGeom prst="round2SameRect">
            <a:avLst/>
          </a:prstGeom>
          <a:blipFill rotWithShape="1"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流程图: 卡片 54"/>
          <p:cNvSpPr/>
          <p:nvPr/>
        </p:nvSpPr>
        <p:spPr>
          <a:xfrm>
            <a:off x="9152890" y="4927600"/>
            <a:ext cx="2807970" cy="1803400"/>
          </a:xfrm>
          <a:prstGeom prst="flowChartPunchedCard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3184525" y="5329555"/>
            <a:ext cx="2767965" cy="1292860"/>
          </a:xfrm>
          <a:prstGeom prst="roundRect">
            <a:avLst/>
          </a:prstGeom>
          <a:blipFill rotWithShape="1"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3401695" y="2404745"/>
            <a:ext cx="2367280" cy="2865755"/>
          </a:xfrm>
          <a:prstGeom prst="roundRect">
            <a:avLst/>
          </a:prstGeom>
          <a:blipFill rotWithShape="1"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六边形 12"/>
          <p:cNvSpPr/>
          <p:nvPr/>
        </p:nvSpPr>
        <p:spPr>
          <a:xfrm>
            <a:off x="9373235" y="511175"/>
            <a:ext cx="2827020" cy="2137410"/>
          </a:xfrm>
          <a:prstGeom prst="hexagon">
            <a:avLst/>
          </a:prstGeom>
          <a:blipFill rotWithShape="1"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0" y="1257300"/>
            <a:ext cx="12192000" cy="48387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65600"/>
            <a:ext cx="6370716" cy="2692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142" y="4737837"/>
            <a:ext cx="6458857" cy="2120163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8" cstate="print"/>
          <a:srcRect b="-13890"/>
          <a:stretch>
            <a:fillRect/>
          </a:stretch>
        </p:blipFill>
        <p:spPr>
          <a:xfrm>
            <a:off x="-137" y="252"/>
            <a:ext cx="2095637" cy="888748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 rot="2002177">
            <a:off x="10141136" y="707981"/>
            <a:ext cx="2472336" cy="791495"/>
          </a:xfrm>
          <a:custGeom>
            <a:avLst/>
            <a:gdLst>
              <a:gd name="connsiteX0" fmla="*/ 0 w 2472336"/>
              <a:gd name="connsiteY0" fmla="*/ 0 h 791495"/>
              <a:gd name="connsiteX1" fmla="*/ 1951043 w 2472336"/>
              <a:gd name="connsiteY1" fmla="*/ 0 h 791495"/>
              <a:gd name="connsiteX2" fmla="*/ 2472336 w 2472336"/>
              <a:gd name="connsiteY2" fmla="*/ 791495 h 791495"/>
              <a:gd name="connsiteX3" fmla="*/ 0 w 2472336"/>
              <a:gd name="connsiteY3" fmla="*/ 791495 h 79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2336" h="791495">
                <a:moveTo>
                  <a:pt x="0" y="0"/>
                </a:moveTo>
                <a:lnTo>
                  <a:pt x="1951043" y="0"/>
                </a:lnTo>
                <a:lnTo>
                  <a:pt x="2472336" y="791495"/>
                </a:lnTo>
                <a:lnTo>
                  <a:pt x="0" y="791495"/>
                </a:lnTo>
                <a:close/>
              </a:path>
            </a:pathLst>
          </a:cu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455" y="2987167"/>
            <a:ext cx="1066892" cy="1658256"/>
          </a:xfrm>
          <a:prstGeom prst="rect">
            <a:avLst/>
          </a:prstGeom>
        </p:spPr>
      </p:pic>
      <p:sp>
        <p:nvSpPr>
          <p:cNvPr id="33" name="asd"/>
          <p:cNvSpPr txBox="1"/>
          <p:nvPr>
            <p:custDataLst>
              <p:tags r:id="rId11"/>
            </p:custDataLst>
          </p:nvPr>
        </p:nvSpPr>
        <p:spPr>
          <a:xfrm>
            <a:off x="200019" y="2681605"/>
            <a:ext cx="11791950" cy="1062990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zh-CN" sz="11500" spc="1000">
                <a:solidFill>
                  <a:srgbClr val="416A7C"/>
                </a:solidFill>
                <a:effectLst>
                  <a:outerShdw dist="50800" dir="2700000" algn="tl">
                    <a:schemeClr val="bg1">
                      <a:lumMod val="85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感谢聆听</a:t>
            </a:r>
            <a:endParaRPr lang="zh-CN" altLang="zh-CN" sz="11500" spc="1000" dirty="0">
              <a:solidFill>
                <a:srgbClr val="416A7C"/>
              </a:solidFill>
              <a:effectLst>
                <a:outerShdw dist="50800" dir="2700000" algn="tl">
                  <a:schemeClr val="bg1">
                    <a:lumMod val="85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33" grpId="0" build="p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4240,&quot;width&quot;:10032.623622047244}"/>
</p:tagLst>
</file>

<file path=ppt/tags/tag10.xml><?xml version="1.0" encoding="utf-8"?>
<p:tagLst xmlns:p="http://schemas.openxmlformats.org/presentationml/2006/main">
  <p:tag name="KSO_WPP_MARK_KEY" val="3983d30a-9da2-425c-9d0f-514b04d3069d"/>
  <p:tag name="COMMONDATA" val="eyJoZGlkIjoiYjRjMjVjYzg3NmUxZjIzMDMwMTEyMDNhMjg0MWNhYTcifQ=="/>
</p:tagLst>
</file>

<file path=ppt/tags/tag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ID" val="custom20205176_1*b*1"/>
  <p:tag name="KSO_WM_TEMPLATE_CATEGORY" val="custom"/>
  <p:tag name="KSO_WM_TEMPLATE_INDEX" val="20205176"/>
  <p:tag name="KSO_WM_UNIT_LAYERLEVEL" val="1"/>
  <p:tag name="KSO_WM_TAG_VERSION" val="1.0"/>
</p:tagLst>
</file>

<file path=ppt/tags/tag3.xml><?xml version="1.0" encoding="utf-8"?>
<p:tagLst xmlns:p="http://schemas.openxmlformats.org/presentationml/2006/main">
  <p:tag name="KSO_WM_UNIT_PLACING_PICTURE_USER_VIEWPORT" val="{&quot;height&quot;:1775,&quot;width&quot;:2367}"/>
</p:tagLst>
</file>

<file path=ppt/tags/tag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</p:tagLst>
</file>

<file path=ppt/tags/tag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</p:tagLst>
</file>

<file path=ppt/tags/tag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PLACING_PICTURE_USER_VIEWPORT" val="{&quot;height&quot;:3275,&quot;width&quot;:5326}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ID" val="custom20205176_1*b*1"/>
  <p:tag name="KSO_WM_TEMPLATE_CATEGORY" val="custom"/>
  <p:tag name="KSO_WM_TEMPLATE_INDEX" val="20205176"/>
  <p:tag name="KSO_WM_UNIT_LAYERLEVEL" val="1"/>
  <p:tag name="KSO_WM_TAG_VERSION" val="1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416A7C"/>
      </a:accent2>
      <a:accent3>
        <a:srgbClr val="E6BD7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416A7C"/>
      </a:accent2>
      <a:accent3>
        <a:srgbClr val="E6BD7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416A7C"/>
    </a:accent2>
    <a:accent3>
      <a:srgbClr val="E6BD7B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416A7C"/>
    </a:accent2>
    <a:accent3>
      <a:srgbClr val="E6BD7B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416A7C"/>
    </a:accent2>
    <a:accent3>
      <a:srgbClr val="E6BD7B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416A7C"/>
    </a:accent2>
    <a:accent3>
      <a:srgbClr val="E6BD7B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416A7C"/>
    </a:accent2>
    <a:accent3>
      <a:srgbClr val="E6BD7B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416A7C"/>
    </a:accent2>
    <a:accent3>
      <a:srgbClr val="E6BD7B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416A7C"/>
    </a:accent2>
    <a:accent3>
      <a:srgbClr val="E6BD7B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416A7C"/>
    </a:accent2>
    <a:accent3>
      <a:srgbClr val="E6BD7B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711</Words>
  <Application>WPS 演示</Application>
  <PresentationFormat>宽屏</PresentationFormat>
  <Paragraphs>38</Paragraphs>
  <Slides>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28" baseType="lpstr">
      <vt:lpstr>Arial</vt:lpstr>
      <vt:lpstr>宋体</vt:lpstr>
      <vt:lpstr>Wingdings</vt:lpstr>
      <vt:lpstr>华文行楷</vt:lpstr>
      <vt:lpstr>思源宋体 CN Heavy</vt:lpstr>
      <vt:lpstr>思源黑体 CN Medium</vt:lpstr>
      <vt:lpstr>Open Sans</vt:lpstr>
      <vt:lpstr>Gill Sans</vt:lpstr>
      <vt:lpstr>阿里巴巴普惠体 M</vt:lpstr>
      <vt:lpstr>黑体</vt:lpstr>
      <vt:lpstr>OPPOSans B</vt:lpstr>
      <vt:lpstr>等线</vt:lpstr>
      <vt:lpstr>微软雅黑</vt:lpstr>
      <vt:lpstr>Arial Unicode MS</vt:lpstr>
      <vt:lpstr>等线 Light</vt:lpstr>
      <vt:lpstr>Calibri</vt:lpstr>
      <vt:lpstr>Segoe Print</vt:lpstr>
      <vt:lpstr>Gill Sans MT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bing</dc:creator>
  <cp:lastModifiedBy>XQXX5</cp:lastModifiedBy>
  <cp:revision>26</cp:revision>
  <dcterms:created xsi:type="dcterms:W3CDTF">2018-04-18T06:17:00Z</dcterms:created>
  <dcterms:modified xsi:type="dcterms:W3CDTF">2023-01-12T00:18:32Z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53B1A6B1DEF949DD924C9381B97ABFC3</vt:lpwstr>
  </property>
  <property fmtid="{D5CDD505-2E9C-101B-9397-08002B2CF9AE}" pid="3" name="KSOProductBuildVer">
    <vt:lpwstr>2052-11.1.0.12980</vt:lpwstr>
  </property>
</Properties>
</file>