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60" r:id="rId5"/>
    <p:sldId id="261" r:id="rId6"/>
    <p:sldId id="262" r:id="rId7"/>
    <p:sldId id="263" r:id="rId8"/>
    <p:sldId id="264" r:id="rId9"/>
    <p:sldId id="278" r:id="rId10"/>
    <p:sldId id="258" r:id="rId11"/>
    <p:sldId id="265" r:id="rId12"/>
    <p:sldId id="267" r:id="rId13"/>
    <p:sldId id="268" r:id="rId14"/>
    <p:sldId id="271" r:id="rId15"/>
    <p:sldId id="269" r:id="rId16"/>
    <p:sldId id="277" r:id="rId17"/>
    <p:sldId id="274" r:id="rId18"/>
    <p:sldId id="275" r:id="rId19"/>
    <p:sldId id="272" r:id="rId20"/>
    <p:sldId id="276" r:id="rId21"/>
    <p:sldId id="270" r:id="rId22"/>
  </p:sldIdLst>
  <p:sldSz cx="12192000" cy="6858000"/>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838200" y="365125"/>
            <a:ext cx="10515600" cy="58118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1186774" y="2665379"/>
            <a:ext cx="4873574"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256938" y="2665379"/>
            <a:ext cx="4897576"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F288E0-7875-42C4-84C8-98DBBD3BF4D2}"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BB5D0-35E4-459D-AEF3-FE4D7C45CC19}"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image" Target="../media/image1.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image" Target="../media/image1.pn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9" name="组合 8"/>
          <p:cNvGrpSpPr/>
          <p:nvPr/>
        </p:nvGrpSpPr>
        <p:grpSpPr>
          <a:xfrm>
            <a:off x="-676275" y="-812800"/>
            <a:ext cx="13439140" cy="2832100"/>
            <a:chOff x="-1065" y="-1280"/>
            <a:chExt cx="21164" cy="4460"/>
          </a:xfrm>
        </p:grpSpPr>
        <p:sp>
          <p:nvSpPr>
            <p:cNvPr id="6" name="椭圆 5"/>
            <p:cNvSpPr/>
            <p:nvPr/>
          </p:nvSpPr>
          <p:spPr>
            <a:xfrm>
              <a:off x="1908" y="-440"/>
              <a:ext cx="2056" cy="1896"/>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椭圆 6"/>
            <p:cNvSpPr/>
            <p:nvPr/>
          </p:nvSpPr>
          <p:spPr>
            <a:xfrm>
              <a:off x="1333" y="897"/>
              <a:ext cx="2310" cy="2283"/>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椭圆 3"/>
            <p:cNvSpPr/>
            <p:nvPr/>
          </p:nvSpPr>
          <p:spPr>
            <a:xfrm>
              <a:off x="-1065" y="-1280"/>
              <a:ext cx="3645" cy="357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椭圆 4"/>
            <p:cNvSpPr/>
            <p:nvPr/>
          </p:nvSpPr>
          <p:spPr>
            <a:xfrm>
              <a:off x="17386" y="-860"/>
              <a:ext cx="2713" cy="273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10" name="矩形 9"/>
          <p:cNvSpPr/>
          <p:nvPr/>
        </p:nvSpPr>
        <p:spPr>
          <a:xfrm>
            <a:off x="1326515" y="2105660"/>
            <a:ext cx="10036810" cy="1097280"/>
          </a:xfrm>
          <a:prstGeom prst="rect">
            <a:avLst/>
          </a:prstGeom>
          <a:noFill/>
          <a:ln>
            <a:noFill/>
          </a:ln>
        </p:spPr>
        <p:txBody>
          <a:bodyPr wrap="square" rtlCol="0" anchor="t">
            <a:spAutoFit/>
          </a:bodyPr>
          <a:p>
            <a:pPr algn="ctr"/>
            <a:r>
              <a:rPr lang="zh-CN" altLang="en-US" sz="66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《音乐记号让歌声更动听》</a:t>
            </a:r>
            <a:endParaRPr lang="zh-CN" altLang="en-US" sz="66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endParaRPr>
          </a:p>
        </p:txBody>
      </p:sp>
      <p:sp>
        <p:nvSpPr>
          <p:cNvPr id="11" name="文本框 10"/>
          <p:cNvSpPr txBox="1"/>
          <p:nvPr/>
        </p:nvSpPr>
        <p:spPr>
          <a:xfrm>
            <a:off x="2665095" y="3721735"/>
            <a:ext cx="7360285" cy="457200"/>
          </a:xfrm>
          <a:prstGeom prst="rect">
            <a:avLst/>
          </a:prstGeom>
          <a:noFill/>
        </p:spPr>
        <p:txBody>
          <a:bodyPr wrap="square" rtlCol="0">
            <a:spAutoFit/>
          </a:bodyPr>
          <a:p>
            <a:pPr algn="ctr"/>
            <a:r>
              <a:rPr lang="zh-CN" altLang="en-US" sz="2400" b="1">
                <a:latin typeface="幼圆" panose="02010509060101010101" charset="-122"/>
                <a:ea typeface="幼圆" panose="02010509060101010101" charset="-122"/>
              </a:rPr>
              <a:t>执教学段：第二学段      执教年级：六年级</a:t>
            </a:r>
            <a:endParaRPr lang="zh-CN" altLang="en-US" sz="2400" b="1">
              <a:latin typeface="幼圆" panose="02010509060101010101" charset="-122"/>
              <a:ea typeface="幼圆" panose="02010509060101010101"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9" name="组合 8"/>
          <p:cNvGrpSpPr/>
          <p:nvPr/>
        </p:nvGrpSpPr>
        <p:grpSpPr>
          <a:xfrm>
            <a:off x="-676275" y="-812800"/>
            <a:ext cx="13439140" cy="2832100"/>
            <a:chOff x="-1065" y="-1280"/>
            <a:chExt cx="21164" cy="4460"/>
          </a:xfrm>
        </p:grpSpPr>
        <p:cxnSp>
          <p:nvCxnSpPr>
            <p:cNvPr id="8" name="直接连接符 7"/>
            <p:cNvCxnSpPr/>
            <p:nvPr/>
          </p:nvCxnSpPr>
          <p:spPr>
            <a:xfrm>
              <a:off x="3195" y="1121"/>
              <a:ext cx="15120" cy="39"/>
            </a:xfrm>
            <a:prstGeom prst="line">
              <a:avLst/>
            </a:prstGeom>
            <a:ln w="50800" cmpd="sng">
              <a:solidFill>
                <a:schemeClr val="accent2"/>
              </a:solidFill>
              <a:prstDash val="solid"/>
            </a:ln>
          </p:spPr>
          <p:style>
            <a:lnRef idx="1">
              <a:schemeClr val="accent1"/>
            </a:lnRef>
            <a:fillRef idx="0">
              <a:schemeClr val="accent1"/>
            </a:fillRef>
            <a:effectRef idx="0">
              <a:schemeClr val="accent1"/>
            </a:effectRef>
            <a:fontRef idx="minor">
              <a:schemeClr val="tx1"/>
            </a:fontRef>
          </p:style>
        </p:cxnSp>
        <p:sp>
          <p:nvSpPr>
            <p:cNvPr id="6" name="椭圆 5"/>
            <p:cNvSpPr/>
            <p:nvPr/>
          </p:nvSpPr>
          <p:spPr>
            <a:xfrm>
              <a:off x="1908" y="-440"/>
              <a:ext cx="2056" cy="1896"/>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椭圆 6"/>
            <p:cNvSpPr/>
            <p:nvPr/>
          </p:nvSpPr>
          <p:spPr>
            <a:xfrm>
              <a:off x="1333" y="897"/>
              <a:ext cx="2310" cy="2283"/>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椭圆 3"/>
            <p:cNvSpPr/>
            <p:nvPr/>
          </p:nvSpPr>
          <p:spPr>
            <a:xfrm>
              <a:off x="-1065" y="-1280"/>
              <a:ext cx="3645" cy="357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椭圆 4"/>
            <p:cNvSpPr/>
            <p:nvPr/>
          </p:nvSpPr>
          <p:spPr>
            <a:xfrm>
              <a:off x="17386" y="-860"/>
              <a:ext cx="2713" cy="273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10" name="矩形 9"/>
          <p:cNvSpPr/>
          <p:nvPr/>
        </p:nvSpPr>
        <p:spPr>
          <a:xfrm>
            <a:off x="1672590" y="115570"/>
            <a:ext cx="10036810" cy="579120"/>
          </a:xfrm>
          <a:prstGeom prst="rect">
            <a:avLst/>
          </a:prstGeom>
          <a:noFill/>
          <a:ln>
            <a:noFill/>
          </a:ln>
        </p:spPr>
        <p:txBody>
          <a:bodyPr wrap="square" rtlCol="0" anchor="t">
            <a:spAutoFit/>
          </a:bodyPr>
          <a:p>
            <a:pPr algn="ctr"/>
            <a:r>
              <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《音乐记号让歌声更动听》</a:t>
            </a:r>
            <a:r>
              <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sym typeface="+mn-ea"/>
              </a:rPr>
              <a:t>单元设计</a:t>
            </a:r>
            <a:endPar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endParaRPr>
          </a:p>
        </p:txBody>
      </p:sp>
      <p:sp>
        <p:nvSpPr>
          <p:cNvPr id="7177" name="AutoShape 2"/>
          <p:cNvSpPr/>
          <p:nvPr/>
        </p:nvSpPr>
        <p:spPr>
          <a:xfrm>
            <a:off x="544195" y="1457960"/>
            <a:ext cx="11174095" cy="5014595"/>
          </a:xfrm>
          <a:prstGeom prst="roundRect">
            <a:avLst>
              <a:gd name="adj" fmla="val 10329"/>
            </a:avLst>
          </a:prstGeom>
          <a:solidFill>
            <a:srgbClr val="FFFFFF">
              <a:alpha val="82999"/>
            </a:srgbClr>
          </a:solidFill>
          <a:ln w="57150" cap="rnd" cmpd="sng">
            <a:solidFill>
              <a:srgbClr val="FF6600"/>
            </a:solidFill>
            <a:prstDash val="sysDot"/>
            <a:miter/>
            <a:headEnd type="none" w="med" len="med"/>
            <a:tailEnd type="none" w="med" len="med"/>
          </a:ln>
        </p:spPr>
        <p:txBody>
          <a:bodyPr wrap="none" anchor="ctr"/>
          <a:p>
            <a:pPr lvl="0" indent="0" algn="just" fontAlgn="ctr"/>
            <a:endParaRPr lang="zh-CN" altLang="zh-CN" sz="2800">
              <a:solidFill>
                <a:srgbClr val="9933FF"/>
              </a:solidFill>
              <a:latin typeface="楷体_GB2312" pitchFamily="1" charset="-122"/>
              <a:ea typeface="楷体_GB2312" pitchFamily="1" charset="-122"/>
              <a:sym typeface="楷体_GB2312" pitchFamily="1" charset="-122"/>
            </a:endParaRPr>
          </a:p>
        </p:txBody>
      </p:sp>
      <p:sp>
        <p:nvSpPr>
          <p:cNvPr id="3" name="矩形 2"/>
          <p:cNvSpPr/>
          <p:nvPr/>
        </p:nvSpPr>
        <p:spPr>
          <a:xfrm>
            <a:off x="1326515" y="2105660"/>
            <a:ext cx="10036810" cy="1097280"/>
          </a:xfrm>
          <a:prstGeom prst="rect">
            <a:avLst/>
          </a:prstGeom>
          <a:noFill/>
          <a:ln>
            <a:noFill/>
          </a:ln>
        </p:spPr>
        <p:txBody>
          <a:bodyPr wrap="square" rtlCol="0" anchor="t">
            <a:spAutoFit/>
          </a:bodyPr>
          <a:p>
            <a:pPr algn="ctr"/>
            <a:r>
              <a:rPr lang="zh-CN" altLang="en-US" sz="66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sym typeface="+mn-ea"/>
              </a:rPr>
              <a:t>《连绵的延音记号》</a:t>
            </a:r>
            <a:endParaRPr lang="zh-CN" altLang="en-US" sz="66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endParaRPr>
          </a:p>
        </p:txBody>
      </p:sp>
      <p:sp>
        <p:nvSpPr>
          <p:cNvPr id="12" name="文本框 11"/>
          <p:cNvSpPr txBox="1"/>
          <p:nvPr/>
        </p:nvSpPr>
        <p:spPr>
          <a:xfrm>
            <a:off x="2665095" y="3721735"/>
            <a:ext cx="7360285" cy="457200"/>
          </a:xfrm>
          <a:prstGeom prst="rect">
            <a:avLst/>
          </a:prstGeom>
          <a:noFill/>
        </p:spPr>
        <p:txBody>
          <a:bodyPr wrap="square" rtlCol="0">
            <a:spAutoFit/>
          </a:bodyPr>
          <a:p>
            <a:pPr algn="ctr"/>
            <a:r>
              <a:rPr lang="zh-CN" altLang="en-US" sz="2400" b="1">
                <a:latin typeface="幼圆" panose="02010509060101010101" charset="-122"/>
                <a:ea typeface="幼圆" panose="02010509060101010101" charset="-122"/>
              </a:rPr>
              <a:t>执教课时：第二课时      执教年级：六年级</a:t>
            </a:r>
            <a:endParaRPr lang="zh-CN" altLang="en-US" sz="2400" b="1">
              <a:latin typeface="幼圆" panose="02010509060101010101" charset="-122"/>
              <a:ea typeface="幼圆" panose="02010509060101010101"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9" name="组合 8"/>
          <p:cNvGrpSpPr/>
          <p:nvPr/>
        </p:nvGrpSpPr>
        <p:grpSpPr>
          <a:xfrm>
            <a:off x="-676275" y="-812800"/>
            <a:ext cx="13439140" cy="2832100"/>
            <a:chOff x="-1065" y="-1280"/>
            <a:chExt cx="21164" cy="4460"/>
          </a:xfrm>
        </p:grpSpPr>
        <p:cxnSp>
          <p:nvCxnSpPr>
            <p:cNvPr id="8" name="直接连接符 7"/>
            <p:cNvCxnSpPr/>
            <p:nvPr/>
          </p:nvCxnSpPr>
          <p:spPr>
            <a:xfrm>
              <a:off x="3195" y="1121"/>
              <a:ext cx="15120" cy="39"/>
            </a:xfrm>
            <a:prstGeom prst="line">
              <a:avLst/>
            </a:prstGeom>
            <a:ln w="50800" cmpd="sng">
              <a:solidFill>
                <a:schemeClr val="accent2"/>
              </a:solidFill>
              <a:prstDash val="solid"/>
            </a:ln>
          </p:spPr>
          <p:style>
            <a:lnRef idx="1">
              <a:schemeClr val="accent1"/>
            </a:lnRef>
            <a:fillRef idx="0">
              <a:schemeClr val="accent1"/>
            </a:fillRef>
            <a:effectRef idx="0">
              <a:schemeClr val="accent1"/>
            </a:effectRef>
            <a:fontRef idx="minor">
              <a:schemeClr val="tx1"/>
            </a:fontRef>
          </p:style>
        </p:cxnSp>
        <p:sp>
          <p:nvSpPr>
            <p:cNvPr id="6" name="椭圆 5"/>
            <p:cNvSpPr/>
            <p:nvPr/>
          </p:nvSpPr>
          <p:spPr>
            <a:xfrm>
              <a:off x="1908" y="-440"/>
              <a:ext cx="2056" cy="1896"/>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椭圆 6"/>
            <p:cNvSpPr/>
            <p:nvPr/>
          </p:nvSpPr>
          <p:spPr>
            <a:xfrm>
              <a:off x="1333" y="897"/>
              <a:ext cx="2310" cy="2283"/>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椭圆 3"/>
            <p:cNvSpPr/>
            <p:nvPr/>
          </p:nvSpPr>
          <p:spPr>
            <a:xfrm>
              <a:off x="-1065" y="-1280"/>
              <a:ext cx="3645" cy="357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椭圆 4"/>
            <p:cNvSpPr/>
            <p:nvPr/>
          </p:nvSpPr>
          <p:spPr>
            <a:xfrm>
              <a:off x="17386" y="-860"/>
              <a:ext cx="2713" cy="273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10" name="矩形 9"/>
          <p:cNvSpPr/>
          <p:nvPr/>
        </p:nvSpPr>
        <p:spPr>
          <a:xfrm>
            <a:off x="1672590" y="115570"/>
            <a:ext cx="10036810" cy="579120"/>
          </a:xfrm>
          <a:prstGeom prst="rect">
            <a:avLst/>
          </a:prstGeom>
          <a:noFill/>
          <a:ln>
            <a:noFill/>
          </a:ln>
        </p:spPr>
        <p:txBody>
          <a:bodyPr wrap="square" rtlCol="0" anchor="t">
            <a:spAutoFit/>
          </a:bodyPr>
          <a:p>
            <a:pPr algn="ctr"/>
            <a:r>
              <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《音乐记号让歌声更动听》</a:t>
            </a:r>
            <a:r>
              <a:rPr lang="en-US" altLang="zh-CN"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a:t>
            </a:r>
            <a:r>
              <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a:t>
            </a:r>
            <a:r>
              <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sym typeface="+mn-ea"/>
              </a:rPr>
              <a:t>连绵的延音记号</a:t>
            </a:r>
            <a:r>
              <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a:t>
            </a:r>
            <a:endPar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endParaRPr>
          </a:p>
        </p:txBody>
      </p:sp>
      <p:sp>
        <p:nvSpPr>
          <p:cNvPr id="7177" name="AutoShape 2"/>
          <p:cNvSpPr/>
          <p:nvPr/>
        </p:nvSpPr>
        <p:spPr>
          <a:xfrm>
            <a:off x="535305" y="1457960"/>
            <a:ext cx="11174095" cy="5014595"/>
          </a:xfrm>
          <a:prstGeom prst="roundRect">
            <a:avLst>
              <a:gd name="adj" fmla="val 10329"/>
            </a:avLst>
          </a:prstGeom>
          <a:solidFill>
            <a:srgbClr val="FFFFFF">
              <a:alpha val="82999"/>
            </a:srgbClr>
          </a:solidFill>
          <a:ln w="57150" cap="rnd" cmpd="sng">
            <a:solidFill>
              <a:schemeClr val="accent2"/>
            </a:solidFill>
            <a:prstDash val="sysDot"/>
            <a:miter/>
            <a:headEnd type="none" w="med" len="med"/>
            <a:tailEnd type="none" w="med" len="med"/>
          </a:ln>
        </p:spPr>
        <p:txBody>
          <a:bodyPr wrap="none" anchor="ctr"/>
          <a:p>
            <a:pPr lvl="0" indent="0" algn="just" fontAlgn="ctr"/>
            <a:endParaRPr lang="zh-CN" altLang="zh-CN" sz="2800">
              <a:solidFill>
                <a:srgbClr val="9933FF"/>
              </a:solidFill>
              <a:latin typeface="楷体_GB2312" pitchFamily="1" charset="-122"/>
              <a:ea typeface="楷体_GB2312" pitchFamily="1" charset="-122"/>
              <a:sym typeface="楷体_GB2312" pitchFamily="1" charset="-122"/>
            </a:endParaRPr>
          </a:p>
        </p:txBody>
      </p:sp>
      <p:grpSp>
        <p:nvGrpSpPr>
          <p:cNvPr id="2" name="组合 1"/>
          <p:cNvGrpSpPr/>
          <p:nvPr/>
        </p:nvGrpSpPr>
        <p:grpSpPr>
          <a:xfrm>
            <a:off x="2126615" y="1457960"/>
            <a:ext cx="7938135" cy="4295775"/>
            <a:chOff x="2305" y="1107"/>
            <a:chExt cx="10092" cy="5523"/>
          </a:xfrm>
        </p:grpSpPr>
        <p:sp>
          <p:nvSpPr>
            <p:cNvPr id="21507" name="Rectangle 3"/>
            <p:cNvSpPr/>
            <p:nvPr/>
          </p:nvSpPr>
          <p:spPr>
            <a:xfrm>
              <a:off x="4517" y="1443"/>
              <a:ext cx="5665" cy="745"/>
            </a:xfrm>
            <a:prstGeom prst="rect">
              <a:avLst/>
            </a:prstGeom>
            <a:noFill/>
            <a:ln w="9525">
              <a:noFill/>
            </a:ln>
          </p:spPr>
          <p:txBody>
            <a:bodyPr wrap="square">
              <a:spAutoFit/>
            </a:bodyPr>
            <a:p>
              <a:pPr lvl="0" algn="ctr" eaLnBrk="1" hangingPunct="1"/>
              <a:r>
                <a:rPr lang="zh-CN" altLang="en-US" sz="3200" b="1" dirty="0">
                  <a:latin typeface="楷体_GB2312" pitchFamily="1" charset="-122"/>
                  <a:ea typeface="楷体_GB2312" pitchFamily="1" charset="-122"/>
                </a:rPr>
                <a:t>蓝色的雅德朗</a:t>
              </a:r>
              <a:endParaRPr lang="zh-CN" altLang="en-US" sz="3200" b="1" dirty="0">
                <a:latin typeface="楷体_GB2312" pitchFamily="1" charset="-122"/>
                <a:ea typeface="楷体_GB2312" pitchFamily="1" charset="-122"/>
              </a:endParaRPr>
            </a:p>
          </p:txBody>
        </p:sp>
        <p:pic>
          <p:nvPicPr>
            <p:cNvPr id="21508" name="Picture 5" descr="唱唱"/>
            <p:cNvPicPr>
              <a:picLocks noChangeAspect="1"/>
            </p:cNvPicPr>
            <p:nvPr/>
          </p:nvPicPr>
          <p:blipFill>
            <a:blip r:embed="rId1"/>
            <a:stretch>
              <a:fillRect/>
            </a:stretch>
          </p:blipFill>
          <p:spPr>
            <a:xfrm>
              <a:off x="3248" y="1107"/>
              <a:ext cx="1269" cy="1109"/>
            </a:xfrm>
            <a:prstGeom prst="rect">
              <a:avLst/>
            </a:prstGeom>
            <a:noFill/>
            <a:ln w="9525">
              <a:noFill/>
            </a:ln>
          </p:spPr>
        </p:pic>
        <p:pic>
          <p:nvPicPr>
            <p:cNvPr id="21523" name="Picture 47"/>
            <p:cNvPicPr>
              <a:picLocks noChangeAspect="1"/>
            </p:cNvPicPr>
            <p:nvPr/>
          </p:nvPicPr>
          <p:blipFill>
            <a:blip r:embed="rId2"/>
            <a:srcRect b="48505"/>
            <a:stretch>
              <a:fillRect/>
            </a:stretch>
          </p:blipFill>
          <p:spPr>
            <a:xfrm>
              <a:off x="2305" y="1876"/>
              <a:ext cx="10092" cy="4754"/>
            </a:xfrm>
            <a:prstGeom prst="rect">
              <a:avLst/>
            </a:prstGeom>
            <a:noFill/>
            <a:ln w="9525">
              <a:noFill/>
            </a:ln>
          </p:spPr>
        </p:pic>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9" name="组合 8"/>
          <p:cNvGrpSpPr/>
          <p:nvPr/>
        </p:nvGrpSpPr>
        <p:grpSpPr>
          <a:xfrm>
            <a:off x="-676275" y="-812800"/>
            <a:ext cx="13439140" cy="2832100"/>
            <a:chOff x="-1065" y="-1280"/>
            <a:chExt cx="21164" cy="4460"/>
          </a:xfrm>
        </p:grpSpPr>
        <p:cxnSp>
          <p:nvCxnSpPr>
            <p:cNvPr id="8" name="直接连接符 7"/>
            <p:cNvCxnSpPr/>
            <p:nvPr/>
          </p:nvCxnSpPr>
          <p:spPr>
            <a:xfrm>
              <a:off x="3195" y="1121"/>
              <a:ext cx="15120" cy="39"/>
            </a:xfrm>
            <a:prstGeom prst="line">
              <a:avLst/>
            </a:prstGeom>
            <a:ln w="50800" cmpd="sng">
              <a:solidFill>
                <a:schemeClr val="accent2"/>
              </a:solidFill>
              <a:prstDash val="solid"/>
            </a:ln>
          </p:spPr>
          <p:style>
            <a:lnRef idx="1">
              <a:schemeClr val="accent1"/>
            </a:lnRef>
            <a:fillRef idx="0">
              <a:schemeClr val="accent1"/>
            </a:fillRef>
            <a:effectRef idx="0">
              <a:schemeClr val="accent1"/>
            </a:effectRef>
            <a:fontRef idx="minor">
              <a:schemeClr val="tx1"/>
            </a:fontRef>
          </p:style>
        </p:cxnSp>
        <p:sp>
          <p:nvSpPr>
            <p:cNvPr id="6" name="椭圆 5"/>
            <p:cNvSpPr/>
            <p:nvPr/>
          </p:nvSpPr>
          <p:spPr>
            <a:xfrm>
              <a:off x="1908" y="-440"/>
              <a:ext cx="2056" cy="1896"/>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椭圆 6"/>
            <p:cNvSpPr/>
            <p:nvPr/>
          </p:nvSpPr>
          <p:spPr>
            <a:xfrm>
              <a:off x="1333" y="897"/>
              <a:ext cx="2310" cy="2283"/>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椭圆 3"/>
            <p:cNvSpPr/>
            <p:nvPr/>
          </p:nvSpPr>
          <p:spPr>
            <a:xfrm>
              <a:off x="-1065" y="-1280"/>
              <a:ext cx="3645" cy="357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椭圆 4"/>
            <p:cNvSpPr/>
            <p:nvPr/>
          </p:nvSpPr>
          <p:spPr>
            <a:xfrm>
              <a:off x="17386" y="-860"/>
              <a:ext cx="2713" cy="273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10" name="矩形 9"/>
          <p:cNvSpPr/>
          <p:nvPr/>
        </p:nvSpPr>
        <p:spPr>
          <a:xfrm>
            <a:off x="1672590" y="115570"/>
            <a:ext cx="10036810" cy="579120"/>
          </a:xfrm>
          <a:prstGeom prst="rect">
            <a:avLst/>
          </a:prstGeom>
          <a:noFill/>
          <a:ln>
            <a:noFill/>
          </a:ln>
        </p:spPr>
        <p:txBody>
          <a:bodyPr wrap="square" rtlCol="0" anchor="t">
            <a:spAutoFit/>
          </a:bodyPr>
          <a:p>
            <a:pPr algn="ctr"/>
            <a:r>
              <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《音乐记号让歌声更动听》</a:t>
            </a:r>
            <a:r>
              <a:rPr lang="en-US" altLang="zh-CN"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a:t>
            </a:r>
            <a:r>
              <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a:t>
            </a:r>
            <a:r>
              <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sym typeface="+mn-ea"/>
              </a:rPr>
              <a:t>连绵的延音记号</a:t>
            </a:r>
            <a:r>
              <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a:t>
            </a:r>
            <a:endPar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endParaRPr>
          </a:p>
        </p:txBody>
      </p:sp>
      <p:sp>
        <p:nvSpPr>
          <p:cNvPr id="7177" name="AutoShape 2"/>
          <p:cNvSpPr/>
          <p:nvPr/>
        </p:nvSpPr>
        <p:spPr>
          <a:xfrm>
            <a:off x="535305" y="1457960"/>
            <a:ext cx="11174095" cy="5014595"/>
          </a:xfrm>
          <a:prstGeom prst="roundRect">
            <a:avLst>
              <a:gd name="adj" fmla="val 10329"/>
            </a:avLst>
          </a:prstGeom>
          <a:solidFill>
            <a:srgbClr val="FFFFFF">
              <a:alpha val="82999"/>
            </a:srgbClr>
          </a:solidFill>
          <a:ln w="57150" cap="rnd" cmpd="sng">
            <a:solidFill>
              <a:schemeClr val="accent2"/>
            </a:solidFill>
            <a:prstDash val="sysDot"/>
            <a:miter/>
            <a:headEnd type="none" w="med" len="med"/>
            <a:tailEnd type="none" w="med" len="med"/>
          </a:ln>
        </p:spPr>
        <p:txBody>
          <a:bodyPr wrap="none" anchor="ctr"/>
          <a:p>
            <a:pPr lvl="0" indent="0" algn="just" fontAlgn="ctr"/>
            <a:endParaRPr lang="zh-CN" altLang="zh-CN" sz="2800">
              <a:solidFill>
                <a:srgbClr val="9933FF"/>
              </a:solidFill>
              <a:latin typeface="楷体_GB2312" pitchFamily="1" charset="-122"/>
              <a:ea typeface="楷体_GB2312" pitchFamily="1" charset="-122"/>
              <a:sym typeface="楷体_GB2312" pitchFamily="1" charset="-122"/>
            </a:endParaRPr>
          </a:p>
        </p:txBody>
      </p:sp>
      <p:graphicFrame>
        <p:nvGraphicFramePr>
          <p:cNvPr id="3" name="表格 2"/>
          <p:cNvGraphicFramePr/>
          <p:nvPr/>
        </p:nvGraphicFramePr>
        <p:xfrm>
          <a:off x="1125855" y="1724660"/>
          <a:ext cx="9815195" cy="4481195"/>
        </p:xfrm>
        <a:graphic>
          <a:graphicData uri="http://schemas.openxmlformats.org/drawingml/2006/table">
            <a:tbl>
              <a:tblPr firstRow="1" bandRow="1">
                <a:tableStyleId>{5C22544A-7EE6-4342-B048-85BDC9FD1C3A}</a:tableStyleId>
              </a:tblPr>
              <a:tblGrid>
                <a:gridCol w="2079625"/>
                <a:gridCol w="2828290"/>
                <a:gridCol w="2453640"/>
                <a:gridCol w="2453640"/>
              </a:tblGrid>
              <a:tr h="748665">
                <a:tc>
                  <a:txBody>
                    <a:bodyPr/>
                    <a:p>
                      <a:pPr algn="ctr">
                        <a:buNone/>
                      </a:pPr>
                      <a:r>
                        <a:rPr lang="zh-CN" altLang="en-US" sz="2800">
                          <a:latin typeface="楷体" panose="02010609060101010101" charset="-122"/>
                          <a:ea typeface="楷体" panose="02010609060101010101" charset="-122"/>
                        </a:rPr>
                        <a:t>课时</a:t>
                      </a:r>
                      <a:endParaRPr lang="zh-CN" altLang="en-US" sz="2800">
                        <a:latin typeface="楷体" panose="02010609060101010101" charset="-122"/>
                        <a:ea typeface="楷体" panose="02010609060101010101" charset="-122"/>
                      </a:endParaRPr>
                    </a:p>
                  </a:txBody>
                  <a:tcPr anchor="ctr" anchorCtr="0"/>
                </a:tc>
                <a:tc>
                  <a:txBody>
                    <a:bodyPr/>
                    <a:p>
                      <a:pPr algn="ctr">
                        <a:buNone/>
                      </a:pPr>
                      <a:r>
                        <a:rPr lang="zh-CN" altLang="en-US" sz="2800">
                          <a:latin typeface="楷体" panose="02010609060101010101" charset="-122"/>
                          <a:ea typeface="楷体" panose="02010609060101010101" charset="-122"/>
                        </a:rPr>
                        <a:t>歌曲名称</a:t>
                      </a:r>
                      <a:endParaRPr lang="zh-CN" altLang="en-US" sz="2800">
                        <a:latin typeface="楷体" panose="02010609060101010101" charset="-122"/>
                        <a:ea typeface="楷体" panose="02010609060101010101" charset="-122"/>
                      </a:endParaRPr>
                    </a:p>
                  </a:txBody>
                  <a:tcPr anchor="ctr" anchorCtr="0"/>
                </a:tc>
                <a:tc>
                  <a:txBody>
                    <a:bodyPr/>
                    <a:p>
                      <a:pPr algn="ctr">
                        <a:buNone/>
                      </a:pPr>
                      <a:r>
                        <a:rPr lang="zh-CN" altLang="en-US" sz="2800">
                          <a:latin typeface="楷体" panose="02010609060101010101" charset="-122"/>
                          <a:ea typeface="楷体" panose="02010609060101010101" charset="-122"/>
                        </a:rPr>
                        <a:t>音乐记号</a:t>
                      </a:r>
                      <a:endParaRPr lang="zh-CN" altLang="en-US" sz="2800">
                        <a:latin typeface="楷体" panose="02010609060101010101" charset="-122"/>
                        <a:ea typeface="楷体" panose="02010609060101010101" charset="-122"/>
                      </a:endParaRPr>
                    </a:p>
                  </a:txBody>
                  <a:tcPr anchor="ctr" anchorCtr="0"/>
                </a:tc>
                <a:tc>
                  <a:txBody>
                    <a:bodyPr/>
                    <a:p>
                      <a:pPr algn="ctr">
                        <a:buNone/>
                      </a:pPr>
                      <a:r>
                        <a:rPr lang="zh-CN" altLang="en-US" sz="2800">
                          <a:latin typeface="楷体" panose="02010609060101010101" charset="-122"/>
                          <a:ea typeface="楷体" panose="02010609060101010101" charset="-122"/>
                        </a:rPr>
                        <a:t>音乐情绪变化</a:t>
                      </a:r>
                      <a:endParaRPr lang="zh-CN" altLang="en-US" sz="2800">
                        <a:latin typeface="楷体" panose="02010609060101010101" charset="-122"/>
                        <a:ea typeface="楷体" panose="02010609060101010101" charset="-122"/>
                      </a:endParaRPr>
                    </a:p>
                  </a:txBody>
                  <a:tcPr anchor="ctr" anchorCtr="0"/>
                </a:tc>
              </a:tr>
              <a:tr h="546735">
                <a:tc rowSpan="2">
                  <a:txBody>
                    <a:bodyPr/>
                    <a:p>
                      <a:pPr marL="0" indent="0" algn="ctr">
                        <a:buNone/>
                      </a:pPr>
                      <a:r>
                        <a:rPr lang="zh-CN" altLang="en-US" sz="1800">
                          <a:solidFill>
                            <a:srgbClr val="FF0000"/>
                          </a:solidFill>
                          <a:latin typeface="楷体" panose="02010609060101010101" charset="-122"/>
                          <a:ea typeface="楷体" panose="02010609060101010101" charset="-122"/>
                          <a:cs typeface="宋体" panose="02010600030101010101" pitchFamily="2" charset="-122"/>
                          <a:sym typeface="+mn-ea"/>
                        </a:rPr>
                        <a:t>第一课时</a:t>
                      </a:r>
                      <a:endParaRPr lang="zh-CN" altLang="en-US" sz="1800" b="0" u="none">
                        <a:solidFill>
                          <a:srgbClr val="FF0000"/>
                        </a:solidFill>
                        <a:latin typeface="楷体" panose="02010609060101010101" charset="-122"/>
                        <a:ea typeface="楷体" panose="02010609060101010101" charset="-122"/>
                        <a:cs typeface="宋体" panose="02010600030101010101" pitchFamily="2" charset="-122"/>
                        <a:sym typeface="+mn-ea"/>
                      </a:endParaRPr>
                    </a:p>
                    <a:p>
                      <a:pPr marL="0" indent="0" algn="ctr">
                        <a:buNone/>
                      </a:pPr>
                      <a:r>
                        <a:rPr lang="zh-CN" altLang="en-US" sz="1800">
                          <a:solidFill>
                            <a:srgbClr val="FF0000"/>
                          </a:solidFill>
                          <a:latin typeface="楷体" panose="02010609060101010101" charset="-122"/>
                          <a:ea typeface="楷体" panose="02010609060101010101" charset="-122"/>
                          <a:cs typeface="宋体" panose="02010600030101010101" pitchFamily="2" charset="-122"/>
                          <a:sym typeface="+mn-ea"/>
                        </a:rPr>
                        <a:t>调皮的波音记号</a:t>
                      </a:r>
                      <a:endParaRPr lang="zh-CN" altLang="en-US" sz="1800">
                        <a:solidFill>
                          <a:srgbClr val="FF0000"/>
                        </a:solidFill>
                        <a:latin typeface="楷体" panose="02010609060101010101" charset="-122"/>
                        <a:ea typeface="楷体" panose="02010609060101010101" charset="-122"/>
                        <a:cs typeface="宋体" panose="02010600030101010101" pitchFamily="2" charset="-122"/>
                        <a:sym typeface="+mn-ea"/>
                      </a:endParaRPr>
                    </a:p>
                  </a:txBody>
                  <a:tcPr anchor="ctr" anchorCtr="0"/>
                </a:tc>
                <a:tc>
                  <a:txBody>
                    <a:bodyPr/>
                    <a:p>
                      <a:pPr algn="ctr">
                        <a:buNone/>
                      </a:pPr>
                      <a:r>
                        <a:rPr lang="zh-CN" altLang="en-US">
                          <a:solidFill>
                            <a:srgbClr val="FF0000"/>
                          </a:solidFill>
                          <a:latin typeface="楷体" panose="02010609060101010101" charset="-122"/>
                          <a:ea typeface="楷体" panose="02010609060101010101" charset="-122"/>
                          <a:cs typeface="宋体" panose="02010600030101010101" pitchFamily="2" charset="-122"/>
                        </a:rPr>
                        <a:t>《蓝色的雅德朗》</a:t>
                      </a:r>
                      <a:endParaRPr lang="zh-CN" altLang="en-US">
                        <a:solidFill>
                          <a:srgbClr val="FF0000"/>
                        </a:solidFill>
                        <a:latin typeface="楷体" panose="02010609060101010101" charset="-122"/>
                        <a:ea typeface="楷体" panose="02010609060101010101" charset="-122"/>
                        <a:cs typeface="宋体" panose="02010600030101010101" pitchFamily="2" charset="-122"/>
                      </a:endParaRPr>
                    </a:p>
                  </a:txBody>
                  <a:tcPr anchor="ctr" anchorCtr="0"/>
                </a:tc>
                <a:tc>
                  <a:txBody>
                    <a:bodyPr/>
                    <a:p>
                      <a:pPr algn="ctr">
                        <a:buNone/>
                      </a:pPr>
                      <a:r>
                        <a:rPr lang="zh-CN" altLang="en-US">
                          <a:solidFill>
                            <a:srgbClr val="FF0000"/>
                          </a:solidFill>
                          <a:latin typeface="楷体" panose="02010609060101010101" charset="-122"/>
                          <a:ea typeface="楷体" panose="02010609060101010101" charset="-122"/>
                          <a:cs typeface="宋体" panose="02010600030101010101" pitchFamily="2" charset="-122"/>
                        </a:rPr>
                        <a:t>波音记号</a:t>
                      </a:r>
                      <a:endParaRPr lang="zh-CN" altLang="en-US">
                        <a:solidFill>
                          <a:srgbClr val="FF0000"/>
                        </a:solidFill>
                        <a:latin typeface="楷体" panose="02010609060101010101" charset="-122"/>
                        <a:ea typeface="楷体" panose="02010609060101010101" charset="-122"/>
                        <a:cs typeface="宋体" panose="02010600030101010101" pitchFamily="2" charset="-122"/>
                      </a:endParaRPr>
                    </a:p>
                  </a:txBody>
                  <a:tcPr anchor="ctr" anchorCtr="0"/>
                </a:tc>
                <a:tc>
                  <a:txBody>
                    <a:bodyPr/>
                    <a:p>
                      <a:pPr algn="ctr">
                        <a:buNone/>
                      </a:pPr>
                      <a:r>
                        <a:rPr lang="zh-CN" altLang="en-US">
                          <a:solidFill>
                            <a:srgbClr val="FF0000"/>
                          </a:solidFill>
                          <a:latin typeface="楷体" panose="02010609060101010101" charset="-122"/>
                          <a:ea typeface="楷体" panose="02010609060101010101" charset="-122"/>
                          <a:cs typeface="宋体" panose="02010600030101010101" pitchFamily="2" charset="-122"/>
                        </a:rPr>
                        <a:t>婉转、波光粼粼</a:t>
                      </a:r>
                      <a:endParaRPr lang="zh-CN" altLang="en-US">
                        <a:solidFill>
                          <a:srgbClr val="FF0000"/>
                        </a:solidFill>
                        <a:latin typeface="楷体" panose="02010609060101010101" charset="-122"/>
                        <a:ea typeface="楷体" panose="02010609060101010101" charset="-122"/>
                        <a:cs typeface="宋体" panose="02010600030101010101" pitchFamily="2" charset="-122"/>
                      </a:endParaRPr>
                    </a:p>
                  </a:txBody>
                  <a:tcPr anchor="ctr" anchorCtr="0"/>
                </a:tc>
              </a:tr>
              <a:tr h="596900">
                <a:tc vMerge="1">
                  <a:tcPr anchor="ctr" anchorCtr="0"/>
                </a:tc>
                <a:tc>
                  <a:txBody>
                    <a:bodyPr/>
                    <a:p>
                      <a:pPr algn="ctr">
                        <a:buNone/>
                      </a:pPr>
                      <a:r>
                        <a:rPr lang="zh-CN" altLang="en-US" sz="1800">
                          <a:solidFill>
                            <a:srgbClr val="FF0000"/>
                          </a:solidFill>
                          <a:latin typeface="楷体" panose="02010609060101010101" charset="-122"/>
                          <a:ea typeface="楷体" panose="02010609060101010101" charset="-122"/>
                          <a:cs typeface="宋体" panose="02010600030101010101" pitchFamily="2" charset="-122"/>
                          <a:sym typeface="+mn-ea"/>
                        </a:rPr>
                        <a:t>《隆里个隆》</a:t>
                      </a:r>
                      <a:endParaRPr lang="zh-CN" altLang="en-US" sz="1800">
                        <a:solidFill>
                          <a:srgbClr val="FF0000"/>
                        </a:solidFill>
                        <a:latin typeface="楷体" panose="02010609060101010101" charset="-122"/>
                        <a:ea typeface="楷体" panose="02010609060101010101" charset="-122"/>
                        <a:cs typeface="宋体" panose="02010600030101010101" pitchFamily="2" charset="-122"/>
                        <a:sym typeface="+mn-ea"/>
                      </a:endParaRPr>
                    </a:p>
                  </a:txBody>
                  <a:tcPr anchor="ctr" anchorCtr="0"/>
                </a:tc>
                <a:tc>
                  <a:txBody>
                    <a:bodyPr/>
                    <a:p>
                      <a:pPr algn="ctr">
                        <a:buNone/>
                      </a:pPr>
                      <a:r>
                        <a:rPr lang="zh-CN" altLang="en-US" sz="1800">
                          <a:solidFill>
                            <a:srgbClr val="FF0000"/>
                          </a:solidFill>
                          <a:latin typeface="楷体" panose="02010609060101010101" charset="-122"/>
                          <a:ea typeface="楷体" panose="02010609060101010101" charset="-122"/>
                          <a:cs typeface="宋体" panose="02010600030101010101" pitchFamily="2" charset="-122"/>
                          <a:sym typeface="+mn-ea"/>
                        </a:rPr>
                        <a:t>波音记号</a:t>
                      </a:r>
                      <a:endParaRPr lang="zh-CN" altLang="en-US" sz="1800">
                        <a:solidFill>
                          <a:srgbClr val="FF0000"/>
                        </a:solidFill>
                        <a:latin typeface="楷体" panose="02010609060101010101" charset="-122"/>
                        <a:ea typeface="楷体" panose="02010609060101010101" charset="-122"/>
                        <a:cs typeface="宋体" panose="02010600030101010101" pitchFamily="2" charset="-122"/>
                        <a:sym typeface="+mn-ea"/>
                      </a:endParaRPr>
                    </a:p>
                  </a:txBody>
                  <a:tcPr anchor="ctr" anchorCtr="0"/>
                </a:tc>
                <a:tc>
                  <a:txBody>
                    <a:bodyPr/>
                    <a:p>
                      <a:pPr algn="ctr">
                        <a:buNone/>
                      </a:pPr>
                      <a:r>
                        <a:rPr lang="zh-CN" altLang="en-US">
                          <a:solidFill>
                            <a:srgbClr val="FF0000"/>
                          </a:solidFill>
                          <a:latin typeface="楷体" panose="02010609060101010101" charset="-122"/>
                          <a:ea typeface="楷体" panose="02010609060101010101" charset="-122"/>
                          <a:cs typeface="宋体" panose="02010600030101010101" pitchFamily="2" charset="-122"/>
                        </a:rPr>
                        <a:t>戏剧色彩浓郁</a:t>
                      </a:r>
                      <a:endParaRPr lang="zh-CN" altLang="en-US">
                        <a:solidFill>
                          <a:srgbClr val="FF0000"/>
                        </a:solidFill>
                        <a:latin typeface="楷体" panose="02010609060101010101" charset="-122"/>
                        <a:ea typeface="楷体" panose="02010609060101010101" charset="-122"/>
                        <a:cs typeface="宋体" panose="02010600030101010101" pitchFamily="2" charset="-122"/>
                      </a:endParaRPr>
                    </a:p>
                  </a:txBody>
                  <a:tcPr anchor="ctr" anchorCtr="0"/>
                </a:tc>
              </a:tr>
              <a:tr h="763270">
                <a:tc>
                  <a:txBody>
                    <a:bodyPr/>
                    <a:p>
                      <a:pPr marL="0" indent="0" algn="ctr">
                        <a:buNone/>
                      </a:pPr>
                      <a:r>
                        <a:rPr lang="zh-CN" altLang="en-US" sz="1800">
                          <a:latin typeface="楷体" panose="02010609060101010101" charset="-122"/>
                          <a:ea typeface="楷体" panose="02010609060101010101" charset="-122"/>
                          <a:cs typeface="宋体" panose="02010600030101010101" pitchFamily="2" charset="-122"/>
                          <a:sym typeface="+mn-ea"/>
                        </a:rPr>
                        <a:t>第二课时</a:t>
                      </a:r>
                      <a:endParaRPr lang="zh-CN" altLang="en-US" sz="1800" b="0" u="none">
                        <a:latin typeface="楷体" panose="02010609060101010101" charset="-122"/>
                        <a:ea typeface="楷体" panose="02010609060101010101" charset="-122"/>
                        <a:cs typeface="宋体" panose="02010600030101010101" pitchFamily="2" charset="-122"/>
                        <a:sym typeface="+mn-ea"/>
                      </a:endParaRPr>
                    </a:p>
                    <a:p>
                      <a:pPr marL="0" indent="0" algn="ctr">
                        <a:buNone/>
                      </a:pPr>
                      <a:r>
                        <a:rPr lang="zh-CN" altLang="en-US" sz="1800">
                          <a:latin typeface="楷体" panose="02010609060101010101" charset="-122"/>
                          <a:ea typeface="楷体" panose="02010609060101010101" charset="-122"/>
                          <a:cs typeface="宋体" panose="02010600030101010101" pitchFamily="2" charset="-122"/>
                          <a:sym typeface="+mn-ea"/>
                        </a:rPr>
                        <a:t>连绵的延音记号</a:t>
                      </a:r>
                      <a:endParaRPr lang="zh-CN" altLang="en-US"/>
                    </a:p>
                  </a:txBody>
                  <a:tcPr anchor="ctr" anchorCtr="0"/>
                </a:tc>
                <a:tc>
                  <a:txBody>
                    <a:bodyPr/>
                    <a:p>
                      <a:pPr algn="ctr">
                        <a:buNone/>
                      </a:pPr>
                      <a:r>
                        <a:rPr lang="zh-CN" altLang="en-US">
                          <a:latin typeface="楷体" panose="02010609060101010101" charset="-122"/>
                          <a:ea typeface="楷体" panose="02010609060101010101" charset="-122"/>
                          <a:cs typeface="宋体" panose="02010600030101010101" pitchFamily="2" charset="-122"/>
                        </a:rPr>
                        <a:t>《故乡》</a:t>
                      </a:r>
                      <a:endParaRPr lang="zh-CN" altLang="en-US">
                        <a:latin typeface="楷体" panose="02010609060101010101" charset="-122"/>
                        <a:ea typeface="楷体" panose="02010609060101010101" charset="-122"/>
                        <a:cs typeface="宋体" panose="02010600030101010101" pitchFamily="2" charset="-122"/>
                      </a:endParaRPr>
                    </a:p>
                  </a:txBody>
                  <a:tcPr anchor="ctr" anchorCtr="0"/>
                </a:tc>
                <a:tc>
                  <a:txBody>
                    <a:bodyPr/>
                    <a:p>
                      <a:pPr algn="ctr">
                        <a:buNone/>
                      </a:pPr>
                      <a:endParaRPr lang="zh-CN" altLang="en-US">
                        <a:latin typeface="楷体" panose="02010609060101010101" charset="-122"/>
                        <a:ea typeface="楷体" panose="02010609060101010101" charset="-122"/>
                        <a:cs typeface="宋体" panose="02010600030101010101" pitchFamily="2" charset="-122"/>
                      </a:endParaRPr>
                    </a:p>
                  </a:txBody>
                  <a:tcPr anchor="ctr" anchorCtr="0"/>
                </a:tc>
                <a:tc>
                  <a:txBody>
                    <a:bodyPr/>
                    <a:p>
                      <a:pPr algn="ctr">
                        <a:buNone/>
                      </a:pPr>
                      <a:endParaRPr lang="zh-CN" altLang="en-US">
                        <a:latin typeface="楷体" panose="02010609060101010101" charset="-122"/>
                        <a:ea typeface="楷体" panose="02010609060101010101" charset="-122"/>
                        <a:cs typeface="宋体" panose="02010600030101010101" pitchFamily="2" charset="-122"/>
                      </a:endParaRPr>
                    </a:p>
                  </a:txBody>
                  <a:tcPr anchor="ctr" anchorCtr="0"/>
                </a:tc>
              </a:tr>
              <a:tr h="445770">
                <a:tc rowSpan="4">
                  <a:txBody>
                    <a:bodyPr/>
                    <a:p>
                      <a:pPr marL="0" indent="0" algn="ctr">
                        <a:buNone/>
                      </a:pPr>
                      <a:r>
                        <a:rPr lang="zh-CN" altLang="en-US" sz="1800">
                          <a:latin typeface="楷体" panose="02010609060101010101" charset="-122"/>
                          <a:ea typeface="楷体" panose="02010609060101010101" charset="-122"/>
                          <a:cs typeface="宋体" panose="02010600030101010101" pitchFamily="2" charset="-122"/>
                          <a:sym typeface="+mn-ea"/>
                        </a:rPr>
                        <a:t>第三课时</a:t>
                      </a:r>
                      <a:endParaRPr lang="zh-CN" altLang="en-US" sz="1800" b="0" u="none">
                        <a:latin typeface="楷体" panose="02010609060101010101" charset="-122"/>
                        <a:ea typeface="楷体" panose="02010609060101010101" charset="-122"/>
                        <a:cs typeface="宋体" panose="02010600030101010101" pitchFamily="2" charset="-122"/>
                        <a:sym typeface="+mn-ea"/>
                      </a:endParaRPr>
                    </a:p>
                    <a:p>
                      <a:pPr marL="0" indent="0" algn="ctr">
                        <a:buNone/>
                      </a:pPr>
                      <a:r>
                        <a:rPr lang="zh-CN" altLang="en-US" sz="1800">
                          <a:latin typeface="楷体" panose="02010609060101010101" charset="-122"/>
                          <a:ea typeface="楷体" panose="02010609060101010101" charset="-122"/>
                          <a:cs typeface="宋体" panose="02010600030101010101" pitchFamily="2" charset="-122"/>
                          <a:sym typeface="+mn-ea"/>
                        </a:rPr>
                        <a:t>丰富的表情记号</a:t>
                      </a:r>
                      <a:endParaRPr lang="zh-CN" altLang="en-US"/>
                    </a:p>
                  </a:txBody>
                  <a:tcPr anchor="ctr" anchorCtr="0"/>
                </a:tc>
                <a:tc>
                  <a:txBody>
                    <a:bodyPr/>
                    <a:p>
                      <a:pPr marL="0" algn="ctr">
                        <a:buNone/>
                      </a:pPr>
                      <a:r>
                        <a:rPr lang="zh-CN" altLang="en-US">
                          <a:latin typeface="楷体" panose="02010609060101010101" charset="-122"/>
                          <a:ea typeface="楷体" panose="02010609060101010101" charset="-122"/>
                          <a:cs typeface="宋体" panose="02010600030101010101" pitchFamily="2" charset="-122"/>
                          <a:sym typeface="+mn-ea"/>
                        </a:rPr>
                        <a:t>《五月的夜晚》</a:t>
                      </a:r>
                      <a:endParaRPr lang="zh-CN" altLang="en-US">
                        <a:latin typeface="楷体" panose="02010609060101010101" charset="-122"/>
                        <a:ea typeface="楷体" panose="02010609060101010101" charset="-122"/>
                        <a:cs typeface="宋体" panose="02010600030101010101" pitchFamily="2" charset="-122"/>
                      </a:endParaRPr>
                    </a:p>
                  </a:txBody>
                  <a:tcPr anchor="ctr" anchorCtr="0"/>
                </a:tc>
                <a:tc>
                  <a:txBody>
                    <a:bodyPr/>
                    <a:p>
                      <a:pPr algn="ctr">
                        <a:buNone/>
                      </a:pPr>
                      <a:endParaRPr lang="zh-CN" altLang="en-US">
                        <a:latin typeface="楷体" panose="02010609060101010101" charset="-122"/>
                        <a:ea typeface="楷体" panose="02010609060101010101" charset="-122"/>
                        <a:cs typeface="宋体" panose="02010600030101010101" pitchFamily="2" charset="-122"/>
                      </a:endParaRPr>
                    </a:p>
                  </a:txBody>
                  <a:tcPr anchor="ctr" anchorCtr="0"/>
                </a:tc>
                <a:tc>
                  <a:txBody>
                    <a:bodyPr/>
                    <a:p>
                      <a:pPr algn="ctr">
                        <a:buNone/>
                      </a:pPr>
                      <a:endParaRPr lang="zh-CN" altLang="en-US">
                        <a:latin typeface="楷体" panose="02010609060101010101" charset="-122"/>
                        <a:ea typeface="楷体" panose="02010609060101010101" charset="-122"/>
                        <a:cs typeface="宋体" panose="02010600030101010101" pitchFamily="2" charset="-122"/>
                      </a:endParaRPr>
                    </a:p>
                  </a:txBody>
                  <a:tcPr anchor="ctr" anchorCtr="0"/>
                </a:tc>
              </a:tr>
              <a:tr h="517525">
                <a:tc vMerge="1">
                  <a:tcPr anchor="ctr" anchorCtr="0"/>
                </a:tc>
                <a:tc>
                  <a:txBody>
                    <a:bodyPr/>
                    <a:p>
                      <a:pPr marL="0" algn="ctr">
                        <a:buNone/>
                      </a:pPr>
                      <a:r>
                        <a:rPr lang="zh-CN" altLang="en-US">
                          <a:latin typeface="楷体" panose="02010609060101010101" charset="-122"/>
                          <a:ea typeface="楷体" panose="02010609060101010101" charset="-122"/>
                          <a:cs typeface="宋体" panose="02010600030101010101" pitchFamily="2" charset="-122"/>
                          <a:sym typeface="+mn-ea"/>
                        </a:rPr>
                        <a:t>《跳吧跳吧》</a:t>
                      </a:r>
                      <a:endParaRPr lang="zh-CN" altLang="en-US">
                        <a:latin typeface="楷体" panose="02010609060101010101" charset="-122"/>
                        <a:ea typeface="楷体" panose="02010609060101010101" charset="-122"/>
                        <a:cs typeface="宋体" panose="02010600030101010101" pitchFamily="2" charset="-122"/>
                      </a:endParaRPr>
                    </a:p>
                  </a:txBody>
                  <a:tcPr anchor="ctr" anchorCtr="0"/>
                </a:tc>
                <a:tc>
                  <a:txBody>
                    <a:bodyPr/>
                    <a:p>
                      <a:pPr algn="ctr">
                        <a:buNone/>
                      </a:pPr>
                      <a:endParaRPr lang="zh-CN" altLang="en-US">
                        <a:latin typeface="楷体" panose="02010609060101010101" charset="-122"/>
                        <a:ea typeface="楷体" panose="02010609060101010101" charset="-122"/>
                        <a:cs typeface="宋体" panose="02010600030101010101" pitchFamily="2" charset="-122"/>
                      </a:endParaRPr>
                    </a:p>
                  </a:txBody>
                  <a:tcPr anchor="ctr" anchorCtr="0"/>
                </a:tc>
                <a:tc>
                  <a:txBody>
                    <a:bodyPr/>
                    <a:p>
                      <a:pPr algn="ctr">
                        <a:buNone/>
                      </a:pPr>
                      <a:endParaRPr lang="zh-CN" altLang="en-US">
                        <a:latin typeface="楷体" panose="02010609060101010101" charset="-122"/>
                        <a:ea typeface="楷体" panose="02010609060101010101" charset="-122"/>
                        <a:cs typeface="宋体" panose="02010600030101010101" pitchFamily="2" charset="-122"/>
                      </a:endParaRPr>
                    </a:p>
                  </a:txBody>
                  <a:tcPr anchor="ctr" anchorCtr="0"/>
                </a:tc>
              </a:tr>
              <a:tr h="474345">
                <a:tc vMerge="1">
                  <a:tcPr anchor="ctr" anchorCtr="0"/>
                </a:tc>
                <a:tc>
                  <a:txBody>
                    <a:bodyPr/>
                    <a:p>
                      <a:pPr marL="0" algn="ctr">
                        <a:buNone/>
                      </a:pPr>
                      <a:r>
                        <a:rPr lang="zh-CN" altLang="en-US">
                          <a:latin typeface="楷体" panose="02010609060101010101" charset="-122"/>
                          <a:ea typeface="楷体" panose="02010609060101010101" charset="-122"/>
                          <a:cs typeface="宋体" panose="02010600030101010101" pitchFamily="2" charset="-122"/>
                          <a:sym typeface="+mn-ea"/>
                        </a:rPr>
                        <a:t>《踏雪寻梅》</a:t>
                      </a:r>
                      <a:endParaRPr lang="zh-CN" altLang="en-US">
                        <a:latin typeface="楷体" panose="02010609060101010101" charset="-122"/>
                        <a:ea typeface="楷体" panose="02010609060101010101" charset="-122"/>
                        <a:cs typeface="宋体" panose="02010600030101010101" pitchFamily="2" charset="-122"/>
                      </a:endParaRPr>
                    </a:p>
                  </a:txBody>
                  <a:tcPr anchor="ctr" anchorCtr="0"/>
                </a:tc>
                <a:tc>
                  <a:txBody>
                    <a:bodyPr/>
                    <a:p>
                      <a:pPr algn="ctr">
                        <a:buNone/>
                      </a:pPr>
                      <a:endParaRPr lang="zh-CN" altLang="en-US">
                        <a:latin typeface="楷体" panose="02010609060101010101" charset="-122"/>
                        <a:ea typeface="楷体" panose="02010609060101010101" charset="-122"/>
                        <a:cs typeface="宋体" panose="02010600030101010101" pitchFamily="2" charset="-122"/>
                      </a:endParaRPr>
                    </a:p>
                  </a:txBody>
                  <a:tcPr anchor="ctr" anchorCtr="0"/>
                </a:tc>
                <a:tc>
                  <a:txBody>
                    <a:bodyPr/>
                    <a:p>
                      <a:pPr algn="ctr">
                        <a:buNone/>
                      </a:pPr>
                      <a:endParaRPr lang="zh-CN" altLang="en-US">
                        <a:latin typeface="楷体" panose="02010609060101010101" charset="-122"/>
                        <a:ea typeface="楷体" panose="02010609060101010101" charset="-122"/>
                        <a:cs typeface="宋体" panose="02010600030101010101" pitchFamily="2" charset="-122"/>
                      </a:endParaRPr>
                    </a:p>
                  </a:txBody>
                  <a:tcPr anchor="ctr" anchorCtr="0"/>
                </a:tc>
              </a:tr>
              <a:tr h="387985">
                <a:tc vMerge="1">
                  <a:tcPr anchor="ctr" anchorCtr="0"/>
                </a:tc>
                <a:tc>
                  <a:txBody>
                    <a:bodyPr/>
                    <a:p>
                      <a:pPr marL="0" algn="ctr">
                        <a:buNone/>
                      </a:pPr>
                      <a:r>
                        <a:rPr lang="zh-CN" altLang="en-US">
                          <a:latin typeface="楷体" panose="02010609060101010101" charset="-122"/>
                          <a:ea typeface="楷体" panose="02010609060101010101" charset="-122"/>
                          <a:cs typeface="宋体" panose="02010600030101010101" pitchFamily="2" charset="-122"/>
                          <a:sym typeface="+mn-ea"/>
                        </a:rPr>
                        <a:t>《美丽的村庄》</a:t>
                      </a:r>
                      <a:endParaRPr lang="zh-CN" altLang="en-US">
                        <a:latin typeface="楷体" panose="02010609060101010101" charset="-122"/>
                        <a:ea typeface="楷体" panose="02010609060101010101" charset="-122"/>
                        <a:cs typeface="宋体" panose="02010600030101010101" pitchFamily="2" charset="-122"/>
                      </a:endParaRPr>
                    </a:p>
                  </a:txBody>
                  <a:tcPr anchor="ctr" anchorCtr="0"/>
                </a:tc>
                <a:tc>
                  <a:txBody>
                    <a:bodyPr/>
                    <a:p>
                      <a:pPr algn="ctr">
                        <a:buNone/>
                      </a:pPr>
                      <a:endParaRPr lang="zh-CN" altLang="en-US">
                        <a:latin typeface="楷体" panose="02010609060101010101" charset="-122"/>
                        <a:ea typeface="楷体" panose="02010609060101010101" charset="-122"/>
                        <a:cs typeface="宋体" panose="02010600030101010101" pitchFamily="2" charset="-122"/>
                      </a:endParaRPr>
                    </a:p>
                  </a:txBody>
                  <a:tcPr anchor="ctr" anchorCtr="0"/>
                </a:tc>
                <a:tc>
                  <a:txBody>
                    <a:bodyPr/>
                    <a:p>
                      <a:pPr algn="ctr">
                        <a:buNone/>
                      </a:pPr>
                      <a:endParaRPr lang="zh-CN" altLang="en-US">
                        <a:latin typeface="楷体" panose="02010609060101010101" charset="-122"/>
                        <a:ea typeface="楷体" panose="02010609060101010101" charset="-122"/>
                        <a:cs typeface="宋体" panose="02010600030101010101" pitchFamily="2" charset="-122"/>
                      </a:endParaRPr>
                    </a:p>
                  </a:txBody>
                  <a:tcPr anchor="ctr" anchorCtr="0"/>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9" name="组合 8"/>
          <p:cNvGrpSpPr/>
          <p:nvPr/>
        </p:nvGrpSpPr>
        <p:grpSpPr>
          <a:xfrm>
            <a:off x="-676275" y="-812800"/>
            <a:ext cx="13439140" cy="2832100"/>
            <a:chOff x="-1065" y="-1280"/>
            <a:chExt cx="21164" cy="4460"/>
          </a:xfrm>
        </p:grpSpPr>
        <p:cxnSp>
          <p:nvCxnSpPr>
            <p:cNvPr id="8" name="直接连接符 7"/>
            <p:cNvCxnSpPr/>
            <p:nvPr/>
          </p:nvCxnSpPr>
          <p:spPr>
            <a:xfrm>
              <a:off x="3195" y="1121"/>
              <a:ext cx="15120" cy="39"/>
            </a:xfrm>
            <a:prstGeom prst="line">
              <a:avLst/>
            </a:prstGeom>
            <a:ln w="50800" cmpd="sng">
              <a:solidFill>
                <a:schemeClr val="accent2"/>
              </a:solidFill>
              <a:prstDash val="solid"/>
            </a:ln>
          </p:spPr>
          <p:style>
            <a:lnRef idx="1">
              <a:schemeClr val="accent1"/>
            </a:lnRef>
            <a:fillRef idx="0">
              <a:schemeClr val="accent1"/>
            </a:fillRef>
            <a:effectRef idx="0">
              <a:schemeClr val="accent1"/>
            </a:effectRef>
            <a:fontRef idx="minor">
              <a:schemeClr val="tx1"/>
            </a:fontRef>
          </p:style>
        </p:cxnSp>
        <p:sp>
          <p:nvSpPr>
            <p:cNvPr id="6" name="椭圆 5"/>
            <p:cNvSpPr/>
            <p:nvPr/>
          </p:nvSpPr>
          <p:spPr>
            <a:xfrm>
              <a:off x="1908" y="-440"/>
              <a:ext cx="2056" cy="1896"/>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椭圆 6"/>
            <p:cNvSpPr/>
            <p:nvPr/>
          </p:nvSpPr>
          <p:spPr>
            <a:xfrm>
              <a:off x="1333" y="897"/>
              <a:ext cx="2310" cy="2283"/>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椭圆 3"/>
            <p:cNvSpPr/>
            <p:nvPr/>
          </p:nvSpPr>
          <p:spPr>
            <a:xfrm>
              <a:off x="-1065" y="-1280"/>
              <a:ext cx="3645" cy="357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椭圆 4"/>
            <p:cNvSpPr/>
            <p:nvPr/>
          </p:nvSpPr>
          <p:spPr>
            <a:xfrm>
              <a:off x="17386" y="-860"/>
              <a:ext cx="2713" cy="273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10" name="矩形 9"/>
          <p:cNvSpPr/>
          <p:nvPr/>
        </p:nvSpPr>
        <p:spPr>
          <a:xfrm>
            <a:off x="1672590" y="115570"/>
            <a:ext cx="10036810" cy="579120"/>
          </a:xfrm>
          <a:prstGeom prst="rect">
            <a:avLst/>
          </a:prstGeom>
          <a:noFill/>
          <a:ln>
            <a:noFill/>
          </a:ln>
        </p:spPr>
        <p:txBody>
          <a:bodyPr wrap="square" rtlCol="0" anchor="t">
            <a:spAutoFit/>
          </a:bodyPr>
          <a:p>
            <a:pPr algn="ctr"/>
            <a:r>
              <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《音乐记号让歌声更动听》</a:t>
            </a:r>
            <a:r>
              <a:rPr lang="en-US" altLang="zh-CN"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a:t>
            </a:r>
            <a:r>
              <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a:t>
            </a:r>
            <a:r>
              <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sym typeface="+mn-ea"/>
              </a:rPr>
              <a:t>连绵的延音记号</a:t>
            </a:r>
            <a:r>
              <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a:t>
            </a:r>
            <a:endPar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endParaRPr>
          </a:p>
        </p:txBody>
      </p:sp>
      <p:graphicFrame>
        <p:nvGraphicFramePr>
          <p:cNvPr id="27657" name="表格 27656"/>
          <p:cNvGraphicFramePr/>
          <p:nvPr/>
        </p:nvGraphicFramePr>
        <p:xfrm>
          <a:off x="971550" y="1000443"/>
          <a:ext cx="10248900" cy="5786120"/>
        </p:xfrm>
        <a:graphic>
          <a:graphicData uri="http://schemas.openxmlformats.org/drawingml/2006/table">
            <a:tbl>
              <a:tblPr/>
              <a:tblGrid>
                <a:gridCol w="1703388"/>
                <a:gridCol w="1709102"/>
                <a:gridCol w="1708785"/>
                <a:gridCol w="1709419"/>
                <a:gridCol w="1709102"/>
                <a:gridCol w="1709104"/>
              </a:tblGrid>
              <a:tr h="601663">
                <a:tc gridSpan="6">
                  <a:txBody>
                    <a:bodyPr wrap="square"/>
                    <a:lstStyle>
                      <a:lvl1pPr marL="228600" lvl="0" indent="-228600" algn="l" defTabSz="914400" eaLnBrk="1" fontAlgn="base" latinLnBrk="0" hangingPunct="1">
                        <a:lnSpc>
                          <a:spcPct val="90000"/>
                        </a:lnSpc>
                        <a:spcBef>
                          <a:spcPts val="1000"/>
                        </a:spcBef>
                        <a:buClrTx/>
                        <a:buSzTx/>
                        <a:buFont typeface="Arial" panose="020B0604020202020204" pitchFamily="34" charset="0"/>
                        <a:buChar char="•"/>
                        <a:defRPr sz="2800" kern="1200">
                          <a:solidFill>
                            <a:schemeClr val="tx1"/>
                          </a:solidFill>
                          <a:latin typeface="Calibri" panose="020F0502020204030204" charset="0"/>
                          <a:ea typeface="宋体" panose="02010600030101010101" pitchFamily="2" charset="-122"/>
                          <a:sym typeface="Calibri" panose="020F0502020204030204" charset="0"/>
                        </a:defRPr>
                      </a:lvl1pPr>
                      <a:lvl2pPr marL="685800" lvl="1" indent="-228600" algn="l" defTabSz="914400" eaLnBrk="1" fontAlgn="base" latinLnBrk="0" hangingPunct="1">
                        <a:lnSpc>
                          <a:spcPct val="90000"/>
                        </a:lnSpc>
                        <a:spcBef>
                          <a:spcPts val="500"/>
                        </a:spcBef>
                        <a:buClrTx/>
                        <a:buSzTx/>
                        <a:buFont typeface="Arial" panose="020B0604020202020204" pitchFamily="34" charset="0"/>
                        <a:buChar char="•"/>
                        <a:defRPr sz="2400" kern="1200">
                          <a:solidFill>
                            <a:schemeClr val="tx1"/>
                          </a:solidFill>
                          <a:latin typeface="Calibri" panose="020F0502020204030204" charset="0"/>
                          <a:ea typeface="宋体" panose="02010600030101010101" pitchFamily="2" charset="-122"/>
                          <a:sym typeface="Calibri" panose="020F0502020204030204" charset="0"/>
                        </a:defRPr>
                      </a:lvl2pPr>
                      <a:lvl3pPr marL="1143000" lvl="2" indent="-228600" algn="l" defTabSz="914400" eaLnBrk="1" fontAlgn="base" latinLnBrk="0" hangingPunct="1">
                        <a:lnSpc>
                          <a:spcPct val="90000"/>
                        </a:lnSpc>
                        <a:spcBef>
                          <a:spcPts val="500"/>
                        </a:spcBef>
                        <a:buClrTx/>
                        <a:buSzTx/>
                        <a:buFont typeface="Arial" panose="020B0604020202020204" pitchFamily="34" charset="0"/>
                        <a:buChar char="•"/>
                        <a:defRPr sz="2000" kern="1200">
                          <a:solidFill>
                            <a:schemeClr val="tx1"/>
                          </a:solidFill>
                          <a:latin typeface="Calibri" panose="020F0502020204030204" charset="0"/>
                          <a:ea typeface="宋体" panose="02010600030101010101" pitchFamily="2" charset="-122"/>
                          <a:sym typeface="Calibri" panose="020F0502020204030204" charset="0"/>
                        </a:defRPr>
                      </a:lvl3pPr>
                      <a:lvl4pPr marL="1600200" lvl="3" indent="-228600" algn="l" defTabSz="914400" eaLnBrk="1" fontAlgn="base" latinLnBrk="0" hangingPunct="1">
                        <a:lnSpc>
                          <a:spcPct val="90000"/>
                        </a:lnSpc>
                        <a:spcBef>
                          <a:spcPts val="500"/>
                        </a:spcBef>
                        <a:buClrTx/>
                        <a:buSzTx/>
                        <a:buFont typeface="Arial" panose="020B0604020202020204" pitchFamily="34" charset="0"/>
                        <a:buChar char="•"/>
                        <a:defRPr sz="1800" kern="1200">
                          <a:solidFill>
                            <a:schemeClr val="tx1"/>
                          </a:solidFill>
                          <a:latin typeface="Calibri" panose="020F0502020204030204" charset="0"/>
                          <a:ea typeface="宋体" panose="02010600030101010101" pitchFamily="2" charset="-122"/>
                          <a:sym typeface="Calibri" panose="020F0502020204030204" charset="0"/>
                        </a:defRPr>
                      </a:lvl4pPr>
                      <a:lvl5pPr marL="2057400" lvl="4" indent="-228600" algn="l" defTabSz="914400" eaLnBrk="1" fontAlgn="base" latinLnBrk="0" hangingPunct="1">
                        <a:lnSpc>
                          <a:spcPct val="90000"/>
                        </a:lnSpc>
                        <a:spcBef>
                          <a:spcPts val="500"/>
                        </a:spcBef>
                        <a:buClrTx/>
                        <a:buSzTx/>
                        <a:buFont typeface="Arial" panose="020B0604020202020204" pitchFamily="34" charset="0"/>
                        <a:buChar char="•"/>
                        <a:defRPr sz="1800" kern="1200">
                          <a:solidFill>
                            <a:schemeClr val="tx1"/>
                          </a:solidFill>
                          <a:latin typeface="Calibri" panose="020F0502020204030204" charset="0"/>
                          <a:ea typeface="宋体" panose="02010600030101010101" pitchFamily="2" charset="-122"/>
                          <a:sym typeface="Calibri" panose="020F0502020204030204" charset="0"/>
                        </a:defRPr>
                      </a:lvl5pPr>
                    </a:lstStyle>
                    <a:p>
                      <a:pPr marL="0" lvl="0" indent="0" algn="ctr">
                        <a:lnSpc>
                          <a:spcPct val="100000"/>
                        </a:lnSpc>
                        <a:spcBef>
                          <a:spcPct val="0"/>
                        </a:spcBef>
                        <a:buFont typeface="Arial" panose="020B0604020202020204" pitchFamily="34" charset="0"/>
                        <a:buNone/>
                      </a:pPr>
                      <a:r>
                        <a:rPr lang="zh-CN" altLang="en-US" sz="3200">
                          <a:solidFill>
                            <a:schemeClr val="tx1"/>
                          </a:solidFill>
                          <a:latin typeface="楷体" panose="02010609060101010101" charset="-122"/>
                          <a:ea typeface="楷体" panose="02010609060101010101" charset="-122"/>
                          <a:sym typeface="宋体" panose="02010600030101010101" pitchFamily="2" charset="-122"/>
                        </a:rPr>
                        <a:t>小组学习任务单</a:t>
                      </a:r>
                      <a:endParaRPr lang="zh-CN" altLang="en-US" sz="3200">
                        <a:solidFill>
                          <a:schemeClr val="tx1"/>
                        </a:solidFill>
                        <a:latin typeface="楷体" panose="02010609060101010101" charset="-122"/>
                        <a:ea typeface="楷体" panose="02010609060101010101" charset="-122"/>
                        <a:sym typeface="宋体" panose="02010600030101010101" pitchFamily="2" charset="-122"/>
                      </a:endParaRPr>
                    </a:p>
                  </a:txBody>
                  <a:tcPr marL="0" marR="0" marT="0" marB="1" vert="horz" anchor="ctr" anchorCtr="1">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solidFill>
                      <a:srgbClr val="70AD47">
                        <a:alpha val="84999"/>
                      </a:srgbClr>
                    </a:solidFill>
                  </a:tcPr>
                </a:tc>
                <a:tc hMerge="1">
                  <a:tcPr>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tcPr>
                </a:tc>
                <a:tc hMerge="1">
                  <a:tcPr>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tcPr>
                </a:tc>
                <a:tc hMerge="1">
                  <a:tcPr>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tcPr>
                </a:tc>
                <a:tc hMerge="1">
                  <a:tcPr>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tcPr>
                </a:tc>
                <a:tc hMerge="1">
                  <a:tcPr>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tcPr>
                </a:tc>
              </a:tr>
              <a:tr h="1096962">
                <a:tc>
                  <a:txBody>
                    <a:bodyPr wrap="square"/>
                    <a:lstStyle>
                      <a:lvl1pPr marL="228600" lvl="0" indent="-228600" algn="l" defTabSz="914400" eaLnBrk="1" fontAlgn="base" latinLnBrk="0" hangingPunct="1">
                        <a:lnSpc>
                          <a:spcPct val="90000"/>
                        </a:lnSpc>
                        <a:spcBef>
                          <a:spcPts val="1000"/>
                        </a:spcBef>
                        <a:buClrTx/>
                        <a:buSzTx/>
                        <a:buFont typeface="Arial" panose="020B0604020202020204" pitchFamily="34" charset="0"/>
                        <a:buChar char="•"/>
                        <a:defRPr sz="2800" kern="1200">
                          <a:solidFill>
                            <a:schemeClr val="tx1"/>
                          </a:solidFill>
                          <a:latin typeface="Calibri" panose="020F0502020204030204" charset="0"/>
                          <a:ea typeface="宋体" panose="02010600030101010101" pitchFamily="2" charset="-122"/>
                          <a:sym typeface="Calibri" panose="020F0502020204030204" charset="0"/>
                        </a:defRPr>
                      </a:lvl1pPr>
                      <a:lvl2pPr marL="685800" lvl="1" indent="-228600" algn="l" defTabSz="914400" eaLnBrk="1" fontAlgn="base" latinLnBrk="0" hangingPunct="1">
                        <a:lnSpc>
                          <a:spcPct val="90000"/>
                        </a:lnSpc>
                        <a:spcBef>
                          <a:spcPts val="500"/>
                        </a:spcBef>
                        <a:buClrTx/>
                        <a:buSzTx/>
                        <a:buFont typeface="Arial" panose="020B0604020202020204" pitchFamily="34" charset="0"/>
                        <a:buChar char="•"/>
                        <a:defRPr sz="2400" kern="1200">
                          <a:solidFill>
                            <a:schemeClr val="tx1"/>
                          </a:solidFill>
                          <a:latin typeface="Calibri" panose="020F0502020204030204" charset="0"/>
                          <a:ea typeface="宋体" panose="02010600030101010101" pitchFamily="2" charset="-122"/>
                          <a:sym typeface="Calibri" panose="020F0502020204030204" charset="0"/>
                        </a:defRPr>
                      </a:lvl2pPr>
                      <a:lvl3pPr marL="1143000" lvl="2" indent="-228600" algn="l" defTabSz="914400" eaLnBrk="1" fontAlgn="base" latinLnBrk="0" hangingPunct="1">
                        <a:lnSpc>
                          <a:spcPct val="90000"/>
                        </a:lnSpc>
                        <a:spcBef>
                          <a:spcPts val="500"/>
                        </a:spcBef>
                        <a:buClrTx/>
                        <a:buSzTx/>
                        <a:buFont typeface="Arial" panose="020B0604020202020204" pitchFamily="34" charset="0"/>
                        <a:buChar char="•"/>
                        <a:defRPr sz="2000" kern="1200">
                          <a:solidFill>
                            <a:schemeClr val="tx1"/>
                          </a:solidFill>
                          <a:latin typeface="Calibri" panose="020F0502020204030204" charset="0"/>
                          <a:ea typeface="宋体" panose="02010600030101010101" pitchFamily="2" charset="-122"/>
                          <a:sym typeface="Calibri" panose="020F0502020204030204" charset="0"/>
                        </a:defRPr>
                      </a:lvl3pPr>
                      <a:lvl4pPr marL="1600200" lvl="3" indent="-228600" algn="l" defTabSz="914400" eaLnBrk="1" fontAlgn="base" latinLnBrk="0" hangingPunct="1">
                        <a:lnSpc>
                          <a:spcPct val="90000"/>
                        </a:lnSpc>
                        <a:spcBef>
                          <a:spcPts val="500"/>
                        </a:spcBef>
                        <a:buClrTx/>
                        <a:buSzTx/>
                        <a:buFont typeface="Arial" panose="020B0604020202020204" pitchFamily="34" charset="0"/>
                        <a:buChar char="•"/>
                        <a:defRPr sz="1800" kern="1200">
                          <a:solidFill>
                            <a:schemeClr val="tx1"/>
                          </a:solidFill>
                          <a:latin typeface="Calibri" panose="020F0502020204030204" charset="0"/>
                          <a:ea typeface="宋体" panose="02010600030101010101" pitchFamily="2" charset="-122"/>
                          <a:sym typeface="Calibri" panose="020F0502020204030204" charset="0"/>
                        </a:defRPr>
                      </a:lvl4pPr>
                      <a:lvl5pPr marL="2057400" lvl="4" indent="-228600" algn="l" defTabSz="914400" eaLnBrk="1" fontAlgn="base" latinLnBrk="0" hangingPunct="1">
                        <a:lnSpc>
                          <a:spcPct val="90000"/>
                        </a:lnSpc>
                        <a:spcBef>
                          <a:spcPts val="500"/>
                        </a:spcBef>
                        <a:buClrTx/>
                        <a:buSzTx/>
                        <a:buFont typeface="Arial" panose="020B0604020202020204" pitchFamily="34" charset="0"/>
                        <a:buChar char="•"/>
                        <a:defRPr sz="1800" kern="1200">
                          <a:solidFill>
                            <a:schemeClr val="tx1"/>
                          </a:solidFill>
                          <a:latin typeface="Calibri" panose="020F0502020204030204" charset="0"/>
                          <a:ea typeface="宋体" panose="02010600030101010101" pitchFamily="2" charset="-122"/>
                          <a:sym typeface="Calibri" panose="020F0502020204030204" charset="0"/>
                        </a:defRPr>
                      </a:lvl5pPr>
                    </a:lstStyle>
                    <a:p>
                      <a:pPr marL="0" lvl="0" indent="0" algn="ctr">
                        <a:lnSpc>
                          <a:spcPct val="100000"/>
                        </a:lnSpc>
                        <a:spcBef>
                          <a:spcPct val="0"/>
                        </a:spcBef>
                        <a:buFont typeface="Arial" panose="020B0604020202020204" pitchFamily="34" charset="0"/>
                        <a:buNone/>
                      </a:pPr>
                      <a:r>
                        <a:rPr lang="zh-CN" altLang="en-US" sz="1800">
                          <a:solidFill>
                            <a:schemeClr val="tx1"/>
                          </a:solidFill>
                          <a:latin typeface="楷体" panose="02010609060101010101" charset="-122"/>
                          <a:ea typeface="楷体" panose="02010609060101010101" charset="-122"/>
                          <a:sym typeface="宋体" panose="02010600030101010101" pitchFamily="2" charset="-122"/>
                        </a:rPr>
                        <a:t>要求</a:t>
                      </a:r>
                      <a:endParaRPr lang="zh-CN" altLang="en-US" sz="1800">
                        <a:solidFill>
                          <a:schemeClr val="tx1"/>
                        </a:solidFill>
                        <a:latin typeface="楷体" panose="02010609060101010101" charset="-122"/>
                        <a:ea typeface="楷体" panose="02010609060101010101" charset="-122"/>
                        <a:sym typeface="宋体" panose="02010600030101010101" pitchFamily="2" charset="-122"/>
                      </a:endParaRPr>
                    </a:p>
                  </a:txBody>
                  <a:tcPr marL="0" marR="0" marT="0" marB="1" vert="horz" anchor="ctr" anchorCtr="1">
                    <a:lnL w="12700" cap="flat" cmpd="sng">
                      <a:solidFill>
                        <a:srgbClr val="080000"/>
                      </a:solidFill>
                      <a:prstDash val="solid"/>
                      <a:miter/>
                      <a:headEnd type="none" w="med" len="med"/>
                      <a:tailEnd type="none" w="med" len="med"/>
                    </a:lnL>
                    <a:lnR w="12700" cap="flat" cmpd="sng">
                      <a:solidFill>
                        <a:srgbClr val="08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gridSpan="5">
                  <a:txBody>
                    <a:bodyPr wrap="square"/>
                    <a:lstStyle>
                      <a:lvl1pPr marL="228600" lvl="0" indent="-228600" algn="l" defTabSz="914400" eaLnBrk="1" fontAlgn="base" latinLnBrk="0" hangingPunct="1">
                        <a:lnSpc>
                          <a:spcPct val="90000"/>
                        </a:lnSpc>
                        <a:spcBef>
                          <a:spcPts val="1000"/>
                        </a:spcBef>
                        <a:buClrTx/>
                        <a:buSzTx/>
                        <a:buFont typeface="Arial" panose="020B0604020202020204" pitchFamily="34" charset="0"/>
                        <a:buChar char="•"/>
                        <a:defRPr sz="2800" kern="1200">
                          <a:solidFill>
                            <a:schemeClr val="tx1"/>
                          </a:solidFill>
                          <a:latin typeface="Calibri" panose="020F0502020204030204" charset="0"/>
                          <a:ea typeface="宋体" panose="02010600030101010101" pitchFamily="2" charset="-122"/>
                          <a:sym typeface="Calibri" panose="020F0502020204030204" charset="0"/>
                        </a:defRPr>
                      </a:lvl1pPr>
                      <a:lvl2pPr marL="685800" lvl="1" indent="-228600" algn="l" defTabSz="914400" eaLnBrk="1" fontAlgn="base" latinLnBrk="0" hangingPunct="1">
                        <a:lnSpc>
                          <a:spcPct val="90000"/>
                        </a:lnSpc>
                        <a:spcBef>
                          <a:spcPts val="500"/>
                        </a:spcBef>
                        <a:buClrTx/>
                        <a:buSzTx/>
                        <a:buFont typeface="Arial" panose="020B0604020202020204" pitchFamily="34" charset="0"/>
                        <a:buChar char="•"/>
                        <a:defRPr sz="2400" kern="1200">
                          <a:solidFill>
                            <a:schemeClr val="tx1"/>
                          </a:solidFill>
                          <a:latin typeface="Calibri" panose="020F0502020204030204" charset="0"/>
                          <a:ea typeface="宋体" panose="02010600030101010101" pitchFamily="2" charset="-122"/>
                          <a:sym typeface="Calibri" panose="020F0502020204030204" charset="0"/>
                        </a:defRPr>
                      </a:lvl2pPr>
                      <a:lvl3pPr marL="1143000" lvl="2" indent="-228600" algn="l" defTabSz="914400" eaLnBrk="1" fontAlgn="base" latinLnBrk="0" hangingPunct="1">
                        <a:lnSpc>
                          <a:spcPct val="90000"/>
                        </a:lnSpc>
                        <a:spcBef>
                          <a:spcPts val="500"/>
                        </a:spcBef>
                        <a:buClrTx/>
                        <a:buSzTx/>
                        <a:buFont typeface="Arial" panose="020B0604020202020204" pitchFamily="34" charset="0"/>
                        <a:buChar char="•"/>
                        <a:defRPr sz="2000" kern="1200">
                          <a:solidFill>
                            <a:schemeClr val="tx1"/>
                          </a:solidFill>
                          <a:latin typeface="Calibri" panose="020F0502020204030204" charset="0"/>
                          <a:ea typeface="宋体" panose="02010600030101010101" pitchFamily="2" charset="-122"/>
                          <a:sym typeface="Calibri" panose="020F0502020204030204" charset="0"/>
                        </a:defRPr>
                      </a:lvl3pPr>
                      <a:lvl4pPr marL="1600200" lvl="3" indent="-228600" algn="l" defTabSz="914400" eaLnBrk="1" fontAlgn="base" latinLnBrk="0" hangingPunct="1">
                        <a:lnSpc>
                          <a:spcPct val="90000"/>
                        </a:lnSpc>
                        <a:spcBef>
                          <a:spcPts val="500"/>
                        </a:spcBef>
                        <a:buClrTx/>
                        <a:buSzTx/>
                        <a:buFont typeface="Arial" panose="020B0604020202020204" pitchFamily="34" charset="0"/>
                        <a:buChar char="•"/>
                        <a:defRPr sz="1800" kern="1200">
                          <a:solidFill>
                            <a:schemeClr val="tx1"/>
                          </a:solidFill>
                          <a:latin typeface="Calibri" panose="020F0502020204030204" charset="0"/>
                          <a:ea typeface="宋体" panose="02010600030101010101" pitchFamily="2" charset="-122"/>
                          <a:sym typeface="Calibri" panose="020F0502020204030204" charset="0"/>
                        </a:defRPr>
                      </a:lvl4pPr>
                      <a:lvl5pPr marL="2057400" lvl="4" indent="-228600" algn="l" defTabSz="914400" eaLnBrk="1" fontAlgn="base" latinLnBrk="0" hangingPunct="1">
                        <a:lnSpc>
                          <a:spcPct val="90000"/>
                        </a:lnSpc>
                        <a:spcBef>
                          <a:spcPts val="500"/>
                        </a:spcBef>
                        <a:buClrTx/>
                        <a:buSzTx/>
                        <a:buFont typeface="Arial" panose="020B0604020202020204" pitchFamily="34" charset="0"/>
                        <a:buChar char="•"/>
                        <a:defRPr sz="1800" kern="1200">
                          <a:solidFill>
                            <a:schemeClr val="tx1"/>
                          </a:solidFill>
                          <a:latin typeface="Calibri" panose="020F0502020204030204" charset="0"/>
                          <a:ea typeface="宋体" panose="02010600030101010101" pitchFamily="2" charset="-122"/>
                          <a:sym typeface="Calibri" panose="020F0502020204030204" charset="0"/>
                        </a:defRPr>
                      </a:lvl5pPr>
                    </a:lstStyle>
                    <a:p>
                      <a:pPr marL="0" lvl="0" indent="0">
                        <a:lnSpc>
                          <a:spcPct val="100000"/>
                        </a:lnSpc>
                        <a:spcBef>
                          <a:spcPct val="0"/>
                        </a:spcBef>
                        <a:buFont typeface="Arial" panose="020B0604020202020204" pitchFamily="34" charset="0"/>
                        <a:buNone/>
                      </a:pPr>
                      <a:r>
                        <a:rPr lang="en-US" altLang="zh-CN" sz="1800" dirty="0">
                          <a:solidFill>
                            <a:schemeClr val="tx1"/>
                          </a:solidFill>
                          <a:latin typeface="楷体" panose="02010609060101010101" charset="-122"/>
                          <a:ea typeface="楷体" panose="02010609060101010101" charset="-122"/>
                          <a:sym typeface="宋体" panose="02010600030101010101" pitchFamily="2" charset="-122"/>
                        </a:rPr>
                        <a:t>1.</a:t>
                      </a:r>
                      <a:r>
                        <a:rPr lang="zh-CN" altLang="en-US" sz="1800" dirty="0">
                          <a:solidFill>
                            <a:schemeClr val="tx1"/>
                          </a:solidFill>
                          <a:latin typeface="楷体" panose="02010609060101010101" charset="-122"/>
                          <a:ea typeface="楷体" panose="02010609060101010101" charset="-122"/>
                          <a:sym typeface="宋体" panose="02010600030101010101" pitchFamily="2" charset="-122"/>
                        </a:rPr>
                        <a:t>根据音乐旋律的起伏画出歌曲的旋律线</a:t>
                      </a:r>
                      <a:endParaRPr lang="zh-CN" altLang="en-US" sz="1800" dirty="0">
                        <a:solidFill>
                          <a:schemeClr val="tx1"/>
                        </a:solidFill>
                        <a:latin typeface="楷体" panose="02010609060101010101" charset="-122"/>
                        <a:ea typeface="楷体" panose="02010609060101010101" charset="-122"/>
                        <a:sym typeface="宋体" panose="02010600030101010101" pitchFamily="2" charset="-122"/>
                      </a:endParaRPr>
                    </a:p>
                    <a:p>
                      <a:pPr marL="0" lvl="0" indent="0">
                        <a:lnSpc>
                          <a:spcPct val="100000"/>
                        </a:lnSpc>
                        <a:spcBef>
                          <a:spcPct val="0"/>
                        </a:spcBef>
                        <a:buFont typeface="Arial" panose="020B0604020202020204" pitchFamily="34" charset="0"/>
                        <a:buNone/>
                      </a:pPr>
                      <a:r>
                        <a:rPr lang="en-US" altLang="zh-CN" sz="1800" dirty="0">
                          <a:solidFill>
                            <a:schemeClr val="tx1"/>
                          </a:solidFill>
                          <a:latin typeface="楷体" panose="02010609060101010101" charset="-122"/>
                          <a:ea typeface="楷体" panose="02010609060101010101" charset="-122"/>
                          <a:sym typeface="宋体" panose="02010600030101010101" pitchFamily="2" charset="-122"/>
                        </a:rPr>
                        <a:t>2.</a:t>
                      </a:r>
                      <a:r>
                        <a:rPr lang="zh-CN" altLang="en-US" sz="1800" dirty="0">
                          <a:solidFill>
                            <a:schemeClr val="tx1"/>
                          </a:solidFill>
                          <a:latin typeface="楷体" panose="02010609060101010101" charset="-122"/>
                          <a:ea typeface="楷体" panose="02010609060101010101" charset="-122"/>
                          <a:sym typeface="宋体" panose="02010600030101010101" pitchFamily="2" charset="-122"/>
                        </a:rPr>
                        <a:t>根据已知的力度记号，了解不同力度记号的作用</a:t>
                      </a:r>
                      <a:endParaRPr lang="zh-CN" altLang="en-US" sz="1800" dirty="0">
                        <a:solidFill>
                          <a:schemeClr val="tx1"/>
                        </a:solidFill>
                        <a:latin typeface="楷体" panose="02010609060101010101" charset="-122"/>
                        <a:ea typeface="楷体" panose="02010609060101010101" charset="-122"/>
                        <a:sym typeface="宋体" panose="02010600030101010101" pitchFamily="2" charset="-122"/>
                      </a:endParaRPr>
                    </a:p>
                    <a:p>
                      <a:pPr marL="0" lvl="0" indent="0">
                        <a:lnSpc>
                          <a:spcPct val="100000"/>
                        </a:lnSpc>
                        <a:spcBef>
                          <a:spcPct val="0"/>
                        </a:spcBef>
                        <a:buFont typeface="Arial" panose="020B0604020202020204" pitchFamily="34" charset="0"/>
                        <a:buNone/>
                      </a:pPr>
                      <a:r>
                        <a:rPr lang="en-US" altLang="zh-CN" sz="1800" dirty="0">
                          <a:solidFill>
                            <a:schemeClr val="tx1"/>
                          </a:solidFill>
                          <a:latin typeface="楷体" panose="02010609060101010101" charset="-122"/>
                          <a:ea typeface="楷体" panose="02010609060101010101" charset="-122"/>
                          <a:sym typeface="宋体" panose="02010600030101010101" pitchFamily="2" charset="-122"/>
                        </a:rPr>
                        <a:t>3.</a:t>
                      </a:r>
                      <a:r>
                        <a:rPr lang="zh-CN" altLang="en-US" sz="1800" dirty="0">
                          <a:solidFill>
                            <a:schemeClr val="tx1"/>
                          </a:solidFill>
                          <a:latin typeface="楷体" panose="02010609060101010101" charset="-122"/>
                          <a:ea typeface="楷体" panose="02010609060101010101" charset="-122"/>
                          <a:sym typeface="宋体" panose="02010600030101010101" pitchFamily="2" charset="-122"/>
                        </a:rPr>
                        <a:t>选择合适的力度记号，创编歌曲力度</a:t>
                      </a:r>
                      <a:endParaRPr lang="zh-CN" altLang="en-US" sz="1800" dirty="0">
                        <a:solidFill>
                          <a:schemeClr val="tx1"/>
                        </a:solidFill>
                        <a:latin typeface="楷体" panose="02010609060101010101" charset="-122"/>
                        <a:ea typeface="楷体" panose="02010609060101010101" charset="-122"/>
                        <a:sym typeface="宋体" panose="02010600030101010101" pitchFamily="2" charset="-122"/>
                      </a:endParaRPr>
                    </a:p>
                    <a:p>
                      <a:pPr marL="0" lvl="0" indent="0">
                        <a:lnSpc>
                          <a:spcPct val="100000"/>
                        </a:lnSpc>
                        <a:spcBef>
                          <a:spcPct val="0"/>
                        </a:spcBef>
                        <a:buFont typeface="Arial" panose="020B0604020202020204" pitchFamily="34" charset="0"/>
                        <a:buNone/>
                      </a:pPr>
                      <a:r>
                        <a:rPr lang="en-US" altLang="zh-CN" sz="1800" dirty="0">
                          <a:solidFill>
                            <a:schemeClr val="tx1"/>
                          </a:solidFill>
                          <a:latin typeface="楷体" panose="02010609060101010101" charset="-122"/>
                          <a:ea typeface="楷体" panose="02010609060101010101" charset="-122"/>
                          <a:sym typeface="宋体" panose="02010600030101010101" pitchFamily="2" charset="-122"/>
                        </a:rPr>
                        <a:t>4.</a:t>
                      </a:r>
                      <a:r>
                        <a:rPr lang="zh-CN" altLang="en-US" sz="1800" dirty="0">
                          <a:solidFill>
                            <a:schemeClr val="tx1"/>
                          </a:solidFill>
                          <a:latin typeface="楷体" panose="02010609060101010101" charset="-122"/>
                          <a:ea typeface="楷体" panose="02010609060101010101" charset="-122"/>
                          <a:sym typeface="宋体" panose="02010600030101010101" pitchFamily="2" charset="-122"/>
                        </a:rPr>
                        <a:t>小组合作，用歌声演唱力度变化</a:t>
                      </a:r>
                      <a:endParaRPr lang="zh-CN" altLang="en-US" sz="1800" dirty="0">
                        <a:solidFill>
                          <a:schemeClr val="tx1"/>
                        </a:solidFill>
                        <a:latin typeface="楷体" panose="02010609060101010101" charset="-122"/>
                        <a:ea typeface="楷体" panose="02010609060101010101" charset="-122"/>
                        <a:sym typeface="宋体" panose="02010600030101010101" pitchFamily="2" charset="-122"/>
                      </a:endParaRPr>
                    </a:p>
                  </a:txBody>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r>
              <a:tr h="939165">
                <a:tc>
                  <a:txBody>
                    <a:bodyPr wrap="square"/>
                    <a:lstStyle>
                      <a:lvl1pPr marL="228600" lvl="0" indent="-228600" algn="l" defTabSz="914400" eaLnBrk="1" fontAlgn="base" latinLnBrk="0" hangingPunct="1">
                        <a:lnSpc>
                          <a:spcPct val="90000"/>
                        </a:lnSpc>
                        <a:spcBef>
                          <a:spcPts val="1000"/>
                        </a:spcBef>
                        <a:buClrTx/>
                        <a:buSzTx/>
                        <a:buFont typeface="Arial" panose="020B0604020202020204" pitchFamily="34" charset="0"/>
                        <a:buChar char="•"/>
                        <a:defRPr sz="2800" kern="1200">
                          <a:solidFill>
                            <a:schemeClr val="tx1"/>
                          </a:solidFill>
                          <a:latin typeface="Calibri" panose="020F0502020204030204" charset="0"/>
                          <a:ea typeface="宋体" panose="02010600030101010101" pitchFamily="2" charset="-122"/>
                          <a:sym typeface="Calibri" panose="020F0502020204030204" charset="0"/>
                        </a:defRPr>
                      </a:lvl1pPr>
                      <a:lvl2pPr marL="685800" lvl="1" indent="-228600" algn="l" defTabSz="914400" eaLnBrk="1" fontAlgn="base" latinLnBrk="0" hangingPunct="1">
                        <a:lnSpc>
                          <a:spcPct val="90000"/>
                        </a:lnSpc>
                        <a:spcBef>
                          <a:spcPts val="500"/>
                        </a:spcBef>
                        <a:buClrTx/>
                        <a:buSzTx/>
                        <a:buFont typeface="Arial" panose="020B0604020202020204" pitchFamily="34" charset="0"/>
                        <a:buChar char="•"/>
                        <a:defRPr sz="2400" kern="1200">
                          <a:solidFill>
                            <a:schemeClr val="tx1"/>
                          </a:solidFill>
                          <a:latin typeface="Calibri" panose="020F0502020204030204" charset="0"/>
                          <a:ea typeface="宋体" panose="02010600030101010101" pitchFamily="2" charset="-122"/>
                          <a:sym typeface="Calibri" panose="020F0502020204030204" charset="0"/>
                        </a:defRPr>
                      </a:lvl2pPr>
                      <a:lvl3pPr marL="1143000" lvl="2" indent="-228600" algn="l" defTabSz="914400" eaLnBrk="1" fontAlgn="base" latinLnBrk="0" hangingPunct="1">
                        <a:lnSpc>
                          <a:spcPct val="90000"/>
                        </a:lnSpc>
                        <a:spcBef>
                          <a:spcPts val="500"/>
                        </a:spcBef>
                        <a:buClrTx/>
                        <a:buSzTx/>
                        <a:buFont typeface="Arial" panose="020B0604020202020204" pitchFamily="34" charset="0"/>
                        <a:buChar char="•"/>
                        <a:defRPr sz="2000" kern="1200">
                          <a:solidFill>
                            <a:schemeClr val="tx1"/>
                          </a:solidFill>
                          <a:latin typeface="Calibri" panose="020F0502020204030204" charset="0"/>
                          <a:ea typeface="宋体" panose="02010600030101010101" pitchFamily="2" charset="-122"/>
                          <a:sym typeface="Calibri" panose="020F0502020204030204" charset="0"/>
                        </a:defRPr>
                      </a:lvl3pPr>
                      <a:lvl4pPr marL="1600200" lvl="3" indent="-228600" algn="l" defTabSz="914400" eaLnBrk="1" fontAlgn="base" latinLnBrk="0" hangingPunct="1">
                        <a:lnSpc>
                          <a:spcPct val="90000"/>
                        </a:lnSpc>
                        <a:spcBef>
                          <a:spcPts val="500"/>
                        </a:spcBef>
                        <a:buClrTx/>
                        <a:buSzTx/>
                        <a:buFont typeface="Arial" panose="020B0604020202020204" pitchFamily="34" charset="0"/>
                        <a:buChar char="•"/>
                        <a:defRPr sz="1800" kern="1200">
                          <a:solidFill>
                            <a:schemeClr val="tx1"/>
                          </a:solidFill>
                          <a:latin typeface="Calibri" panose="020F0502020204030204" charset="0"/>
                          <a:ea typeface="宋体" panose="02010600030101010101" pitchFamily="2" charset="-122"/>
                          <a:sym typeface="Calibri" panose="020F0502020204030204" charset="0"/>
                        </a:defRPr>
                      </a:lvl4pPr>
                      <a:lvl5pPr marL="2057400" lvl="4" indent="-228600" algn="l" defTabSz="914400" eaLnBrk="1" fontAlgn="base" latinLnBrk="0" hangingPunct="1">
                        <a:lnSpc>
                          <a:spcPct val="90000"/>
                        </a:lnSpc>
                        <a:spcBef>
                          <a:spcPts val="500"/>
                        </a:spcBef>
                        <a:buClrTx/>
                        <a:buSzTx/>
                        <a:buFont typeface="Arial" panose="020B0604020202020204" pitchFamily="34" charset="0"/>
                        <a:buChar char="•"/>
                        <a:defRPr sz="1800" kern="1200">
                          <a:solidFill>
                            <a:schemeClr val="tx1"/>
                          </a:solidFill>
                          <a:latin typeface="Calibri" panose="020F0502020204030204" charset="0"/>
                          <a:ea typeface="宋体" panose="02010600030101010101" pitchFamily="2" charset="-122"/>
                          <a:sym typeface="Calibri" panose="020F0502020204030204" charset="0"/>
                        </a:defRPr>
                      </a:lvl5pPr>
                    </a:lstStyle>
                    <a:p>
                      <a:pPr marL="0" lvl="0" indent="0" algn="ctr">
                        <a:lnSpc>
                          <a:spcPct val="100000"/>
                        </a:lnSpc>
                        <a:spcBef>
                          <a:spcPct val="0"/>
                        </a:spcBef>
                        <a:buFont typeface="Arial" panose="020B0604020202020204" pitchFamily="34" charset="0"/>
                        <a:buNone/>
                      </a:pPr>
                      <a:r>
                        <a:rPr lang="zh-CN" altLang="en-US" sz="1800">
                          <a:solidFill>
                            <a:schemeClr val="tx1"/>
                          </a:solidFill>
                          <a:latin typeface="楷体" panose="02010609060101010101" charset="-122"/>
                          <a:ea typeface="楷体" panose="02010609060101010101" charset="-122"/>
                          <a:sym typeface="宋体" panose="02010600030101010101" pitchFamily="2" charset="-122"/>
                        </a:rPr>
                        <a:t>旋律线</a:t>
                      </a:r>
                      <a:endParaRPr lang="zh-CN" altLang="en-US" sz="1800">
                        <a:solidFill>
                          <a:schemeClr val="tx1"/>
                        </a:solidFill>
                        <a:latin typeface="楷体" panose="02010609060101010101" charset="-122"/>
                        <a:ea typeface="楷体" panose="02010609060101010101" charset="-122"/>
                        <a:sym typeface="宋体" panose="02010600030101010101" pitchFamily="2" charset="-122"/>
                      </a:endParaRPr>
                    </a:p>
                  </a:txBody>
                  <a:tcPr marL="0" marR="0" marT="0" marB="1" vert="horz" anchor="ctr" anchorCtr="1">
                    <a:lnL w="12700" cap="flat" cmpd="sng">
                      <a:solidFill>
                        <a:srgbClr val="080000"/>
                      </a:solidFill>
                      <a:prstDash val="solid"/>
                      <a:miter/>
                      <a:headEnd type="none" w="med" len="med"/>
                      <a:tailEnd type="none" w="med" len="med"/>
                    </a:lnL>
                    <a:lnR w="12700" cap="flat" cmpd="sng">
                      <a:solidFill>
                        <a:srgbClr val="08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gridSpan="5">
                  <a:txBody>
                    <a:bodyPr wrap="square"/>
                    <a:lstStyle>
                      <a:lvl1pPr marL="228600" lvl="0" indent="-228600" algn="l" defTabSz="914400" eaLnBrk="1" fontAlgn="base" latinLnBrk="0" hangingPunct="1">
                        <a:lnSpc>
                          <a:spcPct val="90000"/>
                        </a:lnSpc>
                        <a:spcBef>
                          <a:spcPts val="1000"/>
                        </a:spcBef>
                        <a:buClrTx/>
                        <a:buSzTx/>
                        <a:buFont typeface="Arial" panose="020B0604020202020204" pitchFamily="34" charset="0"/>
                        <a:buChar char="•"/>
                        <a:defRPr sz="2800" kern="1200">
                          <a:solidFill>
                            <a:schemeClr val="tx1"/>
                          </a:solidFill>
                          <a:latin typeface="Calibri" panose="020F0502020204030204" charset="0"/>
                          <a:ea typeface="宋体" panose="02010600030101010101" pitchFamily="2" charset="-122"/>
                          <a:sym typeface="Calibri" panose="020F0502020204030204" charset="0"/>
                        </a:defRPr>
                      </a:lvl1pPr>
                      <a:lvl2pPr marL="685800" lvl="1" indent="-228600" algn="l" defTabSz="914400" eaLnBrk="1" fontAlgn="base" latinLnBrk="0" hangingPunct="1">
                        <a:lnSpc>
                          <a:spcPct val="90000"/>
                        </a:lnSpc>
                        <a:spcBef>
                          <a:spcPts val="500"/>
                        </a:spcBef>
                        <a:buClrTx/>
                        <a:buSzTx/>
                        <a:buFont typeface="Arial" panose="020B0604020202020204" pitchFamily="34" charset="0"/>
                        <a:buChar char="•"/>
                        <a:defRPr sz="2400" kern="1200">
                          <a:solidFill>
                            <a:schemeClr val="tx1"/>
                          </a:solidFill>
                          <a:latin typeface="Calibri" panose="020F0502020204030204" charset="0"/>
                          <a:ea typeface="宋体" panose="02010600030101010101" pitchFamily="2" charset="-122"/>
                          <a:sym typeface="Calibri" panose="020F0502020204030204" charset="0"/>
                        </a:defRPr>
                      </a:lvl2pPr>
                      <a:lvl3pPr marL="1143000" lvl="2" indent="-228600" algn="l" defTabSz="914400" eaLnBrk="1" fontAlgn="base" latinLnBrk="0" hangingPunct="1">
                        <a:lnSpc>
                          <a:spcPct val="90000"/>
                        </a:lnSpc>
                        <a:spcBef>
                          <a:spcPts val="500"/>
                        </a:spcBef>
                        <a:buClrTx/>
                        <a:buSzTx/>
                        <a:buFont typeface="Arial" panose="020B0604020202020204" pitchFamily="34" charset="0"/>
                        <a:buChar char="•"/>
                        <a:defRPr sz="2000" kern="1200">
                          <a:solidFill>
                            <a:schemeClr val="tx1"/>
                          </a:solidFill>
                          <a:latin typeface="Calibri" panose="020F0502020204030204" charset="0"/>
                          <a:ea typeface="宋体" panose="02010600030101010101" pitchFamily="2" charset="-122"/>
                          <a:sym typeface="Calibri" panose="020F0502020204030204" charset="0"/>
                        </a:defRPr>
                      </a:lvl3pPr>
                      <a:lvl4pPr marL="1600200" lvl="3" indent="-228600" algn="l" defTabSz="914400" eaLnBrk="1" fontAlgn="base" latinLnBrk="0" hangingPunct="1">
                        <a:lnSpc>
                          <a:spcPct val="90000"/>
                        </a:lnSpc>
                        <a:spcBef>
                          <a:spcPts val="500"/>
                        </a:spcBef>
                        <a:buClrTx/>
                        <a:buSzTx/>
                        <a:buFont typeface="Arial" panose="020B0604020202020204" pitchFamily="34" charset="0"/>
                        <a:buChar char="•"/>
                        <a:defRPr sz="1800" kern="1200">
                          <a:solidFill>
                            <a:schemeClr val="tx1"/>
                          </a:solidFill>
                          <a:latin typeface="Calibri" panose="020F0502020204030204" charset="0"/>
                          <a:ea typeface="宋体" panose="02010600030101010101" pitchFamily="2" charset="-122"/>
                          <a:sym typeface="Calibri" panose="020F0502020204030204" charset="0"/>
                        </a:defRPr>
                      </a:lvl4pPr>
                      <a:lvl5pPr marL="2057400" lvl="4" indent="-228600" algn="l" defTabSz="914400" eaLnBrk="1" fontAlgn="base" latinLnBrk="0" hangingPunct="1">
                        <a:lnSpc>
                          <a:spcPct val="90000"/>
                        </a:lnSpc>
                        <a:spcBef>
                          <a:spcPts val="500"/>
                        </a:spcBef>
                        <a:buClrTx/>
                        <a:buSzTx/>
                        <a:buFont typeface="Arial" panose="020B0604020202020204" pitchFamily="34" charset="0"/>
                        <a:buChar char="•"/>
                        <a:defRPr sz="1800" kern="1200">
                          <a:solidFill>
                            <a:schemeClr val="tx1"/>
                          </a:solidFill>
                          <a:latin typeface="Calibri" panose="020F0502020204030204" charset="0"/>
                          <a:ea typeface="宋体" panose="02010600030101010101" pitchFamily="2" charset="-122"/>
                          <a:sym typeface="Calibri" panose="020F0502020204030204" charset="0"/>
                        </a:defRPr>
                      </a:lvl5pPr>
                    </a:lstStyle>
                    <a:p>
                      <a:pPr marL="0" lvl="0" indent="0">
                        <a:lnSpc>
                          <a:spcPct val="100000"/>
                        </a:lnSpc>
                        <a:spcBef>
                          <a:spcPct val="0"/>
                        </a:spcBef>
                        <a:buFont typeface="Arial" panose="020B0604020202020204" pitchFamily="34" charset="0"/>
                        <a:buNone/>
                      </a:pPr>
                      <a:endParaRPr lang="zh-CN" altLang="en-US" sz="1800" dirty="0">
                        <a:solidFill>
                          <a:schemeClr val="tx1"/>
                        </a:solidFill>
                        <a:latin typeface="楷体" panose="02010609060101010101" charset="-122"/>
                        <a:ea typeface="楷体" panose="02010609060101010101" charset="-122"/>
                        <a:sym typeface="宋体" panose="02010600030101010101" pitchFamily="2" charset="-122"/>
                      </a:endParaRPr>
                    </a:p>
                  </a:txBody>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r>
              <a:tr h="1897380">
                <a:tc>
                  <a:txBody>
                    <a:bodyPr/>
                    <a:p>
                      <a:pPr marL="0" lvl="0" indent="0" algn="ctr">
                        <a:lnSpc>
                          <a:spcPct val="100000"/>
                        </a:lnSpc>
                        <a:spcBef>
                          <a:spcPct val="0"/>
                        </a:spcBef>
                        <a:buFont typeface="Arial" panose="020B0604020202020204" pitchFamily="34" charset="0"/>
                        <a:buNone/>
                      </a:pPr>
                      <a:r>
                        <a:rPr lang="zh-CN" altLang="en-US" sz="1800">
                          <a:solidFill>
                            <a:schemeClr val="tx1"/>
                          </a:solidFill>
                          <a:latin typeface="楷体" panose="02010609060101010101" charset="-122"/>
                          <a:ea typeface="楷体" panose="02010609060101010101" charset="-122"/>
                          <a:sym typeface="宋体" panose="02010600030101010101" pitchFamily="2" charset="-122"/>
                        </a:rPr>
                        <a:t>创编力度记号</a:t>
                      </a:r>
                      <a:endParaRPr lang="zh-CN" altLang="en-US" sz="1800">
                        <a:solidFill>
                          <a:schemeClr val="tx1"/>
                        </a:solidFill>
                        <a:latin typeface="楷体" panose="02010609060101010101" charset="-122"/>
                        <a:ea typeface="楷体" panose="02010609060101010101" charset="-122"/>
                        <a:sym typeface="宋体" panose="02010600030101010101" pitchFamily="2" charset="-122"/>
                      </a:endParaRPr>
                    </a:p>
                  </a:txBody>
                  <a:tcPr marL="0" marR="0" marT="0" marB="1" vert="horz" anchor="ctr" anchorCtr="1">
                    <a:lnL w="12700" cap="flat" cmpd="sng">
                      <a:solidFill>
                        <a:srgbClr val="080000"/>
                      </a:solidFill>
                      <a:prstDash val="solid"/>
                      <a:miter/>
                      <a:headEnd type="none" w="med" len="med"/>
                      <a:tailEnd type="none" w="med" len="med"/>
                    </a:lnL>
                    <a:lnR w="12700" cap="flat" cmpd="sng">
                      <a:solidFill>
                        <a:srgbClr val="08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gridSpan="5">
                  <a:txBody>
                    <a:bodyPr/>
                    <a:p>
                      <a:pPr marL="0" lvl="0" indent="0">
                        <a:lnSpc>
                          <a:spcPct val="100000"/>
                        </a:lnSpc>
                        <a:spcBef>
                          <a:spcPct val="0"/>
                        </a:spcBef>
                        <a:buFont typeface="Arial" panose="020B0604020202020204" pitchFamily="34" charset="0"/>
                        <a:buNone/>
                      </a:pPr>
                      <a:endParaRPr lang="zh-CN" altLang="en-US" sz="1800" dirty="0">
                        <a:solidFill>
                          <a:schemeClr val="tx1"/>
                        </a:solidFill>
                        <a:latin typeface="楷体" panose="02010609060101010101" charset="-122"/>
                        <a:ea typeface="楷体" panose="02010609060101010101" charset="-122"/>
                        <a:sym typeface="宋体" panose="02010600030101010101" pitchFamily="2" charset="-122"/>
                      </a:endParaRPr>
                    </a:p>
                  </a:txBody>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r>
              <a:tr h="1250950">
                <a:tc>
                  <a:txBody>
                    <a:bodyPr wrap="square"/>
                    <a:lstStyle>
                      <a:lvl1pPr marL="228600" lvl="0" indent="-228600" algn="l" defTabSz="914400" eaLnBrk="1" fontAlgn="base" latinLnBrk="0" hangingPunct="1">
                        <a:lnSpc>
                          <a:spcPct val="90000"/>
                        </a:lnSpc>
                        <a:spcBef>
                          <a:spcPts val="1000"/>
                        </a:spcBef>
                        <a:buClrTx/>
                        <a:buSzTx/>
                        <a:buFont typeface="Arial" panose="020B0604020202020204" pitchFamily="34" charset="0"/>
                        <a:buChar char="•"/>
                        <a:defRPr sz="2800" kern="1200">
                          <a:solidFill>
                            <a:schemeClr val="tx1"/>
                          </a:solidFill>
                          <a:latin typeface="Calibri" panose="020F0502020204030204" charset="0"/>
                          <a:ea typeface="宋体" panose="02010600030101010101" pitchFamily="2" charset="-122"/>
                          <a:sym typeface="Calibri" panose="020F0502020204030204" charset="0"/>
                        </a:defRPr>
                      </a:lvl1pPr>
                      <a:lvl2pPr marL="685800" lvl="1" indent="-228600" algn="l" defTabSz="914400" eaLnBrk="1" fontAlgn="base" latinLnBrk="0" hangingPunct="1">
                        <a:lnSpc>
                          <a:spcPct val="90000"/>
                        </a:lnSpc>
                        <a:spcBef>
                          <a:spcPts val="500"/>
                        </a:spcBef>
                        <a:buClrTx/>
                        <a:buSzTx/>
                        <a:buFont typeface="Arial" panose="020B0604020202020204" pitchFamily="34" charset="0"/>
                        <a:buChar char="•"/>
                        <a:defRPr sz="2400" kern="1200">
                          <a:solidFill>
                            <a:schemeClr val="tx1"/>
                          </a:solidFill>
                          <a:latin typeface="Calibri" panose="020F0502020204030204" charset="0"/>
                          <a:ea typeface="宋体" panose="02010600030101010101" pitchFamily="2" charset="-122"/>
                          <a:sym typeface="Calibri" panose="020F0502020204030204" charset="0"/>
                        </a:defRPr>
                      </a:lvl2pPr>
                      <a:lvl3pPr marL="1143000" lvl="2" indent="-228600" algn="l" defTabSz="914400" eaLnBrk="1" fontAlgn="base" latinLnBrk="0" hangingPunct="1">
                        <a:lnSpc>
                          <a:spcPct val="90000"/>
                        </a:lnSpc>
                        <a:spcBef>
                          <a:spcPts val="500"/>
                        </a:spcBef>
                        <a:buClrTx/>
                        <a:buSzTx/>
                        <a:buFont typeface="Arial" panose="020B0604020202020204" pitchFamily="34" charset="0"/>
                        <a:buChar char="•"/>
                        <a:defRPr sz="2000" kern="1200">
                          <a:solidFill>
                            <a:schemeClr val="tx1"/>
                          </a:solidFill>
                          <a:latin typeface="Calibri" panose="020F0502020204030204" charset="0"/>
                          <a:ea typeface="宋体" panose="02010600030101010101" pitchFamily="2" charset="-122"/>
                          <a:sym typeface="Calibri" panose="020F0502020204030204" charset="0"/>
                        </a:defRPr>
                      </a:lvl3pPr>
                      <a:lvl4pPr marL="1600200" lvl="3" indent="-228600" algn="l" defTabSz="914400" eaLnBrk="1" fontAlgn="base" latinLnBrk="0" hangingPunct="1">
                        <a:lnSpc>
                          <a:spcPct val="90000"/>
                        </a:lnSpc>
                        <a:spcBef>
                          <a:spcPts val="500"/>
                        </a:spcBef>
                        <a:buClrTx/>
                        <a:buSzTx/>
                        <a:buFont typeface="Arial" panose="020B0604020202020204" pitchFamily="34" charset="0"/>
                        <a:buChar char="•"/>
                        <a:defRPr sz="1800" kern="1200">
                          <a:solidFill>
                            <a:schemeClr val="tx1"/>
                          </a:solidFill>
                          <a:latin typeface="Calibri" panose="020F0502020204030204" charset="0"/>
                          <a:ea typeface="宋体" panose="02010600030101010101" pitchFamily="2" charset="-122"/>
                          <a:sym typeface="Calibri" panose="020F0502020204030204" charset="0"/>
                        </a:defRPr>
                      </a:lvl4pPr>
                      <a:lvl5pPr marL="2057400" lvl="4" indent="-228600" algn="l" defTabSz="914400" eaLnBrk="1" fontAlgn="base" latinLnBrk="0" hangingPunct="1">
                        <a:lnSpc>
                          <a:spcPct val="90000"/>
                        </a:lnSpc>
                        <a:spcBef>
                          <a:spcPts val="500"/>
                        </a:spcBef>
                        <a:buClrTx/>
                        <a:buSzTx/>
                        <a:buFont typeface="Arial" panose="020B0604020202020204" pitchFamily="34" charset="0"/>
                        <a:buChar char="•"/>
                        <a:defRPr sz="1800" kern="1200">
                          <a:solidFill>
                            <a:schemeClr val="tx1"/>
                          </a:solidFill>
                          <a:latin typeface="Calibri" panose="020F0502020204030204" charset="0"/>
                          <a:ea typeface="宋体" panose="02010600030101010101" pitchFamily="2" charset="-122"/>
                          <a:sym typeface="Calibri" panose="020F0502020204030204" charset="0"/>
                        </a:defRPr>
                      </a:lvl5pPr>
                    </a:lstStyle>
                    <a:p>
                      <a:pPr marL="0" lvl="0" indent="0" algn="ctr">
                        <a:lnSpc>
                          <a:spcPct val="100000"/>
                        </a:lnSpc>
                        <a:spcBef>
                          <a:spcPct val="0"/>
                        </a:spcBef>
                        <a:buFont typeface="Arial" panose="020B0604020202020204" pitchFamily="34" charset="0"/>
                        <a:buNone/>
                      </a:pPr>
                      <a:r>
                        <a:rPr lang="zh-CN" altLang="en-US" sz="1800">
                          <a:latin typeface="楷体" panose="02010609060101010101" charset="-122"/>
                          <a:ea typeface="楷体" panose="02010609060101010101" charset="-122"/>
                          <a:sym typeface="宋体" panose="02010600030101010101" pitchFamily="2" charset="-122"/>
                        </a:rPr>
                        <a:t>一句话说说音乐记号的作用：</a:t>
                      </a:r>
                      <a:endParaRPr lang="zh-CN" altLang="en-US" sz="1800">
                        <a:solidFill>
                          <a:schemeClr val="tx1"/>
                        </a:solidFill>
                        <a:latin typeface="楷体" panose="02010609060101010101" charset="-122"/>
                        <a:ea typeface="楷体" panose="02010609060101010101" charset="-122"/>
                        <a:sym typeface="宋体" panose="02010600030101010101" pitchFamily="2" charset="-122"/>
                      </a:endParaRPr>
                    </a:p>
                  </a:txBody>
                  <a:tcPr marL="0" marR="0" marT="0" marB="1" vert="horz" anchor="ctr" anchorCtr="1">
                    <a:lnL w="12700" cap="flat" cmpd="sng">
                      <a:solidFill>
                        <a:srgbClr val="080000"/>
                      </a:solidFill>
                      <a:prstDash val="solid"/>
                      <a:miter/>
                      <a:headEnd type="none" w="med" len="med"/>
                      <a:tailEnd type="none" w="med" len="med"/>
                    </a:lnL>
                    <a:lnR w="12700" cap="flat" cmpd="sng">
                      <a:solidFill>
                        <a:srgbClr val="08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gridSpan="5">
                  <a:txBody>
                    <a:bodyPr wrap="square"/>
                    <a:lstStyle>
                      <a:lvl1pPr marL="228600" lvl="0" indent="-228600" algn="l" defTabSz="914400" eaLnBrk="1" fontAlgn="base" latinLnBrk="0" hangingPunct="1">
                        <a:lnSpc>
                          <a:spcPct val="90000"/>
                        </a:lnSpc>
                        <a:spcBef>
                          <a:spcPts val="1000"/>
                        </a:spcBef>
                        <a:buClrTx/>
                        <a:buSzTx/>
                        <a:buFont typeface="Arial" panose="020B0604020202020204" pitchFamily="34" charset="0"/>
                        <a:buChar char="•"/>
                        <a:defRPr sz="2800" kern="1200">
                          <a:solidFill>
                            <a:schemeClr val="tx1"/>
                          </a:solidFill>
                          <a:latin typeface="Calibri" panose="020F0502020204030204" charset="0"/>
                          <a:ea typeface="宋体" panose="02010600030101010101" pitchFamily="2" charset="-122"/>
                          <a:sym typeface="Calibri" panose="020F0502020204030204" charset="0"/>
                        </a:defRPr>
                      </a:lvl1pPr>
                      <a:lvl2pPr marL="685800" lvl="1" indent="-228600" algn="l" defTabSz="914400" eaLnBrk="1" fontAlgn="base" latinLnBrk="0" hangingPunct="1">
                        <a:lnSpc>
                          <a:spcPct val="90000"/>
                        </a:lnSpc>
                        <a:spcBef>
                          <a:spcPts val="500"/>
                        </a:spcBef>
                        <a:buClrTx/>
                        <a:buSzTx/>
                        <a:buFont typeface="Arial" panose="020B0604020202020204" pitchFamily="34" charset="0"/>
                        <a:buChar char="•"/>
                        <a:defRPr sz="2400" kern="1200">
                          <a:solidFill>
                            <a:schemeClr val="tx1"/>
                          </a:solidFill>
                          <a:latin typeface="Calibri" panose="020F0502020204030204" charset="0"/>
                          <a:ea typeface="宋体" panose="02010600030101010101" pitchFamily="2" charset="-122"/>
                          <a:sym typeface="Calibri" panose="020F0502020204030204" charset="0"/>
                        </a:defRPr>
                      </a:lvl2pPr>
                      <a:lvl3pPr marL="1143000" lvl="2" indent="-228600" algn="l" defTabSz="914400" eaLnBrk="1" fontAlgn="base" latinLnBrk="0" hangingPunct="1">
                        <a:lnSpc>
                          <a:spcPct val="90000"/>
                        </a:lnSpc>
                        <a:spcBef>
                          <a:spcPts val="500"/>
                        </a:spcBef>
                        <a:buClrTx/>
                        <a:buSzTx/>
                        <a:buFont typeface="Arial" panose="020B0604020202020204" pitchFamily="34" charset="0"/>
                        <a:buChar char="•"/>
                        <a:defRPr sz="2000" kern="1200">
                          <a:solidFill>
                            <a:schemeClr val="tx1"/>
                          </a:solidFill>
                          <a:latin typeface="Calibri" panose="020F0502020204030204" charset="0"/>
                          <a:ea typeface="宋体" panose="02010600030101010101" pitchFamily="2" charset="-122"/>
                          <a:sym typeface="Calibri" panose="020F0502020204030204" charset="0"/>
                        </a:defRPr>
                      </a:lvl3pPr>
                      <a:lvl4pPr marL="1600200" lvl="3" indent="-228600" algn="l" defTabSz="914400" eaLnBrk="1" fontAlgn="base" latinLnBrk="0" hangingPunct="1">
                        <a:lnSpc>
                          <a:spcPct val="90000"/>
                        </a:lnSpc>
                        <a:spcBef>
                          <a:spcPts val="500"/>
                        </a:spcBef>
                        <a:buClrTx/>
                        <a:buSzTx/>
                        <a:buFont typeface="Arial" panose="020B0604020202020204" pitchFamily="34" charset="0"/>
                        <a:buChar char="•"/>
                        <a:defRPr sz="1800" kern="1200">
                          <a:solidFill>
                            <a:schemeClr val="tx1"/>
                          </a:solidFill>
                          <a:latin typeface="Calibri" panose="020F0502020204030204" charset="0"/>
                          <a:ea typeface="宋体" panose="02010600030101010101" pitchFamily="2" charset="-122"/>
                          <a:sym typeface="Calibri" panose="020F0502020204030204" charset="0"/>
                        </a:defRPr>
                      </a:lvl4pPr>
                      <a:lvl5pPr marL="2057400" lvl="4" indent="-228600" algn="l" defTabSz="914400" eaLnBrk="1" fontAlgn="base" latinLnBrk="0" hangingPunct="1">
                        <a:lnSpc>
                          <a:spcPct val="90000"/>
                        </a:lnSpc>
                        <a:spcBef>
                          <a:spcPts val="500"/>
                        </a:spcBef>
                        <a:buClrTx/>
                        <a:buSzTx/>
                        <a:buFont typeface="Arial" panose="020B0604020202020204" pitchFamily="34" charset="0"/>
                        <a:buChar char="•"/>
                        <a:defRPr sz="1800" kern="1200">
                          <a:solidFill>
                            <a:schemeClr val="tx1"/>
                          </a:solidFill>
                          <a:latin typeface="Calibri" panose="020F0502020204030204" charset="0"/>
                          <a:ea typeface="宋体" panose="02010600030101010101" pitchFamily="2" charset="-122"/>
                          <a:sym typeface="Calibri" panose="020F0502020204030204" charset="0"/>
                        </a:defRPr>
                      </a:lvl5pPr>
                    </a:lstStyle>
                    <a:p>
                      <a:pPr marL="0" lvl="0" indent="0">
                        <a:lnSpc>
                          <a:spcPct val="100000"/>
                        </a:lnSpc>
                        <a:spcBef>
                          <a:spcPct val="0"/>
                        </a:spcBef>
                        <a:buFont typeface="Arial" panose="020B0604020202020204" pitchFamily="34" charset="0"/>
                        <a:buNone/>
                      </a:pPr>
                      <a:endParaRPr lang="zh-CN" altLang="en-US" sz="1800">
                        <a:solidFill>
                          <a:schemeClr val="tx1"/>
                        </a:solidFill>
                        <a:latin typeface="楷体" panose="02010609060101010101" charset="-122"/>
                        <a:ea typeface="楷体" panose="02010609060101010101" charset="-122"/>
                        <a:sym typeface="宋体" panose="02010600030101010101" pitchFamily="2" charset="-122"/>
                      </a:endParaRPr>
                    </a:p>
                  </a:txBody>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r>
            </a:tbl>
          </a:graphicData>
        </a:graphic>
      </p:graphicFrame>
      <p:sp>
        <p:nvSpPr>
          <p:cNvPr id="19574" name="Freeform 118"/>
          <p:cNvSpPr/>
          <p:nvPr/>
        </p:nvSpPr>
        <p:spPr>
          <a:xfrm>
            <a:off x="2908935" y="2739390"/>
            <a:ext cx="7840980" cy="792480"/>
          </a:xfrm>
          <a:custGeom>
            <a:avLst/>
            <a:gdLst>
              <a:gd name="txL" fmla="*/ 0 w 3966"/>
              <a:gd name="txT" fmla="*/ 0 h 597"/>
              <a:gd name="txR" fmla="*/ 3966 w 3966"/>
              <a:gd name="txB" fmla="*/ 597 h 597"/>
            </a:gdLst>
            <a:ahLst/>
            <a:cxnLst>
              <a:cxn ang="0">
                <a:pos x="0" y="2147483647"/>
              </a:cxn>
              <a:cxn ang="0">
                <a:pos x="2147483647" y="2147483647"/>
              </a:cxn>
              <a:cxn ang="0">
                <a:pos x="2147483647" y="2147483647"/>
              </a:cxn>
              <a:cxn ang="0">
                <a:pos x="2147483647" y="2147483647"/>
              </a:cxn>
              <a:cxn ang="0">
                <a:pos x="2147483647" y="2147483647"/>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3966" h="597">
                <a:moveTo>
                  <a:pt x="0" y="136"/>
                </a:moveTo>
                <a:cubicBezTo>
                  <a:pt x="98" y="117"/>
                  <a:pt x="196" y="98"/>
                  <a:pt x="272" y="136"/>
                </a:cubicBezTo>
                <a:cubicBezTo>
                  <a:pt x="348" y="174"/>
                  <a:pt x="401" y="347"/>
                  <a:pt x="454" y="362"/>
                </a:cubicBezTo>
                <a:cubicBezTo>
                  <a:pt x="507" y="377"/>
                  <a:pt x="530" y="196"/>
                  <a:pt x="590" y="226"/>
                </a:cubicBezTo>
                <a:cubicBezTo>
                  <a:pt x="650" y="256"/>
                  <a:pt x="719" y="582"/>
                  <a:pt x="817" y="544"/>
                </a:cubicBezTo>
                <a:cubicBezTo>
                  <a:pt x="915" y="506"/>
                  <a:pt x="1082" y="0"/>
                  <a:pt x="1180" y="0"/>
                </a:cubicBezTo>
                <a:cubicBezTo>
                  <a:pt x="1278" y="0"/>
                  <a:pt x="1338" y="491"/>
                  <a:pt x="1406" y="544"/>
                </a:cubicBezTo>
                <a:cubicBezTo>
                  <a:pt x="1474" y="597"/>
                  <a:pt x="1543" y="325"/>
                  <a:pt x="1588" y="317"/>
                </a:cubicBezTo>
                <a:cubicBezTo>
                  <a:pt x="1633" y="309"/>
                  <a:pt x="1621" y="515"/>
                  <a:pt x="1678" y="498"/>
                </a:cubicBezTo>
                <a:cubicBezTo>
                  <a:pt x="1735" y="481"/>
                  <a:pt x="1829" y="264"/>
                  <a:pt x="1930" y="218"/>
                </a:cubicBezTo>
                <a:cubicBezTo>
                  <a:pt x="2031" y="172"/>
                  <a:pt x="2179" y="181"/>
                  <a:pt x="2285" y="221"/>
                </a:cubicBezTo>
                <a:cubicBezTo>
                  <a:pt x="2391" y="261"/>
                  <a:pt x="2481" y="453"/>
                  <a:pt x="2566" y="459"/>
                </a:cubicBezTo>
                <a:cubicBezTo>
                  <a:pt x="2651" y="465"/>
                  <a:pt x="2708" y="263"/>
                  <a:pt x="2794" y="258"/>
                </a:cubicBezTo>
                <a:cubicBezTo>
                  <a:pt x="2880" y="253"/>
                  <a:pt x="2974" y="437"/>
                  <a:pt x="3082" y="431"/>
                </a:cubicBezTo>
                <a:cubicBezTo>
                  <a:pt x="3190" y="425"/>
                  <a:pt x="3297" y="209"/>
                  <a:pt x="3444" y="223"/>
                </a:cubicBezTo>
                <a:cubicBezTo>
                  <a:pt x="3591" y="237"/>
                  <a:pt x="3857" y="457"/>
                  <a:pt x="3966" y="518"/>
                </a:cubicBezTo>
              </a:path>
            </a:pathLst>
          </a:custGeom>
          <a:noFill/>
          <a:ln w="25400" cap="flat" cmpd="sng">
            <a:solidFill>
              <a:schemeClr val="tx1">
                <a:alpha val="100000"/>
              </a:schemeClr>
            </a:solidFill>
            <a:prstDash val="solid"/>
            <a:round/>
            <a:headEnd type="none" w="med" len="med"/>
            <a:tailEnd type="none" w="med" len="med"/>
          </a:ln>
        </p:spPr>
        <p:txBody>
          <a:bodyPr/>
          <a:p>
            <a:endParaRPr lang="zh-CN" altLang="en-US"/>
          </a:p>
        </p:txBody>
      </p:sp>
      <p:pic>
        <p:nvPicPr>
          <p:cNvPr id="12" name="Picture 98" descr="15"/>
          <p:cNvPicPr>
            <a:picLocks noChangeAspect="1"/>
          </p:cNvPicPr>
          <p:nvPr/>
        </p:nvPicPr>
        <p:blipFill>
          <a:blip r:embed="rId1"/>
          <a:srcRect t="23635" b="67173"/>
          <a:stretch>
            <a:fillRect/>
          </a:stretch>
        </p:blipFill>
        <p:spPr>
          <a:xfrm>
            <a:off x="2804160" y="3935095"/>
            <a:ext cx="8051165" cy="469265"/>
          </a:xfrm>
          <a:prstGeom prst="rect">
            <a:avLst/>
          </a:prstGeom>
          <a:noFill/>
          <a:ln w="9525">
            <a:noFill/>
          </a:ln>
        </p:spPr>
      </p:pic>
      <p:pic>
        <p:nvPicPr>
          <p:cNvPr id="13" name="Picture 98" descr="15"/>
          <p:cNvPicPr>
            <a:picLocks noChangeAspect="1"/>
          </p:cNvPicPr>
          <p:nvPr/>
        </p:nvPicPr>
        <p:blipFill>
          <a:blip r:embed="rId1"/>
          <a:srcRect l="789" t="65179" r="-789" b="23638"/>
          <a:stretch>
            <a:fillRect/>
          </a:stretch>
        </p:blipFill>
        <p:spPr>
          <a:xfrm>
            <a:off x="2804160" y="4806315"/>
            <a:ext cx="8051165" cy="570865"/>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5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9" name="组合 8"/>
          <p:cNvGrpSpPr/>
          <p:nvPr/>
        </p:nvGrpSpPr>
        <p:grpSpPr>
          <a:xfrm>
            <a:off x="-676275" y="-812800"/>
            <a:ext cx="13439140" cy="2832100"/>
            <a:chOff x="-1065" y="-1280"/>
            <a:chExt cx="21164" cy="4460"/>
          </a:xfrm>
        </p:grpSpPr>
        <p:cxnSp>
          <p:nvCxnSpPr>
            <p:cNvPr id="8" name="直接连接符 7"/>
            <p:cNvCxnSpPr/>
            <p:nvPr/>
          </p:nvCxnSpPr>
          <p:spPr>
            <a:xfrm>
              <a:off x="3195" y="1121"/>
              <a:ext cx="15120" cy="39"/>
            </a:xfrm>
            <a:prstGeom prst="line">
              <a:avLst/>
            </a:prstGeom>
            <a:ln w="50800" cmpd="sng">
              <a:solidFill>
                <a:schemeClr val="accent2"/>
              </a:solidFill>
              <a:prstDash val="solid"/>
            </a:ln>
          </p:spPr>
          <p:style>
            <a:lnRef idx="1">
              <a:schemeClr val="accent1"/>
            </a:lnRef>
            <a:fillRef idx="0">
              <a:schemeClr val="accent1"/>
            </a:fillRef>
            <a:effectRef idx="0">
              <a:schemeClr val="accent1"/>
            </a:effectRef>
            <a:fontRef idx="minor">
              <a:schemeClr val="tx1"/>
            </a:fontRef>
          </p:style>
        </p:cxnSp>
        <p:sp>
          <p:nvSpPr>
            <p:cNvPr id="6" name="椭圆 5"/>
            <p:cNvSpPr/>
            <p:nvPr/>
          </p:nvSpPr>
          <p:spPr>
            <a:xfrm>
              <a:off x="1908" y="-440"/>
              <a:ext cx="2056" cy="1896"/>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椭圆 6"/>
            <p:cNvSpPr/>
            <p:nvPr/>
          </p:nvSpPr>
          <p:spPr>
            <a:xfrm>
              <a:off x="1333" y="897"/>
              <a:ext cx="2310" cy="2283"/>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椭圆 3"/>
            <p:cNvSpPr/>
            <p:nvPr/>
          </p:nvSpPr>
          <p:spPr>
            <a:xfrm>
              <a:off x="-1065" y="-1280"/>
              <a:ext cx="3645" cy="357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椭圆 4"/>
            <p:cNvSpPr/>
            <p:nvPr/>
          </p:nvSpPr>
          <p:spPr>
            <a:xfrm>
              <a:off x="17386" y="-860"/>
              <a:ext cx="2713" cy="273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10" name="矩形 9"/>
          <p:cNvSpPr/>
          <p:nvPr/>
        </p:nvSpPr>
        <p:spPr>
          <a:xfrm>
            <a:off x="1672590" y="115570"/>
            <a:ext cx="10036810" cy="579120"/>
          </a:xfrm>
          <a:prstGeom prst="rect">
            <a:avLst/>
          </a:prstGeom>
          <a:noFill/>
          <a:ln>
            <a:noFill/>
          </a:ln>
        </p:spPr>
        <p:txBody>
          <a:bodyPr wrap="square" rtlCol="0" anchor="t">
            <a:spAutoFit/>
          </a:bodyPr>
          <a:p>
            <a:pPr algn="ctr"/>
            <a:r>
              <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《音乐记号让歌声更动听》</a:t>
            </a:r>
            <a:r>
              <a:rPr lang="en-US" altLang="zh-CN"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a:t>
            </a:r>
            <a:r>
              <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a:t>
            </a:r>
            <a:r>
              <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sym typeface="+mn-ea"/>
              </a:rPr>
              <a:t>连绵的延音记号</a:t>
            </a:r>
            <a:r>
              <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a:t>
            </a:r>
            <a:endPar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endParaRPr>
          </a:p>
        </p:txBody>
      </p:sp>
      <p:sp>
        <p:nvSpPr>
          <p:cNvPr id="7177" name="AutoShape 2"/>
          <p:cNvSpPr/>
          <p:nvPr/>
        </p:nvSpPr>
        <p:spPr>
          <a:xfrm>
            <a:off x="645795" y="1191260"/>
            <a:ext cx="11174095" cy="5281295"/>
          </a:xfrm>
          <a:prstGeom prst="roundRect">
            <a:avLst>
              <a:gd name="adj" fmla="val 10329"/>
            </a:avLst>
          </a:prstGeom>
          <a:solidFill>
            <a:srgbClr val="FFFFFF">
              <a:alpha val="82999"/>
            </a:srgbClr>
          </a:solidFill>
          <a:ln w="57150" cap="rnd" cmpd="sng">
            <a:solidFill>
              <a:schemeClr val="accent2"/>
            </a:solidFill>
            <a:prstDash val="sysDot"/>
            <a:miter/>
            <a:headEnd type="none" w="med" len="med"/>
            <a:tailEnd type="none" w="med" len="med"/>
          </a:ln>
        </p:spPr>
        <p:txBody>
          <a:bodyPr wrap="none" anchor="ctr"/>
          <a:p>
            <a:pPr lvl="0" indent="0" algn="just" fontAlgn="ctr"/>
            <a:endParaRPr lang="zh-CN" altLang="zh-CN" sz="2800">
              <a:solidFill>
                <a:srgbClr val="9933FF"/>
              </a:solidFill>
              <a:latin typeface="楷体_GB2312" pitchFamily="1" charset="-122"/>
              <a:ea typeface="楷体_GB2312" pitchFamily="1" charset="-122"/>
              <a:sym typeface="楷体_GB2312" pitchFamily="1" charset="-122"/>
            </a:endParaRPr>
          </a:p>
        </p:txBody>
      </p:sp>
      <p:grpSp>
        <p:nvGrpSpPr>
          <p:cNvPr id="2" name="组合 1"/>
          <p:cNvGrpSpPr/>
          <p:nvPr/>
        </p:nvGrpSpPr>
        <p:grpSpPr>
          <a:xfrm>
            <a:off x="2207260" y="1190625"/>
            <a:ext cx="8051187" cy="5105400"/>
            <a:chOff x="1303" y="410"/>
            <a:chExt cx="12247" cy="9012"/>
          </a:xfrm>
        </p:grpSpPr>
        <p:pic>
          <p:nvPicPr>
            <p:cNvPr id="15364" name="Picture 5" descr="唱唱"/>
            <p:cNvPicPr>
              <a:picLocks noChangeAspect="1"/>
            </p:cNvPicPr>
            <p:nvPr/>
          </p:nvPicPr>
          <p:blipFill>
            <a:blip r:embed="rId1"/>
            <a:stretch>
              <a:fillRect/>
            </a:stretch>
          </p:blipFill>
          <p:spPr>
            <a:xfrm>
              <a:off x="4593" y="410"/>
              <a:ext cx="832" cy="1248"/>
            </a:xfrm>
            <a:prstGeom prst="rect">
              <a:avLst/>
            </a:prstGeom>
            <a:noFill/>
            <a:ln w="9525">
              <a:noFill/>
            </a:ln>
          </p:spPr>
        </p:pic>
        <p:sp>
          <p:nvSpPr>
            <p:cNvPr id="15378" name="WordArt 69"/>
            <p:cNvSpPr>
              <a:spLocks noTextEdit="1"/>
            </p:cNvSpPr>
            <p:nvPr/>
          </p:nvSpPr>
          <p:spPr>
            <a:xfrm>
              <a:off x="5725" y="865"/>
              <a:ext cx="3060" cy="1135"/>
            </a:xfrm>
            <a:prstGeom prst="rect">
              <a:avLst/>
            </a:prstGeom>
          </p:spPr>
          <p:txBody>
            <a:bodyPr wrap="none" fromWordArt="1">
              <a:prstTxWarp prst="textPlain">
                <a:avLst>
                  <a:gd name="adj" fmla="val 50000"/>
                </a:avLst>
              </a:prstTxWarp>
              <a:normAutofit lnSpcReduction="20000"/>
            </a:bodyPr>
            <a:p>
              <a:pPr algn="ctr" eaLnBrk="0" hangingPunct="0"/>
              <a:r>
                <a:rPr lang="zh-CN" altLang="en-US" sz="4000" b="1">
                  <a:gradFill rotWithShape="1">
                    <a:gsLst>
                      <a:gs pos="0">
                        <a:srgbClr val="FFFF00"/>
                      </a:gs>
                      <a:gs pos="100000">
                        <a:srgbClr val="FF9933"/>
                      </a:gs>
                    </a:gsLst>
                    <a:path path="rect">
                      <a:fillToRect l="50000" t="50000" r="50000" b="50000"/>
                    </a:path>
                    <a:tileRect/>
                  </a:gradFill>
                  <a:effectLst>
                    <a:outerShdw dist="35921" dir="2699999" algn="ctr" rotWithShape="0">
                      <a:srgbClr val="C0C0C0">
                        <a:alpha val="79999"/>
                      </a:srgbClr>
                    </a:outerShdw>
                  </a:effectLst>
                  <a:latin typeface="黑体" panose="02010609060101010101" pitchFamily="49" charset="-122"/>
                  <a:ea typeface="黑体" panose="02010609060101010101" pitchFamily="49" charset="-122"/>
                </a:rPr>
                <a:t>故 乡</a:t>
              </a:r>
              <a:endParaRPr lang="zh-CN" altLang="en-US" sz="4000" b="1">
                <a:gradFill rotWithShape="1">
                  <a:gsLst>
                    <a:gs pos="0">
                      <a:srgbClr val="FFFF00"/>
                    </a:gs>
                    <a:gs pos="100000">
                      <a:srgbClr val="FF9933"/>
                    </a:gs>
                  </a:gsLst>
                  <a:path path="rect">
                    <a:fillToRect l="50000" t="50000" r="50000" b="50000"/>
                  </a:path>
                  <a:tileRect/>
                </a:gradFill>
                <a:effectLst>
                  <a:outerShdw dist="35921" dir="2699999" algn="ctr" rotWithShape="0">
                    <a:srgbClr val="C0C0C0">
                      <a:alpha val="79999"/>
                    </a:srgbClr>
                  </a:outerShdw>
                </a:effectLst>
                <a:latin typeface="黑体" panose="02010609060101010101" pitchFamily="49" charset="-122"/>
                <a:ea typeface="黑体" panose="02010609060101010101" pitchFamily="49" charset="-122"/>
              </a:endParaRPr>
            </a:p>
          </p:txBody>
        </p:sp>
        <p:pic>
          <p:nvPicPr>
            <p:cNvPr id="15380" name="Picture 98" descr="15"/>
            <p:cNvPicPr>
              <a:picLocks noChangeAspect="1"/>
            </p:cNvPicPr>
            <p:nvPr/>
          </p:nvPicPr>
          <p:blipFill>
            <a:blip r:embed="rId2"/>
            <a:stretch>
              <a:fillRect/>
            </a:stretch>
          </p:blipFill>
          <p:spPr>
            <a:xfrm>
              <a:off x="1303" y="411"/>
              <a:ext cx="12247" cy="9011"/>
            </a:xfrm>
            <a:prstGeom prst="rect">
              <a:avLst/>
            </a:prstGeom>
            <a:noFill/>
            <a:ln w="9525">
              <a:noFill/>
            </a:ln>
          </p:spPr>
        </p:pic>
      </p:grpSp>
      <p:sp>
        <p:nvSpPr>
          <p:cNvPr id="11" name="矩形 10"/>
          <p:cNvSpPr/>
          <p:nvPr/>
        </p:nvSpPr>
        <p:spPr>
          <a:xfrm>
            <a:off x="2313305" y="1724025"/>
            <a:ext cx="1588135" cy="6356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矩形 11"/>
          <p:cNvSpPr/>
          <p:nvPr/>
        </p:nvSpPr>
        <p:spPr>
          <a:xfrm>
            <a:off x="8670290" y="2091690"/>
            <a:ext cx="1588135" cy="25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4" name="矩形 13"/>
          <p:cNvSpPr/>
          <p:nvPr/>
        </p:nvSpPr>
        <p:spPr>
          <a:xfrm>
            <a:off x="2207260" y="4173855"/>
            <a:ext cx="1934210" cy="4991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矩形 14"/>
          <p:cNvSpPr/>
          <p:nvPr/>
        </p:nvSpPr>
        <p:spPr>
          <a:xfrm>
            <a:off x="2760345" y="4756785"/>
            <a:ext cx="128270" cy="1797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6" name="文本框 15"/>
          <p:cNvSpPr txBox="1"/>
          <p:nvPr/>
        </p:nvSpPr>
        <p:spPr>
          <a:xfrm>
            <a:off x="2364105" y="1724025"/>
            <a:ext cx="1777365" cy="368300"/>
          </a:xfrm>
          <a:prstGeom prst="rect">
            <a:avLst/>
          </a:prstGeom>
          <a:noFill/>
        </p:spPr>
        <p:txBody>
          <a:bodyPr wrap="square" rtlCol="0">
            <a:spAutoFit/>
          </a:bodyPr>
          <a:p>
            <a:r>
              <a:rPr lang="zh-CN" altLang="en-US">
                <a:solidFill>
                  <a:srgbClr val="FF0000"/>
                </a:solidFill>
              </a:rPr>
              <a:t>慢板  宽广的</a:t>
            </a:r>
            <a:endParaRPr lang="zh-CN" altLang="en-US">
              <a:solidFill>
                <a:srgbClr val="FF0000"/>
              </a:solidFill>
            </a:endParaRPr>
          </a:p>
        </p:txBody>
      </p:sp>
      <p:sp>
        <p:nvSpPr>
          <p:cNvPr id="17" name="文本框 16"/>
          <p:cNvSpPr txBox="1"/>
          <p:nvPr/>
        </p:nvSpPr>
        <p:spPr>
          <a:xfrm>
            <a:off x="3162935" y="4307205"/>
            <a:ext cx="738505" cy="365760"/>
          </a:xfrm>
          <a:prstGeom prst="rect">
            <a:avLst/>
          </a:prstGeom>
          <a:noFill/>
        </p:spPr>
        <p:txBody>
          <a:bodyPr wrap="square" rtlCol="0">
            <a:spAutoFit/>
          </a:bodyPr>
          <a:p>
            <a:r>
              <a:rPr lang="zh-CN" altLang="en-US">
                <a:solidFill>
                  <a:srgbClr val="FF0000"/>
                </a:solidFill>
              </a:rPr>
              <a:t>稍快</a:t>
            </a:r>
            <a:endParaRPr lang="zh-CN" altLang="en-US">
              <a:solidFill>
                <a:srgbClr val="FF0000"/>
              </a:solidFill>
            </a:endParaRPr>
          </a:p>
        </p:txBody>
      </p:sp>
      <p:pic>
        <p:nvPicPr>
          <p:cNvPr id="22" name="Picture 98" descr="15"/>
          <p:cNvPicPr>
            <a:picLocks noChangeAspect="1"/>
          </p:cNvPicPr>
          <p:nvPr/>
        </p:nvPicPr>
        <p:blipFill>
          <a:blip r:embed="rId2"/>
          <a:srcRect l="7953" t="65108" r="88958" b="31440"/>
          <a:stretch>
            <a:fillRect/>
          </a:stretch>
        </p:blipFill>
        <p:spPr>
          <a:xfrm>
            <a:off x="2760345" y="4364990"/>
            <a:ext cx="407670" cy="249555"/>
          </a:xfrm>
          <a:prstGeom prst="rect">
            <a:avLst/>
          </a:prstGeom>
          <a:noFill/>
          <a:ln w="9525">
            <a:solidFill>
              <a:srgbClr val="FF0000"/>
            </a:solidFill>
          </a:ln>
        </p:spPr>
      </p:pic>
      <p:sp>
        <p:nvSpPr>
          <p:cNvPr id="23" name="文本框 22"/>
          <p:cNvSpPr txBox="1"/>
          <p:nvPr/>
        </p:nvSpPr>
        <p:spPr>
          <a:xfrm>
            <a:off x="2618740" y="4614545"/>
            <a:ext cx="408940" cy="368300"/>
          </a:xfrm>
          <a:prstGeom prst="rect">
            <a:avLst/>
          </a:prstGeom>
          <a:noFill/>
        </p:spPr>
        <p:txBody>
          <a:bodyPr wrap="square" rtlCol="0">
            <a:spAutoFit/>
          </a:bodyPr>
          <a:p>
            <a:pPr algn="ctr"/>
            <a:r>
              <a:rPr lang="en-US" altLang="zh-CN">
                <a:solidFill>
                  <a:srgbClr val="FF0000"/>
                </a:solidFill>
              </a:rPr>
              <a:t>#</a:t>
            </a:r>
            <a:endParaRPr lang="en-US" altLang="zh-CN">
              <a:solidFill>
                <a:srgbClr val="FF0000"/>
              </a:solidFill>
            </a:endParaRPr>
          </a:p>
        </p:txBody>
      </p:sp>
      <p:sp>
        <p:nvSpPr>
          <p:cNvPr id="24" name="文本框 23"/>
          <p:cNvSpPr txBox="1"/>
          <p:nvPr/>
        </p:nvSpPr>
        <p:spPr>
          <a:xfrm>
            <a:off x="10258425" y="3832225"/>
            <a:ext cx="1777365" cy="365760"/>
          </a:xfrm>
          <a:prstGeom prst="rect">
            <a:avLst/>
          </a:prstGeom>
          <a:solidFill>
            <a:schemeClr val="accent6">
              <a:alpha val="83000"/>
            </a:schemeClr>
          </a:solidFill>
        </p:spPr>
        <p:txBody>
          <a:bodyPr wrap="square" rtlCol="0">
            <a:spAutoFit/>
          </a:bodyPr>
          <a:p>
            <a:pPr algn="ctr"/>
            <a:r>
              <a:rPr lang="zh-CN" altLang="en-US">
                <a:solidFill>
                  <a:srgbClr val="FF0000"/>
                </a:solidFill>
              </a:rPr>
              <a:t>延长记号</a:t>
            </a:r>
            <a:endParaRPr lang="zh-CN" altLang="en-US">
              <a:solidFill>
                <a:srgbClr val="FF0000"/>
              </a:solidFill>
            </a:endParaRPr>
          </a:p>
        </p:txBody>
      </p:sp>
      <p:sp>
        <p:nvSpPr>
          <p:cNvPr id="25" name="文本框 24"/>
          <p:cNvSpPr txBox="1"/>
          <p:nvPr/>
        </p:nvSpPr>
        <p:spPr>
          <a:xfrm>
            <a:off x="10258425" y="3088005"/>
            <a:ext cx="1777365" cy="365760"/>
          </a:xfrm>
          <a:prstGeom prst="rect">
            <a:avLst/>
          </a:prstGeom>
          <a:solidFill>
            <a:schemeClr val="accent6">
              <a:alpha val="83000"/>
            </a:schemeClr>
          </a:solidFill>
        </p:spPr>
        <p:txBody>
          <a:bodyPr wrap="square" rtlCol="0">
            <a:spAutoFit/>
          </a:bodyPr>
          <a:p>
            <a:pPr algn="ctr"/>
            <a:r>
              <a:rPr lang="zh-CN" altLang="en-US">
                <a:solidFill>
                  <a:srgbClr val="FF0000"/>
                </a:solidFill>
              </a:rPr>
              <a:t>速度记号</a:t>
            </a:r>
            <a:endParaRPr lang="zh-CN" altLang="en-US">
              <a:solidFill>
                <a:srgbClr val="FF0000"/>
              </a:solidFill>
            </a:endParaRPr>
          </a:p>
        </p:txBody>
      </p:sp>
      <p:sp>
        <p:nvSpPr>
          <p:cNvPr id="26" name="文本框 25"/>
          <p:cNvSpPr txBox="1"/>
          <p:nvPr/>
        </p:nvSpPr>
        <p:spPr>
          <a:xfrm>
            <a:off x="10258425" y="4570730"/>
            <a:ext cx="1777365" cy="365760"/>
          </a:xfrm>
          <a:prstGeom prst="rect">
            <a:avLst/>
          </a:prstGeom>
          <a:solidFill>
            <a:schemeClr val="accent6">
              <a:alpha val="83000"/>
            </a:schemeClr>
          </a:solidFill>
        </p:spPr>
        <p:txBody>
          <a:bodyPr wrap="square" rtlCol="0">
            <a:spAutoFit/>
          </a:bodyPr>
          <a:p>
            <a:pPr algn="ctr"/>
            <a:r>
              <a:rPr lang="zh-CN" altLang="en-US">
                <a:solidFill>
                  <a:srgbClr val="FF0000"/>
                </a:solidFill>
              </a:rPr>
              <a:t>升记号</a:t>
            </a:r>
            <a:endParaRPr lang="zh-CN" altLang="en-US">
              <a:solidFill>
                <a:srgbClr val="FF0000"/>
              </a:solidFill>
            </a:endParaRPr>
          </a:p>
        </p:txBody>
      </p:sp>
      <p:sp>
        <p:nvSpPr>
          <p:cNvPr id="33" name="矩形 32"/>
          <p:cNvSpPr/>
          <p:nvPr/>
        </p:nvSpPr>
        <p:spPr>
          <a:xfrm>
            <a:off x="6142990" y="2131060"/>
            <a:ext cx="1588135" cy="25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5"/>
                                        </p:tgtEl>
                                        <p:attrNameLst>
                                          <p:attrName>style.visibility</p:attrName>
                                        </p:attrNameLst>
                                      </p:cBhvr>
                                      <p:to>
                                        <p:strVal val="visible"/>
                                      </p:to>
                                    </p:set>
                                    <p:anim calcmode="lin" valueType="num">
                                      <p:cBhvr additive="base">
                                        <p:cTn id="19" dur="500" fill="hold"/>
                                        <p:tgtEl>
                                          <p:spTgt spid="25"/>
                                        </p:tgtEl>
                                        <p:attrNameLst>
                                          <p:attrName>ppt_x</p:attrName>
                                        </p:attrNameLst>
                                      </p:cBhvr>
                                      <p:tavLst>
                                        <p:tav tm="0">
                                          <p:val>
                                            <p:strVal val="#ppt_x"/>
                                          </p:val>
                                        </p:tav>
                                        <p:tav tm="100000">
                                          <p:val>
                                            <p:strVal val="#ppt_x"/>
                                          </p:val>
                                        </p:tav>
                                      </p:tavLst>
                                    </p:anim>
                                    <p:anim calcmode="lin" valueType="num">
                                      <p:cBhvr additive="base">
                                        <p:cTn id="20"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2"/>
                                        </p:tgtEl>
                                        <p:attrNameLst>
                                          <p:attrName>style.visibility</p:attrName>
                                        </p:attrNameLst>
                                      </p:cBhvr>
                                      <p:to>
                                        <p:strVal val="visible"/>
                                      </p:to>
                                    </p:set>
                                    <p:anim calcmode="lin" valueType="num">
                                      <p:cBhvr additive="base">
                                        <p:cTn id="25" dur="500" fill="hold"/>
                                        <p:tgtEl>
                                          <p:spTgt spid="22"/>
                                        </p:tgtEl>
                                        <p:attrNameLst>
                                          <p:attrName>ppt_x</p:attrName>
                                        </p:attrNameLst>
                                      </p:cBhvr>
                                      <p:tavLst>
                                        <p:tav tm="0">
                                          <p:val>
                                            <p:strVal val="#ppt_x"/>
                                          </p:val>
                                        </p:tav>
                                        <p:tav tm="100000">
                                          <p:val>
                                            <p:strVal val="#ppt_x"/>
                                          </p:val>
                                        </p:tav>
                                      </p:tavLst>
                                    </p:anim>
                                    <p:anim calcmode="lin" valueType="num">
                                      <p:cBhvr additive="base">
                                        <p:cTn id="2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4"/>
                                        </p:tgtEl>
                                        <p:attrNameLst>
                                          <p:attrName>style.visibility</p:attrName>
                                        </p:attrNameLst>
                                      </p:cBhvr>
                                      <p:to>
                                        <p:strVal val="visible"/>
                                      </p:to>
                                    </p:set>
                                    <p:anim calcmode="lin" valueType="num">
                                      <p:cBhvr additive="base">
                                        <p:cTn id="31" dur="500" fill="hold"/>
                                        <p:tgtEl>
                                          <p:spTgt spid="24"/>
                                        </p:tgtEl>
                                        <p:attrNameLst>
                                          <p:attrName>ppt_x</p:attrName>
                                        </p:attrNameLst>
                                      </p:cBhvr>
                                      <p:tavLst>
                                        <p:tav tm="0">
                                          <p:val>
                                            <p:strVal val="#ppt_x"/>
                                          </p:val>
                                        </p:tav>
                                        <p:tav tm="100000">
                                          <p:val>
                                            <p:strVal val="#ppt_x"/>
                                          </p:val>
                                        </p:tav>
                                      </p:tavLst>
                                    </p:anim>
                                    <p:anim calcmode="lin" valueType="num">
                                      <p:cBhvr additive="base">
                                        <p:cTn id="3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3"/>
                                        </p:tgtEl>
                                        <p:attrNameLst>
                                          <p:attrName>style.visibility</p:attrName>
                                        </p:attrNameLst>
                                      </p:cBhvr>
                                      <p:to>
                                        <p:strVal val="visible"/>
                                      </p:to>
                                    </p:set>
                                    <p:anim calcmode="lin" valueType="num">
                                      <p:cBhvr additive="base">
                                        <p:cTn id="37" dur="500" fill="hold"/>
                                        <p:tgtEl>
                                          <p:spTgt spid="23"/>
                                        </p:tgtEl>
                                        <p:attrNameLst>
                                          <p:attrName>ppt_x</p:attrName>
                                        </p:attrNameLst>
                                      </p:cBhvr>
                                      <p:tavLst>
                                        <p:tav tm="0">
                                          <p:val>
                                            <p:strVal val="#ppt_x"/>
                                          </p:val>
                                        </p:tav>
                                        <p:tav tm="100000">
                                          <p:val>
                                            <p:strVal val="#ppt_x"/>
                                          </p:val>
                                        </p:tav>
                                      </p:tavLst>
                                    </p:anim>
                                    <p:anim calcmode="lin" valueType="num">
                                      <p:cBhvr additive="base">
                                        <p:cTn id="3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additive="base">
                                        <p:cTn id="43" dur="500" fill="hold"/>
                                        <p:tgtEl>
                                          <p:spTgt spid="26"/>
                                        </p:tgtEl>
                                        <p:attrNameLst>
                                          <p:attrName>ppt_x</p:attrName>
                                        </p:attrNameLst>
                                      </p:cBhvr>
                                      <p:tavLst>
                                        <p:tav tm="0">
                                          <p:val>
                                            <p:strVal val="#ppt_x"/>
                                          </p:val>
                                        </p:tav>
                                        <p:tav tm="100000">
                                          <p:val>
                                            <p:strVal val="#ppt_x"/>
                                          </p:val>
                                        </p:tav>
                                      </p:tavLst>
                                    </p:anim>
                                    <p:anim calcmode="lin" valueType="num">
                                      <p:cBhvr additive="base">
                                        <p:cTn id="4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23" grpId="0"/>
      <p:bldP spid="24" grpId="0" bldLvl="0" animBg="1"/>
      <p:bldP spid="25" grpId="0" bldLvl="0" animBg="1"/>
      <p:bldP spid="26" grpId="0" bldLvl="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9" name="组合 8"/>
          <p:cNvGrpSpPr/>
          <p:nvPr/>
        </p:nvGrpSpPr>
        <p:grpSpPr>
          <a:xfrm>
            <a:off x="-676275" y="-812800"/>
            <a:ext cx="13439140" cy="2832100"/>
            <a:chOff x="-1065" y="-1280"/>
            <a:chExt cx="21164" cy="4460"/>
          </a:xfrm>
        </p:grpSpPr>
        <p:cxnSp>
          <p:nvCxnSpPr>
            <p:cNvPr id="8" name="直接连接符 7"/>
            <p:cNvCxnSpPr/>
            <p:nvPr/>
          </p:nvCxnSpPr>
          <p:spPr>
            <a:xfrm>
              <a:off x="3195" y="1121"/>
              <a:ext cx="15120" cy="39"/>
            </a:xfrm>
            <a:prstGeom prst="line">
              <a:avLst/>
            </a:prstGeom>
            <a:ln w="50800" cmpd="sng">
              <a:solidFill>
                <a:schemeClr val="accent2"/>
              </a:solidFill>
              <a:prstDash val="solid"/>
            </a:ln>
          </p:spPr>
          <p:style>
            <a:lnRef idx="1">
              <a:schemeClr val="accent1"/>
            </a:lnRef>
            <a:fillRef idx="0">
              <a:schemeClr val="accent1"/>
            </a:fillRef>
            <a:effectRef idx="0">
              <a:schemeClr val="accent1"/>
            </a:effectRef>
            <a:fontRef idx="minor">
              <a:schemeClr val="tx1"/>
            </a:fontRef>
          </p:style>
        </p:cxnSp>
        <p:sp>
          <p:nvSpPr>
            <p:cNvPr id="6" name="椭圆 5"/>
            <p:cNvSpPr/>
            <p:nvPr/>
          </p:nvSpPr>
          <p:spPr>
            <a:xfrm>
              <a:off x="1908" y="-440"/>
              <a:ext cx="2056" cy="1896"/>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椭圆 6"/>
            <p:cNvSpPr/>
            <p:nvPr/>
          </p:nvSpPr>
          <p:spPr>
            <a:xfrm>
              <a:off x="1333" y="897"/>
              <a:ext cx="2310" cy="2283"/>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椭圆 3"/>
            <p:cNvSpPr/>
            <p:nvPr/>
          </p:nvSpPr>
          <p:spPr>
            <a:xfrm>
              <a:off x="-1065" y="-1280"/>
              <a:ext cx="3645" cy="357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椭圆 4"/>
            <p:cNvSpPr/>
            <p:nvPr/>
          </p:nvSpPr>
          <p:spPr>
            <a:xfrm>
              <a:off x="17386" y="-860"/>
              <a:ext cx="2713" cy="273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10" name="矩形 9"/>
          <p:cNvSpPr/>
          <p:nvPr/>
        </p:nvSpPr>
        <p:spPr>
          <a:xfrm>
            <a:off x="1672590" y="115570"/>
            <a:ext cx="10036810" cy="579120"/>
          </a:xfrm>
          <a:prstGeom prst="rect">
            <a:avLst/>
          </a:prstGeom>
          <a:noFill/>
          <a:ln>
            <a:noFill/>
          </a:ln>
        </p:spPr>
        <p:txBody>
          <a:bodyPr wrap="square" rtlCol="0" anchor="t">
            <a:spAutoFit/>
          </a:bodyPr>
          <a:p>
            <a:pPr algn="ctr"/>
            <a:r>
              <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《音乐记号让歌声更动听》</a:t>
            </a:r>
            <a:r>
              <a:rPr lang="en-US" altLang="zh-CN"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a:t>
            </a:r>
            <a:r>
              <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a:t>
            </a:r>
            <a:r>
              <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sym typeface="+mn-ea"/>
              </a:rPr>
              <a:t>连绵的延音记号</a:t>
            </a:r>
            <a:r>
              <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a:t>
            </a:r>
            <a:endPar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endParaRPr>
          </a:p>
        </p:txBody>
      </p:sp>
      <p:sp>
        <p:nvSpPr>
          <p:cNvPr id="7177" name="AutoShape 2"/>
          <p:cNvSpPr/>
          <p:nvPr/>
        </p:nvSpPr>
        <p:spPr>
          <a:xfrm>
            <a:off x="535305" y="1191260"/>
            <a:ext cx="11174095" cy="5281295"/>
          </a:xfrm>
          <a:prstGeom prst="roundRect">
            <a:avLst>
              <a:gd name="adj" fmla="val 10329"/>
            </a:avLst>
          </a:prstGeom>
          <a:solidFill>
            <a:srgbClr val="FFFFFF">
              <a:alpha val="82999"/>
            </a:srgbClr>
          </a:solidFill>
          <a:ln w="57150" cap="rnd" cmpd="sng">
            <a:solidFill>
              <a:schemeClr val="accent2"/>
            </a:solidFill>
            <a:prstDash val="sysDot"/>
            <a:miter/>
            <a:headEnd type="none" w="med" len="med"/>
            <a:tailEnd type="none" w="med" len="med"/>
          </a:ln>
        </p:spPr>
        <p:txBody>
          <a:bodyPr wrap="none" anchor="ctr"/>
          <a:p>
            <a:pPr lvl="0" indent="0" algn="just" fontAlgn="ctr"/>
            <a:endParaRPr lang="zh-CN" altLang="zh-CN" sz="2800">
              <a:solidFill>
                <a:srgbClr val="9933FF"/>
              </a:solidFill>
              <a:latin typeface="楷体_GB2312" pitchFamily="1" charset="-122"/>
              <a:ea typeface="楷体_GB2312" pitchFamily="1" charset="-122"/>
              <a:sym typeface="楷体_GB2312" pitchFamily="1" charset="-122"/>
            </a:endParaRPr>
          </a:p>
        </p:txBody>
      </p:sp>
      <p:grpSp>
        <p:nvGrpSpPr>
          <p:cNvPr id="13" name="组合 12"/>
          <p:cNvGrpSpPr/>
          <p:nvPr/>
        </p:nvGrpSpPr>
        <p:grpSpPr>
          <a:xfrm>
            <a:off x="3226435" y="2960370"/>
            <a:ext cx="4878070" cy="521970"/>
            <a:chOff x="2801" y="4322"/>
            <a:chExt cx="7682" cy="822"/>
          </a:xfrm>
        </p:grpSpPr>
        <p:sp>
          <p:nvSpPr>
            <p:cNvPr id="28" name="文本框 27"/>
            <p:cNvSpPr txBox="1"/>
            <p:nvPr/>
          </p:nvSpPr>
          <p:spPr>
            <a:xfrm>
              <a:off x="4901" y="4322"/>
              <a:ext cx="1163" cy="822"/>
            </a:xfrm>
            <a:prstGeom prst="rect">
              <a:avLst/>
            </a:prstGeom>
            <a:noFill/>
          </p:spPr>
          <p:txBody>
            <a:bodyPr wrap="square" rtlCol="0">
              <a:spAutoFit/>
            </a:bodyPr>
            <a:p>
              <a:pPr algn="ctr"/>
              <a:r>
                <a:rPr lang="en-US" altLang="zh-CN" sz="2800">
                  <a:solidFill>
                    <a:srgbClr val="FF0000"/>
                  </a:solidFill>
                </a:rPr>
                <a:t>mp</a:t>
              </a:r>
              <a:endParaRPr lang="en-US" altLang="zh-CN" sz="2800">
                <a:solidFill>
                  <a:srgbClr val="FF0000"/>
                </a:solidFill>
              </a:endParaRPr>
            </a:p>
          </p:txBody>
        </p:sp>
        <p:sp>
          <p:nvSpPr>
            <p:cNvPr id="3" name="文本框 2"/>
            <p:cNvSpPr txBox="1"/>
            <p:nvPr/>
          </p:nvSpPr>
          <p:spPr>
            <a:xfrm>
              <a:off x="7101" y="4322"/>
              <a:ext cx="1163" cy="822"/>
            </a:xfrm>
            <a:prstGeom prst="rect">
              <a:avLst/>
            </a:prstGeom>
            <a:noFill/>
          </p:spPr>
          <p:txBody>
            <a:bodyPr wrap="square" rtlCol="0">
              <a:spAutoFit/>
            </a:bodyPr>
            <a:p>
              <a:pPr algn="ctr"/>
              <a:r>
                <a:rPr lang="en-US" altLang="zh-CN" sz="2800">
                  <a:solidFill>
                    <a:srgbClr val="FF0000"/>
                  </a:solidFill>
                </a:rPr>
                <a:t>mf</a:t>
              </a:r>
              <a:endParaRPr lang="en-US" altLang="zh-CN" sz="2800">
                <a:solidFill>
                  <a:srgbClr val="FF0000"/>
                </a:solidFill>
              </a:endParaRPr>
            </a:p>
          </p:txBody>
        </p:sp>
        <p:sp>
          <p:nvSpPr>
            <p:cNvPr id="11" name="文本框 10"/>
            <p:cNvSpPr txBox="1"/>
            <p:nvPr/>
          </p:nvSpPr>
          <p:spPr>
            <a:xfrm>
              <a:off x="9321" y="4322"/>
              <a:ext cx="1163" cy="822"/>
            </a:xfrm>
            <a:prstGeom prst="rect">
              <a:avLst/>
            </a:prstGeom>
            <a:noFill/>
          </p:spPr>
          <p:txBody>
            <a:bodyPr wrap="square" rtlCol="0">
              <a:spAutoFit/>
            </a:bodyPr>
            <a:p>
              <a:pPr algn="ctr"/>
              <a:r>
                <a:rPr lang="en-US" altLang="zh-CN" sz="2800">
                  <a:solidFill>
                    <a:srgbClr val="FF0000"/>
                  </a:solidFill>
                </a:rPr>
                <a:t>f</a:t>
              </a:r>
              <a:endParaRPr lang="en-US" altLang="zh-CN" sz="2800">
                <a:solidFill>
                  <a:srgbClr val="FF0000"/>
                </a:solidFill>
              </a:endParaRPr>
            </a:p>
          </p:txBody>
        </p:sp>
        <p:sp>
          <p:nvSpPr>
            <p:cNvPr id="12" name="文本框 11"/>
            <p:cNvSpPr txBox="1"/>
            <p:nvPr/>
          </p:nvSpPr>
          <p:spPr>
            <a:xfrm>
              <a:off x="2801" y="4322"/>
              <a:ext cx="1163" cy="822"/>
            </a:xfrm>
            <a:prstGeom prst="rect">
              <a:avLst/>
            </a:prstGeom>
            <a:noFill/>
          </p:spPr>
          <p:txBody>
            <a:bodyPr wrap="square" rtlCol="0">
              <a:spAutoFit/>
            </a:bodyPr>
            <a:p>
              <a:pPr algn="ctr"/>
              <a:r>
                <a:rPr lang="en-US" altLang="zh-CN" sz="2800">
                  <a:solidFill>
                    <a:srgbClr val="FF0000"/>
                  </a:solidFill>
                </a:rPr>
                <a:t>p</a:t>
              </a:r>
              <a:endParaRPr lang="en-US" altLang="zh-CN" sz="2800">
                <a:solidFill>
                  <a:srgbClr val="FF0000"/>
                </a:solidFill>
              </a:endParaRPr>
            </a:p>
          </p:txBody>
        </p:sp>
      </p:grpSp>
      <p:grpSp>
        <p:nvGrpSpPr>
          <p:cNvPr id="18" name="组合 17"/>
          <p:cNvGrpSpPr/>
          <p:nvPr/>
        </p:nvGrpSpPr>
        <p:grpSpPr>
          <a:xfrm>
            <a:off x="3226435" y="3671570"/>
            <a:ext cx="4973320" cy="518160"/>
            <a:chOff x="5081" y="5782"/>
            <a:chExt cx="7832" cy="816"/>
          </a:xfrm>
        </p:grpSpPr>
        <p:sp>
          <p:nvSpPr>
            <p:cNvPr id="14" name="文本框 13"/>
            <p:cNvSpPr txBox="1"/>
            <p:nvPr/>
          </p:nvSpPr>
          <p:spPr>
            <a:xfrm>
              <a:off x="5081" y="5782"/>
              <a:ext cx="1163" cy="816"/>
            </a:xfrm>
            <a:prstGeom prst="rect">
              <a:avLst/>
            </a:prstGeom>
            <a:noFill/>
          </p:spPr>
          <p:txBody>
            <a:bodyPr wrap="square" rtlCol="0">
              <a:spAutoFit/>
            </a:bodyPr>
            <a:p>
              <a:pPr algn="ctr"/>
              <a:r>
                <a:rPr lang="zh-CN" altLang="en-US" sz="2800">
                  <a:solidFill>
                    <a:srgbClr val="FF0000"/>
                  </a:solidFill>
                  <a:latin typeface="楷体" panose="02010609060101010101" charset="-122"/>
                  <a:ea typeface="楷体" panose="02010609060101010101" charset="-122"/>
                </a:rPr>
                <a:t>弱</a:t>
              </a:r>
              <a:endParaRPr lang="zh-CN" altLang="en-US" sz="2800">
                <a:solidFill>
                  <a:srgbClr val="FF0000"/>
                </a:solidFill>
                <a:latin typeface="楷体" panose="02010609060101010101" charset="-122"/>
                <a:ea typeface="楷体" panose="02010609060101010101" charset="-122"/>
              </a:endParaRPr>
            </a:p>
          </p:txBody>
        </p:sp>
        <p:sp>
          <p:nvSpPr>
            <p:cNvPr id="15" name="文本框 14"/>
            <p:cNvSpPr txBox="1"/>
            <p:nvPr/>
          </p:nvSpPr>
          <p:spPr>
            <a:xfrm>
              <a:off x="7032" y="5782"/>
              <a:ext cx="1462" cy="816"/>
            </a:xfrm>
            <a:prstGeom prst="rect">
              <a:avLst/>
            </a:prstGeom>
            <a:noFill/>
          </p:spPr>
          <p:txBody>
            <a:bodyPr wrap="square" rtlCol="0">
              <a:spAutoFit/>
            </a:bodyPr>
            <a:p>
              <a:pPr algn="ctr"/>
              <a:r>
                <a:rPr lang="zh-CN" altLang="en-US" sz="2800">
                  <a:solidFill>
                    <a:srgbClr val="FF0000"/>
                  </a:solidFill>
                  <a:latin typeface="楷体" panose="02010609060101010101" charset="-122"/>
                  <a:ea typeface="楷体" panose="02010609060101010101" charset="-122"/>
                </a:rPr>
                <a:t>中弱</a:t>
              </a:r>
              <a:endParaRPr lang="zh-CN" altLang="en-US" sz="2800">
                <a:solidFill>
                  <a:srgbClr val="FF0000"/>
                </a:solidFill>
                <a:latin typeface="楷体" panose="02010609060101010101" charset="-122"/>
                <a:ea typeface="楷体" panose="02010609060101010101" charset="-122"/>
              </a:endParaRPr>
            </a:p>
          </p:txBody>
        </p:sp>
        <p:sp>
          <p:nvSpPr>
            <p:cNvPr id="16" name="文本框 15"/>
            <p:cNvSpPr txBox="1"/>
            <p:nvPr/>
          </p:nvSpPr>
          <p:spPr>
            <a:xfrm>
              <a:off x="9231" y="5782"/>
              <a:ext cx="1462" cy="816"/>
            </a:xfrm>
            <a:prstGeom prst="rect">
              <a:avLst/>
            </a:prstGeom>
            <a:noFill/>
          </p:spPr>
          <p:txBody>
            <a:bodyPr wrap="square" rtlCol="0">
              <a:spAutoFit/>
            </a:bodyPr>
            <a:p>
              <a:pPr algn="ctr"/>
              <a:r>
                <a:rPr lang="zh-CN" altLang="en-US" sz="2800">
                  <a:solidFill>
                    <a:srgbClr val="FF0000"/>
                  </a:solidFill>
                  <a:latin typeface="楷体" panose="02010609060101010101" charset="-122"/>
                  <a:ea typeface="楷体" panose="02010609060101010101" charset="-122"/>
                </a:rPr>
                <a:t>中强</a:t>
              </a:r>
              <a:endParaRPr lang="zh-CN" altLang="en-US" sz="2800">
                <a:solidFill>
                  <a:srgbClr val="FF0000"/>
                </a:solidFill>
                <a:latin typeface="楷体" panose="02010609060101010101" charset="-122"/>
                <a:ea typeface="楷体" panose="02010609060101010101" charset="-122"/>
              </a:endParaRPr>
            </a:p>
          </p:txBody>
        </p:sp>
        <p:sp>
          <p:nvSpPr>
            <p:cNvPr id="17" name="文本框 16"/>
            <p:cNvSpPr txBox="1"/>
            <p:nvPr/>
          </p:nvSpPr>
          <p:spPr>
            <a:xfrm>
              <a:off x="11451" y="5782"/>
              <a:ext cx="1462" cy="816"/>
            </a:xfrm>
            <a:prstGeom prst="rect">
              <a:avLst/>
            </a:prstGeom>
            <a:noFill/>
          </p:spPr>
          <p:txBody>
            <a:bodyPr wrap="square" rtlCol="0">
              <a:spAutoFit/>
            </a:bodyPr>
            <a:p>
              <a:pPr algn="ctr"/>
              <a:r>
                <a:rPr lang="zh-CN" altLang="en-US" sz="2800">
                  <a:solidFill>
                    <a:srgbClr val="FF0000"/>
                  </a:solidFill>
                  <a:latin typeface="楷体" panose="02010609060101010101" charset="-122"/>
                  <a:ea typeface="楷体" panose="02010609060101010101" charset="-122"/>
                </a:rPr>
                <a:t>强</a:t>
              </a:r>
              <a:endParaRPr lang="zh-CN" altLang="en-US" sz="2800">
                <a:solidFill>
                  <a:srgbClr val="FF0000"/>
                </a:solidFill>
                <a:latin typeface="楷体" panose="02010609060101010101" charset="-122"/>
                <a:ea typeface="楷体" panose="02010609060101010101" charset="-122"/>
              </a:endParaRPr>
            </a:p>
          </p:txBody>
        </p:sp>
      </p:grpSp>
      <p:grpSp>
        <p:nvGrpSpPr>
          <p:cNvPr id="21" name="组合 20"/>
          <p:cNvGrpSpPr/>
          <p:nvPr/>
        </p:nvGrpSpPr>
        <p:grpSpPr>
          <a:xfrm>
            <a:off x="3620770" y="1501140"/>
            <a:ext cx="3745230" cy="1047115"/>
            <a:chOff x="5702" y="2364"/>
            <a:chExt cx="5898" cy="1649"/>
          </a:xfrm>
        </p:grpSpPr>
        <p:sp>
          <p:nvSpPr>
            <p:cNvPr id="19" name="文本框 18"/>
            <p:cNvSpPr txBox="1"/>
            <p:nvPr/>
          </p:nvSpPr>
          <p:spPr>
            <a:xfrm>
              <a:off x="8494" y="2364"/>
              <a:ext cx="1462" cy="816"/>
            </a:xfrm>
            <a:prstGeom prst="rect">
              <a:avLst/>
            </a:prstGeom>
            <a:noFill/>
          </p:spPr>
          <p:txBody>
            <a:bodyPr wrap="square" rtlCol="0">
              <a:spAutoFit/>
            </a:bodyPr>
            <a:p>
              <a:pPr algn="ctr"/>
              <a:r>
                <a:rPr lang="zh-CN" altLang="en-US" sz="2800">
                  <a:solidFill>
                    <a:srgbClr val="FF0000"/>
                  </a:solidFill>
                  <a:latin typeface="楷体" panose="02010609060101010101" charset="-122"/>
                  <a:ea typeface="楷体" panose="02010609060101010101" charset="-122"/>
                </a:rPr>
                <a:t>渐强</a:t>
              </a:r>
              <a:endParaRPr lang="zh-CN" altLang="en-US" sz="2800">
                <a:solidFill>
                  <a:srgbClr val="FF0000"/>
                </a:solidFill>
                <a:latin typeface="楷体" panose="02010609060101010101" charset="-122"/>
                <a:ea typeface="楷体" panose="02010609060101010101" charset="-122"/>
              </a:endParaRPr>
            </a:p>
          </p:txBody>
        </p:sp>
        <p:pic>
          <p:nvPicPr>
            <p:cNvPr id="30" name="Picture 98" descr="15"/>
            <p:cNvPicPr>
              <a:picLocks noChangeAspect="1"/>
            </p:cNvPicPr>
            <p:nvPr/>
          </p:nvPicPr>
          <p:blipFill>
            <a:blip r:embed="rId1"/>
            <a:srcRect l="84131" t="17757" r="2145" b="77335"/>
            <a:stretch>
              <a:fillRect/>
            </a:stretch>
          </p:blipFill>
          <p:spPr>
            <a:xfrm>
              <a:off x="5702" y="2861"/>
              <a:ext cx="5899" cy="1153"/>
            </a:xfrm>
            <a:prstGeom prst="rect">
              <a:avLst/>
            </a:prstGeom>
            <a:noFill/>
            <a:ln w="9525">
              <a:noFill/>
            </a:ln>
          </p:spPr>
        </p:pic>
      </p:grpSp>
      <p:grpSp>
        <p:nvGrpSpPr>
          <p:cNvPr id="22" name="组合 21"/>
          <p:cNvGrpSpPr/>
          <p:nvPr/>
        </p:nvGrpSpPr>
        <p:grpSpPr>
          <a:xfrm>
            <a:off x="3226435" y="4709160"/>
            <a:ext cx="4563110" cy="1385570"/>
            <a:chOff x="5081" y="7416"/>
            <a:chExt cx="7186" cy="2182"/>
          </a:xfrm>
        </p:grpSpPr>
        <p:sp>
          <p:nvSpPr>
            <p:cNvPr id="20" name="文本框 19"/>
            <p:cNvSpPr txBox="1"/>
            <p:nvPr/>
          </p:nvSpPr>
          <p:spPr>
            <a:xfrm>
              <a:off x="8494" y="8782"/>
              <a:ext cx="1462" cy="816"/>
            </a:xfrm>
            <a:prstGeom prst="rect">
              <a:avLst/>
            </a:prstGeom>
            <a:noFill/>
          </p:spPr>
          <p:txBody>
            <a:bodyPr wrap="square" rtlCol="0">
              <a:spAutoFit/>
            </a:bodyPr>
            <a:p>
              <a:pPr algn="ctr"/>
              <a:r>
                <a:rPr lang="zh-CN" altLang="en-US" sz="2800">
                  <a:solidFill>
                    <a:srgbClr val="FF0000"/>
                  </a:solidFill>
                  <a:latin typeface="楷体" panose="02010609060101010101" charset="-122"/>
                  <a:ea typeface="楷体" panose="02010609060101010101" charset="-122"/>
                </a:rPr>
                <a:t>减弱</a:t>
              </a:r>
              <a:endParaRPr lang="zh-CN" altLang="en-US" sz="2800">
                <a:solidFill>
                  <a:srgbClr val="FF0000"/>
                </a:solidFill>
                <a:latin typeface="楷体" panose="02010609060101010101" charset="-122"/>
                <a:ea typeface="楷体" panose="02010609060101010101" charset="-122"/>
              </a:endParaRPr>
            </a:p>
          </p:txBody>
        </p:sp>
        <p:pic>
          <p:nvPicPr>
            <p:cNvPr id="32" name="Picture 98" descr="15"/>
            <p:cNvPicPr>
              <a:picLocks noChangeAspect="1"/>
            </p:cNvPicPr>
            <p:nvPr/>
          </p:nvPicPr>
          <p:blipFill>
            <a:blip r:embed="rId1"/>
            <a:srcRect l="998" t="59908" r="85278" b="35184"/>
            <a:stretch>
              <a:fillRect/>
            </a:stretch>
          </p:blipFill>
          <p:spPr>
            <a:xfrm>
              <a:off x="5081" y="7416"/>
              <a:ext cx="7186" cy="1509"/>
            </a:xfrm>
            <a:prstGeom prst="rect">
              <a:avLst/>
            </a:prstGeom>
            <a:noFill/>
            <a:ln w="9525">
              <a:noFill/>
            </a:ln>
          </p:spPr>
        </p:pic>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9" name="组合 8"/>
          <p:cNvGrpSpPr/>
          <p:nvPr/>
        </p:nvGrpSpPr>
        <p:grpSpPr>
          <a:xfrm>
            <a:off x="-676275" y="-812800"/>
            <a:ext cx="13439140" cy="2832100"/>
            <a:chOff x="-1065" y="-1280"/>
            <a:chExt cx="21164" cy="4460"/>
          </a:xfrm>
        </p:grpSpPr>
        <p:cxnSp>
          <p:nvCxnSpPr>
            <p:cNvPr id="8" name="直接连接符 7"/>
            <p:cNvCxnSpPr/>
            <p:nvPr/>
          </p:nvCxnSpPr>
          <p:spPr>
            <a:xfrm>
              <a:off x="3195" y="1121"/>
              <a:ext cx="15120" cy="39"/>
            </a:xfrm>
            <a:prstGeom prst="line">
              <a:avLst/>
            </a:prstGeom>
            <a:ln w="50800" cmpd="sng">
              <a:solidFill>
                <a:schemeClr val="accent2"/>
              </a:solidFill>
              <a:prstDash val="solid"/>
            </a:ln>
          </p:spPr>
          <p:style>
            <a:lnRef idx="1">
              <a:schemeClr val="accent1"/>
            </a:lnRef>
            <a:fillRef idx="0">
              <a:schemeClr val="accent1"/>
            </a:fillRef>
            <a:effectRef idx="0">
              <a:schemeClr val="accent1"/>
            </a:effectRef>
            <a:fontRef idx="minor">
              <a:schemeClr val="tx1"/>
            </a:fontRef>
          </p:style>
        </p:cxnSp>
        <p:sp>
          <p:nvSpPr>
            <p:cNvPr id="6" name="椭圆 5"/>
            <p:cNvSpPr/>
            <p:nvPr/>
          </p:nvSpPr>
          <p:spPr>
            <a:xfrm>
              <a:off x="1908" y="-440"/>
              <a:ext cx="2056" cy="1896"/>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椭圆 6"/>
            <p:cNvSpPr/>
            <p:nvPr/>
          </p:nvSpPr>
          <p:spPr>
            <a:xfrm>
              <a:off x="1333" y="897"/>
              <a:ext cx="2310" cy="2283"/>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椭圆 3"/>
            <p:cNvSpPr/>
            <p:nvPr/>
          </p:nvSpPr>
          <p:spPr>
            <a:xfrm>
              <a:off x="-1065" y="-1280"/>
              <a:ext cx="3645" cy="357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椭圆 4"/>
            <p:cNvSpPr/>
            <p:nvPr/>
          </p:nvSpPr>
          <p:spPr>
            <a:xfrm>
              <a:off x="17386" y="-860"/>
              <a:ext cx="2713" cy="273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10" name="矩形 9"/>
          <p:cNvSpPr/>
          <p:nvPr/>
        </p:nvSpPr>
        <p:spPr>
          <a:xfrm>
            <a:off x="1672590" y="115570"/>
            <a:ext cx="10036810" cy="579120"/>
          </a:xfrm>
          <a:prstGeom prst="rect">
            <a:avLst/>
          </a:prstGeom>
          <a:noFill/>
          <a:ln>
            <a:noFill/>
          </a:ln>
        </p:spPr>
        <p:txBody>
          <a:bodyPr wrap="square" rtlCol="0" anchor="t">
            <a:spAutoFit/>
          </a:bodyPr>
          <a:p>
            <a:pPr algn="ctr"/>
            <a:r>
              <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《音乐记号让歌声更动听》</a:t>
            </a:r>
            <a:r>
              <a:rPr lang="en-US" altLang="zh-CN"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a:t>
            </a:r>
            <a:r>
              <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a:t>
            </a:r>
            <a:r>
              <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sym typeface="+mn-ea"/>
              </a:rPr>
              <a:t>连绵的延音记号</a:t>
            </a:r>
            <a:r>
              <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a:t>
            </a:r>
            <a:endPar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endParaRPr>
          </a:p>
        </p:txBody>
      </p:sp>
      <p:graphicFrame>
        <p:nvGraphicFramePr>
          <p:cNvPr id="27657" name="表格 27656"/>
          <p:cNvGraphicFramePr/>
          <p:nvPr/>
        </p:nvGraphicFramePr>
        <p:xfrm>
          <a:off x="971550" y="1000443"/>
          <a:ext cx="10248900" cy="5786120"/>
        </p:xfrm>
        <a:graphic>
          <a:graphicData uri="http://schemas.openxmlformats.org/drawingml/2006/table">
            <a:tbl>
              <a:tblPr/>
              <a:tblGrid>
                <a:gridCol w="1703388"/>
                <a:gridCol w="1709102"/>
                <a:gridCol w="1708785"/>
                <a:gridCol w="1709419"/>
                <a:gridCol w="1709102"/>
                <a:gridCol w="1709104"/>
              </a:tblGrid>
              <a:tr h="601663">
                <a:tc gridSpan="6">
                  <a:txBody>
                    <a:bodyPr wrap="square"/>
                    <a:lstStyle>
                      <a:lvl1pPr marL="228600" lvl="0" indent="-228600" algn="l" defTabSz="914400" eaLnBrk="1" fontAlgn="base" latinLnBrk="0" hangingPunct="1">
                        <a:lnSpc>
                          <a:spcPct val="90000"/>
                        </a:lnSpc>
                        <a:spcBef>
                          <a:spcPts val="1000"/>
                        </a:spcBef>
                        <a:buClrTx/>
                        <a:buSzTx/>
                        <a:buFont typeface="Arial" panose="020B0604020202020204" pitchFamily="34" charset="0"/>
                        <a:buChar char="•"/>
                        <a:defRPr sz="2800" kern="1200">
                          <a:solidFill>
                            <a:schemeClr val="tx1"/>
                          </a:solidFill>
                          <a:latin typeface="Calibri" panose="020F0502020204030204" charset="0"/>
                          <a:ea typeface="宋体" panose="02010600030101010101" pitchFamily="2" charset="-122"/>
                          <a:sym typeface="Calibri" panose="020F0502020204030204" charset="0"/>
                        </a:defRPr>
                      </a:lvl1pPr>
                      <a:lvl2pPr marL="685800" lvl="1" indent="-228600" algn="l" defTabSz="914400" eaLnBrk="1" fontAlgn="base" latinLnBrk="0" hangingPunct="1">
                        <a:lnSpc>
                          <a:spcPct val="90000"/>
                        </a:lnSpc>
                        <a:spcBef>
                          <a:spcPts val="500"/>
                        </a:spcBef>
                        <a:buClrTx/>
                        <a:buSzTx/>
                        <a:buFont typeface="Arial" panose="020B0604020202020204" pitchFamily="34" charset="0"/>
                        <a:buChar char="•"/>
                        <a:defRPr sz="2400" kern="1200">
                          <a:solidFill>
                            <a:schemeClr val="tx1"/>
                          </a:solidFill>
                          <a:latin typeface="Calibri" panose="020F0502020204030204" charset="0"/>
                          <a:ea typeface="宋体" panose="02010600030101010101" pitchFamily="2" charset="-122"/>
                          <a:sym typeface="Calibri" panose="020F0502020204030204" charset="0"/>
                        </a:defRPr>
                      </a:lvl2pPr>
                      <a:lvl3pPr marL="1143000" lvl="2" indent="-228600" algn="l" defTabSz="914400" eaLnBrk="1" fontAlgn="base" latinLnBrk="0" hangingPunct="1">
                        <a:lnSpc>
                          <a:spcPct val="90000"/>
                        </a:lnSpc>
                        <a:spcBef>
                          <a:spcPts val="500"/>
                        </a:spcBef>
                        <a:buClrTx/>
                        <a:buSzTx/>
                        <a:buFont typeface="Arial" panose="020B0604020202020204" pitchFamily="34" charset="0"/>
                        <a:buChar char="•"/>
                        <a:defRPr sz="2000" kern="1200">
                          <a:solidFill>
                            <a:schemeClr val="tx1"/>
                          </a:solidFill>
                          <a:latin typeface="Calibri" panose="020F0502020204030204" charset="0"/>
                          <a:ea typeface="宋体" panose="02010600030101010101" pitchFamily="2" charset="-122"/>
                          <a:sym typeface="Calibri" panose="020F0502020204030204" charset="0"/>
                        </a:defRPr>
                      </a:lvl3pPr>
                      <a:lvl4pPr marL="1600200" lvl="3" indent="-228600" algn="l" defTabSz="914400" eaLnBrk="1" fontAlgn="base" latinLnBrk="0" hangingPunct="1">
                        <a:lnSpc>
                          <a:spcPct val="90000"/>
                        </a:lnSpc>
                        <a:spcBef>
                          <a:spcPts val="500"/>
                        </a:spcBef>
                        <a:buClrTx/>
                        <a:buSzTx/>
                        <a:buFont typeface="Arial" panose="020B0604020202020204" pitchFamily="34" charset="0"/>
                        <a:buChar char="•"/>
                        <a:defRPr sz="1800" kern="1200">
                          <a:solidFill>
                            <a:schemeClr val="tx1"/>
                          </a:solidFill>
                          <a:latin typeface="Calibri" panose="020F0502020204030204" charset="0"/>
                          <a:ea typeface="宋体" panose="02010600030101010101" pitchFamily="2" charset="-122"/>
                          <a:sym typeface="Calibri" panose="020F0502020204030204" charset="0"/>
                        </a:defRPr>
                      </a:lvl4pPr>
                      <a:lvl5pPr marL="2057400" lvl="4" indent="-228600" algn="l" defTabSz="914400" eaLnBrk="1" fontAlgn="base" latinLnBrk="0" hangingPunct="1">
                        <a:lnSpc>
                          <a:spcPct val="90000"/>
                        </a:lnSpc>
                        <a:spcBef>
                          <a:spcPts val="500"/>
                        </a:spcBef>
                        <a:buClrTx/>
                        <a:buSzTx/>
                        <a:buFont typeface="Arial" panose="020B0604020202020204" pitchFamily="34" charset="0"/>
                        <a:buChar char="•"/>
                        <a:defRPr sz="1800" kern="1200">
                          <a:solidFill>
                            <a:schemeClr val="tx1"/>
                          </a:solidFill>
                          <a:latin typeface="Calibri" panose="020F0502020204030204" charset="0"/>
                          <a:ea typeface="宋体" panose="02010600030101010101" pitchFamily="2" charset="-122"/>
                          <a:sym typeface="Calibri" panose="020F0502020204030204" charset="0"/>
                        </a:defRPr>
                      </a:lvl5pPr>
                    </a:lstStyle>
                    <a:p>
                      <a:pPr marL="0" lvl="0" indent="0" algn="ctr">
                        <a:lnSpc>
                          <a:spcPct val="100000"/>
                        </a:lnSpc>
                        <a:spcBef>
                          <a:spcPct val="0"/>
                        </a:spcBef>
                        <a:buFont typeface="Arial" panose="020B0604020202020204" pitchFamily="34" charset="0"/>
                        <a:buNone/>
                      </a:pPr>
                      <a:r>
                        <a:rPr lang="zh-CN" altLang="en-US" sz="3200">
                          <a:solidFill>
                            <a:schemeClr val="tx1"/>
                          </a:solidFill>
                          <a:latin typeface="楷体" panose="02010609060101010101" charset="-122"/>
                          <a:ea typeface="楷体" panose="02010609060101010101" charset="-122"/>
                          <a:sym typeface="宋体" panose="02010600030101010101" pitchFamily="2" charset="-122"/>
                        </a:rPr>
                        <a:t>小组学习任务单</a:t>
                      </a:r>
                      <a:endParaRPr lang="zh-CN" altLang="en-US" sz="3200">
                        <a:solidFill>
                          <a:schemeClr val="tx1"/>
                        </a:solidFill>
                        <a:latin typeface="楷体" panose="02010609060101010101" charset="-122"/>
                        <a:ea typeface="楷体" panose="02010609060101010101" charset="-122"/>
                        <a:sym typeface="宋体" panose="02010600030101010101" pitchFamily="2" charset="-122"/>
                      </a:endParaRPr>
                    </a:p>
                  </a:txBody>
                  <a:tcPr marL="0" marR="0" marT="0" marB="1" vert="horz" anchor="ctr" anchorCtr="1">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solidFill>
                      <a:srgbClr val="70AD47">
                        <a:alpha val="84999"/>
                      </a:srgbClr>
                    </a:solidFill>
                  </a:tcPr>
                </a:tc>
                <a:tc hMerge="1">
                  <a:tcPr>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tcPr>
                </a:tc>
                <a:tc hMerge="1">
                  <a:tcPr>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tcPr>
                </a:tc>
                <a:tc hMerge="1">
                  <a:tcPr>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tcPr>
                </a:tc>
                <a:tc hMerge="1">
                  <a:tcPr>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tcPr>
                </a:tc>
                <a:tc hMerge="1">
                  <a:tcPr>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tcPr>
                </a:tc>
              </a:tr>
              <a:tr h="1096962">
                <a:tc>
                  <a:txBody>
                    <a:bodyPr wrap="square"/>
                    <a:lstStyle>
                      <a:lvl1pPr marL="228600" lvl="0" indent="-228600" algn="l" defTabSz="914400" eaLnBrk="1" fontAlgn="base" latinLnBrk="0" hangingPunct="1">
                        <a:lnSpc>
                          <a:spcPct val="90000"/>
                        </a:lnSpc>
                        <a:spcBef>
                          <a:spcPts val="1000"/>
                        </a:spcBef>
                        <a:buClrTx/>
                        <a:buSzTx/>
                        <a:buFont typeface="Arial" panose="020B0604020202020204" pitchFamily="34" charset="0"/>
                        <a:buChar char="•"/>
                        <a:defRPr sz="2800" kern="1200">
                          <a:solidFill>
                            <a:schemeClr val="tx1"/>
                          </a:solidFill>
                          <a:latin typeface="Calibri" panose="020F0502020204030204" charset="0"/>
                          <a:ea typeface="宋体" panose="02010600030101010101" pitchFamily="2" charset="-122"/>
                          <a:sym typeface="Calibri" panose="020F0502020204030204" charset="0"/>
                        </a:defRPr>
                      </a:lvl1pPr>
                      <a:lvl2pPr marL="685800" lvl="1" indent="-228600" algn="l" defTabSz="914400" eaLnBrk="1" fontAlgn="base" latinLnBrk="0" hangingPunct="1">
                        <a:lnSpc>
                          <a:spcPct val="90000"/>
                        </a:lnSpc>
                        <a:spcBef>
                          <a:spcPts val="500"/>
                        </a:spcBef>
                        <a:buClrTx/>
                        <a:buSzTx/>
                        <a:buFont typeface="Arial" panose="020B0604020202020204" pitchFamily="34" charset="0"/>
                        <a:buChar char="•"/>
                        <a:defRPr sz="2400" kern="1200">
                          <a:solidFill>
                            <a:schemeClr val="tx1"/>
                          </a:solidFill>
                          <a:latin typeface="Calibri" panose="020F0502020204030204" charset="0"/>
                          <a:ea typeface="宋体" panose="02010600030101010101" pitchFamily="2" charset="-122"/>
                          <a:sym typeface="Calibri" panose="020F0502020204030204" charset="0"/>
                        </a:defRPr>
                      </a:lvl2pPr>
                      <a:lvl3pPr marL="1143000" lvl="2" indent="-228600" algn="l" defTabSz="914400" eaLnBrk="1" fontAlgn="base" latinLnBrk="0" hangingPunct="1">
                        <a:lnSpc>
                          <a:spcPct val="90000"/>
                        </a:lnSpc>
                        <a:spcBef>
                          <a:spcPts val="500"/>
                        </a:spcBef>
                        <a:buClrTx/>
                        <a:buSzTx/>
                        <a:buFont typeface="Arial" panose="020B0604020202020204" pitchFamily="34" charset="0"/>
                        <a:buChar char="•"/>
                        <a:defRPr sz="2000" kern="1200">
                          <a:solidFill>
                            <a:schemeClr val="tx1"/>
                          </a:solidFill>
                          <a:latin typeface="Calibri" panose="020F0502020204030204" charset="0"/>
                          <a:ea typeface="宋体" panose="02010600030101010101" pitchFamily="2" charset="-122"/>
                          <a:sym typeface="Calibri" panose="020F0502020204030204" charset="0"/>
                        </a:defRPr>
                      </a:lvl3pPr>
                      <a:lvl4pPr marL="1600200" lvl="3" indent="-228600" algn="l" defTabSz="914400" eaLnBrk="1" fontAlgn="base" latinLnBrk="0" hangingPunct="1">
                        <a:lnSpc>
                          <a:spcPct val="90000"/>
                        </a:lnSpc>
                        <a:spcBef>
                          <a:spcPts val="500"/>
                        </a:spcBef>
                        <a:buClrTx/>
                        <a:buSzTx/>
                        <a:buFont typeface="Arial" panose="020B0604020202020204" pitchFamily="34" charset="0"/>
                        <a:buChar char="•"/>
                        <a:defRPr sz="1800" kern="1200">
                          <a:solidFill>
                            <a:schemeClr val="tx1"/>
                          </a:solidFill>
                          <a:latin typeface="Calibri" panose="020F0502020204030204" charset="0"/>
                          <a:ea typeface="宋体" panose="02010600030101010101" pitchFamily="2" charset="-122"/>
                          <a:sym typeface="Calibri" panose="020F0502020204030204" charset="0"/>
                        </a:defRPr>
                      </a:lvl4pPr>
                      <a:lvl5pPr marL="2057400" lvl="4" indent="-228600" algn="l" defTabSz="914400" eaLnBrk="1" fontAlgn="base" latinLnBrk="0" hangingPunct="1">
                        <a:lnSpc>
                          <a:spcPct val="90000"/>
                        </a:lnSpc>
                        <a:spcBef>
                          <a:spcPts val="500"/>
                        </a:spcBef>
                        <a:buClrTx/>
                        <a:buSzTx/>
                        <a:buFont typeface="Arial" panose="020B0604020202020204" pitchFamily="34" charset="0"/>
                        <a:buChar char="•"/>
                        <a:defRPr sz="1800" kern="1200">
                          <a:solidFill>
                            <a:schemeClr val="tx1"/>
                          </a:solidFill>
                          <a:latin typeface="Calibri" panose="020F0502020204030204" charset="0"/>
                          <a:ea typeface="宋体" panose="02010600030101010101" pitchFamily="2" charset="-122"/>
                          <a:sym typeface="Calibri" panose="020F0502020204030204" charset="0"/>
                        </a:defRPr>
                      </a:lvl5pPr>
                    </a:lstStyle>
                    <a:p>
                      <a:pPr marL="0" lvl="0" indent="0" algn="ctr">
                        <a:lnSpc>
                          <a:spcPct val="100000"/>
                        </a:lnSpc>
                        <a:spcBef>
                          <a:spcPct val="0"/>
                        </a:spcBef>
                        <a:buFont typeface="Arial" panose="020B0604020202020204" pitchFamily="34" charset="0"/>
                        <a:buNone/>
                      </a:pPr>
                      <a:r>
                        <a:rPr lang="zh-CN" altLang="en-US" sz="1800">
                          <a:solidFill>
                            <a:schemeClr val="tx1"/>
                          </a:solidFill>
                          <a:latin typeface="楷体" panose="02010609060101010101" charset="-122"/>
                          <a:ea typeface="楷体" panose="02010609060101010101" charset="-122"/>
                          <a:sym typeface="宋体" panose="02010600030101010101" pitchFamily="2" charset="-122"/>
                        </a:rPr>
                        <a:t>要求</a:t>
                      </a:r>
                      <a:endParaRPr lang="zh-CN" altLang="en-US" sz="1800">
                        <a:solidFill>
                          <a:schemeClr val="tx1"/>
                        </a:solidFill>
                        <a:latin typeface="楷体" panose="02010609060101010101" charset="-122"/>
                        <a:ea typeface="楷体" panose="02010609060101010101" charset="-122"/>
                        <a:sym typeface="宋体" panose="02010600030101010101" pitchFamily="2" charset="-122"/>
                      </a:endParaRPr>
                    </a:p>
                  </a:txBody>
                  <a:tcPr marL="0" marR="0" marT="0" marB="1" vert="horz" anchor="ctr" anchorCtr="1">
                    <a:lnL w="12700" cap="flat" cmpd="sng">
                      <a:solidFill>
                        <a:srgbClr val="080000"/>
                      </a:solidFill>
                      <a:prstDash val="solid"/>
                      <a:miter/>
                      <a:headEnd type="none" w="med" len="med"/>
                      <a:tailEnd type="none" w="med" len="med"/>
                    </a:lnL>
                    <a:lnR w="12700" cap="flat" cmpd="sng">
                      <a:solidFill>
                        <a:srgbClr val="08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gridSpan="5">
                  <a:txBody>
                    <a:bodyPr wrap="square"/>
                    <a:lstStyle>
                      <a:lvl1pPr marL="228600" lvl="0" indent="-228600" algn="l" defTabSz="914400" eaLnBrk="1" fontAlgn="base" latinLnBrk="0" hangingPunct="1">
                        <a:lnSpc>
                          <a:spcPct val="90000"/>
                        </a:lnSpc>
                        <a:spcBef>
                          <a:spcPts val="1000"/>
                        </a:spcBef>
                        <a:buClrTx/>
                        <a:buSzTx/>
                        <a:buFont typeface="Arial" panose="020B0604020202020204" pitchFamily="34" charset="0"/>
                        <a:buChar char="•"/>
                        <a:defRPr sz="2800" kern="1200">
                          <a:solidFill>
                            <a:schemeClr val="tx1"/>
                          </a:solidFill>
                          <a:latin typeface="Calibri" panose="020F0502020204030204" charset="0"/>
                          <a:ea typeface="宋体" panose="02010600030101010101" pitchFamily="2" charset="-122"/>
                          <a:sym typeface="Calibri" panose="020F0502020204030204" charset="0"/>
                        </a:defRPr>
                      </a:lvl1pPr>
                      <a:lvl2pPr marL="685800" lvl="1" indent="-228600" algn="l" defTabSz="914400" eaLnBrk="1" fontAlgn="base" latinLnBrk="0" hangingPunct="1">
                        <a:lnSpc>
                          <a:spcPct val="90000"/>
                        </a:lnSpc>
                        <a:spcBef>
                          <a:spcPts val="500"/>
                        </a:spcBef>
                        <a:buClrTx/>
                        <a:buSzTx/>
                        <a:buFont typeface="Arial" panose="020B0604020202020204" pitchFamily="34" charset="0"/>
                        <a:buChar char="•"/>
                        <a:defRPr sz="2400" kern="1200">
                          <a:solidFill>
                            <a:schemeClr val="tx1"/>
                          </a:solidFill>
                          <a:latin typeface="Calibri" panose="020F0502020204030204" charset="0"/>
                          <a:ea typeface="宋体" panose="02010600030101010101" pitchFamily="2" charset="-122"/>
                          <a:sym typeface="Calibri" panose="020F0502020204030204" charset="0"/>
                        </a:defRPr>
                      </a:lvl2pPr>
                      <a:lvl3pPr marL="1143000" lvl="2" indent="-228600" algn="l" defTabSz="914400" eaLnBrk="1" fontAlgn="base" latinLnBrk="0" hangingPunct="1">
                        <a:lnSpc>
                          <a:spcPct val="90000"/>
                        </a:lnSpc>
                        <a:spcBef>
                          <a:spcPts val="500"/>
                        </a:spcBef>
                        <a:buClrTx/>
                        <a:buSzTx/>
                        <a:buFont typeface="Arial" panose="020B0604020202020204" pitchFamily="34" charset="0"/>
                        <a:buChar char="•"/>
                        <a:defRPr sz="2000" kern="1200">
                          <a:solidFill>
                            <a:schemeClr val="tx1"/>
                          </a:solidFill>
                          <a:latin typeface="Calibri" panose="020F0502020204030204" charset="0"/>
                          <a:ea typeface="宋体" panose="02010600030101010101" pitchFamily="2" charset="-122"/>
                          <a:sym typeface="Calibri" panose="020F0502020204030204" charset="0"/>
                        </a:defRPr>
                      </a:lvl3pPr>
                      <a:lvl4pPr marL="1600200" lvl="3" indent="-228600" algn="l" defTabSz="914400" eaLnBrk="1" fontAlgn="base" latinLnBrk="0" hangingPunct="1">
                        <a:lnSpc>
                          <a:spcPct val="90000"/>
                        </a:lnSpc>
                        <a:spcBef>
                          <a:spcPts val="500"/>
                        </a:spcBef>
                        <a:buClrTx/>
                        <a:buSzTx/>
                        <a:buFont typeface="Arial" panose="020B0604020202020204" pitchFamily="34" charset="0"/>
                        <a:buChar char="•"/>
                        <a:defRPr sz="1800" kern="1200">
                          <a:solidFill>
                            <a:schemeClr val="tx1"/>
                          </a:solidFill>
                          <a:latin typeface="Calibri" panose="020F0502020204030204" charset="0"/>
                          <a:ea typeface="宋体" panose="02010600030101010101" pitchFamily="2" charset="-122"/>
                          <a:sym typeface="Calibri" panose="020F0502020204030204" charset="0"/>
                        </a:defRPr>
                      </a:lvl4pPr>
                      <a:lvl5pPr marL="2057400" lvl="4" indent="-228600" algn="l" defTabSz="914400" eaLnBrk="1" fontAlgn="base" latinLnBrk="0" hangingPunct="1">
                        <a:lnSpc>
                          <a:spcPct val="90000"/>
                        </a:lnSpc>
                        <a:spcBef>
                          <a:spcPts val="500"/>
                        </a:spcBef>
                        <a:buClrTx/>
                        <a:buSzTx/>
                        <a:buFont typeface="Arial" panose="020B0604020202020204" pitchFamily="34" charset="0"/>
                        <a:buChar char="•"/>
                        <a:defRPr sz="1800" kern="1200">
                          <a:solidFill>
                            <a:schemeClr val="tx1"/>
                          </a:solidFill>
                          <a:latin typeface="Calibri" panose="020F0502020204030204" charset="0"/>
                          <a:ea typeface="宋体" panose="02010600030101010101" pitchFamily="2" charset="-122"/>
                          <a:sym typeface="Calibri" panose="020F0502020204030204" charset="0"/>
                        </a:defRPr>
                      </a:lvl5pPr>
                    </a:lstStyle>
                    <a:p>
                      <a:pPr marL="0" lvl="0" indent="0">
                        <a:lnSpc>
                          <a:spcPct val="100000"/>
                        </a:lnSpc>
                        <a:spcBef>
                          <a:spcPct val="0"/>
                        </a:spcBef>
                        <a:buFont typeface="Arial" panose="020B0604020202020204" pitchFamily="34" charset="0"/>
                        <a:buNone/>
                      </a:pPr>
                      <a:r>
                        <a:rPr lang="en-US" altLang="zh-CN" sz="1800" dirty="0">
                          <a:latin typeface="楷体" panose="02010609060101010101" charset="-122"/>
                          <a:ea typeface="楷体" panose="02010609060101010101" charset="-122"/>
                          <a:sym typeface="宋体" panose="02010600030101010101" pitchFamily="2" charset="-122"/>
                        </a:rPr>
                        <a:t>1.</a:t>
                      </a:r>
                      <a:r>
                        <a:rPr lang="zh-CN" altLang="en-US" sz="1800" dirty="0">
                          <a:latin typeface="楷体" panose="02010609060101010101" charset="-122"/>
                          <a:ea typeface="楷体" panose="02010609060101010101" charset="-122"/>
                          <a:sym typeface="宋体" panose="02010600030101010101" pitchFamily="2" charset="-122"/>
                        </a:rPr>
                        <a:t>根据音乐旋律的起伏画出歌曲的旋律线</a:t>
                      </a:r>
                      <a:endParaRPr lang="zh-CN" altLang="en-US" sz="1800" dirty="0">
                        <a:solidFill>
                          <a:schemeClr val="tx1"/>
                        </a:solidFill>
                        <a:latin typeface="楷体" panose="02010609060101010101" charset="-122"/>
                        <a:ea typeface="楷体" panose="02010609060101010101" charset="-122"/>
                        <a:sym typeface="宋体" panose="02010600030101010101" pitchFamily="2" charset="-122"/>
                      </a:endParaRPr>
                    </a:p>
                    <a:p>
                      <a:pPr marL="0" lvl="0" indent="0">
                        <a:lnSpc>
                          <a:spcPct val="100000"/>
                        </a:lnSpc>
                        <a:spcBef>
                          <a:spcPct val="0"/>
                        </a:spcBef>
                        <a:buFont typeface="Arial" panose="020B0604020202020204" pitchFamily="34" charset="0"/>
                        <a:buNone/>
                      </a:pPr>
                      <a:r>
                        <a:rPr lang="en-US" altLang="zh-CN" sz="1800" dirty="0">
                          <a:latin typeface="楷体" panose="02010609060101010101" charset="-122"/>
                          <a:ea typeface="楷体" panose="02010609060101010101" charset="-122"/>
                          <a:sym typeface="宋体" panose="02010600030101010101" pitchFamily="2" charset="-122"/>
                        </a:rPr>
                        <a:t>2.</a:t>
                      </a:r>
                      <a:r>
                        <a:rPr lang="zh-CN" altLang="en-US" sz="1800" dirty="0">
                          <a:latin typeface="楷体" panose="02010609060101010101" charset="-122"/>
                          <a:ea typeface="楷体" panose="02010609060101010101" charset="-122"/>
                          <a:sym typeface="宋体" panose="02010600030101010101" pitchFamily="2" charset="-122"/>
                        </a:rPr>
                        <a:t>根据已知的力度记号，了解不同力度记号的作用</a:t>
                      </a:r>
                      <a:endParaRPr lang="zh-CN" altLang="en-US" sz="1800" dirty="0">
                        <a:solidFill>
                          <a:schemeClr val="tx1"/>
                        </a:solidFill>
                        <a:latin typeface="楷体" panose="02010609060101010101" charset="-122"/>
                        <a:ea typeface="楷体" panose="02010609060101010101" charset="-122"/>
                        <a:sym typeface="宋体" panose="02010600030101010101" pitchFamily="2" charset="-122"/>
                      </a:endParaRPr>
                    </a:p>
                    <a:p>
                      <a:pPr marL="0" lvl="0" indent="0">
                        <a:lnSpc>
                          <a:spcPct val="100000"/>
                        </a:lnSpc>
                        <a:spcBef>
                          <a:spcPct val="0"/>
                        </a:spcBef>
                        <a:buFont typeface="Arial" panose="020B0604020202020204" pitchFamily="34" charset="0"/>
                        <a:buNone/>
                      </a:pPr>
                      <a:r>
                        <a:rPr lang="en-US" altLang="zh-CN" sz="1800" dirty="0">
                          <a:latin typeface="楷体" panose="02010609060101010101" charset="-122"/>
                          <a:ea typeface="楷体" panose="02010609060101010101" charset="-122"/>
                          <a:sym typeface="宋体" panose="02010600030101010101" pitchFamily="2" charset="-122"/>
                        </a:rPr>
                        <a:t>3.</a:t>
                      </a:r>
                      <a:r>
                        <a:rPr lang="zh-CN" altLang="en-US" sz="1800" dirty="0">
                          <a:latin typeface="楷体" panose="02010609060101010101" charset="-122"/>
                          <a:ea typeface="楷体" panose="02010609060101010101" charset="-122"/>
                          <a:sym typeface="宋体" panose="02010600030101010101" pitchFamily="2" charset="-122"/>
                        </a:rPr>
                        <a:t>选择合适的力度记号，创编歌曲力度</a:t>
                      </a:r>
                      <a:endParaRPr lang="zh-CN" altLang="en-US" sz="1800" dirty="0">
                        <a:solidFill>
                          <a:schemeClr val="tx1"/>
                        </a:solidFill>
                        <a:latin typeface="楷体" panose="02010609060101010101" charset="-122"/>
                        <a:ea typeface="楷体" panose="02010609060101010101" charset="-122"/>
                        <a:sym typeface="宋体" panose="02010600030101010101" pitchFamily="2" charset="-122"/>
                      </a:endParaRPr>
                    </a:p>
                    <a:p>
                      <a:pPr marL="0" lvl="0" indent="0">
                        <a:lnSpc>
                          <a:spcPct val="100000"/>
                        </a:lnSpc>
                        <a:spcBef>
                          <a:spcPct val="0"/>
                        </a:spcBef>
                        <a:buFont typeface="Arial" panose="020B0604020202020204" pitchFamily="34" charset="0"/>
                        <a:buNone/>
                      </a:pPr>
                      <a:r>
                        <a:rPr lang="en-US" altLang="zh-CN" sz="1800" dirty="0">
                          <a:latin typeface="楷体" panose="02010609060101010101" charset="-122"/>
                          <a:ea typeface="楷体" panose="02010609060101010101" charset="-122"/>
                          <a:sym typeface="宋体" panose="02010600030101010101" pitchFamily="2" charset="-122"/>
                        </a:rPr>
                        <a:t>4.</a:t>
                      </a:r>
                      <a:r>
                        <a:rPr lang="zh-CN" altLang="en-US" sz="1800" dirty="0">
                          <a:latin typeface="楷体" panose="02010609060101010101" charset="-122"/>
                          <a:ea typeface="楷体" panose="02010609060101010101" charset="-122"/>
                          <a:sym typeface="宋体" panose="02010600030101010101" pitchFamily="2" charset="-122"/>
                        </a:rPr>
                        <a:t>小组合作，用歌声演唱力度变化</a:t>
                      </a:r>
                      <a:endParaRPr lang="zh-CN" altLang="en-US" sz="1800" dirty="0">
                        <a:solidFill>
                          <a:schemeClr val="tx1"/>
                        </a:solidFill>
                        <a:latin typeface="楷体" panose="02010609060101010101" charset="-122"/>
                        <a:ea typeface="楷体" panose="02010609060101010101" charset="-122"/>
                        <a:sym typeface="宋体" panose="02010600030101010101" pitchFamily="2" charset="-122"/>
                      </a:endParaRPr>
                    </a:p>
                  </a:txBody>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r>
              <a:tr h="939165">
                <a:tc>
                  <a:txBody>
                    <a:bodyPr wrap="square"/>
                    <a:lstStyle>
                      <a:lvl1pPr marL="228600" lvl="0" indent="-228600" algn="l" defTabSz="914400" eaLnBrk="1" fontAlgn="base" latinLnBrk="0" hangingPunct="1">
                        <a:lnSpc>
                          <a:spcPct val="90000"/>
                        </a:lnSpc>
                        <a:spcBef>
                          <a:spcPts val="1000"/>
                        </a:spcBef>
                        <a:buClrTx/>
                        <a:buSzTx/>
                        <a:buFont typeface="Arial" panose="020B0604020202020204" pitchFamily="34" charset="0"/>
                        <a:buChar char="•"/>
                        <a:defRPr sz="2800" kern="1200">
                          <a:solidFill>
                            <a:schemeClr val="tx1"/>
                          </a:solidFill>
                          <a:latin typeface="Calibri" panose="020F0502020204030204" charset="0"/>
                          <a:ea typeface="宋体" panose="02010600030101010101" pitchFamily="2" charset="-122"/>
                          <a:sym typeface="Calibri" panose="020F0502020204030204" charset="0"/>
                        </a:defRPr>
                      </a:lvl1pPr>
                      <a:lvl2pPr marL="685800" lvl="1" indent="-228600" algn="l" defTabSz="914400" eaLnBrk="1" fontAlgn="base" latinLnBrk="0" hangingPunct="1">
                        <a:lnSpc>
                          <a:spcPct val="90000"/>
                        </a:lnSpc>
                        <a:spcBef>
                          <a:spcPts val="500"/>
                        </a:spcBef>
                        <a:buClrTx/>
                        <a:buSzTx/>
                        <a:buFont typeface="Arial" panose="020B0604020202020204" pitchFamily="34" charset="0"/>
                        <a:buChar char="•"/>
                        <a:defRPr sz="2400" kern="1200">
                          <a:solidFill>
                            <a:schemeClr val="tx1"/>
                          </a:solidFill>
                          <a:latin typeface="Calibri" panose="020F0502020204030204" charset="0"/>
                          <a:ea typeface="宋体" panose="02010600030101010101" pitchFamily="2" charset="-122"/>
                          <a:sym typeface="Calibri" panose="020F0502020204030204" charset="0"/>
                        </a:defRPr>
                      </a:lvl2pPr>
                      <a:lvl3pPr marL="1143000" lvl="2" indent="-228600" algn="l" defTabSz="914400" eaLnBrk="1" fontAlgn="base" latinLnBrk="0" hangingPunct="1">
                        <a:lnSpc>
                          <a:spcPct val="90000"/>
                        </a:lnSpc>
                        <a:spcBef>
                          <a:spcPts val="500"/>
                        </a:spcBef>
                        <a:buClrTx/>
                        <a:buSzTx/>
                        <a:buFont typeface="Arial" panose="020B0604020202020204" pitchFamily="34" charset="0"/>
                        <a:buChar char="•"/>
                        <a:defRPr sz="2000" kern="1200">
                          <a:solidFill>
                            <a:schemeClr val="tx1"/>
                          </a:solidFill>
                          <a:latin typeface="Calibri" panose="020F0502020204030204" charset="0"/>
                          <a:ea typeface="宋体" panose="02010600030101010101" pitchFamily="2" charset="-122"/>
                          <a:sym typeface="Calibri" panose="020F0502020204030204" charset="0"/>
                        </a:defRPr>
                      </a:lvl3pPr>
                      <a:lvl4pPr marL="1600200" lvl="3" indent="-228600" algn="l" defTabSz="914400" eaLnBrk="1" fontAlgn="base" latinLnBrk="0" hangingPunct="1">
                        <a:lnSpc>
                          <a:spcPct val="90000"/>
                        </a:lnSpc>
                        <a:spcBef>
                          <a:spcPts val="500"/>
                        </a:spcBef>
                        <a:buClrTx/>
                        <a:buSzTx/>
                        <a:buFont typeface="Arial" panose="020B0604020202020204" pitchFamily="34" charset="0"/>
                        <a:buChar char="•"/>
                        <a:defRPr sz="1800" kern="1200">
                          <a:solidFill>
                            <a:schemeClr val="tx1"/>
                          </a:solidFill>
                          <a:latin typeface="Calibri" panose="020F0502020204030204" charset="0"/>
                          <a:ea typeface="宋体" panose="02010600030101010101" pitchFamily="2" charset="-122"/>
                          <a:sym typeface="Calibri" panose="020F0502020204030204" charset="0"/>
                        </a:defRPr>
                      </a:lvl4pPr>
                      <a:lvl5pPr marL="2057400" lvl="4" indent="-228600" algn="l" defTabSz="914400" eaLnBrk="1" fontAlgn="base" latinLnBrk="0" hangingPunct="1">
                        <a:lnSpc>
                          <a:spcPct val="90000"/>
                        </a:lnSpc>
                        <a:spcBef>
                          <a:spcPts val="500"/>
                        </a:spcBef>
                        <a:buClrTx/>
                        <a:buSzTx/>
                        <a:buFont typeface="Arial" panose="020B0604020202020204" pitchFamily="34" charset="0"/>
                        <a:buChar char="•"/>
                        <a:defRPr sz="1800" kern="1200">
                          <a:solidFill>
                            <a:schemeClr val="tx1"/>
                          </a:solidFill>
                          <a:latin typeface="Calibri" panose="020F0502020204030204" charset="0"/>
                          <a:ea typeface="宋体" panose="02010600030101010101" pitchFamily="2" charset="-122"/>
                          <a:sym typeface="Calibri" panose="020F0502020204030204" charset="0"/>
                        </a:defRPr>
                      </a:lvl5pPr>
                    </a:lstStyle>
                    <a:p>
                      <a:pPr marL="0" lvl="0" indent="0" algn="ctr">
                        <a:lnSpc>
                          <a:spcPct val="100000"/>
                        </a:lnSpc>
                        <a:spcBef>
                          <a:spcPct val="0"/>
                        </a:spcBef>
                        <a:buFont typeface="Arial" panose="020B0604020202020204" pitchFamily="34" charset="0"/>
                        <a:buNone/>
                      </a:pPr>
                      <a:r>
                        <a:rPr lang="zh-CN" altLang="en-US" sz="1800">
                          <a:solidFill>
                            <a:schemeClr val="tx1"/>
                          </a:solidFill>
                          <a:latin typeface="楷体" panose="02010609060101010101" charset="-122"/>
                          <a:ea typeface="楷体" panose="02010609060101010101" charset="-122"/>
                          <a:sym typeface="宋体" panose="02010600030101010101" pitchFamily="2" charset="-122"/>
                        </a:rPr>
                        <a:t>旋律线</a:t>
                      </a:r>
                      <a:endParaRPr lang="zh-CN" altLang="en-US" sz="1800">
                        <a:solidFill>
                          <a:schemeClr val="tx1"/>
                        </a:solidFill>
                        <a:latin typeface="楷体" panose="02010609060101010101" charset="-122"/>
                        <a:ea typeface="楷体" panose="02010609060101010101" charset="-122"/>
                        <a:sym typeface="宋体" panose="02010600030101010101" pitchFamily="2" charset="-122"/>
                      </a:endParaRPr>
                    </a:p>
                  </a:txBody>
                  <a:tcPr marL="0" marR="0" marT="0" marB="1" vert="horz" anchor="ctr" anchorCtr="1">
                    <a:lnL w="12700" cap="flat" cmpd="sng">
                      <a:solidFill>
                        <a:srgbClr val="080000"/>
                      </a:solidFill>
                      <a:prstDash val="solid"/>
                      <a:miter/>
                      <a:headEnd type="none" w="med" len="med"/>
                      <a:tailEnd type="none" w="med" len="med"/>
                    </a:lnL>
                    <a:lnR w="12700" cap="flat" cmpd="sng">
                      <a:solidFill>
                        <a:srgbClr val="08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gridSpan="5">
                  <a:txBody>
                    <a:bodyPr wrap="square"/>
                    <a:lstStyle>
                      <a:lvl1pPr marL="228600" lvl="0" indent="-228600" algn="l" defTabSz="914400" eaLnBrk="1" fontAlgn="base" latinLnBrk="0" hangingPunct="1">
                        <a:lnSpc>
                          <a:spcPct val="90000"/>
                        </a:lnSpc>
                        <a:spcBef>
                          <a:spcPts val="1000"/>
                        </a:spcBef>
                        <a:buClrTx/>
                        <a:buSzTx/>
                        <a:buFont typeface="Arial" panose="020B0604020202020204" pitchFamily="34" charset="0"/>
                        <a:buChar char="•"/>
                        <a:defRPr sz="2800" kern="1200">
                          <a:solidFill>
                            <a:schemeClr val="tx1"/>
                          </a:solidFill>
                          <a:latin typeface="Calibri" panose="020F0502020204030204" charset="0"/>
                          <a:ea typeface="宋体" panose="02010600030101010101" pitchFamily="2" charset="-122"/>
                          <a:sym typeface="Calibri" panose="020F0502020204030204" charset="0"/>
                        </a:defRPr>
                      </a:lvl1pPr>
                      <a:lvl2pPr marL="685800" lvl="1" indent="-228600" algn="l" defTabSz="914400" eaLnBrk="1" fontAlgn="base" latinLnBrk="0" hangingPunct="1">
                        <a:lnSpc>
                          <a:spcPct val="90000"/>
                        </a:lnSpc>
                        <a:spcBef>
                          <a:spcPts val="500"/>
                        </a:spcBef>
                        <a:buClrTx/>
                        <a:buSzTx/>
                        <a:buFont typeface="Arial" panose="020B0604020202020204" pitchFamily="34" charset="0"/>
                        <a:buChar char="•"/>
                        <a:defRPr sz="2400" kern="1200">
                          <a:solidFill>
                            <a:schemeClr val="tx1"/>
                          </a:solidFill>
                          <a:latin typeface="Calibri" panose="020F0502020204030204" charset="0"/>
                          <a:ea typeface="宋体" panose="02010600030101010101" pitchFamily="2" charset="-122"/>
                          <a:sym typeface="Calibri" panose="020F0502020204030204" charset="0"/>
                        </a:defRPr>
                      </a:lvl2pPr>
                      <a:lvl3pPr marL="1143000" lvl="2" indent="-228600" algn="l" defTabSz="914400" eaLnBrk="1" fontAlgn="base" latinLnBrk="0" hangingPunct="1">
                        <a:lnSpc>
                          <a:spcPct val="90000"/>
                        </a:lnSpc>
                        <a:spcBef>
                          <a:spcPts val="500"/>
                        </a:spcBef>
                        <a:buClrTx/>
                        <a:buSzTx/>
                        <a:buFont typeface="Arial" panose="020B0604020202020204" pitchFamily="34" charset="0"/>
                        <a:buChar char="•"/>
                        <a:defRPr sz="2000" kern="1200">
                          <a:solidFill>
                            <a:schemeClr val="tx1"/>
                          </a:solidFill>
                          <a:latin typeface="Calibri" panose="020F0502020204030204" charset="0"/>
                          <a:ea typeface="宋体" panose="02010600030101010101" pitchFamily="2" charset="-122"/>
                          <a:sym typeface="Calibri" panose="020F0502020204030204" charset="0"/>
                        </a:defRPr>
                      </a:lvl3pPr>
                      <a:lvl4pPr marL="1600200" lvl="3" indent="-228600" algn="l" defTabSz="914400" eaLnBrk="1" fontAlgn="base" latinLnBrk="0" hangingPunct="1">
                        <a:lnSpc>
                          <a:spcPct val="90000"/>
                        </a:lnSpc>
                        <a:spcBef>
                          <a:spcPts val="500"/>
                        </a:spcBef>
                        <a:buClrTx/>
                        <a:buSzTx/>
                        <a:buFont typeface="Arial" panose="020B0604020202020204" pitchFamily="34" charset="0"/>
                        <a:buChar char="•"/>
                        <a:defRPr sz="1800" kern="1200">
                          <a:solidFill>
                            <a:schemeClr val="tx1"/>
                          </a:solidFill>
                          <a:latin typeface="Calibri" panose="020F0502020204030204" charset="0"/>
                          <a:ea typeface="宋体" panose="02010600030101010101" pitchFamily="2" charset="-122"/>
                          <a:sym typeface="Calibri" panose="020F0502020204030204" charset="0"/>
                        </a:defRPr>
                      </a:lvl4pPr>
                      <a:lvl5pPr marL="2057400" lvl="4" indent="-228600" algn="l" defTabSz="914400" eaLnBrk="1" fontAlgn="base" latinLnBrk="0" hangingPunct="1">
                        <a:lnSpc>
                          <a:spcPct val="90000"/>
                        </a:lnSpc>
                        <a:spcBef>
                          <a:spcPts val="500"/>
                        </a:spcBef>
                        <a:buClrTx/>
                        <a:buSzTx/>
                        <a:buFont typeface="Arial" panose="020B0604020202020204" pitchFamily="34" charset="0"/>
                        <a:buChar char="•"/>
                        <a:defRPr sz="1800" kern="1200">
                          <a:solidFill>
                            <a:schemeClr val="tx1"/>
                          </a:solidFill>
                          <a:latin typeface="Calibri" panose="020F0502020204030204" charset="0"/>
                          <a:ea typeface="宋体" panose="02010600030101010101" pitchFamily="2" charset="-122"/>
                          <a:sym typeface="Calibri" panose="020F0502020204030204" charset="0"/>
                        </a:defRPr>
                      </a:lvl5pPr>
                    </a:lstStyle>
                    <a:p>
                      <a:pPr marL="0" lvl="0" indent="0">
                        <a:lnSpc>
                          <a:spcPct val="100000"/>
                        </a:lnSpc>
                        <a:spcBef>
                          <a:spcPct val="0"/>
                        </a:spcBef>
                        <a:buFont typeface="Arial" panose="020B0604020202020204" pitchFamily="34" charset="0"/>
                        <a:buNone/>
                      </a:pPr>
                      <a:endParaRPr lang="zh-CN" altLang="en-US" sz="1800" dirty="0">
                        <a:solidFill>
                          <a:schemeClr val="tx1"/>
                        </a:solidFill>
                        <a:latin typeface="楷体" panose="02010609060101010101" charset="-122"/>
                        <a:ea typeface="楷体" panose="02010609060101010101" charset="-122"/>
                        <a:sym typeface="宋体" panose="02010600030101010101" pitchFamily="2" charset="-122"/>
                      </a:endParaRPr>
                    </a:p>
                  </a:txBody>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r>
              <a:tr h="1897380">
                <a:tc>
                  <a:txBody>
                    <a:bodyPr/>
                    <a:p>
                      <a:pPr marL="0" lvl="0" indent="0" algn="ctr">
                        <a:lnSpc>
                          <a:spcPct val="100000"/>
                        </a:lnSpc>
                        <a:spcBef>
                          <a:spcPct val="0"/>
                        </a:spcBef>
                        <a:buFont typeface="Arial" panose="020B0604020202020204" pitchFamily="34" charset="0"/>
                        <a:buNone/>
                      </a:pPr>
                      <a:r>
                        <a:rPr lang="zh-CN" altLang="en-US" sz="1800">
                          <a:solidFill>
                            <a:schemeClr val="tx1"/>
                          </a:solidFill>
                          <a:latin typeface="楷体" panose="02010609060101010101" charset="-122"/>
                          <a:ea typeface="楷体" panose="02010609060101010101" charset="-122"/>
                          <a:sym typeface="宋体" panose="02010600030101010101" pitchFamily="2" charset="-122"/>
                        </a:rPr>
                        <a:t>创编力度记号</a:t>
                      </a:r>
                      <a:endParaRPr lang="zh-CN" altLang="en-US" sz="1800">
                        <a:solidFill>
                          <a:schemeClr val="tx1"/>
                        </a:solidFill>
                        <a:latin typeface="楷体" panose="02010609060101010101" charset="-122"/>
                        <a:ea typeface="楷体" panose="02010609060101010101" charset="-122"/>
                        <a:sym typeface="宋体" panose="02010600030101010101" pitchFamily="2" charset="-122"/>
                      </a:endParaRPr>
                    </a:p>
                  </a:txBody>
                  <a:tcPr marL="0" marR="0" marT="0" marB="1" vert="horz" anchor="ctr" anchorCtr="1">
                    <a:lnL w="12700" cap="flat" cmpd="sng">
                      <a:solidFill>
                        <a:srgbClr val="080000"/>
                      </a:solidFill>
                      <a:prstDash val="solid"/>
                      <a:miter/>
                      <a:headEnd type="none" w="med" len="med"/>
                      <a:tailEnd type="none" w="med" len="med"/>
                    </a:lnL>
                    <a:lnR w="12700" cap="flat" cmpd="sng">
                      <a:solidFill>
                        <a:srgbClr val="08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gridSpan="5">
                  <a:txBody>
                    <a:bodyPr/>
                    <a:p>
                      <a:pPr marL="0" lvl="0" indent="0">
                        <a:lnSpc>
                          <a:spcPct val="100000"/>
                        </a:lnSpc>
                        <a:spcBef>
                          <a:spcPct val="0"/>
                        </a:spcBef>
                        <a:buFont typeface="Arial" panose="020B0604020202020204" pitchFamily="34" charset="0"/>
                        <a:buNone/>
                      </a:pPr>
                      <a:endParaRPr lang="zh-CN" altLang="en-US" sz="1800" dirty="0">
                        <a:solidFill>
                          <a:schemeClr val="tx1"/>
                        </a:solidFill>
                        <a:latin typeface="楷体" panose="02010609060101010101" charset="-122"/>
                        <a:ea typeface="楷体" panose="02010609060101010101" charset="-122"/>
                        <a:sym typeface="宋体" panose="02010600030101010101" pitchFamily="2" charset="-122"/>
                      </a:endParaRPr>
                    </a:p>
                  </a:txBody>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r>
              <a:tr h="1250950">
                <a:tc>
                  <a:txBody>
                    <a:bodyPr wrap="square"/>
                    <a:lstStyle>
                      <a:lvl1pPr marL="228600" lvl="0" indent="-228600" algn="l" defTabSz="914400" eaLnBrk="1" fontAlgn="base" latinLnBrk="0" hangingPunct="1">
                        <a:lnSpc>
                          <a:spcPct val="90000"/>
                        </a:lnSpc>
                        <a:spcBef>
                          <a:spcPts val="1000"/>
                        </a:spcBef>
                        <a:buClrTx/>
                        <a:buSzTx/>
                        <a:buFont typeface="Arial" panose="020B0604020202020204" pitchFamily="34" charset="0"/>
                        <a:buChar char="•"/>
                        <a:defRPr sz="2800" kern="1200">
                          <a:solidFill>
                            <a:schemeClr val="tx1"/>
                          </a:solidFill>
                          <a:latin typeface="Calibri" panose="020F0502020204030204" charset="0"/>
                          <a:ea typeface="宋体" panose="02010600030101010101" pitchFamily="2" charset="-122"/>
                          <a:sym typeface="Calibri" panose="020F0502020204030204" charset="0"/>
                        </a:defRPr>
                      </a:lvl1pPr>
                      <a:lvl2pPr marL="685800" lvl="1" indent="-228600" algn="l" defTabSz="914400" eaLnBrk="1" fontAlgn="base" latinLnBrk="0" hangingPunct="1">
                        <a:lnSpc>
                          <a:spcPct val="90000"/>
                        </a:lnSpc>
                        <a:spcBef>
                          <a:spcPts val="500"/>
                        </a:spcBef>
                        <a:buClrTx/>
                        <a:buSzTx/>
                        <a:buFont typeface="Arial" panose="020B0604020202020204" pitchFamily="34" charset="0"/>
                        <a:buChar char="•"/>
                        <a:defRPr sz="2400" kern="1200">
                          <a:solidFill>
                            <a:schemeClr val="tx1"/>
                          </a:solidFill>
                          <a:latin typeface="Calibri" panose="020F0502020204030204" charset="0"/>
                          <a:ea typeface="宋体" panose="02010600030101010101" pitchFamily="2" charset="-122"/>
                          <a:sym typeface="Calibri" panose="020F0502020204030204" charset="0"/>
                        </a:defRPr>
                      </a:lvl2pPr>
                      <a:lvl3pPr marL="1143000" lvl="2" indent="-228600" algn="l" defTabSz="914400" eaLnBrk="1" fontAlgn="base" latinLnBrk="0" hangingPunct="1">
                        <a:lnSpc>
                          <a:spcPct val="90000"/>
                        </a:lnSpc>
                        <a:spcBef>
                          <a:spcPts val="500"/>
                        </a:spcBef>
                        <a:buClrTx/>
                        <a:buSzTx/>
                        <a:buFont typeface="Arial" panose="020B0604020202020204" pitchFamily="34" charset="0"/>
                        <a:buChar char="•"/>
                        <a:defRPr sz="2000" kern="1200">
                          <a:solidFill>
                            <a:schemeClr val="tx1"/>
                          </a:solidFill>
                          <a:latin typeface="Calibri" panose="020F0502020204030204" charset="0"/>
                          <a:ea typeface="宋体" panose="02010600030101010101" pitchFamily="2" charset="-122"/>
                          <a:sym typeface="Calibri" panose="020F0502020204030204" charset="0"/>
                        </a:defRPr>
                      </a:lvl3pPr>
                      <a:lvl4pPr marL="1600200" lvl="3" indent="-228600" algn="l" defTabSz="914400" eaLnBrk="1" fontAlgn="base" latinLnBrk="0" hangingPunct="1">
                        <a:lnSpc>
                          <a:spcPct val="90000"/>
                        </a:lnSpc>
                        <a:spcBef>
                          <a:spcPts val="500"/>
                        </a:spcBef>
                        <a:buClrTx/>
                        <a:buSzTx/>
                        <a:buFont typeface="Arial" panose="020B0604020202020204" pitchFamily="34" charset="0"/>
                        <a:buChar char="•"/>
                        <a:defRPr sz="1800" kern="1200">
                          <a:solidFill>
                            <a:schemeClr val="tx1"/>
                          </a:solidFill>
                          <a:latin typeface="Calibri" panose="020F0502020204030204" charset="0"/>
                          <a:ea typeface="宋体" panose="02010600030101010101" pitchFamily="2" charset="-122"/>
                          <a:sym typeface="Calibri" panose="020F0502020204030204" charset="0"/>
                        </a:defRPr>
                      </a:lvl4pPr>
                      <a:lvl5pPr marL="2057400" lvl="4" indent="-228600" algn="l" defTabSz="914400" eaLnBrk="1" fontAlgn="base" latinLnBrk="0" hangingPunct="1">
                        <a:lnSpc>
                          <a:spcPct val="90000"/>
                        </a:lnSpc>
                        <a:spcBef>
                          <a:spcPts val="500"/>
                        </a:spcBef>
                        <a:buClrTx/>
                        <a:buSzTx/>
                        <a:buFont typeface="Arial" panose="020B0604020202020204" pitchFamily="34" charset="0"/>
                        <a:buChar char="•"/>
                        <a:defRPr sz="1800" kern="1200">
                          <a:solidFill>
                            <a:schemeClr val="tx1"/>
                          </a:solidFill>
                          <a:latin typeface="Calibri" panose="020F0502020204030204" charset="0"/>
                          <a:ea typeface="宋体" panose="02010600030101010101" pitchFamily="2" charset="-122"/>
                          <a:sym typeface="Calibri" panose="020F0502020204030204" charset="0"/>
                        </a:defRPr>
                      </a:lvl5pPr>
                    </a:lstStyle>
                    <a:p>
                      <a:pPr marL="0" lvl="0" indent="0" algn="ctr">
                        <a:lnSpc>
                          <a:spcPct val="100000"/>
                        </a:lnSpc>
                        <a:spcBef>
                          <a:spcPct val="0"/>
                        </a:spcBef>
                        <a:buFont typeface="Arial" panose="020B0604020202020204" pitchFamily="34" charset="0"/>
                        <a:buNone/>
                      </a:pPr>
                      <a:r>
                        <a:rPr lang="zh-CN" altLang="en-US" sz="1800">
                          <a:solidFill>
                            <a:schemeClr val="tx1"/>
                          </a:solidFill>
                          <a:latin typeface="楷体" panose="02010609060101010101" charset="-122"/>
                          <a:ea typeface="楷体" panose="02010609060101010101" charset="-122"/>
                          <a:sym typeface="宋体" panose="02010600030101010101" pitchFamily="2" charset="-122"/>
                        </a:rPr>
                        <a:t>一句话说说音乐记号的作用：</a:t>
                      </a:r>
                      <a:endParaRPr lang="zh-CN" altLang="en-US" sz="1800">
                        <a:solidFill>
                          <a:schemeClr val="tx1"/>
                        </a:solidFill>
                        <a:latin typeface="楷体" panose="02010609060101010101" charset="-122"/>
                        <a:ea typeface="楷体" panose="02010609060101010101" charset="-122"/>
                        <a:sym typeface="宋体" panose="02010600030101010101" pitchFamily="2" charset="-122"/>
                      </a:endParaRPr>
                    </a:p>
                  </a:txBody>
                  <a:tcPr marL="0" marR="0" marT="0" marB="1" vert="horz" anchor="ctr" anchorCtr="1">
                    <a:lnL w="12700" cap="flat" cmpd="sng">
                      <a:solidFill>
                        <a:srgbClr val="080000"/>
                      </a:solidFill>
                      <a:prstDash val="solid"/>
                      <a:miter/>
                      <a:headEnd type="none" w="med" len="med"/>
                      <a:tailEnd type="none" w="med" len="med"/>
                    </a:lnL>
                    <a:lnR w="12700" cap="flat" cmpd="sng">
                      <a:solidFill>
                        <a:srgbClr val="08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gridSpan="5">
                  <a:txBody>
                    <a:bodyPr wrap="square"/>
                    <a:lstStyle>
                      <a:lvl1pPr marL="228600" lvl="0" indent="-228600" algn="l" defTabSz="914400" eaLnBrk="1" fontAlgn="base" latinLnBrk="0" hangingPunct="1">
                        <a:lnSpc>
                          <a:spcPct val="90000"/>
                        </a:lnSpc>
                        <a:spcBef>
                          <a:spcPts val="1000"/>
                        </a:spcBef>
                        <a:buClrTx/>
                        <a:buSzTx/>
                        <a:buFont typeface="Arial" panose="020B0604020202020204" pitchFamily="34" charset="0"/>
                        <a:buChar char="•"/>
                        <a:defRPr sz="2800" kern="1200">
                          <a:solidFill>
                            <a:schemeClr val="tx1"/>
                          </a:solidFill>
                          <a:latin typeface="Calibri" panose="020F0502020204030204" charset="0"/>
                          <a:ea typeface="宋体" panose="02010600030101010101" pitchFamily="2" charset="-122"/>
                          <a:sym typeface="Calibri" panose="020F0502020204030204" charset="0"/>
                        </a:defRPr>
                      </a:lvl1pPr>
                      <a:lvl2pPr marL="685800" lvl="1" indent="-228600" algn="l" defTabSz="914400" eaLnBrk="1" fontAlgn="base" latinLnBrk="0" hangingPunct="1">
                        <a:lnSpc>
                          <a:spcPct val="90000"/>
                        </a:lnSpc>
                        <a:spcBef>
                          <a:spcPts val="500"/>
                        </a:spcBef>
                        <a:buClrTx/>
                        <a:buSzTx/>
                        <a:buFont typeface="Arial" panose="020B0604020202020204" pitchFamily="34" charset="0"/>
                        <a:buChar char="•"/>
                        <a:defRPr sz="2400" kern="1200">
                          <a:solidFill>
                            <a:schemeClr val="tx1"/>
                          </a:solidFill>
                          <a:latin typeface="Calibri" panose="020F0502020204030204" charset="0"/>
                          <a:ea typeface="宋体" panose="02010600030101010101" pitchFamily="2" charset="-122"/>
                          <a:sym typeface="Calibri" panose="020F0502020204030204" charset="0"/>
                        </a:defRPr>
                      </a:lvl2pPr>
                      <a:lvl3pPr marL="1143000" lvl="2" indent="-228600" algn="l" defTabSz="914400" eaLnBrk="1" fontAlgn="base" latinLnBrk="0" hangingPunct="1">
                        <a:lnSpc>
                          <a:spcPct val="90000"/>
                        </a:lnSpc>
                        <a:spcBef>
                          <a:spcPts val="500"/>
                        </a:spcBef>
                        <a:buClrTx/>
                        <a:buSzTx/>
                        <a:buFont typeface="Arial" panose="020B0604020202020204" pitchFamily="34" charset="0"/>
                        <a:buChar char="•"/>
                        <a:defRPr sz="2000" kern="1200">
                          <a:solidFill>
                            <a:schemeClr val="tx1"/>
                          </a:solidFill>
                          <a:latin typeface="Calibri" panose="020F0502020204030204" charset="0"/>
                          <a:ea typeface="宋体" panose="02010600030101010101" pitchFamily="2" charset="-122"/>
                          <a:sym typeface="Calibri" panose="020F0502020204030204" charset="0"/>
                        </a:defRPr>
                      </a:lvl3pPr>
                      <a:lvl4pPr marL="1600200" lvl="3" indent="-228600" algn="l" defTabSz="914400" eaLnBrk="1" fontAlgn="base" latinLnBrk="0" hangingPunct="1">
                        <a:lnSpc>
                          <a:spcPct val="90000"/>
                        </a:lnSpc>
                        <a:spcBef>
                          <a:spcPts val="500"/>
                        </a:spcBef>
                        <a:buClrTx/>
                        <a:buSzTx/>
                        <a:buFont typeface="Arial" panose="020B0604020202020204" pitchFamily="34" charset="0"/>
                        <a:buChar char="•"/>
                        <a:defRPr sz="1800" kern="1200">
                          <a:solidFill>
                            <a:schemeClr val="tx1"/>
                          </a:solidFill>
                          <a:latin typeface="Calibri" panose="020F0502020204030204" charset="0"/>
                          <a:ea typeface="宋体" panose="02010600030101010101" pitchFamily="2" charset="-122"/>
                          <a:sym typeface="Calibri" panose="020F0502020204030204" charset="0"/>
                        </a:defRPr>
                      </a:lvl4pPr>
                      <a:lvl5pPr marL="2057400" lvl="4" indent="-228600" algn="l" defTabSz="914400" eaLnBrk="1" fontAlgn="base" latinLnBrk="0" hangingPunct="1">
                        <a:lnSpc>
                          <a:spcPct val="90000"/>
                        </a:lnSpc>
                        <a:spcBef>
                          <a:spcPts val="500"/>
                        </a:spcBef>
                        <a:buClrTx/>
                        <a:buSzTx/>
                        <a:buFont typeface="Arial" panose="020B0604020202020204" pitchFamily="34" charset="0"/>
                        <a:buChar char="•"/>
                        <a:defRPr sz="1800" kern="1200">
                          <a:solidFill>
                            <a:schemeClr val="tx1"/>
                          </a:solidFill>
                          <a:latin typeface="Calibri" panose="020F0502020204030204" charset="0"/>
                          <a:ea typeface="宋体" panose="02010600030101010101" pitchFamily="2" charset="-122"/>
                          <a:sym typeface="Calibri" panose="020F0502020204030204" charset="0"/>
                        </a:defRPr>
                      </a:lvl5pPr>
                    </a:lstStyle>
                    <a:p>
                      <a:pPr marL="0" lvl="0" indent="0">
                        <a:lnSpc>
                          <a:spcPct val="100000"/>
                        </a:lnSpc>
                        <a:spcBef>
                          <a:spcPct val="0"/>
                        </a:spcBef>
                        <a:buFont typeface="Arial" panose="020B0604020202020204" pitchFamily="34" charset="0"/>
                        <a:buNone/>
                      </a:pPr>
                      <a:endParaRPr lang="zh-CN" altLang="en-US" sz="1800">
                        <a:solidFill>
                          <a:schemeClr val="tx1"/>
                        </a:solidFill>
                        <a:latin typeface="楷体" panose="02010609060101010101" charset="-122"/>
                        <a:ea typeface="楷体" panose="02010609060101010101" charset="-122"/>
                        <a:sym typeface="宋体" panose="02010600030101010101" pitchFamily="2" charset="-122"/>
                      </a:endParaRPr>
                    </a:p>
                  </a:txBody>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r>
            </a:tbl>
          </a:graphicData>
        </a:graphic>
      </p:graphicFrame>
      <p:sp>
        <p:nvSpPr>
          <p:cNvPr id="19574" name="Freeform 118"/>
          <p:cNvSpPr/>
          <p:nvPr/>
        </p:nvSpPr>
        <p:spPr>
          <a:xfrm>
            <a:off x="2908935" y="2739390"/>
            <a:ext cx="7840980" cy="792480"/>
          </a:xfrm>
          <a:custGeom>
            <a:avLst/>
            <a:gdLst>
              <a:gd name="txL" fmla="*/ 0 w 3966"/>
              <a:gd name="txT" fmla="*/ 0 h 597"/>
              <a:gd name="txR" fmla="*/ 3966 w 3966"/>
              <a:gd name="txB" fmla="*/ 597 h 597"/>
            </a:gdLst>
            <a:ahLst/>
            <a:cxnLst>
              <a:cxn ang="0">
                <a:pos x="0" y="2147483647"/>
              </a:cxn>
              <a:cxn ang="0">
                <a:pos x="2147483647" y="2147483647"/>
              </a:cxn>
              <a:cxn ang="0">
                <a:pos x="2147483647" y="2147483647"/>
              </a:cxn>
              <a:cxn ang="0">
                <a:pos x="2147483647" y="2147483647"/>
              </a:cxn>
              <a:cxn ang="0">
                <a:pos x="2147483647" y="2147483647"/>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3966" h="597">
                <a:moveTo>
                  <a:pt x="0" y="136"/>
                </a:moveTo>
                <a:cubicBezTo>
                  <a:pt x="98" y="117"/>
                  <a:pt x="196" y="98"/>
                  <a:pt x="272" y="136"/>
                </a:cubicBezTo>
                <a:cubicBezTo>
                  <a:pt x="348" y="174"/>
                  <a:pt x="401" y="347"/>
                  <a:pt x="454" y="362"/>
                </a:cubicBezTo>
                <a:cubicBezTo>
                  <a:pt x="507" y="377"/>
                  <a:pt x="530" y="196"/>
                  <a:pt x="590" y="226"/>
                </a:cubicBezTo>
                <a:cubicBezTo>
                  <a:pt x="650" y="256"/>
                  <a:pt x="719" y="582"/>
                  <a:pt x="817" y="544"/>
                </a:cubicBezTo>
                <a:cubicBezTo>
                  <a:pt x="915" y="506"/>
                  <a:pt x="1082" y="0"/>
                  <a:pt x="1180" y="0"/>
                </a:cubicBezTo>
                <a:cubicBezTo>
                  <a:pt x="1278" y="0"/>
                  <a:pt x="1338" y="491"/>
                  <a:pt x="1406" y="544"/>
                </a:cubicBezTo>
                <a:cubicBezTo>
                  <a:pt x="1474" y="597"/>
                  <a:pt x="1543" y="325"/>
                  <a:pt x="1588" y="317"/>
                </a:cubicBezTo>
                <a:cubicBezTo>
                  <a:pt x="1633" y="309"/>
                  <a:pt x="1621" y="515"/>
                  <a:pt x="1678" y="498"/>
                </a:cubicBezTo>
                <a:cubicBezTo>
                  <a:pt x="1735" y="481"/>
                  <a:pt x="1829" y="264"/>
                  <a:pt x="1930" y="218"/>
                </a:cubicBezTo>
                <a:cubicBezTo>
                  <a:pt x="2031" y="172"/>
                  <a:pt x="2179" y="181"/>
                  <a:pt x="2285" y="221"/>
                </a:cubicBezTo>
                <a:cubicBezTo>
                  <a:pt x="2391" y="261"/>
                  <a:pt x="2481" y="453"/>
                  <a:pt x="2566" y="459"/>
                </a:cubicBezTo>
                <a:cubicBezTo>
                  <a:pt x="2651" y="465"/>
                  <a:pt x="2708" y="263"/>
                  <a:pt x="2794" y="258"/>
                </a:cubicBezTo>
                <a:cubicBezTo>
                  <a:pt x="2880" y="253"/>
                  <a:pt x="2974" y="437"/>
                  <a:pt x="3082" y="431"/>
                </a:cubicBezTo>
                <a:cubicBezTo>
                  <a:pt x="3190" y="425"/>
                  <a:pt x="3297" y="209"/>
                  <a:pt x="3444" y="223"/>
                </a:cubicBezTo>
                <a:cubicBezTo>
                  <a:pt x="3591" y="237"/>
                  <a:pt x="3857" y="457"/>
                  <a:pt x="3966" y="518"/>
                </a:cubicBezTo>
              </a:path>
            </a:pathLst>
          </a:custGeom>
          <a:noFill/>
          <a:ln w="25400" cap="flat" cmpd="sng">
            <a:solidFill>
              <a:schemeClr val="tx1">
                <a:alpha val="100000"/>
              </a:schemeClr>
            </a:solidFill>
            <a:prstDash val="solid"/>
            <a:round/>
            <a:headEnd type="none" w="med" len="med"/>
            <a:tailEnd type="none" w="med" len="med"/>
          </a:ln>
        </p:spPr>
        <p:txBody>
          <a:bodyPr/>
          <a:p>
            <a:endParaRPr lang="zh-CN" altLang="en-US"/>
          </a:p>
        </p:txBody>
      </p:sp>
      <p:pic>
        <p:nvPicPr>
          <p:cNvPr id="15380" name="Picture 98" descr="15"/>
          <p:cNvPicPr>
            <a:picLocks noChangeAspect="1"/>
          </p:cNvPicPr>
          <p:nvPr/>
        </p:nvPicPr>
        <p:blipFill>
          <a:blip r:embed="rId1"/>
          <a:srcRect t="23635" b="67173"/>
          <a:stretch>
            <a:fillRect/>
          </a:stretch>
        </p:blipFill>
        <p:spPr>
          <a:xfrm>
            <a:off x="2804160" y="3935095"/>
            <a:ext cx="8051165" cy="469265"/>
          </a:xfrm>
          <a:prstGeom prst="rect">
            <a:avLst/>
          </a:prstGeom>
          <a:noFill/>
          <a:ln w="9525">
            <a:noFill/>
          </a:ln>
        </p:spPr>
      </p:pic>
      <p:pic>
        <p:nvPicPr>
          <p:cNvPr id="2" name="Picture 98" descr="15"/>
          <p:cNvPicPr>
            <a:picLocks noChangeAspect="1"/>
          </p:cNvPicPr>
          <p:nvPr/>
        </p:nvPicPr>
        <p:blipFill>
          <a:blip r:embed="rId1"/>
          <a:srcRect l="789" t="65179" r="-789" b="23638"/>
          <a:stretch>
            <a:fillRect/>
          </a:stretch>
        </p:blipFill>
        <p:spPr>
          <a:xfrm>
            <a:off x="2804160" y="4806315"/>
            <a:ext cx="8051165" cy="570865"/>
          </a:xfrm>
          <a:prstGeom prst="rect">
            <a:avLst/>
          </a:prstGeom>
          <a:noFill/>
          <a:ln w="9525">
            <a:noFill/>
          </a:ln>
        </p:spPr>
      </p:pic>
      <p:sp>
        <p:nvSpPr>
          <p:cNvPr id="28" name="文本框 27"/>
          <p:cNvSpPr txBox="1"/>
          <p:nvPr/>
        </p:nvSpPr>
        <p:spPr>
          <a:xfrm>
            <a:off x="2985135" y="3709670"/>
            <a:ext cx="738505" cy="368300"/>
          </a:xfrm>
          <a:prstGeom prst="rect">
            <a:avLst/>
          </a:prstGeom>
          <a:noFill/>
        </p:spPr>
        <p:txBody>
          <a:bodyPr wrap="square" rtlCol="0">
            <a:spAutoFit/>
          </a:bodyPr>
          <a:p>
            <a:r>
              <a:rPr lang="en-US" altLang="zh-CN">
                <a:solidFill>
                  <a:srgbClr val="FF0000"/>
                </a:solidFill>
              </a:rPr>
              <a:t>mp</a:t>
            </a:r>
            <a:endParaRPr lang="en-US" altLang="zh-CN">
              <a:solidFill>
                <a:srgbClr val="FF0000"/>
              </a:solidFill>
            </a:endParaRPr>
          </a:p>
        </p:txBody>
      </p:sp>
      <p:sp>
        <p:nvSpPr>
          <p:cNvPr id="29" name="文本框 28"/>
          <p:cNvSpPr txBox="1"/>
          <p:nvPr/>
        </p:nvSpPr>
        <p:spPr>
          <a:xfrm>
            <a:off x="7218680" y="3696970"/>
            <a:ext cx="738505" cy="368300"/>
          </a:xfrm>
          <a:prstGeom prst="rect">
            <a:avLst/>
          </a:prstGeom>
          <a:noFill/>
        </p:spPr>
        <p:txBody>
          <a:bodyPr wrap="square" rtlCol="0">
            <a:spAutoFit/>
          </a:bodyPr>
          <a:p>
            <a:r>
              <a:rPr lang="en-US" altLang="zh-CN">
                <a:solidFill>
                  <a:srgbClr val="FF0000"/>
                </a:solidFill>
              </a:rPr>
              <a:t>mf</a:t>
            </a:r>
            <a:endParaRPr lang="en-US" altLang="zh-CN">
              <a:solidFill>
                <a:srgbClr val="FF0000"/>
              </a:solidFill>
            </a:endParaRPr>
          </a:p>
        </p:txBody>
      </p:sp>
      <p:pic>
        <p:nvPicPr>
          <p:cNvPr id="30" name="Picture 98" descr="15"/>
          <p:cNvPicPr>
            <a:picLocks noChangeAspect="1"/>
          </p:cNvPicPr>
          <p:nvPr/>
        </p:nvPicPr>
        <p:blipFill>
          <a:blip r:embed="rId1"/>
          <a:srcRect l="84131" t="17757" r="2145" b="77335"/>
          <a:stretch>
            <a:fillRect/>
          </a:stretch>
        </p:blipFill>
        <p:spPr>
          <a:xfrm>
            <a:off x="9495155" y="3728720"/>
            <a:ext cx="1104900" cy="215900"/>
          </a:xfrm>
          <a:prstGeom prst="rect">
            <a:avLst/>
          </a:prstGeom>
          <a:noFill/>
          <a:ln w="9525">
            <a:solidFill>
              <a:srgbClr val="FF0000"/>
            </a:solidFill>
          </a:ln>
        </p:spPr>
      </p:pic>
      <p:pic>
        <p:nvPicPr>
          <p:cNvPr id="32" name="Picture 98" descr="15"/>
          <p:cNvPicPr>
            <a:picLocks noChangeAspect="1"/>
          </p:cNvPicPr>
          <p:nvPr/>
        </p:nvPicPr>
        <p:blipFill>
          <a:blip r:embed="rId1"/>
          <a:srcRect l="998" t="59908" r="85278" b="35184"/>
          <a:stretch>
            <a:fillRect/>
          </a:stretch>
        </p:blipFill>
        <p:spPr>
          <a:xfrm>
            <a:off x="2804160" y="4674870"/>
            <a:ext cx="918845" cy="215900"/>
          </a:xfrm>
          <a:prstGeom prst="rect">
            <a:avLst/>
          </a:prstGeom>
          <a:noFill/>
          <a:ln w="9525">
            <a:solidFill>
              <a:srgbClr val="FF0000"/>
            </a:solidFill>
          </a:ln>
        </p:spPr>
      </p:pic>
      <p:sp>
        <p:nvSpPr>
          <p:cNvPr id="3" name="文本框 2"/>
          <p:cNvSpPr txBox="1"/>
          <p:nvPr/>
        </p:nvSpPr>
        <p:spPr>
          <a:xfrm>
            <a:off x="3659505" y="4636770"/>
            <a:ext cx="738505" cy="368300"/>
          </a:xfrm>
          <a:prstGeom prst="rect">
            <a:avLst/>
          </a:prstGeom>
          <a:noFill/>
        </p:spPr>
        <p:txBody>
          <a:bodyPr wrap="square" rtlCol="0">
            <a:spAutoFit/>
          </a:bodyPr>
          <a:p>
            <a:r>
              <a:rPr lang="en-US" altLang="zh-CN">
                <a:solidFill>
                  <a:srgbClr val="FF0000"/>
                </a:solidFill>
              </a:rPr>
              <a:t>mp</a:t>
            </a:r>
            <a:endParaRPr lang="en-US" altLang="zh-CN">
              <a:solidFill>
                <a:srgbClr val="FF0000"/>
              </a:solidFill>
            </a:endParaRPr>
          </a:p>
        </p:txBody>
      </p:sp>
      <p:sp>
        <p:nvSpPr>
          <p:cNvPr id="11" name="文本框 10"/>
          <p:cNvSpPr txBox="1"/>
          <p:nvPr/>
        </p:nvSpPr>
        <p:spPr>
          <a:xfrm>
            <a:off x="9217660" y="4674870"/>
            <a:ext cx="738505" cy="368300"/>
          </a:xfrm>
          <a:prstGeom prst="rect">
            <a:avLst/>
          </a:prstGeom>
          <a:noFill/>
        </p:spPr>
        <p:txBody>
          <a:bodyPr wrap="square" rtlCol="0">
            <a:spAutoFit/>
          </a:bodyPr>
          <a:p>
            <a:r>
              <a:rPr lang="en-US" altLang="zh-CN">
                <a:solidFill>
                  <a:srgbClr val="FF0000"/>
                </a:solidFill>
              </a:rPr>
              <a:t>p</a:t>
            </a:r>
            <a:endParaRPr lang="en-US" altLang="zh-CN">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additive="base">
                                        <p:cTn id="7" dur="500" fill="hold"/>
                                        <p:tgtEl>
                                          <p:spTgt spid="28"/>
                                        </p:tgtEl>
                                        <p:attrNameLst>
                                          <p:attrName>ppt_x</p:attrName>
                                        </p:attrNameLst>
                                      </p:cBhvr>
                                      <p:tavLst>
                                        <p:tav tm="0">
                                          <p:val>
                                            <p:strVal val="#ppt_x"/>
                                          </p:val>
                                        </p:tav>
                                        <p:tav tm="100000">
                                          <p:val>
                                            <p:strVal val="#ppt_x"/>
                                          </p:val>
                                        </p:tav>
                                      </p:tavLst>
                                    </p:anim>
                                    <p:anim calcmode="lin" valueType="num">
                                      <p:cBhvr additive="base">
                                        <p:cTn id="8"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9"/>
                                        </p:tgtEl>
                                        <p:attrNameLst>
                                          <p:attrName>style.visibility</p:attrName>
                                        </p:attrNameLst>
                                      </p:cBhvr>
                                      <p:to>
                                        <p:strVal val="visible"/>
                                      </p:to>
                                    </p:set>
                                    <p:anim calcmode="lin" valueType="num">
                                      <p:cBhvr additive="base">
                                        <p:cTn id="13" dur="500" fill="hold"/>
                                        <p:tgtEl>
                                          <p:spTgt spid="29"/>
                                        </p:tgtEl>
                                        <p:attrNameLst>
                                          <p:attrName>ppt_x</p:attrName>
                                        </p:attrNameLst>
                                      </p:cBhvr>
                                      <p:tavLst>
                                        <p:tav tm="0">
                                          <p:val>
                                            <p:strVal val="#ppt_x"/>
                                          </p:val>
                                        </p:tav>
                                        <p:tav tm="100000">
                                          <p:val>
                                            <p:strVal val="#ppt_x"/>
                                          </p:val>
                                        </p:tav>
                                      </p:tavLst>
                                    </p:anim>
                                    <p:anim calcmode="lin" valueType="num">
                                      <p:cBhvr additive="base">
                                        <p:cTn id="14"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0"/>
                                        </p:tgtEl>
                                        <p:attrNameLst>
                                          <p:attrName>style.visibility</p:attrName>
                                        </p:attrNameLst>
                                      </p:cBhvr>
                                      <p:to>
                                        <p:strVal val="visible"/>
                                      </p:to>
                                    </p:set>
                                    <p:anim calcmode="lin" valueType="num">
                                      <p:cBhvr additive="base">
                                        <p:cTn id="19" dur="500" fill="hold"/>
                                        <p:tgtEl>
                                          <p:spTgt spid="30"/>
                                        </p:tgtEl>
                                        <p:attrNameLst>
                                          <p:attrName>ppt_x</p:attrName>
                                        </p:attrNameLst>
                                      </p:cBhvr>
                                      <p:tavLst>
                                        <p:tav tm="0">
                                          <p:val>
                                            <p:strVal val="#ppt_x"/>
                                          </p:val>
                                        </p:tav>
                                        <p:tav tm="100000">
                                          <p:val>
                                            <p:strVal val="#ppt_x"/>
                                          </p:val>
                                        </p:tav>
                                      </p:tavLst>
                                    </p:anim>
                                    <p:anim calcmode="lin" valueType="num">
                                      <p:cBhvr additive="base">
                                        <p:cTn id="20"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2"/>
                                        </p:tgtEl>
                                        <p:attrNameLst>
                                          <p:attrName>style.visibility</p:attrName>
                                        </p:attrNameLst>
                                      </p:cBhvr>
                                      <p:to>
                                        <p:strVal val="visible"/>
                                      </p:to>
                                    </p:set>
                                    <p:anim calcmode="lin" valueType="num">
                                      <p:cBhvr additive="base">
                                        <p:cTn id="25" dur="500" fill="hold"/>
                                        <p:tgtEl>
                                          <p:spTgt spid="32"/>
                                        </p:tgtEl>
                                        <p:attrNameLst>
                                          <p:attrName>ppt_x</p:attrName>
                                        </p:attrNameLst>
                                      </p:cBhvr>
                                      <p:tavLst>
                                        <p:tav tm="0">
                                          <p:val>
                                            <p:strVal val="#ppt_x"/>
                                          </p:val>
                                        </p:tav>
                                        <p:tav tm="100000">
                                          <p:val>
                                            <p:strVal val="#ppt_x"/>
                                          </p:val>
                                        </p:tav>
                                      </p:tavLst>
                                    </p:anim>
                                    <p:anim calcmode="lin" valueType="num">
                                      <p:cBhvr additive="base">
                                        <p:cTn id="26"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gtEl>
                                        <p:attrNameLst>
                                          <p:attrName>style.visibility</p:attrName>
                                        </p:attrNameLst>
                                      </p:cBhvr>
                                      <p:to>
                                        <p:strVal val="visible"/>
                                      </p:to>
                                    </p:set>
                                    <p:anim calcmode="lin" valueType="num">
                                      <p:cBhvr additive="base">
                                        <p:cTn id="31" dur="500" fill="hold"/>
                                        <p:tgtEl>
                                          <p:spTgt spid="3"/>
                                        </p:tgtEl>
                                        <p:attrNameLst>
                                          <p:attrName>ppt_x</p:attrName>
                                        </p:attrNameLst>
                                      </p:cBhvr>
                                      <p:tavLst>
                                        <p:tav tm="0">
                                          <p:val>
                                            <p:strVal val="#ppt_x"/>
                                          </p:val>
                                        </p:tav>
                                        <p:tav tm="100000">
                                          <p:val>
                                            <p:strVal val="#ppt_x"/>
                                          </p:val>
                                        </p:tav>
                                      </p:tavLst>
                                    </p:anim>
                                    <p:anim calcmode="lin" valueType="num">
                                      <p:cBhvr additive="base">
                                        <p:cTn id="3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9" grpId="0"/>
      <p:bldP spid="3" grpId="0"/>
      <p:bldP spid="1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9" name="组合 8"/>
          <p:cNvGrpSpPr/>
          <p:nvPr/>
        </p:nvGrpSpPr>
        <p:grpSpPr>
          <a:xfrm>
            <a:off x="-676275" y="-812800"/>
            <a:ext cx="13439140" cy="2832100"/>
            <a:chOff x="-1065" y="-1280"/>
            <a:chExt cx="21164" cy="4460"/>
          </a:xfrm>
        </p:grpSpPr>
        <p:cxnSp>
          <p:nvCxnSpPr>
            <p:cNvPr id="8" name="直接连接符 7"/>
            <p:cNvCxnSpPr/>
            <p:nvPr/>
          </p:nvCxnSpPr>
          <p:spPr>
            <a:xfrm>
              <a:off x="3195" y="1121"/>
              <a:ext cx="15120" cy="39"/>
            </a:xfrm>
            <a:prstGeom prst="line">
              <a:avLst/>
            </a:prstGeom>
            <a:ln w="50800" cmpd="sng">
              <a:solidFill>
                <a:schemeClr val="accent2"/>
              </a:solidFill>
              <a:prstDash val="solid"/>
            </a:ln>
          </p:spPr>
          <p:style>
            <a:lnRef idx="1">
              <a:schemeClr val="accent1"/>
            </a:lnRef>
            <a:fillRef idx="0">
              <a:schemeClr val="accent1"/>
            </a:fillRef>
            <a:effectRef idx="0">
              <a:schemeClr val="accent1"/>
            </a:effectRef>
            <a:fontRef idx="minor">
              <a:schemeClr val="tx1"/>
            </a:fontRef>
          </p:style>
        </p:cxnSp>
        <p:sp>
          <p:nvSpPr>
            <p:cNvPr id="6" name="椭圆 5"/>
            <p:cNvSpPr/>
            <p:nvPr/>
          </p:nvSpPr>
          <p:spPr>
            <a:xfrm>
              <a:off x="1908" y="-440"/>
              <a:ext cx="2056" cy="1896"/>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椭圆 6"/>
            <p:cNvSpPr/>
            <p:nvPr/>
          </p:nvSpPr>
          <p:spPr>
            <a:xfrm>
              <a:off x="1333" y="897"/>
              <a:ext cx="2310" cy="2283"/>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椭圆 3"/>
            <p:cNvSpPr/>
            <p:nvPr/>
          </p:nvSpPr>
          <p:spPr>
            <a:xfrm>
              <a:off x="-1065" y="-1280"/>
              <a:ext cx="3645" cy="357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椭圆 4"/>
            <p:cNvSpPr/>
            <p:nvPr/>
          </p:nvSpPr>
          <p:spPr>
            <a:xfrm>
              <a:off x="17386" y="-860"/>
              <a:ext cx="2713" cy="273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10" name="矩形 9"/>
          <p:cNvSpPr/>
          <p:nvPr/>
        </p:nvSpPr>
        <p:spPr>
          <a:xfrm>
            <a:off x="1672590" y="115570"/>
            <a:ext cx="10036810" cy="579120"/>
          </a:xfrm>
          <a:prstGeom prst="rect">
            <a:avLst/>
          </a:prstGeom>
          <a:noFill/>
          <a:ln>
            <a:noFill/>
          </a:ln>
        </p:spPr>
        <p:txBody>
          <a:bodyPr wrap="square" rtlCol="0" anchor="t">
            <a:spAutoFit/>
          </a:bodyPr>
          <a:p>
            <a:pPr algn="ctr"/>
            <a:r>
              <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《音乐记号让歌声更动听》</a:t>
            </a:r>
            <a:r>
              <a:rPr lang="en-US" altLang="zh-CN"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a:t>
            </a:r>
            <a:r>
              <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a:t>
            </a:r>
            <a:r>
              <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sym typeface="+mn-ea"/>
              </a:rPr>
              <a:t>连绵的延音记号</a:t>
            </a:r>
            <a:r>
              <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a:t>
            </a:r>
            <a:endPar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endParaRPr>
          </a:p>
        </p:txBody>
      </p:sp>
      <p:sp>
        <p:nvSpPr>
          <p:cNvPr id="7177" name="AutoShape 2"/>
          <p:cNvSpPr/>
          <p:nvPr/>
        </p:nvSpPr>
        <p:spPr>
          <a:xfrm>
            <a:off x="645795" y="1191260"/>
            <a:ext cx="11174095" cy="5281295"/>
          </a:xfrm>
          <a:prstGeom prst="roundRect">
            <a:avLst>
              <a:gd name="adj" fmla="val 10329"/>
            </a:avLst>
          </a:prstGeom>
          <a:solidFill>
            <a:srgbClr val="FFFFFF">
              <a:alpha val="82999"/>
            </a:srgbClr>
          </a:solidFill>
          <a:ln w="57150" cap="rnd" cmpd="sng">
            <a:solidFill>
              <a:schemeClr val="accent2"/>
            </a:solidFill>
            <a:prstDash val="sysDot"/>
            <a:miter/>
            <a:headEnd type="none" w="med" len="med"/>
            <a:tailEnd type="none" w="med" len="med"/>
          </a:ln>
        </p:spPr>
        <p:txBody>
          <a:bodyPr wrap="none" anchor="ctr"/>
          <a:p>
            <a:pPr lvl="0" indent="0" algn="just" fontAlgn="ctr"/>
            <a:endParaRPr lang="zh-CN" altLang="zh-CN" sz="2800">
              <a:solidFill>
                <a:srgbClr val="9933FF"/>
              </a:solidFill>
              <a:latin typeface="楷体_GB2312" pitchFamily="1" charset="-122"/>
              <a:ea typeface="楷体_GB2312" pitchFamily="1" charset="-122"/>
              <a:sym typeface="楷体_GB2312" pitchFamily="1" charset="-122"/>
            </a:endParaRPr>
          </a:p>
        </p:txBody>
      </p:sp>
      <p:grpSp>
        <p:nvGrpSpPr>
          <p:cNvPr id="2" name="组合 1"/>
          <p:cNvGrpSpPr/>
          <p:nvPr/>
        </p:nvGrpSpPr>
        <p:grpSpPr>
          <a:xfrm>
            <a:off x="2207260" y="1191260"/>
            <a:ext cx="8051187" cy="5105400"/>
            <a:chOff x="1303" y="410"/>
            <a:chExt cx="12247" cy="9012"/>
          </a:xfrm>
        </p:grpSpPr>
        <p:pic>
          <p:nvPicPr>
            <p:cNvPr id="15364" name="Picture 5" descr="唱唱"/>
            <p:cNvPicPr>
              <a:picLocks noChangeAspect="1"/>
            </p:cNvPicPr>
            <p:nvPr/>
          </p:nvPicPr>
          <p:blipFill>
            <a:blip r:embed="rId1"/>
            <a:stretch>
              <a:fillRect/>
            </a:stretch>
          </p:blipFill>
          <p:spPr>
            <a:xfrm>
              <a:off x="4593" y="410"/>
              <a:ext cx="832" cy="1248"/>
            </a:xfrm>
            <a:prstGeom prst="rect">
              <a:avLst/>
            </a:prstGeom>
            <a:noFill/>
            <a:ln w="9525">
              <a:noFill/>
            </a:ln>
          </p:spPr>
        </p:pic>
        <p:sp>
          <p:nvSpPr>
            <p:cNvPr id="15378" name="WordArt 69"/>
            <p:cNvSpPr>
              <a:spLocks noTextEdit="1"/>
            </p:cNvSpPr>
            <p:nvPr/>
          </p:nvSpPr>
          <p:spPr>
            <a:xfrm>
              <a:off x="5725" y="865"/>
              <a:ext cx="3060" cy="1135"/>
            </a:xfrm>
            <a:prstGeom prst="rect">
              <a:avLst/>
            </a:prstGeom>
          </p:spPr>
          <p:txBody>
            <a:bodyPr wrap="none" fromWordArt="1">
              <a:prstTxWarp prst="textPlain">
                <a:avLst>
                  <a:gd name="adj" fmla="val 50000"/>
                </a:avLst>
              </a:prstTxWarp>
              <a:normAutofit lnSpcReduction="20000"/>
            </a:bodyPr>
            <a:p>
              <a:pPr algn="ctr" eaLnBrk="0" hangingPunct="0"/>
              <a:r>
                <a:rPr lang="zh-CN" altLang="en-US" sz="4000" b="1">
                  <a:gradFill rotWithShape="1">
                    <a:gsLst>
                      <a:gs pos="0">
                        <a:srgbClr val="FFFF00"/>
                      </a:gs>
                      <a:gs pos="100000">
                        <a:srgbClr val="FF9933"/>
                      </a:gs>
                    </a:gsLst>
                    <a:path path="rect">
                      <a:fillToRect l="50000" t="50000" r="50000" b="50000"/>
                    </a:path>
                    <a:tileRect/>
                  </a:gradFill>
                  <a:effectLst>
                    <a:outerShdw dist="35921" dir="2699999" algn="ctr" rotWithShape="0">
                      <a:srgbClr val="C0C0C0">
                        <a:alpha val="79999"/>
                      </a:srgbClr>
                    </a:outerShdw>
                  </a:effectLst>
                  <a:latin typeface="黑体" panose="02010609060101010101" pitchFamily="49" charset="-122"/>
                  <a:ea typeface="黑体" panose="02010609060101010101" pitchFamily="49" charset="-122"/>
                </a:rPr>
                <a:t>故 乡</a:t>
              </a:r>
              <a:endParaRPr lang="zh-CN" altLang="en-US" sz="4000" b="1">
                <a:gradFill rotWithShape="1">
                  <a:gsLst>
                    <a:gs pos="0">
                      <a:srgbClr val="FFFF00"/>
                    </a:gs>
                    <a:gs pos="100000">
                      <a:srgbClr val="FF9933"/>
                    </a:gs>
                  </a:gsLst>
                  <a:path path="rect">
                    <a:fillToRect l="50000" t="50000" r="50000" b="50000"/>
                  </a:path>
                  <a:tileRect/>
                </a:gradFill>
                <a:effectLst>
                  <a:outerShdw dist="35921" dir="2699999" algn="ctr" rotWithShape="0">
                    <a:srgbClr val="C0C0C0">
                      <a:alpha val="79999"/>
                    </a:srgbClr>
                  </a:outerShdw>
                </a:effectLst>
                <a:latin typeface="黑体" panose="02010609060101010101" pitchFamily="49" charset="-122"/>
                <a:ea typeface="黑体" panose="02010609060101010101" pitchFamily="49" charset="-122"/>
              </a:endParaRPr>
            </a:p>
          </p:txBody>
        </p:sp>
        <p:pic>
          <p:nvPicPr>
            <p:cNvPr id="15380" name="Picture 98" descr="15"/>
            <p:cNvPicPr>
              <a:picLocks noChangeAspect="1"/>
            </p:cNvPicPr>
            <p:nvPr/>
          </p:nvPicPr>
          <p:blipFill>
            <a:blip r:embed="rId2"/>
            <a:stretch>
              <a:fillRect/>
            </a:stretch>
          </p:blipFill>
          <p:spPr>
            <a:xfrm>
              <a:off x="1303" y="411"/>
              <a:ext cx="12247" cy="9011"/>
            </a:xfrm>
            <a:prstGeom prst="rect">
              <a:avLst/>
            </a:prstGeom>
            <a:noFill/>
            <a:ln w="9525">
              <a:noFill/>
            </a:ln>
          </p:spPr>
        </p:pic>
      </p:grpSp>
      <p:sp>
        <p:nvSpPr>
          <p:cNvPr id="11" name="矩形 10"/>
          <p:cNvSpPr/>
          <p:nvPr/>
        </p:nvSpPr>
        <p:spPr>
          <a:xfrm>
            <a:off x="2313305" y="1724025"/>
            <a:ext cx="1588135" cy="6356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矩形 11"/>
          <p:cNvSpPr/>
          <p:nvPr/>
        </p:nvSpPr>
        <p:spPr>
          <a:xfrm>
            <a:off x="8670290" y="2091690"/>
            <a:ext cx="1588135" cy="25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矩形 12"/>
          <p:cNvSpPr/>
          <p:nvPr/>
        </p:nvSpPr>
        <p:spPr>
          <a:xfrm>
            <a:off x="6271895" y="2148205"/>
            <a:ext cx="1415415" cy="25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4" name="矩形 13"/>
          <p:cNvSpPr/>
          <p:nvPr/>
        </p:nvSpPr>
        <p:spPr>
          <a:xfrm>
            <a:off x="2207260" y="4173855"/>
            <a:ext cx="1934210" cy="4991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矩形 14"/>
          <p:cNvSpPr/>
          <p:nvPr/>
        </p:nvSpPr>
        <p:spPr>
          <a:xfrm>
            <a:off x="2760345" y="4756785"/>
            <a:ext cx="128270" cy="1797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6" name="文本框 15"/>
          <p:cNvSpPr txBox="1"/>
          <p:nvPr/>
        </p:nvSpPr>
        <p:spPr>
          <a:xfrm>
            <a:off x="2364105" y="1724025"/>
            <a:ext cx="1777365" cy="368300"/>
          </a:xfrm>
          <a:prstGeom prst="rect">
            <a:avLst/>
          </a:prstGeom>
          <a:noFill/>
        </p:spPr>
        <p:txBody>
          <a:bodyPr wrap="square" rtlCol="0">
            <a:spAutoFit/>
          </a:bodyPr>
          <a:p>
            <a:r>
              <a:rPr lang="zh-CN" altLang="en-US">
                <a:solidFill>
                  <a:srgbClr val="FF0000"/>
                </a:solidFill>
              </a:rPr>
              <a:t>慢板  宽广的</a:t>
            </a:r>
            <a:endParaRPr lang="zh-CN" altLang="en-US">
              <a:solidFill>
                <a:srgbClr val="FF0000"/>
              </a:solidFill>
            </a:endParaRPr>
          </a:p>
        </p:txBody>
      </p:sp>
      <p:sp>
        <p:nvSpPr>
          <p:cNvPr id="17" name="文本框 16"/>
          <p:cNvSpPr txBox="1"/>
          <p:nvPr/>
        </p:nvSpPr>
        <p:spPr>
          <a:xfrm>
            <a:off x="3162935" y="4307205"/>
            <a:ext cx="738505" cy="365760"/>
          </a:xfrm>
          <a:prstGeom prst="rect">
            <a:avLst/>
          </a:prstGeom>
          <a:noFill/>
        </p:spPr>
        <p:txBody>
          <a:bodyPr wrap="square" rtlCol="0">
            <a:spAutoFit/>
          </a:bodyPr>
          <a:p>
            <a:r>
              <a:rPr lang="zh-CN" altLang="en-US">
                <a:solidFill>
                  <a:srgbClr val="FF0000"/>
                </a:solidFill>
              </a:rPr>
              <a:t>稍快</a:t>
            </a:r>
            <a:endParaRPr lang="zh-CN" altLang="en-US">
              <a:solidFill>
                <a:srgbClr val="FF0000"/>
              </a:solidFill>
            </a:endParaRPr>
          </a:p>
        </p:txBody>
      </p:sp>
      <p:pic>
        <p:nvPicPr>
          <p:cNvPr id="22" name="Picture 98" descr="15"/>
          <p:cNvPicPr>
            <a:picLocks noChangeAspect="1"/>
          </p:cNvPicPr>
          <p:nvPr/>
        </p:nvPicPr>
        <p:blipFill>
          <a:blip r:embed="rId2"/>
          <a:srcRect l="7953" t="65108" r="88958" b="31440"/>
          <a:stretch>
            <a:fillRect/>
          </a:stretch>
        </p:blipFill>
        <p:spPr>
          <a:xfrm>
            <a:off x="2760345" y="4364990"/>
            <a:ext cx="407670" cy="249555"/>
          </a:xfrm>
          <a:prstGeom prst="rect">
            <a:avLst/>
          </a:prstGeom>
          <a:noFill/>
          <a:ln w="9525">
            <a:solidFill>
              <a:srgbClr val="FF0000"/>
            </a:solidFill>
          </a:ln>
        </p:spPr>
      </p:pic>
      <p:sp>
        <p:nvSpPr>
          <p:cNvPr id="23" name="文本框 22"/>
          <p:cNvSpPr txBox="1"/>
          <p:nvPr/>
        </p:nvSpPr>
        <p:spPr>
          <a:xfrm>
            <a:off x="2618740" y="4614545"/>
            <a:ext cx="408940" cy="368300"/>
          </a:xfrm>
          <a:prstGeom prst="rect">
            <a:avLst/>
          </a:prstGeom>
          <a:noFill/>
        </p:spPr>
        <p:txBody>
          <a:bodyPr wrap="square" rtlCol="0">
            <a:spAutoFit/>
          </a:bodyPr>
          <a:p>
            <a:pPr algn="ctr"/>
            <a:r>
              <a:rPr lang="en-US" altLang="zh-CN">
                <a:solidFill>
                  <a:srgbClr val="FF0000"/>
                </a:solidFill>
              </a:rPr>
              <a:t>#</a:t>
            </a:r>
            <a:endParaRPr lang="en-US" altLang="zh-CN">
              <a:solidFill>
                <a:srgbClr val="FF0000"/>
              </a:solidFill>
            </a:endParaRPr>
          </a:p>
        </p:txBody>
      </p:sp>
      <p:sp>
        <p:nvSpPr>
          <p:cNvPr id="24" name="文本框 23"/>
          <p:cNvSpPr txBox="1"/>
          <p:nvPr/>
        </p:nvSpPr>
        <p:spPr>
          <a:xfrm>
            <a:off x="10258425" y="3832225"/>
            <a:ext cx="1777365" cy="365760"/>
          </a:xfrm>
          <a:prstGeom prst="rect">
            <a:avLst/>
          </a:prstGeom>
          <a:solidFill>
            <a:schemeClr val="accent6">
              <a:alpha val="83000"/>
            </a:schemeClr>
          </a:solidFill>
        </p:spPr>
        <p:txBody>
          <a:bodyPr wrap="square" rtlCol="0">
            <a:spAutoFit/>
          </a:bodyPr>
          <a:p>
            <a:pPr algn="ctr"/>
            <a:r>
              <a:rPr lang="zh-CN" altLang="en-US">
                <a:solidFill>
                  <a:srgbClr val="FF0000"/>
                </a:solidFill>
              </a:rPr>
              <a:t>延长记号</a:t>
            </a:r>
            <a:endParaRPr lang="zh-CN" altLang="en-US">
              <a:solidFill>
                <a:srgbClr val="FF0000"/>
              </a:solidFill>
            </a:endParaRPr>
          </a:p>
        </p:txBody>
      </p:sp>
      <p:sp>
        <p:nvSpPr>
          <p:cNvPr id="25" name="文本框 24"/>
          <p:cNvSpPr txBox="1"/>
          <p:nvPr/>
        </p:nvSpPr>
        <p:spPr>
          <a:xfrm>
            <a:off x="10258425" y="3088005"/>
            <a:ext cx="1777365" cy="365760"/>
          </a:xfrm>
          <a:prstGeom prst="rect">
            <a:avLst/>
          </a:prstGeom>
          <a:solidFill>
            <a:schemeClr val="accent6">
              <a:alpha val="83000"/>
            </a:schemeClr>
          </a:solidFill>
        </p:spPr>
        <p:txBody>
          <a:bodyPr wrap="square" rtlCol="0">
            <a:spAutoFit/>
          </a:bodyPr>
          <a:p>
            <a:pPr algn="ctr"/>
            <a:r>
              <a:rPr lang="zh-CN" altLang="en-US">
                <a:solidFill>
                  <a:srgbClr val="FF0000"/>
                </a:solidFill>
              </a:rPr>
              <a:t>速度记号</a:t>
            </a:r>
            <a:endParaRPr lang="zh-CN" altLang="en-US">
              <a:solidFill>
                <a:srgbClr val="FF0000"/>
              </a:solidFill>
            </a:endParaRPr>
          </a:p>
        </p:txBody>
      </p:sp>
      <p:sp>
        <p:nvSpPr>
          <p:cNvPr id="26" name="文本框 25"/>
          <p:cNvSpPr txBox="1"/>
          <p:nvPr/>
        </p:nvSpPr>
        <p:spPr>
          <a:xfrm>
            <a:off x="10258425" y="4570730"/>
            <a:ext cx="1777365" cy="365760"/>
          </a:xfrm>
          <a:prstGeom prst="rect">
            <a:avLst/>
          </a:prstGeom>
          <a:solidFill>
            <a:schemeClr val="accent6">
              <a:alpha val="83000"/>
            </a:schemeClr>
          </a:solidFill>
        </p:spPr>
        <p:txBody>
          <a:bodyPr wrap="square" rtlCol="0">
            <a:spAutoFit/>
          </a:bodyPr>
          <a:p>
            <a:pPr algn="ctr"/>
            <a:r>
              <a:rPr lang="zh-CN" altLang="en-US">
                <a:solidFill>
                  <a:srgbClr val="FF0000"/>
                </a:solidFill>
              </a:rPr>
              <a:t>升记号</a:t>
            </a:r>
            <a:endParaRPr lang="zh-CN" altLang="en-US">
              <a:solidFill>
                <a:srgbClr val="FF0000"/>
              </a:solidFill>
            </a:endParaRPr>
          </a:p>
        </p:txBody>
      </p:sp>
      <p:sp>
        <p:nvSpPr>
          <p:cNvPr id="27" name="文本框 26"/>
          <p:cNvSpPr txBox="1"/>
          <p:nvPr/>
        </p:nvSpPr>
        <p:spPr>
          <a:xfrm>
            <a:off x="10258425" y="5290185"/>
            <a:ext cx="1777365" cy="365760"/>
          </a:xfrm>
          <a:prstGeom prst="rect">
            <a:avLst/>
          </a:prstGeom>
          <a:solidFill>
            <a:schemeClr val="accent6">
              <a:alpha val="83000"/>
            </a:schemeClr>
          </a:solidFill>
        </p:spPr>
        <p:txBody>
          <a:bodyPr wrap="square" rtlCol="0">
            <a:spAutoFit/>
          </a:bodyPr>
          <a:p>
            <a:pPr algn="ctr"/>
            <a:r>
              <a:rPr lang="zh-CN" altLang="en-US">
                <a:solidFill>
                  <a:srgbClr val="FF0000"/>
                </a:solidFill>
              </a:rPr>
              <a:t>力度记号</a:t>
            </a:r>
            <a:endParaRPr lang="zh-CN" altLang="en-US">
              <a:solidFill>
                <a:srgbClr val="FF0000"/>
              </a:solidFill>
            </a:endParaRPr>
          </a:p>
        </p:txBody>
      </p:sp>
      <p:sp>
        <p:nvSpPr>
          <p:cNvPr id="28" name="文本框 27"/>
          <p:cNvSpPr txBox="1"/>
          <p:nvPr/>
        </p:nvSpPr>
        <p:spPr>
          <a:xfrm>
            <a:off x="2402205" y="2148205"/>
            <a:ext cx="738505" cy="368300"/>
          </a:xfrm>
          <a:prstGeom prst="rect">
            <a:avLst/>
          </a:prstGeom>
          <a:noFill/>
        </p:spPr>
        <p:txBody>
          <a:bodyPr wrap="square" rtlCol="0">
            <a:spAutoFit/>
          </a:bodyPr>
          <a:p>
            <a:r>
              <a:rPr lang="en-US" altLang="zh-CN">
                <a:solidFill>
                  <a:srgbClr val="FF0000"/>
                </a:solidFill>
              </a:rPr>
              <a:t>mp</a:t>
            </a:r>
            <a:endParaRPr lang="en-US" altLang="zh-CN">
              <a:solidFill>
                <a:srgbClr val="FF0000"/>
              </a:solidFill>
            </a:endParaRPr>
          </a:p>
        </p:txBody>
      </p:sp>
      <p:sp>
        <p:nvSpPr>
          <p:cNvPr id="29" name="文本框 28"/>
          <p:cNvSpPr txBox="1"/>
          <p:nvPr/>
        </p:nvSpPr>
        <p:spPr>
          <a:xfrm>
            <a:off x="6610350" y="2148205"/>
            <a:ext cx="738505" cy="368300"/>
          </a:xfrm>
          <a:prstGeom prst="rect">
            <a:avLst/>
          </a:prstGeom>
          <a:noFill/>
        </p:spPr>
        <p:txBody>
          <a:bodyPr wrap="square" rtlCol="0">
            <a:spAutoFit/>
          </a:bodyPr>
          <a:p>
            <a:r>
              <a:rPr lang="en-US" altLang="zh-CN">
                <a:solidFill>
                  <a:srgbClr val="FF0000"/>
                </a:solidFill>
              </a:rPr>
              <a:t>mf</a:t>
            </a:r>
            <a:endParaRPr lang="en-US" altLang="zh-CN">
              <a:solidFill>
                <a:srgbClr val="FF0000"/>
              </a:solidFill>
            </a:endParaRPr>
          </a:p>
        </p:txBody>
      </p:sp>
      <p:pic>
        <p:nvPicPr>
          <p:cNvPr id="30" name="Picture 98" descr="15"/>
          <p:cNvPicPr>
            <a:picLocks noChangeAspect="1"/>
          </p:cNvPicPr>
          <p:nvPr/>
        </p:nvPicPr>
        <p:blipFill>
          <a:blip r:embed="rId2"/>
          <a:srcRect l="84131" t="17757" r="2145" b="77335"/>
          <a:stretch>
            <a:fillRect/>
          </a:stretch>
        </p:blipFill>
        <p:spPr>
          <a:xfrm>
            <a:off x="8912225" y="2167255"/>
            <a:ext cx="1104900" cy="215900"/>
          </a:xfrm>
          <a:prstGeom prst="rect">
            <a:avLst/>
          </a:prstGeom>
          <a:noFill/>
          <a:ln w="9525">
            <a:solidFill>
              <a:srgbClr val="FF0000"/>
            </a:solidFill>
          </a:ln>
        </p:spPr>
      </p:pic>
      <p:pic>
        <p:nvPicPr>
          <p:cNvPr id="32" name="Picture 98" descr="15"/>
          <p:cNvPicPr>
            <a:picLocks noChangeAspect="1"/>
          </p:cNvPicPr>
          <p:nvPr/>
        </p:nvPicPr>
        <p:blipFill>
          <a:blip r:embed="rId2"/>
          <a:srcRect l="998" t="59908" r="85278" b="35184"/>
          <a:stretch>
            <a:fillRect/>
          </a:stretch>
        </p:blipFill>
        <p:spPr>
          <a:xfrm>
            <a:off x="2364105" y="4091305"/>
            <a:ext cx="1104900" cy="215900"/>
          </a:xfrm>
          <a:prstGeom prst="rect">
            <a:avLst/>
          </a:prstGeom>
          <a:noFill/>
          <a:ln w="9525">
            <a:solidFill>
              <a:srgbClr val="FF00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bldLvl="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9" name="组合 8"/>
          <p:cNvGrpSpPr/>
          <p:nvPr/>
        </p:nvGrpSpPr>
        <p:grpSpPr>
          <a:xfrm>
            <a:off x="-676275" y="-812800"/>
            <a:ext cx="13439140" cy="2832100"/>
            <a:chOff x="-1065" y="-1280"/>
            <a:chExt cx="21164" cy="4460"/>
          </a:xfrm>
        </p:grpSpPr>
        <p:cxnSp>
          <p:nvCxnSpPr>
            <p:cNvPr id="8" name="直接连接符 7"/>
            <p:cNvCxnSpPr/>
            <p:nvPr/>
          </p:nvCxnSpPr>
          <p:spPr>
            <a:xfrm>
              <a:off x="3195" y="1121"/>
              <a:ext cx="15120" cy="39"/>
            </a:xfrm>
            <a:prstGeom prst="line">
              <a:avLst/>
            </a:prstGeom>
            <a:ln w="50800" cmpd="sng">
              <a:solidFill>
                <a:schemeClr val="accent2"/>
              </a:solidFill>
              <a:prstDash val="solid"/>
            </a:ln>
          </p:spPr>
          <p:style>
            <a:lnRef idx="1">
              <a:schemeClr val="accent1"/>
            </a:lnRef>
            <a:fillRef idx="0">
              <a:schemeClr val="accent1"/>
            </a:fillRef>
            <a:effectRef idx="0">
              <a:schemeClr val="accent1"/>
            </a:effectRef>
            <a:fontRef idx="minor">
              <a:schemeClr val="tx1"/>
            </a:fontRef>
          </p:style>
        </p:cxnSp>
        <p:sp>
          <p:nvSpPr>
            <p:cNvPr id="6" name="椭圆 5"/>
            <p:cNvSpPr/>
            <p:nvPr/>
          </p:nvSpPr>
          <p:spPr>
            <a:xfrm>
              <a:off x="1908" y="-440"/>
              <a:ext cx="2056" cy="1896"/>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椭圆 6"/>
            <p:cNvSpPr/>
            <p:nvPr/>
          </p:nvSpPr>
          <p:spPr>
            <a:xfrm>
              <a:off x="1333" y="897"/>
              <a:ext cx="2310" cy="2283"/>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椭圆 3"/>
            <p:cNvSpPr/>
            <p:nvPr/>
          </p:nvSpPr>
          <p:spPr>
            <a:xfrm>
              <a:off x="-1065" y="-1280"/>
              <a:ext cx="3645" cy="357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椭圆 4"/>
            <p:cNvSpPr/>
            <p:nvPr/>
          </p:nvSpPr>
          <p:spPr>
            <a:xfrm>
              <a:off x="17386" y="-860"/>
              <a:ext cx="2713" cy="273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10" name="矩形 9"/>
          <p:cNvSpPr/>
          <p:nvPr/>
        </p:nvSpPr>
        <p:spPr>
          <a:xfrm>
            <a:off x="1672590" y="115570"/>
            <a:ext cx="10036810" cy="579120"/>
          </a:xfrm>
          <a:prstGeom prst="rect">
            <a:avLst/>
          </a:prstGeom>
          <a:noFill/>
          <a:ln>
            <a:noFill/>
          </a:ln>
        </p:spPr>
        <p:txBody>
          <a:bodyPr wrap="square" rtlCol="0" anchor="t">
            <a:spAutoFit/>
          </a:bodyPr>
          <a:p>
            <a:pPr algn="ctr"/>
            <a:r>
              <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《音乐记号让歌声更动听》</a:t>
            </a:r>
            <a:r>
              <a:rPr lang="en-US" altLang="zh-CN"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a:t>
            </a:r>
            <a:r>
              <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a:t>
            </a:r>
            <a:r>
              <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sym typeface="+mn-ea"/>
              </a:rPr>
              <a:t>连绵的延音记号</a:t>
            </a:r>
            <a:r>
              <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a:t>
            </a:r>
            <a:endPar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endParaRPr>
          </a:p>
        </p:txBody>
      </p:sp>
      <p:sp>
        <p:nvSpPr>
          <p:cNvPr id="7177" name="AutoShape 2"/>
          <p:cNvSpPr/>
          <p:nvPr/>
        </p:nvSpPr>
        <p:spPr>
          <a:xfrm>
            <a:off x="535305" y="1191260"/>
            <a:ext cx="11174095" cy="5281295"/>
          </a:xfrm>
          <a:prstGeom prst="roundRect">
            <a:avLst>
              <a:gd name="adj" fmla="val 10329"/>
            </a:avLst>
          </a:prstGeom>
          <a:solidFill>
            <a:srgbClr val="FFFFFF">
              <a:alpha val="82999"/>
            </a:srgbClr>
          </a:solidFill>
          <a:ln w="57150" cap="rnd" cmpd="sng">
            <a:solidFill>
              <a:schemeClr val="accent2"/>
            </a:solidFill>
            <a:prstDash val="sysDot"/>
            <a:miter/>
            <a:headEnd type="none" w="med" len="med"/>
            <a:tailEnd type="none" w="med" len="med"/>
          </a:ln>
        </p:spPr>
        <p:txBody>
          <a:bodyPr wrap="none" anchor="ctr"/>
          <a:p>
            <a:pPr lvl="0" indent="0" algn="just" fontAlgn="ctr"/>
            <a:endParaRPr lang="zh-CN" altLang="zh-CN" sz="2800">
              <a:solidFill>
                <a:srgbClr val="9933FF"/>
              </a:solidFill>
              <a:latin typeface="楷体_GB2312" pitchFamily="1" charset="-122"/>
              <a:ea typeface="楷体_GB2312" pitchFamily="1" charset="-122"/>
              <a:sym typeface="楷体_GB2312" pitchFamily="1" charset="-122"/>
            </a:endParaRPr>
          </a:p>
        </p:txBody>
      </p:sp>
      <p:grpSp>
        <p:nvGrpSpPr>
          <p:cNvPr id="2" name="组合 1"/>
          <p:cNvGrpSpPr/>
          <p:nvPr/>
        </p:nvGrpSpPr>
        <p:grpSpPr>
          <a:xfrm>
            <a:off x="2207260" y="1191260"/>
            <a:ext cx="8050530" cy="5105400"/>
            <a:chOff x="1303" y="410"/>
            <a:chExt cx="12246" cy="9012"/>
          </a:xfrm>
        </p:grpSpPr>
        <p:pic>
          <p:nvPicPr>
            <p:cNvPr id="15364" name="Picture 5" descr="唱唱"/>
            <p:cNvPicPr>
              <a:picLocks noChangeAspect="1"/>
            </p:cNvPicPr>
            <p:nvPr/>
          </p:nvPicPr>
          <p:blipFill>
            <a:blip r:embed="rId1"/>
            <a:stretch>
              <a:fillRect/>
            </a:stretch>
          </p:blipFill>
          <p:spPr>
            <a:xfrm>
              <a:off x="4593" y="410"/>
              <a:ext cx="832" cy="1248"/>
            </a:xfrm>
            <a:prstGeom prst="rect">
              <a:avLst/>
            </a:prstGeom>
            <a:noFill/>
            <a:ln w="9525">
              <a:noFill/>
            </a:ln>
          </p:spPr>
        </p:pic>
        <p:sp>
          <p:nvSpPr>
            <p:cNvPr id="15378" name="WordArt 69"/>
            <p:cNvSpPr>
              <a:spLocks noTextEdit="1"/>
            </p:cNvSpPr>
            <p:nvPr/>
          </p:nvSpPr>
          <p:spPr>
            <a:xfrm>
              <a:off x="5725" y="865"/>
              <a:ext cx="3060" cy="1135"/>
            </a:xfrm>
            <a:prstGeom prst="rect">
              <a:avLst/>
            </a:prstGeom>
          </p:spPr>
          <p:txBody>
            <a:bodyPr wrap="none" fromWordArt="1">
              <a:prstTxWarp prst="textPlain">
                <a:avLst>
                  <a:gd name="adj" fmla="val 50000"/>
                </a:avLst>
              </a:prstTxWarp>
              <a:normAutofit lnSpcReduction="20000"/>
            </a:bodyPr>
            <a:p>
              <a:pPr algn="ctr" eaLnBrk="0" hangingPunct="0"/>
              <a:r>
                <a:rPr lang="zh-CN" altLang="en-US" sz="4000" b="1">
                  <a:gradFill rotWithShape="1">
                    <a:gsLst>
                      <a:gs pos="0">
                        <a:srgbClr val="FFFF00"/>
                      </a:gs>
                      <a:gs pos="100000">
                        <a:srgbClr val="FF9933"/>
                      </a:gs>
                    </a:gsLst>
                    <a:path path="rect">
                      <a:fillToRect l="50000" t="50000" r="50000" b="50000"/>
                    </a:path>
                    <a:tileRect/>
                  </a:gradFill>
                  <a:effectLst>
                    <a:outerShdw dist="35921" dir="2699999" algn="ctr" rotWithShape="0">
                      <a:srgbClr val="C0C0C0">
                        <a:alpha val="79999"/>
                      </a:srgbClr>
                    </a:outerShdw>
                  </a:effectLst>
                  <a:latin typeface="黑体" panose="02010609060101010101" pitchFamily="49" charset="-122"/>
                  <a:ea typeface="黑体" panose="02010609060101010101" pitchFamily="49" charset="-122"/>
                </a:rPr>
                <a:t>故 乡</a:t>
              </a:r>
              <a:endParaRPr lang="zh-CN" altLang="en-US" sz="4000" b="1">
                <a:gradFill rotWithShape="1">
                  <a:gsLst>
                    <a:gs pos="0">
                      <a:srgbClr val="FFFF00"/>
                    </a:gs>
                    <a:gs pos="100000">
                      <a:srgbClr val="FF9933"/>
                    </a:gs>
                  </a:gsLst>
                  <a:path path="rect">
                    <a:fillToRect l="50000" t="50000" r="50000" b="50000"/>
                  </a:path>
                  <a:tileRect/>
                </a:gradFill>
                <a:effectLst>
                  <a:outerShdw dist="35921" dir="2699999" algn="ctr" rotWithShape="0">
                    <a:srgbClr val="C0C0C0">
                      <a:alpha val="79999"/>
                    </a:srgbClr>
                  </a:outerShdw>
                </a:effectLst>
                <a:latin typeface="黑体" panose="02010609060101010101" pitchFamily="49" charset="-122"/>
                <a:ea typeface="黑体" panose="02010609060101010101" pitchFamily="49" charset="-122"/>
              </a:endParaRPr>
            </a:p>
          </p:txBody>
        </p:sp>
        <p:pic>
          <p:nvPicPr>
            <p:cNvPr id="15380" name="Picture 98" descr="15"/>
            <p:cNvPicPr>
              <a:picLocks noChangeAspect="1"/>
            </p:cNvPicPr>
            <p:nvPr/>
          </p:nvPicPr>
          <p:blipFill>
            <a:blip r:embed="rId2"/>
            <a:stretch>
              <a:fillRect/>
            </a:stretch>
          </p:blipFill>
          <p:spPr>
            <a:xfrm>
              <a:off x="1303" y="1658"/>
              <a:ext cx="12247" cy="7765"/>
            </a:xfrm>
            <a:prstGeom prst="rect">
              <a:avLst/>
            </a:prstGeom>
            <a:noFill/>
            <a:ln w="9525">
              <a:noFill/>
            </a:ln>
          </p:spPr>
        </p:pic>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9" name="组合 8"/>
          <p:cNvGrpSpPr/>
          <p:nvPr/>
        </p:nvGrpSpPr>
        <p:grpSpPr>
          <a:xfrm>
            <a:off x="-676275" y="-812800"/>
            <a:ext cx="13439140" cy="2832100"/>
            <a:chOff x="-1065" y="-1280"/>
            <a:chExt cx="21164" cy="4460"/>
          </a:xfrm>
        </p:grpSpPr>
        <p:cxnSp>
          <p:nvCxnSpPr>
            <p:cNvPr id="8" name="直接连接符 7"/>
            <p:cNvCxnSpPr/>
            <p:nvPr/>
          </p:nvCxnSpPr>
          <p:spPr>
            <a:xfrm>
              <a:off x="3195" y="1121"/>
              <a:ext cx="15120" cy="39"/>
            </a:xfrm>
            <a:prstGeom prst="line">
              <a:avLst/>
            </a:prstGeom>
            <a:ln w="50800" cmpd="sng">
              <a:solidFill>
                <a:schemeClr val="accent2"/>
              </a:solidFill>
              <a:prstDash val="solid"/>
            </a:ln>
          </p:spPr>
          <p:style>
            <a:lnRef idx="1">
              <a:schemeClr val="accent1"/>
            </a:lnRef>
            <a:fillRef idx="0">
              <a:schemeClr val="accent1"/>
            </a:fillRef>
            <a:effectRef idx="0">
              <a:schemeClr val="accent1"/>
            </a:effectRef>
            <a:fontRef idx="minor">
              <a:schemeClr val="tx1"/>
            </a:fontRef>
          </p:style>
        </p:cxnSp>
        <p:sp>
          <p:nvSpPr>
            <p:cNvPr id="6" name="椭圆 5"/>
            <p:cNvSpPr/>
            <p:nvPr/>
          </p:nvSpPr>
          <p:spPr>
            <a:xfrm>
              <a:off x="1908" y="-440"/>
              <a:ext cx="2056" cy="1896"/>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椭圆 6"/>
            <p:cNvSpPr/>
            <p:nvPr/>
          </p:nvSpPr>
          <p:spPr>
            <a:xfrm>
              <a:off x="1333" y="897"/>
              <a:ext cx="2310" cy="2283"/>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椭圆 3"/>
            <p:cNvSpPr/>
            <p:nvPr/>
          </p:nvSpPr>
          <p:spPr>
            <a:xfrm>
              <a:off x="-1065" y="-1280"/>
              <a:ext cx="3645" cy="357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椭圆 4"/>
            <p:cNvSpPr/>
            <p:nvPr/>
          </p:nvSpPr>
          <p:spPr>
            <a:xfrm>
              <a:off x="17386" y="-860"/>
              <a:ext cx="2713" cy="273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10" name="矩形 9"/>
          <p:cNvSpPr/>
          <p:nvPr/>
        </p:nvSpPr>
        <p:spPr>
          <a:xfrm>
            <a:off x="1672590" y="115570"/>
            <a:ext cx="10036810" cy="579120"/>
          </a:xfrm>
          <a:prstGeom prst="rect">
            <a:avLst/>
          </a:prstGeom>
          <a:noFill/>
          <a:ln>
            <a:noFill/>
          </a:ln>
        </p:spPr>
        <p:txBody>
          <a:bodyPr wrap="square" rtlCol="0" anchor="t">
            <a:spAutoFit/>
          </a:bodyPr>
          <a:p>
            <a:pPr algn="ctr"/>
            <a:r>
              <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《音乐记号让歌声更动听》</a:t>
            </a:r>
            <a:r>
              <a:rPr lang="en-US" altLang="zh-CN"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a:t>
            </a:r>
            <a:r>
              <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a:t>
            </a:r>
            <a:r>
              <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sym typeface="+mn-ea"/>
              </a:rPr>
              <a:t>连绵的延音记号</a:t>
            </a:r>
            <a:r>
              <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a:t>
            </a:r>
            <a:endPar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endParaRPr>
          </a:p>
        </p:txBody>
      </p:sp>
      <p:graphicFrame>
        <p:nvGraphicFramePr>
          <p:cNvPr id="27657" name="表格 27656"/>
          <p:cNvGraphicFramePr/>
          <p:nvPr/>
        </p:nvGraphicFramePr>
        <p:xfrm>
          <a:off x="971550" y="1000443"/>
          <a:ext cx="10248900" cy="5786120"/>
        </p:xfrm>
        <a:graphic>
          <a:graphicData uri="http://schemas.openxmlformats.org/drawingml/2006/table">
            <a:tbl>
              <a:tblPr/>
              <a:tblGrid>
                <a:gridCol w="1703388"/>
                <a:gridCol w="1709102"/>
                <a:gridCol w="1708785"/>
                <a:gridCol w="1709419"/>
                <a:gridCol w="1709102"/>
                <a:gridCol w="1709104"/>
              </a:tblGrid>
              <a:tr h="601663">
                <a:tc gridSpan="6">
                  <a:txBody>
                    <a:bodyPr wrap="square"/>
                    <a:lstStyle>
                      <a:lvl1pPr marL="228600" lvl="0" indent="-228600" algn="l" defTabSz="914400" eaLnBrk="1" fontAlgn="base" latinLnBrk="0" hangingPunct="1">
                        <a:lnSpc>
                          <a:spcPct val="90000"/>
                        </a:lnSpc>
                        <a:spcBef>
                          <a:spcPts val="1000"/>
                        </a:spcBef>
                        <a:buClrTx/>
                        <a:buSzTx/>
                        <a:buFont typeface="Arial" panose="020B0604020202020204" pitchFamily="34" charset="0"/>
                        <a:buChar char="•"/>
                        <a:defRPr sz="2800" kern="1200">
                          <a:solidFill>
                            <a:schemeClr val="tx1"/>
                          </a:solidFill>
                          <a:latin typeface="Calibri" panose="020F0502020204030204" charset="0"/>
                          <a:ea typeface="宋体" panose="02010600030101010101" pitchFamily="2" charset="-122"/>
                          <a:sym typeface="Calibri" panose="020F0502020204030204" charset="0"/>
                        </a:defRPr>
                      </a:lvl1pPr>
                      <a:lvl2pPr marL="685800" lvl="1" indent="-228600" algn="l" defTabSz="914400" eaLnBrk="1" fontAlgn="base" latinLnBrk="0" hangingPunct="1">
                        <a:lnSpc>
                          <a:spcPct val="90000"/>
                        </a:lnSpc>
                        <a:spcBef>
                          <a:spcPts val="500"/>
                        </a:spcBef>
                        <a:buClrTx/>
                        <a:buSzTx/>
                        <a:buFont typeface="Arial" panose="020B0604020202020204" pitchFamily="34" charset="0"/>
                        <a:buChar char="•"/>
                        <a:defRPr sz="2400" kern="1200">
                          <a:solidFill>
                            <a:schemeClr val="tx1"/>
                          </a:solidFill>
                          <a:latin typeface="Calibri" panose="020F0502020204030204" charset="0"/>
                          <a:ea typeface="宋体" panose="02010600030101010101" pitchFamily="2" charset="-122"/>
                          <a:sym typeface="Calibri" panose="020F0502020204030204" charset="0"/>
                        </a:defRPr>
                      </a:lvl2pPr>
                      <a:lvl3pPr marL="1143000" lvl="2" indent="-228600" algn="l" defTabSz="914400" eaLnBrk="1" fontAlgn="base" latinLnBrk="0" hangingPunct="1">
                        <a:lnSpc>
                          <a:spcPct val="90000"/>
                        </a:lnSpc>
                        <a:spcBef>
                          <a:spcPts val="500"/>
                        </a:spcBef>
                        <a:buClrTx/>
                        <a:buSzTx/>
                        <a:buFont typeface="Arial" panose="020B0604020202020204" pitchFamily="34" charset="0"/>
                        <a:buChar char="•"/>
                        <a:defRPr sz="2000" kern="1200">
                          <a:solidFill>
                            <a:schemeClr val="tx1"/>
                          </a:solidFill>
                          <a:latin typeface="Calibri" panose="020F0502020204030204" charset="0"/>
                          <a:ea typeface="宋体" panose="02010600030101010101" pitchFamily="2" charset="-122"/>
                          <a:sym typeface="Calibri" panose="020F0502020204030204" charset="0"/>
                        </a:defRPr>
                      </a:lvl3pPr>
                      <a:lvl4pPr marL="1600200" lvl="3" indent="-228600" algn="l" defTabSz="914400" eaLnBrk="1" fontAlgn="base" latinLnBrk="0" hangingPunct="1">
                        <a:lnSpc>
                          <a:spcPct val="90000"/>
                        </a:lnSpc>
                        <a:spcBef>
                          <a:spcPts val="500"/>
                        </a:spcBef>
                        <a:buClrTx/>
                        <a:buSzTx/>
                        <a:buFont typeface="Arial" panose="020B0604020202020204" pitchFamily="34" charset="0"/>
                        <a:buChar char="•"/>
                        <a:defRPr sz="1800" kern="1200">
                          <a:solidFill>
                            <a:schemeClr val="tx1"/>
                          </a:solidFill>
                          <a:latin typeface="Calibri" panose="020F0502020204030204" charset="0"/>
                          <a:ea typeface="宋体" panose="02010600030101010101" pitchFamily="2" charset="-122"/>
                          <a:sym typeface="Calibri" panose="020F0502020204030204" charset="0"/>
                        </a:defRPr>
                      </a:lvl4pPr>
                      <a:lvl5pPr marL="2057400" lvl="4" indent="-228600" algn="l" defTabSz="914400" eaLnBrk="1" fontAlgn="base" latinLnBrk="0" hangingPunct="1">
                        <a:lnSpc>
                          <a:spcPct val="90000"/>
                        </a:lnSpc>
                        <a:spcBef>
                          <a:spcPts val="500"/>
                        </a:spcBef>
                        <a:buClrTx/>
                        <a:buSzTx/>
                        <a:buFont typeface="Arial" panose="020B0604020202020204" pitchFamily="34" charset="0"/>
                        <a:buChar char="•"/>
                        <a:defRPr sz="1800" kern="1200">
                          <a:solidFill>
                            <a:schemeClr val="tx1"/>
                          </a:solidFill>
                          <a:latin typeface="Calibri" panose="020F0502020204030204" charset="0"/>
                          <a:ea typeface="宋体" panose="02010600030101010101" pitchFamily="2" charset="-122"/>
                          <a:sym typeface="Calibri" panose="020F0502020204030204" charset="0"/>
                        </a:defRPr>
                      </a:lvl5pPr>
                    </a:lstStyle>
                    <a:p>
                      <a:pPr marL="0" lvl="0" indent="0" algn="ctr">
                        <a:lnSpc>
                          <a:spcPct val="100000"/>
                        </a:lnSpc>
                        <a:spcBef>
                          <a:spcPct val="0"/>
                        </a:spcBef>
                        <a:buFont typeface="Arial" panose="020B0604020202020204" pitchFamily="34" charset="0"/>
                        <a:buNone/>
                      </a:pPr>
                      <a:r>
                        <a:rPr lang="zh-CN" altLang="en-US" sz="3200">
                          <a:solidFill>
                            <a:schemeClr val="tx1"/>
                          </a:solidFill>
                          <a:latin typeface="楷体" panose="02010609060101010101" charset="-122"/>
                          <a:ea typeface="楷体" panose="02010609060101010101" charset="-122"/>
                          <a:sym typeface="宋体" panose="02010600030101010101" pitchFamily="2" charset="-122"/>
                        </a:rPr>
                        <a:t>小组学习任务单</a:t>
                      </a:r>
                      <a:endParaRPr lang="zh-CN" altLang="en-US" sz="3200">
                        <a:solidFill>
                          <a:schemeClr val="tx1"/>
                        </a:solidFill>
                        <a:latin typeface="楷体" panose="02010609060101010101" charset="-122"/>
                        <a:ea typeface="楷体" panose="02010609060101010101" charset="-122"/>
                        <a:sym typeface="宋体" panose="02010600030101010101" pitchFamily="2" charset="-122"/>
                      </a:endParaRPr>
                    </a:p>
                  </a:txBody>
                  <a:tcPr marL="0" marR="0" marT="0" marB="1" vert="horz" anchor="ctr" anchorCtr="1">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solidFill>
                      <a:srgbClr val="70AD47">
                        <a:alpha val="84999"/>
                      </a:srgbClr>
                    </a:solidFill>
                  </a:tcPr>
                </a:tc>
                <a:tc hMerge="1">
                  <a:tcPr>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tcPr>
                </a:tc>
                <a:tc hMerge="1">
                  <a:tcPr>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tcPr>
                </a:tc>
                <a:tc hMerge="1">
                  <a:tcPr>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tcPr>
                </a:tc>
                <a:tc hMerge="1">
                  <a:tcPr>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tcPr>
                </a:tc>
                <a:tc hMerge="1">
                  <a:tcPr>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tcPr>
                </a:tc>
              </a:tr>
              <a:tr h="1096962">
                <a:tc>
                  <a:txBody>
                    <a:bodyPr wrap="square"/>
                    <a:lstStyle>
                      <a:lvl1pPr marL="228600" lvl="0" indent="-228600" algn="l" defTabSz="914400" eaLnBrk="1" fontAlgn="base" latinLnBrk="0" hangingPunct="1">
                        <a:lnSpc>
                          <a:spcPct val="90000"/>
                        </a:lnSpc>
                        <a:spcBef>
                          <a:spcPts val="1000"/>
                        </a:spcBef>
                        <a:buClrTx/>
                        <a:buSzTx/>
                        <a:buFont typeface="Arial" panose="020B0604020202020204" pitchFamily="34" charset="0"/>
                        <a:buChar char="•"/>
                        <a:defRPr sz="2800" kern="1200">
                          <a:solidFill>
                            <a:schemeClr val="tx1"/>
                          </a:solidFill>
                          <a:latin typeface="Calibri" panose="020F0502020204030204" charset="0"/>
                          <a:ea typeface="宋体" panose="02010600030101010101" pitchFamily="2" charset="-122"/>
                          <a:sym typeface="Calibri" panose="020F0502020204030204" charset="0"/>
                        </a:defRPr>
                      </a:lvl1pPr>
                      <a:lvl2pPr marL="685800" lvl="1" indent="-228600" algn="l" defTabSz="914400" eaLnBrk="1" fontAlgn="base" latinLnBrk="0" hangingPunct="1">
                        <a:lnSpc>
                          <a:spcPct val="90000"/>
                        </a:lnSpc>
                        <a:spcBef>
                          <a:spcPts val="500"/>
                        </a:spcBef>
                        <a:buClrTx/>
                        <a:buSzTx/>
                        <a:buFont typeface="Arial" panose="020B0604020202020204" pitchFamily="34" charset="0"/>
                        <a:buChar char="•"/>
                        <a:defRPr sz="2400" kern="1200">
                          <a:solidFill>
                            <a:schemeClr val="tx1"/>
                          </a:solidFill>
                          <a:latin typeface="Calibri" panose="020F0502020204030204" charset="0"/>
                          <a:ea typeface="宋体" panose="02010600030101010101" pitchFamily="2" charset="-122"/>
                          <a:sym typeface="Calibri" panose="020F0502020204030204" charset="0"/>
                        </a:defRPr>
                      </a:lvl2pPr>
                      <a:lvl3pPr marL="1143000" lvl="2" indent="-228600" algn="l" defTabSz="914400" eaLnBrk="1" fontAlgn="base" latinLnBrk="0" hangingPunct="1">
                        <a:lnSpc>
                          <a:spcPct val="90000"/>
                        </a:lnSpc>
                        <a:spcBef>
                          <a:spcPts val="500"/>
                        </a:spcBef>
                        <a:buClrTx/>
                        <a:buSzTx/>
                        <a:buFont typeface="Arial" panose="020B0604020202020204" pitchFamily="34" charset="0"/>
                        <a:buChar char="•"/>
                        <a:defRPr sz="2000" kern="1200">
                          <a:solidFill>
                            <a:schemeClr val="tx1"/>
                          </a:solidFill>
                          <a:latin typeface="Calibri" panose="020F0502020204030204" charset="0"/>
                          <a:ea typeface="宋体" panose="02010600030101010101" pitchFamily="2" charset="-122"/>
                          <a:sym typeface="Calibri" panose="020F0502020204030204" charset="0"/>
                        </a:defRPr>
                      </a:lvl3pPr>
                      <a:lvl4pPr marL="1600200" lvl="3" indent="-228600" algn="l" defTabSz="914400" eaLnBrk="1" fontAlgn="base" latinLnBrk="0" hangingPunct="1">
                        <a:lnSpc>
                          <a:spcPct val="90000"/>
                        </a:lnSpc>
                        <a:spcBef>
                          <a:spcPts val="500"/>
                        </a:spcBef>
                        <a:buClrTx/>
                        <a:buSzTx/>
                        <a:buFont typeface="Arial" panose="020B0604020202020204" pitchFamily="34" charset="0"/>
                        <a:buChar char="•"/>
                        <a:defRPr sz="1800" kern="1200">
                          <a:solidFill>
                            <a:schemeClr val="tx1"/>
                          </a:solidFill>
                          <a:latin typeface="Calibri" panose="020F0502020204030204" charset="0"/>
                          <a:ea typeface="宋体" panose="02010600030101010101" pitchFamily="2" charset="-122"/>
                          <a:sym typeface="Calibri" panose="020F0502020204030204" charset="0"/>
                        </a:defRPr>
                      </a:lvl4pPr>
                      <a:lvl5pPr marL="2057400" lvl="4" indent="-228600" algn="l" defTabSz="914400" eaLnBrk="1" fontAlgn="base" latinLnBrk="0" hangingPunct="1">
                        <a:lnSpc>
                          <a:spcPct val="90000"/>
                        </a:lnSpc>
                        <a:spcBef>
                          <a:spcPts val="500"/>
                        </a:spcBef>
                        <a:buClrTx/>
                        <a:buSzTx/>
                        <a:buFont typeface="Arial" panose="020B0604020202020204" pitchFamily="34" charset="0"/>
                        <a:buChar char="•"/>
                        <a:defRPr sz="1800" kern="1200">
                          <a:solidFill>
                            <a:schemeClr val="tx1"/>
                          </a:solidFill>
                          <a:latin typeface="Calibri" panose="020F0502020204030204" charset="0"/>
                          <a:ea typeface="宋体" panose="02010600030101010101" pitchFamily="2" charset="-122"/>
                          <a:sym typeface="Calibri" panose="020F0502020204030204" charset="0"/>
                        </a:defRPr>
                      </a:lvl5pPr>
                    </a:lstStyle>
                    <a:p>
                      <a:pPr marL="0" lvl="0" indent="0" algn="ctr">
                        <a:lnSpc>
                          <a:spcPct val="100000"/>
                        </a:lnSpc>
                        <a:spcBef>
                          <a:spcPct val="0"/>
                        </a:spcBef>
                        <a:buFont typeface="Arial" panose="020B0604020202020204" pitchFamily="34" charset="0"/>
                        <a:buNone/>
                      </a:pPr>
                      <a:r>
                        <a:rPr lang="zh-CN" altLang="en-US" sz="1800">
                          <a:solidFill>
                            <a:schemeClr val="tx1"/>
                          </a:solidFill>
                          <a:latin typeface="楷体" panose="02010609060101010101" charset="-122"/>
                          <a:ea typeface="楷体" panose="02010609060101010101" charset="-122"/>
                          <a:sym typeface="宋体" panose="02010600030101010101" pitchFamily="2" charset="-122"/>
                        </a:rPr>
                        <a:t>要求</a:t>
                      </a:r>
                      <a:endParaRPr lang="zh-CN" altLang="en-US" sz="1800">
                        <a:solidFill>
                          <a:schemeClr val="tx1"/>
                        </a:solidFill>
                        <a:latin typeface="楷体" panose="02010609060101010101" charset="-122"/>
                        <a:ea typeface="楷体" panose="02010609060101010101" charset="-122"/>
                        <a:sym typeface="宋体" panose="02010600030101010101" pitchFamily="2" charset="-122"/>
                      </a:endParaRPr>
                    </a:p>
                  </a:txBody>
                  <a:tcPr marL="0" marR="0" marT="0" marB="1" vert="horz" anchor="ctr" anchorCtr="1">
                    <a:lnL w="12700" cap="flat" cmpd="sng">
                      <a:solidFill>
                        <a:srgbClr val="080000"/>
                      </a:solidFill>
                      <a:prstDash val="solid"/>
                      <a:miter/>
                      <a:headEnd type="none" w="med" len="med"/>
                      <a:tailEnd type="none" w="med" len="med"/>
                    </a:lnL>
                    <a:lnR w="12700" cap="flat" cmpd="sng">
                      <a:solidFill>
                        <a:srgbClr val="08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gridSpan="5">
                  <a:txBody>
                    <a:bodyPr wrap="square"/>
                    <a:lstStyle>
                      <a:lvl1pPr marL="228600" lvl="0" indent="-228600" algn="l" defTabSz="914400" eaLnBrk="1" fontAlgn="base" latinLnBrk="0" hangingPunct="1">
                        <a:lnSpc>
                          <a:spcPct val="90000"/>
                        </a:lnSpc>
                        <a:spcBef>
                          <a:spcPts val="1000"/>
                        </a:spcBef>
                        <a:buClrTx/>
                        <a:buSzTx/>
                        <a:buFont typeface="Arial" panose="020B0604020202020204" pitchFamily="34" charset="0"/>
                        <a:buChar char="•"/>
                        <a:defRPr sz="2800" kern="1200">
                          <a:solidFill>
                            <a:schemeClr val="tx1"/>
                          </a:solidFill>
                          <a:latin typeface="Calibri" panose="020F0502020204030204" charset="0"/>
                          <a:ea typeface="宋体" panose="02010600030101010101" pitchFamily="2" charset="-122"/>
                          <a:sym typeface="Calibri" panose="020F0502020204030204" charset="0"/>
                        </a:defRPr>
                      </a:lvl1pPr>
                      <a:lvl2pPr marL="685800" lvl="1" indent="-228600" algn="l" defTabSz="914400" eaLnBrk="1" fontAlgn="base" latinLnBrk="0" hangingPunct="1">
                        <a:lnSpc>
                          <a:spcPct val="90000"/>
                        </a:lnSpc>
                        <a:spcBef>
                          <a:spcPts val="500"/>
                        </a:spcBef>
                        <a:buClrTx/>
                        <a:buSzTx/>
                        <a:buFont typeface="Arial" panose="020B0604020202020204" pitchFamily="34" charset="0"/>
                        <a:buChar char="•"/>
                        <a:defRPr sz="2400" kern="1200">
                          <a:solidFill>
                            <a:schemeClr val="tx1"/>
                          </a:solidFill>
                          <a:latin typeface="Calibri" panose="020F0502020204030204" charset="0"/>
                          <a:ea typeface="宋体" panose="02010600030101010101" pitchFamily="2" charset="-122"/>
                          <a:sym typeface="Calibri" panose="020F0502020204030204" charset="0"/>
                        </a:defRPr>
                      </a:lvl2pPr>
                      <a:lvl3pPr marL="1143000" lvl="2" indent="-228600" algn="l" defTabSz="914400" eaLnBrk="1" fontAlgn="base" latinLnBrk="0" hangingPunct="1">
                        <a:lnSpc>
                          <a:spcPct val="90000"/>
                        </a:lnSpc>
                        <a:spcBef>
                          <a:spcPts val="500"/>
                        </a:spcBef>
                        <a:buClrTx/>
                        <a:buSzTx/>
                        <a:buFont typeface="Arial" panose="020B0604020202020204" pitchFamily="34" charset="0"/>
                        <a:buChar char="•"/>
                        <a:defRPr sz="2000" kern="1200">
                          <a:solidFill>
                            <a:schemeClr val="tx1"/>
                          </a:solidFill>
                          <a:latin typeface="Calibri" panose="020F0502020204030204" charset="0"/>
                          <a:ea typeface="宋体" panose="02010600030101010101" pitchFamily="2" charset="-122"/>
                          <a:sym typeface="Calibri" panose="020F0502020204030204" charset="0"/>
                        </a:defRPr>
                      </a:lvl3pPr>
                      <a:lvl4pPr marL="1600200" lvl="3" indent="-228600" algn="l" defTabSz="914400" eaLnBrk="1" fontAlgn="base" latinLnBrk="0" hangingPunct="1">
                        <a:lnSpc>
                          <a:spcPct val="90000"/>
                        </a:lnSpc>
                        <a:spcBef>
                          <a:spcPts val="500"/>
                        </a:spcBef>
                        <a:buClrTx/>
                        <a:buSzTx/>
                        <a:buFont typeface="Arial" panose="020B0604020202020204" pitchFamily="34" charset="0"/>
                        <a:buChar char="•"/>
                        <a:defRPr sz="1800" kern="1200">
                          <a:solidFill>
                            <a:schemeClr val="tx1"/>
                          </a:solidFill>
                          <a:latin typeface="Calibri" panose="020F0502020204030204" charset="0"/>
                          <a:ea typeface="宋体" panose="02010600030101010101" pitchFamily="2" charset="-122"/>
                          <a:sym typeface="Calibri" panose="020F0502020204030204" charset="0"/>
                        </a:defRPr>
                      </a:lvl4pPr>
                      <a:lvl5pPr marL="2057400" lvl="4" indent="-228600" algn="l" defTabSz="914400" eaLnBrk="1" fontAlgn="base" latinLnBrk="0" hangingPunct="1">
                        <a:lnSpc>
                          <a:spcPct val="90000"/>
                        </a:lnSpc>
                        <a:spcBef>
                          <a:spcPts val="500"/>
                        </a:spcBef>
                        <a:buClrTx/>
                        <a:buSzTx/>
                        <a:buFont typeface="Arial" panose="020B0604020202020204" pitchFamily="34" charset="0"/>
                        <a:buChar char="•"/>
                        <a:defRPr sz="1800" kern="1200">
                          <a:solidFill>
                            <a:schemeClr val="tx1"/>
                          </a:solidFill>
                          <a:latin typeface="Calibri" panose="020F0502020204030204" charset="0"/>
                          <a:ea typeface="宋体" panose="02010600030101010101" pitchFamily="2" charset="-122"/>
                          <a:sym typeface="Calibri" panose="020F0502020204030204" charset="0"/>
                        </a:defRPr>
                      </a:lvl5pPr>
                    </a:lstStyle>
                    <a:p>
                      <a:pPr marL="0" lvl="0" indent="0">
                        <a:lnSpc>
                          <a:spcPct val="100000"/>
                        </a:lnSpc>
                        <a:spcBef>
                          <a:spcPct val="0"/>
                        </a:spcBef>
                        <a:buFont typeface="Arial" panose="020B0604020202020204" pitchFamily="34" charset="0"/>
                        <a:buNone/>
                      </a:pPr>
                      <a:r>
                        <a:rPr lang="en-US" altLang="zh-CN" sz="1800" dirty="0">
                          <a:latin typeface="楷体" panose="02010609060101010101" charset="-122"/>
                          <a:ea typeface="楷体" panose="02010609060101010101" charset="-122"/>
                          <a:sym typeface="宋体" panose="02010600030101010101" pitchFamily="2" charset="-122"/>
                        </a:rPr>
                        <a:t>1.</a:t>
                      </a:r>
                      <a:r>
                        <a:rPr lang="zh-CN" altLang="en-US" sz="1800" dirty="0">
                          <a:latin typeface="楷体" panose="02010609060101010101" charset="-122"/>
                          <a:ea typeface="楷体" panose="02010609060101010101" charset="-122"/>
                          <a:sym typeface="宋体" panose="02010600030101010101" pitchFamily="2" charset="-122"/>
                        </a:rPr>
                        <a:t>根据音乐旋律的起伏画出歌曲的旋律线</a:t>
                      </a:r>
                      <a:endParaRPr lang="zh-CN" altLang="en-US" sz="1800" dirty="0">
                        <a:solidFill>
                          <a:schemeClr val="tx1"/>
                        </a:solidFill>
                        <a:latin typeface="楷体" panose="02010609060101010101" charset="-122"/>
                        <a:ea typeface="楷体" panose="02010609060101010101" charset="-122"/>
                        <a:sym typeface="宋体" panose="02010600030101010101" pitchFamily="2" charset="-122"/>
                      </a:endParaRPr>
                    </a:p>
                    <a:p>
                      <a:pPr marL="0" lvl="0" indent="0">
                        <a:lnSpc>
                          <a:spcPct val="100000"/>
                        </a:lnSpc>
                        <a:spcBef>
                          <a:spcPct val="0"/>
                        </a:spcBef>
                        <a:buFont typeface="Arial" panose="020B0604020202020204" pitchFamily="34" charset="0"/>
                        <a:buNone/>
                      </a:pPr>
                      <a:r>
                        <a:rPr lang="en-US" altLang="zh-CN" sz="1800" dirty="0">
                          <a:latin typeface="楷体" panose="02010609060101010101" charset="-122"/>
                          <a:ea typeface="楷体" panose="02010609060101010101" charset="-122"/>
                          <a:sym typeface="宋体" panose="02010600030101010101" pitchFamily="2" charset="-122"/>
                        </a:rPr>
                        <a:t>2.</a:t>
                      </a:r>
                      <a:r>
                        <a:rPr lang="zh-CN" altLang="en-US" sz="1800" dirty="0">
                          <a:latin typeface="楷体" panose="02010609060101010101" charset="-122"/>
                          <a:ea typeface="楷体" panose="02010609060101010101" charset="-122"/>
                          <a:sym typeface="宋体" panose="02010600030101010101" pitchFamily="2" charset="-122"/>
                        </a:rPr>
                        <a:t>根据已知的力度记号，了解不同力度记号的作用</a:t>
                      </a:r>
                      <a:endParaRPr lang="zh-CN" altLang="en-US" sz="1800" dirty="0">
                        <a:solidFill>
                          <a:schemeClr val="tx1"/>
                        </a:solidFill>
                        <a:latin typeface="楷体" panose="02010609060101010101" charset="-122"/>
                        <a:ea typeface="楷体" panose="02010609060101010101" charset="-122"/>
                        <a:sym typeface="宋体" panose="02010600030101010101" pitchFamily="2" charset="-122"/>
                      </a:endParaRPr>
                    </a:p>
                    <a:p>
                      <a:pPr marL="0" lvl="0" indent="0">
                        <a:lnSpc>
                          <a:spcPct val="100000"/>
                        </a:lnSpc>
                        <a:spcBef>
                          <a:spcPct val="0"/>
                        </a:spcBef>
                        <a:buFont typeface="Arial" panose="020B0604020202020204" pitchFamily="34" charset="0"/>
                        <a:buNone/>
                      </a:pPr>
                      <a:r>
                        <a:rPr lang="en-US" altLang="zh-CN" sz="1800" dirty="0">
                          <a:latin typeface="楷体" panose="02010609060101010101" charset="-122"/>
                          <a:ea typeface="楷体" panose="02010609060101010101" charset="-122"/>
                          <a:sym typeface="宋体" panose="02010600030101010101" pitchFamily="2" charset="-122"/>
                        </a:rPr>
                        <a:t>3.</a:t>
                      </a:r>
                      <a:r>
                        <a:rPr lang="zh-CN" altLang="en-US" sz="1800" dirty="0">
                          <a:latin typeface="楷体" panose="02010609060101010101" charset="-122"/>
                          <a:ea typeface="楷体" panose="02010609060101010101" charset="-122"/>
                          <a:sym typeface="宋体" panose="02010600030101010101" pitchFamily="2" charset="-122"/>
                        </a:rPr>
                        <a:t>选择合适的力度记号，创编歌曲力度</a:t>
                      </a:r>
                      <a:endParaRPr lang="zh-CN" altLang="en-US" sz="1800" dirty="0">
                        <a:solidFill>
                          <a:schemeClr val="tx1"/>
                        </a:solidFill>
                        <a:latin typeface="楷体" panose="02010609060101010101" charset="-122"/>
                        <a:ea typeface="楷体" panose="02010609060101010101" charset="-122"/>
                        <a:sym typeface="宋体" panose="02010600030101010101" pitchFamily="2" charset="-122"/>
                      </a:endParaRPr>
                    </a:p>
                    <a:p>
                      <a:pPr marL="0" lvl="0" indent="0">
                        <a:lnSpc>
                          <a:spcPct val="100000"/>
                        </a:lnSpc>
                        <a:spcBef>
                          <a:spcPct val="0"/>
                        </a:spcBef>
                        <a:buFont typeface="Arial" panose="020B0604020202020204" pitchFamily="34" charset="0"/>
                        <a:buNone/>
                      </a:pPr>
                      <a:r>
                        <a:rPr lang="en-US" altLang="zh-CN" sz="1800" dirty="0">
                          <a:latin typeface="楷体" panose="02010609060101010101" charset="-122"/>
                          <a:ea typeface="楷体" panose="02010609060101010101" charset="-122"/>
                          <a:sym typeface="宋体" panose="02010600030101010101" pitchFamily="2" charset="-122"/>
                        </a:rPr>
                        <a:t>4.</a:t>
                      </a:r>
                      <a:r>
                        <a:rPr lang="zh-CN" altLang="en-US" sz="1800" dirty="0">
                          <a:latin typeface="楷体" panose="02010609060101010101" charset="-122"/>
                          <a:ea typeface="楷体" panose="02010609060101010101" charset="-122"/>
                          <a:sym typeface="宋体" panose="02010600030101010101" pitchFamily="2" charset="-122"/>
                        </a:rPr>
                        <a:t>小组合作，用歌声演唱力度变化</a:t>
                      </a:r>
                      <a:endParaRPr lang="zh-CN" altLang="en-US" sz="1800" dirty="0">
                        <a:solidFill>
                          <a:schemeClr val="tx1"/>
                        </a:solidFill>
                        <a:latin typeface="楷体" panose="02010609060101010101" charset="-122"/>
                        <a:ea typeface="楷体" panose="02010609060101010101" charset="-122"/>
                        <a:sym typeface="宋体" panose="02010600030101010101" pitchFamily="2" charset="-122"/>
                      </a:endParaRPr>
                    </a:p>
                  </a:txBody>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r>
              <a:tr h="939165">
                <a:tc>
                  <a:txBody>
                    <a:bodyPr wrap="square"/>
                    <a:lstStyle>
                      <a:lvl1pPr marL="228600" lvl="0" indent="-228600" algn="l" defTabSz="914400" eaLnBrk="1" fontAlgn="base" latinLnBrk="0" hangingPunct="1">
                        <a:lnSpc>
                          <a:spcPct val="90000"/>
                        </a:lnSpc>
                        <a:spcBef>
                          <a:spcPts val="1000"/>
                        </a:spcBef>
                        <a:buClrTx/>
                        <a:buSzTx/>
                        <a:buFont typeface="Arial" panose="020B0604020202020204" pitchFamily="34" charset="0"/>
                        <a:buChar char="•"/>
                        <a:defRPr sz="2800" kern="1200">
                          <a:solidFill>
                            <a:schemeClr val="tx1"/>
                          </a:solidFill>
                          <a:latin typeface="Calibri" panose="020F0502020204030204" charset="0"/>
                          <a:ea typeface="宋体" panose="02010600030101010101" pitchFamily="2" charset="-122"/>
                          <a:sym typeface="Calibri" panose="020F0502020204030204" charset="0"/>
                        </a:defRPr>
                      </a:lvl1pPr>
                      <a:lvl2pPr marL="685800" lvl="1" indent="-228600" algn="l" defTabSz="914400" eaLnBrk="1" fontAlgn="base" latinLnBrk="0" hangingPunct="1">
                        <a:lnSpc>
                          <a:spcPct val="90000"/>
                        </a:lnSpc>
                        <a:spcBef>
                          <a:spcPts val="500"/>
                        </a:spcBef>
                        <a:buClrTx/>
                        <a:buSzTx/>
                        <a:buFont typeface="Arial" panose="020B0604020202020204" pitchFamily="34" charset="0"/>
                        <a:buChar char="•"/>
                        <a:defRPr sz="2400" kern="1200">
                          <a:solidFill>
                            <a:schemeClr val="tx1"/>
                          </a:solidFill>
                          <a:latin typeface="Calibri" panose="020F0502020204030204" charset="0"/>
                          <a:ea typeface="宋体" panose="02010600030101010101" pitchFamily="2" charset="-122"/>
                          <a:sym typeface="Calibri" panose="020F0502020204030204" charset="0"/>
                        </a:defRPr>
                      </a:lvl2pPr>
                      <a:lvl3pPr marL="1143000" lvl="2" indent="-228600" algn="l" defTabSz="914400" eaLnBrk="1" fontAlgn="base" latinLnBrk="0" hangingPunct="1">
                        <a:lnSpc>
                          <a:spcPct val="90000"/>
                        </a:lnSpc>
                        <a:spcBef>
                          <a:spcPts val="500"/>
                        </a:spcBef>
                        <a:buClrTx/>
                        <a:buSzTx/>
                        <a:buFont typeface="Arial" panose="020B0604020202020204" pitchFamily="34" charset="0"/>
                        <a:buChar char="•"/>
                        <a:defRPr sz="2000" kern="1200">
                          <a:solidFill>
                            <a:schemeClr val="tx1"/>
                          </a:solidFill>
                          <a:latin typeface="Calibri" panose="020F0502020204030204" charset="0"/>
                          <a:ea typeface="宋体" panose="02010600030101010101" pitchFamily="2" charset="-122"/>
                          <a:sym typeface="Calibri" panose="020F0502020204030204" charset="0"/>
                        </a:defRPr>
                      </a:lvl3pPr>
                      <a:lvl4pPr marL="1600200" lvl="3" indent="-228600" algn="l" defTabSz="914400" eaLnBrk="1" fontAlgn="base" latinLnBrk="0" hangingPunct="1">
                        <a:lnSpc>
                          <a:spcPct val="90000"/>
                        </a:lnSpc>
                        <a:spcBef>
                          <a:spcPts val="500"/>
                        </a:spcBef>
                        <a:buClrTx/>
                        <a:buSzTx/>
                        <a:buFont typeface="Arial" panose="020B0604020202020204" pitchFamily="34" charset="0"/>
                        <a:buChar char="•"/>
                        <a:defRPr sz="1800" kern="1200">
                          <a:solidFill>
                            <a:schemeClr val="tx1"/>
                          </a:solidFill>
                          <a:latin typeface="Calibri" panose="020F0502020204030204" charset="0"/>
                          <a:ea typeface="宋体" panose="02010600030101010101" pitchFamily="2" charset="-122"/>
                          <a:sym typeface="Calibri" panose="020F0502020204030204" charset="0"/>
                        </a:defRPr>
                      </a:lvl4pPr>
                      <a:lvl5pPr marL="2057400" lvl="4" indent="-228600" algn="l" defTabSz="914400" eaLnBrk="1" fontAlgn="base" latinLnBrk="0" hangingPunct="1">
                        <a:lnSpc>
                          <a:spcPct val="90000"/>
                        </a:lnSpc>
                        <a:spcBef>
                          <a:spcPts val="500"/>
                        </a:spcBef>
                        <a:buClrTx/>
                        <a:buSzTx/>
                        <a:buFont typeface="Arial" panose="020B0604020202020204" pitchFamily="34" charset="0"/>
                        <a:buChar char="•"/>
                        <a:defRPr sz="1800" kern="1200">
                          <a:solidFill>
                            <a:schemeClr val="tx1"/>
                          </a:solidFill>
                          <a:latin typeface="Calibri" panose="020F0502020204030204" charset="0"/>
                          <a:ea typeface="宋体" panose="02010600030101010101" pitchFamily="2" charset="-122"/>
                          <a:sym typeface="Calibri" panose="020F0502020204030204" charset="0"/>
                        </a:defRPr>
                      </a:lvl5pPr>
                    </a:lstStyle>
                    <a:p>
                      <a:pPr marL="0" lvl="0" indent="0" algn="ctr">
                        <a:lnSpc>
                          <a:spcPct val="100000"/>
                        </a:lnSpc>
                        <a:spcBef>
                          <a:spcPct val="0"/>
                        </a:spcBef>
                        <a:buFont typeface="Arial" panose="020B0604020202020204" pitchFamily="34" charset="0"/>
                        <a:buNone/>
                      </a:pPr>
                      <a:r>
                        <a:rPr lang="zh-CN" altLang="en-US" sz="1800">
                          <a:solidFill>
                            <a:schemeClr val="tx1"/>
                          </a:solidFill>
                          <a:latin typeface="楷体" panose="02010609060101010101" charset="-122"/>
                          <a:ea typeface="楷体" panose="02010609060101010101" charset="-122"/>
                          <a:sym typeface="宋体" panose="02010600030101010101" pitchFamily="2" charset="-122"/>
                        </a:rPr>
                        <a:t>旋律线</a:t>
                      </a:r>
                      <a:endParaRPr lang="zh-CN" altLang="en-US" sz="1800">
                        <a:solidFill>
                          <a:schemeClr val="tx1"/>
                        </a:solidFill>
                        <a:latin typeface="楷体" panose="02010609060101010101" charset="-122"/>
                        <a:ea typeface="楷体" panose="02010609060101010101" charset="-122"/>
                        <a:sym typeface="宋体" panose="02010600030101010101" pitchFamily="2" charset="-122"/>
                      </a:endParaRPr>
                    </a:p>
                  </a:txBody>
                  <a:tcPr marL="0" marR="0" marT="0" marB="1" vert="horz" anchor="ctr" anchorCtr="1">
                    <a:lnL w="12700" cap="flat" cmpd="sng">
                      <a:solidFill>
                        <a:srgbClr val="080000"/>
                      </a:solidFill>
                      <a:prstDash val="solid"/>
                      <a:miter/>
                      <a:headEnd type="none" w="med" len="med"/>
                      <a:tailEnd type="none" w="med" len="med"/>
                    </a:lnL>
                    <a:lnR w="12700" cap="flat" cmpd="sng">
                      <a:solidFill>
                        <a:srgbClr val="08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gridSpan="5">
                  <a:txBody>
                    <a:bodyPr wrap="square"/>
                    <a:lstStyle>
                      <a:lvl1pPr marL="228600" lvl="0" indent="-228600" algn="l" defTabSz="914400" eaLnBrk="1" fontAlgn="base" latinLnBrk="0" hangingPunct="1">
                        <a:lnSpc>
                          <a:spcPct val="90000"/>
                        </a:lnSpc>
                        <a:spcBef>
                          <a:spcPts val="1000"/>
                        </a:spcBef>
                        <a:buClrTx/>
                        <a:buSzTx/>
                        <a:buFont typeface="Arial" panose="020B0604020202020204" pitchFamily="34" charset="0"/>
                        <a:buChar char="•"/>
                        <a:defRPr sz="2800" kern="1200">
                          <a:solidFill>
                            <a:schemeClr val="tx1"/>
                          </a:solidFill>
                          <a:latin typeface="Calibri" panose="020F0502020204030204" charset="0"/>
                          <a:ea typeface="宋体" panose="02010600030101010101" pitchFamily="2" charset="-122"/>
                          <a:sym typeface="Calibri" panose="020F0502020204030204" charset="0"/>
                        </a:defRPr>
                      </a:lvl1pPr>
                      <a:lvl2pPr marL="685800" lvl="1" indent="-228600" algn="l" defTabSz="914400" eaLnBrk="1" fontAlgn="base" latinLnBrk="0" hangingPunct="1">
                        <a:lnSpc>
                          <a:spcPct val="90000"/>
                        </a:lnSpc>
                        <a:spcBef>
                          <a:spcPts val="500"/>
                        </a:spcBef>
                        <a:buClrTx/>
                        <a:buSzTx/>
                        <a:buFont typeface="Arial" panose="020B0604020202020204" pitchFamily="34" charset="0"/>
                        <a:buChar char="•"/>
                        <a:defRPr sz="2400" kern="1200">
                          <a:solidFill>
                            <a:schemeClr val="tx1"/>
                          </a:solidFill>
                          <a:latin typeface="Calibri" panose="020F0502020204030204" charset="0"/>
                          <a:ea typeface="宋体" panose="02010600030101010101" pitchFamily="2" charset="-122"/>
                          <a:sym typeface="Calibri" panose="020F0502020204030204" charset="0"/>
                        </a:defRPr>
                      </a:lvl2pPr>
                      <a:lvl3pPr marL="1143000" lvl="2" indent="-228600" algn="l" defTabSz="914400" eaLnBrk="1" fontAlgn="base" latinLnBrk="0" hangingPunct="1">
                        <a:lnSpc>
                          <a:spcPct val="90000"/>
                        </a:lnSpc>
                        <a:spcBef>
                          <a:spcPts val="500"/>
                        </a:spcBef>
                        <a:buClrTx/>
                        <a:buSzTx/>
                        <a:buFont typeface="Arial" panose="020B0604020202020204" pitchFamily="34" charset="0"/>
                        <a:buChar char="•"/>
                        <a:defRPr sz="2000" kern="1200">
                          <a:solidFill>
                            <a:schemeClr val="tx1"/>
                          </a:solidFill>
                          <a:latin typeface="Calibri" panose="020F0502020204030204" charset="0"/>
                          <a:ea typeface="宋体" panose="02010600030101010101" pitchFamily="2" charset="-122"/>
                          <a:sym typeface="Calibri" panose="020F0502020204030204" charset="0"/>
                        </a:defRPr>
                      </a:lvl3pPr>
                      <a:lvl4pPr marL="1600200" lvl="3" indent="-228600" algn="l" defTabSz="914400" eaLnBrk="1" fontAlgn="base" latinLnBrk="0" hangingPunct="1">
                        <a:lnSpc>
                          <a:spcPct val="90000"/>
                        </a:lnSpc>
                        <a:spcBef>
                          <a:spcPts val="500"/>
                        </a:spcBef>
                        <a:buClrTx/>
                        <a:buSzTx/>
                        <a:buFont typeface="Arial" panose="020B0604020202020204" pitchFamily="34" charset="0"/>
                        <a:buChar char="•"/>
                        <a:defRPr sz="1800" kern="1200">
                          <a:solidFill>
                            <a:schemeClr val="tx1"/>
                          </a:solidFill>
                          <a:latin typeface="Calibri" panose="020F0502020204030204" charset="0"/>
                          <a:ea typeface="宋体" panose="02010600030101010101" pitchFamily="2" charset="-122"/>
                          <a:sym typeface="Calibri" panose="020F0502020204030204" charset="0"/>
                        </a:defRPr>
                      </a:lvl4pPr>
                      <a:lvl5pPr marL="2057400" lvl="4" indent="-228600" algn="l" defTabSz="914400" eaLnBrk="1" fontAlgn="base" latinLnBrk="0" hangingPunct="1">
                        <a:lnSpc>
                          <a:spcPct val="90000"/>
                        </a:lnSpc>
                        <a:spcBef>
                          <a:spcPts val="500"/>
                        </a:spcBef>
                        <a:buClrTx/>
                        <a:buSzTx/>
                        <a:buFont typeface="Arial" panose="020B0604020202020204" pitchFamily="34" charset="0"/>
                        <a:buChar char="•"/>
                        <a:defRPr sz="1800" kern="1200">
                          <a:solidFill>
                            <a:schemeClr val="tx1"/>
                          </a:solidFill>
                          <a:latin typeface="Calibri" panose="020F0502020204030204" charset="0"/>
                          <a:ea typeface="宋体" panose="02010600030101010101" pitchFamily="2" charset="-122"/>
                          <a:sym typeface="Calibri" panose="020F0502020204030204" charset="0"/>
                        </a:defRPr>
                      </a:lvl5pPr>
                    </a:lstStyle>
                    <a:p>
                      <a:pPr marL="0" lvl="0" indent="0">
                        <a:lnSpc>
                          <a:spcPct val="100000"/>
                        </a:lnSpc>
                        <a:spcBef>
                          <a:spcPct val="0"/>
                        </a:spcBef>
                        <a:buFont typeface="Arial" panose="020B0604020202020204" pitchFamily="34" charset="0"/>
                        <a:buNone/>
                      </a:pPr>
                      <a:endParaRPr lang="zh-CN" altLang="en-US" sz="1800" dirty="0">
                        <a:solidFill>
                          <a:schemeClr val="tx1"/>
                        </a:solidFill>
                        <a:latin typeface="楷体" panose="02010609060101010101" charset="-122"/>
                        <a:ea typeface="楷体" panose="02010609060101010101" charset="-122"/>
                        <a:sym typeface="宋体" panose="02010600030101010101" pitchFamily="2" charset="-122"/>
                      </a:endParaRPr>
                    </a:p>
                  </a:txBody>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r>
              <a:tr h="1897380">
                <a:tc>
                  <a:txBody>
                    <a:bodyPr/>
                    <a:p>
                      <a:pPr marL="0" lvl="0" indent="0" algn="ctr">
                        <a:lnSpc>
                          <a:spcPct val="100000"/>
                        </a:lnSpc>
                        <a:spcBef>
                          <a:spcPct val="0"/>
                        </a:spcBef>
                        <a:buFont typeface="Arial" panose="020B0604020202020204" pitchFamily="34" charset="0"/>
                        <a:buNone/>
                      </a:pPr>
                      <a:r>
                        <a:rPr lang="zh-CN" altLang="en-US" sz="1800">
                          <a:solidFill>
                            <a:schemeClr val="tx1"/>
                          </a:solidFill>
                          <a:latin typeface="楷体" panose="02010609060101010101" charset="-122"/>
                          <a:ea typeface="楷体" panose="02010609060101010101" charset="-122"/>
                          <a:sym typeface="宋体" panose="02010600030101010101" pitchFamily="2" charset="-122"/>
                        </a:rPr>
                        <a:t>创编力度记号</a:t>
                      </a:r>
                      <a:endParaRPr lang="zh-CN" altLang="en-US" sz="1800">
                        <a:solidFill>
                          <a:schemeClr val="tx1"/>
                        </a:solidFill>
                        <a:latin typeface="楷体" panose="02010609060101010101" charset="-122"/>
                        <a:ea typeface="楷体" panose="02010609060101010101" charset="-122"/>
                        <a:sym typeface="宋体" panose="02010600030101010101" pitchFamily="2" charset="-122"/>
                      </a:endParaRPr>
                    </a:p>
                  </a:txBody>
                  <a:tcPr marL="0" marR="0" marT="0" marB="1" vert="horz" anchor="ctr" anchorCtr="1">
                    <a:lnL w="12700" cap="flat" cmpd="sng">
                      <a:solidFill>
                        <a:srgbClr val="080000"/>
                      </a:solidFill>
                      <a:prstDash val="solid"/>
                      <a:miter/>
                      <a:headEnd type="none" w="med" len="med"/>
                      <a:tailEnd type="none" w="med" len="med"/>
                    </a:lnL>
                    <a:lnR w="12700" cap="flat" cmpd="sng">
                      <a:solidFill>
                        <a:srgbClr val="08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gridSpan="5">
                  <a:txBody>
                    <a:bodyPr/>
                    <a:p>
                      <a:pPr marL="0" lvl="0" indent="0">
                        <a:lnSpc>
                          <a:spcPct val="100000"/>
                        </a:lnSpc>
                        <a:spcBef>
                          <a:spcPct val="0"/>
                        </a:spcBef>
                        <a:buFont typeface="Arial" panose="020B0604020202020204" pitchFamily="34" charset="0"/>
                        <a:buNone/>
                      </a:pPr>
                      <a:endParaRPr lang="zh-CN" altLang="en-US" sz="1800" dirty="0">
                        <a:solidFill>
                          <a:schemeClr val="tx1"/>
                        </a:solidFill>
                        <a:latin typeface="楷体" panose="02010609060101010101" charset="-122"/>
                        <a:ea typeface="楷体" panose="02010609060101010101" charset="-122"/>
                        <a:sym typeface="宋体" panose="02010600030101010101" pitchFamily="2" charset="-122"/>
                      </a:endParaRPr>
                    </a:p>
                  </a:txBody>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r>
              <a:tr h="1250950">
                <a:tc>
                  <a:txBody>
                    <a:bodyPr wrap="square"/>
                    <a:lstStyle>
                      <a:lvl1pPr marL="228600" lvl="0" indent="-228600" algn="l" defTabSz="914400" eaLnBrk="1" fontAlgn="base" latinLnBrk="0" hangingPunct="1">
                        <a:lnSpc>
                          <a:spcPct val="90000"/>
                        </a:lnSpc>
                        <a:spcBef>
                          <a:spcPts val="1000"/>
                        </a:spcBef>
                        <a:buClrTx/>
                        <a:buSzTx/>
                        <a:buFont typeface="Arial" panose="020B0604020202020204" pitchFamily="34" charset="0"/>
                        <a:buChar char="•"/>
                        <a:defRPr sz="2800" kern="1200">
                          <a:solidFill>
                            <a:schemeClr val="tx1"/>
                          </a:solidFill>
                          <a:latin typeface="Calibri" panose="020F0502020204030204" charset="0"/>
                          <a:ea typeface="宋体" panose="02010600030101010101" pitchFamily="2" charset="-122"/>
                          <a:sym typeface="Calibri" panose="020F0502020204030204" charset="0"/>
                        </a:defRPr>
                      </a:lvl1pPr>
                      <a:lvl2pPr marL="685800" lvl="1" indent="-228600" algn="l" defTabSz="914400" eaLnBrk="1" fontAlgn="base" latinLnBrk="0" hangingPunct="1">
                        <a:lnSpc>
                          <a:spcPct val="90000"/>
                        </a:lnSpc>
                        <a:spcBef>
                          <a:spcPts val="500"/>
                        </a:spcBef>
                        <a:buClrTx/>
                        <a:buSzTx/>
                        <a:buFont typeface="Arial" panose="020B0604020202020204" pitchFamily="34" charset="0"/>
                        <a:buChar char="•"/>
                        <a:defRPr sz="2400" kern="1200">
                          <a:solidFill>
                            <a:schemeClr val="tx1"/>
                          </a:solidFill>
                          <a:latin typeface="Calibri" panose="020F0502020204030204" charset="0"/>
                          <a:ea typeface="宋体" panose="02010600030101010101" pitchFamily="2" charset="-122"/>
                          <a:sym typeface="Calibri" panose="020F0502020204030204" charset="0"/>
                        </a:defRPr>
                      </a:lvl2pPr>
                      <a:lvl3pPr marL="1143000" lvl="2" indent="-228600" algn="l" defTabSz="914400" eaLnBrk="1" fontAlgn="base" latinLnBrk="0" hangingPunct="1">
                        <a:lnSpc>
                          <a:spcPct val="90000"/>
                        </a:lnSpc>
                        <a:spcBef>
                          <a:spcPts val="500"/>
                        </a:spcBef>
                        <a:buClrTx/>
                        <a:buSzTx/>
                        <a:buFont typeface="Arial" panose="020B0604020202020204" pitchFamily="34" charset="0"/>
                        <a:buChar char="•"/>
                        <a:defRPr sz="2000" kern="1200">
                          <a:solidFill>
                            <a:schemeClr val="tx1"/>
                          </a:solidFill>
                          <a:latin typeface="Calibri" panose="020F0502020204030204" charset="0"/>
                          <a:ea typeface="宋体" panose="02010600030101010101" pitchFamily="2" charset="-122"/>
                          <a:sym typeface="Calibri" panose="020F0502020204030204" charset="0"/>
                        </a:defRPr>
                      </a:lvl3pPr>
                      <a:lvl4pPr marL="1600200" lvl="3" indent="-228600" algn="l" defTabSz="914400" eaLnBrk="1" fontAlgn="base" latinLnBrk="0" hangingPunct="1">
                        <a:lnSpc>
                          <a:spcPct val="90000"/>
                        </a:lnSpc>
                        <a:spcBef>
                          <a:spcPts val="500"/>
                        </a:spcBef>
                        <a:buClrTx/>
                        <a:buSzTx/>
                        <a:buFont typeface="Arial" panose="020B0604020202020204" pitchFamily="34" charset="0"/>
                        <a:buChar char="•"/>
                        <a:defRPr sz="1800" kern="1200">
                          <a:solidFill>
                            <a:schemeClr val="tx1"/>
                          </a:solidFill>
                          <a:latin typeface="Calibri" panose="020F0502020204030204" charset="0"/>
                          <a:ea typeface="宋体" panose="02010600030101010101" pitchFamily="2" charset="-122"/>
                          <a:sym typeface="Calibri" panose="020F0502020204030204" charset="0"/>
                        </a:defRPr>
                      </a:lvl4pPr>
                      <a:lvl5pPr marL="2057400" lvl="4" indent="-228600" algn="l" defTabSz="914400" eaLnBrk="1" fontAlgn="base" latinLnBrk="0" hangingPunct="1">
                        <a:lnSpc>
                          <a:spcPct val="90000"/>
                        </a:lnSpc>
                        <a:spcBef>
                          <a:spcPts val="500"/>
                        </a:spcBef>
                        <a:buClrTx/>
                        <a:buSzTx/>
                        <a:buFont typeface="Arial" panose="020B0604020202020204" pitchFamily="34" charset="0"/>
                        <a:buChar char="•"/>
                        <a:defRPr sz="1800" kern="1200">
                          <a:solidFill>
                            <a:schemeClr val="tx1"/>
                          </a:solidFill>
                          <a:latin typeface="Calibri" panose="020F0502020204030204" charset="0"/>
                          <a:ea typeface="宋体" panose="02010600030101010101" pitchFamily="2" charset="-122"/>
                          <a:sym typeface="Calibri" panose="020F0502020204030204" charset="0"/>
                        </a:defRPr>
                      </a:lvl5pPr>
                    </a:lstStyle>
                    <a:p>
                      <a:pPr marL="0" lvl="0" indent="0" algn="ctr">
                        <a:lnSpc>
                          <a:spcPct val="100000"/>
                        </a:lnSpc>
                        <a:spcBef>
                          <a:spcPct val="0"/>
                        </a:spcBef>
                        <a:buFont typeface="Arial" panose="020B0604020202020204" pitchFamily="34" charset="0"/>
                        <a:buNone/>
                      </a:pPr>
                      <a:r>
                        <a:rPr lang="zh-CN" altLang="en-US" sz="1800">
                          <a:solidFill>
                            <a:schemeClr val="tx1"/>
                          </a:solidFill>
                          <a:latin typeface="楷体" panose="02010609060101010101" charset="-122"/>
                          <a:ea typeface="楷体" panose="02010609060101010101" charset="-122"/>
                          <a:sym typeface="宋体" panose="02010600030101010101" pitchFamily="2" charset="-122"/>
                        </a:rPr>
                        <a:t>一句话说说音乐记号的作用：</a:t>
                      </a:r>
                      <a:endParaRPr lang="zh-CN" altLang="en-US" sz="1800">
                        <a:solidFill>
                          <a:schemeClr val="tx1"/>
                        </a:solidFill>
                        <a:latin typeface="楷体" panose="02010609060101010101" charset="-122"/>
                        <a:ea typeface="楷体" panose="02010609060101010101" charset="-122"/>
                        <a:sym typeface="宋体" panose="02010600030101010101" pitchFamily="2" charset="-122"/>
                      </a:endParaRPr>
                    </a:p>
                  </a:txBody>
                  <a:tcPr marL="0" marR="0" marT="0" marB="1" vert="horz" anchor="ctr" anchorCtr="1">
                    <a:lnL w="12700" cap="flat" cmpd="sng">
                      <a:solidFill>
                        <a:srgbClr val="080000"/>
                      </a:solidFill>
                      <a:prstDash val="solid"/>
                      <a:miter/>
                      <a:headEnd type="none" w="med" len="med"/>
                      <a:tailEnd type="none" w="med" len="med"/>
                    </a:lnL>
                    <a:lnR w="12700" cap="flat" cmpd="sng">
                      <a:solidFill>
                        <a:srgbClr val="08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gridSpan="5">
                  <a:txBody>
                    <a:bodyPr wrap="square"/>
                    <a:lstStyle>
                      <a:lvl1pPr marL="228600" lvl="0" indent="-228600" algn="l" defTabSz="914400" eaLnBrk="1" fontAlgn="base" latinLnBrk="0" hangingPunct="1">
                        <a:lnSpc>
                          <a:spcPct val="90000"/>
                        </a:lnSpc>
                        <a:spcBef>
                          <a:spcPts val="1000"/>
                        </a:spcBef>
                        <a:buClrTx/>
                        <a:buSzTx/>
                        <a:buFont typeface="Arial" panose="020B0604020202020204" pitchFamily="34" charset="0"/>
                        <a:buChar char="•"/>
                        <a:defRPr sz="2800" kern="1200">
                          <a:solidFill>
                            <a:schemeClr val="tx1"/>
                          </a:solidFill>
                          <a:latin typeface="Calibri" panose="020F0502020204030204" charset="0"/>
                          <a:ea typeface="宋体" panose="02010600030101010101" pitchFamily="2" charset="-122"/>
                          <a:sym typeface="Calibri" panose="020F0502020204030204" charset="0"/>
                        </a:defRPr>
                      </a:lvl1pPr>
                      <a:lvl2pPr marL="685800" lvl="1" indent="-228600" algn="l" defTabSz="914400" eaLnBrk="1" fontAlgn="base" latinLnBrk="0" hangingPunct="1">
                        <a:lnSpc>
                          <a:spcPct val="90000"/>
                        </a:lnSpc>
                        <a:spcBef>
                          <a:spcPts val="500"/>
                        </a:spcBef>
                        <a:buClrTx/>
                        <a:buSzTx/>
                        <a:buFont typeface="Arial" panose="020B0604020202020204" pitchFamily="34" charset="0"/>
                        <a:buChar char="•"/>
                        <a:defRPr sz="2400" kern="1200">
                          <a:solidFill>
                            <a:schemeClr val="tx1"/>
                          </a:solidFill>
                          <a:latin typeface="Calibri" panose="020F0502020204030204" charset="0"/>
                          <a:ea typeface="宋体" panose="02010600030101010101" pitchFamily="2" charset="-122"/>
                          <a:sym typeface="Calibri" panose="020F0502020204030204" charset="0"/>
                        </a:defRPr>
                      </a:lvl2pPr>
                      <a:lvl3pPr marL="1143000" lvl="2" indent="-228600" algn="l" defTabSz="914400" eaLnBrk="1" fontAlgn="base" latinLnBrk="0" hangingPunct="1">
                        <a:lnSpc>
                          <a:spcPct val="90000"/>
                        </a:lnSpc>
                        <a:spcBef>
                          <a:spcPts val="500"/>
                        </a:spcBef>
                        <a:buClrTx/>
                        <a:buSzTx/>
                        <a:buFont typeface="Arial" panose="020B0604020202020204" pitchFamily="34" charset="0"/>
                        <a:buChar char="•"/>
                        <a:defRPr sz="2000" kern="1200">
                          <a:solidFill>
                            <a:schemeClr val="tx1"/>
                          </a:solidFill>
                          <a:latin typeface="Calibri" panose="020F0502020204030204" charset="0"/>
                          <a:ea typeface="宋体" panose="02010600030101010101" pitchFamily="2" charset="-122"/>
                          <a:sym typeface="Calibri" panose="020F0502020204030204" charset="0"/>
                        </a:defRPr>
                      </a:lvl3pPr>
                      <a:lvl4pPr marL="1600200" lvl="3" indent="-228600" algn="l" defTabSz="914400" eaLnBrk="1" fontAlgn="base" latinLnBrk="0" hangingPunct="1">
                        <a:lnSpc>
                          <a:spcPct val="90000"/>
                        </a:lnSpc>
                        <a:spcBef>
                          <a:spcPts val="500"/>
                        </a:spcBef>
                        <a:buClrTx/>
                        <a:buSzTx/>
                        <a:buFont typeface="Arial" panose="020B0604020202020204" pitchFamily="34" charset="0"/>
                        <a:buChar char="•"/>
                        <a:defRPr sz="1800" kern="1200">
                          <a:solidFill>
                            <a:schemeClr val="tx1"/>
                          </a:solidFill>
                          <a:latin typeface="Calibri" panose="020F0502020204030204" charset="0"/>
                          <a:ea typeface="宋体" panose="02010600030101010101" pitchFamily="2" charset="-122"/>
                          <a:sym typeface="Calibri" panose="020F0502020204030204" charset="0"/>
                        </a:defRPr>
                      </a:lvl4pPr>
                      <a:lvl5pPr marL="2057400" lvl="4" indent="-228600" algn="l" defTabSz="914400" eaLnBrk="1" fontAlgn="base" latinLnBrk="0" hangingPunct="1">
                        <a:lnSpc>
                          <a:spcPct val="90000"/>
                        </a:lnSpc>
                        <a:spcBef>
                          <a:spcPts val="500"/>
                        </a:spcBef>
                        <a:buClrTx/>
                        <a:buSzTx/>
                        <a:buFont typeface="Arial" panose="020B0604020202020204" pitchFamily="34" charset="0"/>
                        <a:buChar char="•"/>
                        <a:defRPr sz="1800" kern="1200">
                          <a:solidFill>
                            <a:schemeClr val="tx1"/>
                          </a:solidFill>
                          <a:latin typeface="Calibri" panose="020F0502020204030204" charset="0"/>
                          <a:ea typeface="宋体" panose="02010600030101010101" pitchFamily="2" charset="-122"/>
                          <a:sym typeface="Calibri" panose="020F0502020204030204" charset="0"/>
                        </a:defRPr>
                      </a:lvl5pPr>
                    </a:lstStyle>
                    <a:p>
                      <a:pPr marL="0" lvl="0" indent="0">
                        <a:lnSpc>
                          <a:spcPct val="100000"/>
                        </a:lnSpc>
                        <a:spcBef>
                          <a:spcPct val="0"/>
                        </a:spcBef>
                        <a:buFont typeface="Arial" panose="020B0604020202020204" pitchFamily="34" charset="0"/>
                        <a:buNone/>
                      </a:pPr>
                      <a:endParaRPr lang="zh-CN" altLang="en-US" sz="1800">
                        <a:solidFill>
                          <a:schemeClr val="tx1"/>
                        </a:solidFill>
                        <a:latin typeface="楷体" panose="02010609060101010101" charset="-122"/>
                        <a:ea typeface="楷体" panose="02010609060101010101" charset="-122"/>
                        <a:sym typeface="宋体" panose="02010600030101010101" pitchFamily="2" charset="-122"/>
                      </a:endParaRPr>
                    </a:p>
                  </a:txBody>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c hMerge="1">
                  <a:tcPr marL="0" marR="0" marT="0" marB="1" vert="horz" anchor="ctr" anchorCtr="0">
                    <a:lnL w="12700" cap="flat" cmpd="sng">
                      <a:solidFill>
                        <a:srgbClr val="080000"/>
                      </a:solidFill>
                      <a:prstDash val="solid"/>
                      <a:miter/>
                      <a:headEnd type="none" w="med" len="med"/>
                      <a:tailEnd type="none" w="med" len="med"/>
                    </a:lnL>
                    <a:lnR w="9525" cap="flat" cmpd="sng">
                      <a:solidFill>
                        <a:srgbClr val="000000"/>
                      </a:solidFill>
                      <a:prstDash val="solid"/>
                      <a:miter/>
                      <a:headEnd type="none" w="med" len="med"/>
                      <a:tailEnd type="none" w="med" len="med"/>
                    </a:lnR>
                    <a:lnT w="12700" cap="flat" cmpd="sng">
                      <a:solidFill>
                        <a:srgbClr val="080000"/>
                      </a:solidFill>
                      <a:prstDash val="solid"/>
                      <a:miter/>
                      <a:headEnd type="none" w="med" len="med"/>
                      <a:tailEnd type="none" w="med" len="med"/>
                    </a:lnT>
                    <a:lnB w="12700" cap="flat" cmpd="sng">
                      <a:solidFill>
                        <a:srgbClr val="080000"/>
                      </a:solidFill>
                      <a:prstDash val="solid"/>
                      <a:miter/>
                      <a:headEnd type="none" w="med" len="med"/>
                      <a:tailEnd type="none" w="med" len="med"/>
                    </a:lnB>
                    <a:lnTlToBr>
                      <a:noFill/>
                    </a:lnTlToBr>
                    <a:lnBlToTr>
                      <a:noFill/>
                    </a:lnBlToTr>
                    <a:noFill/>
                  </a:tcPr>
                </a:tc>
              </a:tr>
            </a:tbl>
          </a:graphicData>
        </a:graphic>
      </p:graphicFrame>
      <p:sp>
        <p:nvSpPr>
          <p:cNvPr id="19574" name="Freeform 118"/>
          <p:cNvSpPr/>
          <p:nvPr/>
        </p:nvSpPr>
        <p:spPr>
          <a:xfrm>
            <a:off x="2908935" y="2739390"/>
            <a:ext cx="7840980" cy="792480"/>
          </a:xfrm>
          <a:custGeom>
            <a:avLst/>
            <a:gdLst>
              <a:gd name="txL" fmla="*/ 0 w 3966"/>
              <a:gd name="txT" fmla="*/ 0 h 597"/>
              <a:gd name="txR" fmla="*/ 3966 w 3966"/>
              <a:gd name="txB" fmla="*/ 597 h 597"/>
            </a:gdLst>
            <a:ahLst/>
            <a:cxnLst>
              <a:cxn ang="0">
                <a:pos x="0" y="2147483647"/>
              </a:cxn>
              <a:cxn ang="0">
                <a:pos x="2147483647" y="2147483647"/>
              </a:cxn>
              <a:cxn ang="0">
                <a:pos x="2147483647" y="2147483647"/>
              </a:cxn>
              <a:cxn ang="0">
                <a:pos x="2147483647" y="2147483647"/>
              </a:cxn>
              <a:cxn ang="0">
                <a:pos x="2147483647" y="2147483647"/>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Lst>
            <a:rect l="txL" t="txT" r="txR" b="txB"/>
            <a:pathLst>
              <a:path w="3966" h="597">
                <a:moveTo>
                  <a:pt x="0" y="136"/>
                </a:moveTo>
                <a:cubicBezTo>
                  <a:pt x="98" y="117"/>
                  <a:pt x="196" y="98"/>
                  <a:pt x="272" y="136"/>
                </a:cubicBezTo>
                <a:cubicBezTo>
                  <a:pt x="348" y="174"/>
                  <a:pt x="401" y="347"/>
                  <a:pt x="454" y="362"/>
                </a:cubicBezTo>
                <a:cubicBezTo>
                  <a:pt x="507" y="377"/>
                  <a:pt x="530" y="196"/>
                  <a:pt x="590" y="226"/>
                </a:cubicBezTo>
                <a:cubicBezTo>
                  <a:pt x="650" y="256"/>
                  <a:pt x="719" y="582"/>
                  <a:pt x="817" y="544"/>
                </a:cubicBezTo>
                <a:cubicBezTo>
                  <a:pt x="915" y="506"/>
                  <a:pt x="1082" y="0"/>
                  <a:pt x="1180" y="0"/>
                </a:cubicBezTo>
                <a:cubicBezTo>
                  <a:pt x="1278" y="0"/>
                  <a:pt x="1338" y="491"/>
                  <a:pt x="1406" y="544"/>
                </a:cubicBezTo>
                <a:cubicBezTo>
                  <a:pt x="1474" y="597"/>
                  <a:pt x="1543" y="325"/>
                  <a:pt x="1588" y="317"/>
                </a:cubicBezTo>
                <a:cubicBezTo>
                  <a:pt x="1633" y="309"/>
                  <a:pt x="1621" y="515"/>
                  <a:pt x="1678" y="498"/>
                </a:cubicBezTo>
                <a:cubicBezTo>
                  <a:pt x="1735" y="481"/>
                  <a:pt x="1829" y="264"/>
                  <a:pt x="1930" y="218"/>
                </a:cubicBezTo>
                <a:cubicBezTo>
                  <a:pt x="2031" y="172"/>
                  <a:pt x="2179" y="181"/>
                  <a:pt x="2285" y="221"/>
                </a:cubicBezTo>
                <a:cubicBezTo>
                  <a:pt x="2391" y="261"/>
                  <a:pt x="2481" y="453"/>
                  <a:pt x="2566" y="459"/>
                </a:cubicBezTo>
                <a:cubicBezTo>
                  <a:pt x="2651" y="465"/>
                  <a:pt x="2708" y="263"/>
                  <a:pt x="2794" y="258"/>
                </a:cubicBezTo>
                <a:cubicBezTo>
                  <a:pt x="2880" y="253"/>
                  <a:pt x="2974" y="437"/>
                  <a:pt x="3082" y="431"/>
                </a:cubicBezTo>
                <a:cubicBezTo>
                  <a:pt x="3190" y="425"/>
                  <a:pt x="3297" y="209"/>
                  <a:pt x="3444" y="223"/>
                </a:cubicBezTo>
                <a:cubicBezTo>
                  <a:pt x="3591" y="237"/>
                  <a:pt x="3857" y="457"/>
                  <a:pt x="3966" y="518"/>
                </a:cubicBezTo>
              </a:path>
            </a:pathLst>
          </a:custGeom>
          <a:noFill/>
          <a:ln w="25400" cap="flat" cmpd="sng">
            <a:solidFill>
              <a:schemeClr val="tx1">
                <a:alpha val="100000"/>
              </a:schemeClr>
            </a:solidFill>
            <a:prstDash val="solid"/>
            <a:round/>
            <a:headEnd type="none" w="med" len="med"/>
            <a:tailEnd type="none" w="med" len="med"/>
          </a:ln>
        </p:spPr>
        <p:txBody>
          <a:bodyPr/>
          <a:p>
            <a:endParaRPr lang="zh-CN" altLang="en-US"/>
          </a:p>
        </p:txBody>
      </p:sp>
      <p:pic>
        <p:nvPicPr>
          <p:cNvPr id="15380" name="Picture 98" descr="15"/>
          <p:cNvPicPr>
            <a:picLocks noChangeAspect="1"/>
          </p:cNvPicPr>
          <p:nvPr/>
        </p:nvPicPr>
        <p:blipFill>
          <a:blip r:embed="rId1"/>
          <a:srcRect t="23635" b="67173"/>
          <a:stretch>
            <a:fillRect/>
          </a:stretch>
        </p:blipFill>
        <p:spPr>
          <a:xfrm>
            <a:off x="2804160" y="3935095"/>
            <a:ext cx="8051165" cy="469265"/>
          </a:xfrm>
          <a:prstGeom prst="rect">
            <a:avLst/>
          </a:prstGeom>
          <a:noFill/>
          <a:ln w="9525">
            <a:noFill/>
          </a:ln>
        </p:spPr>
      </p:pic>
      <p:pic>
        <p:nvPicPr>
          <p:cNvPr id="2" name="Picture 98" descr="15"/>
          <p:cNvPicPr>
            <a:picLocks noChangeAspect="1"/>
          </p:cNvPicPr>
          <p:nvPr/>
        </p:nvPicPr>
        <p:blipFill>
          <a:blip r:embed="rId1"/>
          <a:srcRect l="789" t="65179" r="-789" b="23638"/>
          <a:stretch>
            <a:fillRect/>
          </a:stretch>
        </p:blipFill>
        <p:spPr>
          <a:xfrm>
            <a:off x="2804160" y="4806315"/>
            <a:ext cx="8051165" cy="570865"/>
          </a:xfrm>
          <a:prstGeom prst="rect">
            <a:avLst/>
          </a:prstGeom>
          <a:noFill/>
          <a:ln w="9525">
            <a:noFill/>
          </a:ln>
        </p:spPr>
      </p:pic>
      <p:sp>
        <p:nvSpPr>
          <p:cNvPr id="28" name="文本框 27"/>
          <p:cNvSpPr txBox="1"/>
          <p:nvPr/>
        </p:nvSpPr>
        <p:spPr>
          <a:xfrm>
            <a:off x="2985135" y="3709670"/>
            <a:ext cx="738505" cy="368300"/>
          </a:xfrm>
          <a:prstGeom prst="rect">
            <a:avLst/>
          </a:prstGeom>
          <a:noFill/>
        </p:spPr>
        <p:txBody>
          <a:bodyPr wrap="square" rtlCol="0">
            <a:spAutoFit/>
          </a:bodyPr>
          <a:p>
            <a:r>
              <a:rPr lang="en-US" altLang="zh-CN">
                <a:solidFill>
                  <a:srgbClr val="FF0000"/>
                </a:solidFill>
              </a:rPr>
              <a:t>mp</a:t>
            </a:r>
            <a:endParaRPr lang="en-US" altLang="zh-CN">
              <a:solidFill>
                <a:srgbClr val="FF0000"/>
              </a:solidFill>
            </a:endParaRPr>
          </a:p>
        </p:txBody>
      </p:sp>
      <p:sp>
        <p:nvSpPr>
          <p:cNvPr id="29" name="文本框 28"/>
          <p:cNvSpPr txBox="1"/>
          <p:nvPr/>
        </p:nvSpPr>
        <p:spPr>
          <a:xfrm>
            <a:off x="7218680" y="3696970"/>
            <a:ext cx="738505" cy="368300"/>
          </a:xfrm>
          <a:prstGeom prst="rect">
            <a:avLst/>
          </a:prstGeom>
          <a:noFill/>
        </p:spPr>
        <p:txBody>
          <a:bodyPr wrap="square" rtlCol="0">
            <a:spAutoFit/>
          </a:bodyPr>
          <a:p>
            <a:r>
              <a:rPr lang="en-US" altLang="zh-CN">
                <a:solidFill>
                  <a:srgbClr val="FF0000"/>
                </a:solidFill>
              </a:rPr>
              <a:t>mf</a:t>
            </a:r>
            <a:endParaRPr lang="en-US" altLang="zh-CN">
              <a:solidFill>
                <a:srgbClr val="FF0000"/>
              </a:solidFill>
            </a:endParaRPr>
          </a:p>
        </p:txBody>
      </p:sp>
      <p:pic>
        <p:nvPicPr>
          <p:cNvPr id="30" name="Picture 98" descr="15"/>
          <p:cNvPicPr>
            <a:picLocks noChangeAspect="1"/>
          </p:cNvPicPr>
          <p:nvPr/>
        </p:nvPicPr>
        <p:blipFill>
          <a:blip r:embed="rId1"/>
          <a:srcRect l="84131" t="17757" r="2145" b="77335"/>
          <a:stretch>
            <a:fillRect/>
          </a:stretch>
        </p:blipFill>
        <p:spPr>
          <a:xfrm>
            <a:off x="9495155" y="3728720"/>
            <a:ext cx="1104900" cy="215900"/>
          </a:xfrm>
          <a:prstGeom prst="rect">
            <a:avLst/>
          </a:prstGeom>
          <a:noFill/>
          <a:ln w="9525">
            <a:solidFill>
              <a:srgbClr val="FF0000"/>
            </a:solidFill>
          </a:ln>
        </p:spPr>
      </p:pic>
      <p:pic>
        <p:nvPicPr>
          <p:cNvPr id="32" name="Picture 98" descr="15"/>
          <p:cNvPicPr>
            <a:picLocks noChangeAspect="1"/>
          </p:cNvPicPr>
          <p:nvPr/>
        </p:nvPicPr>
        <p:blipFill>
          <a:blip r:embed="rId1"/>
          <a:srcRect l="998" t="59908" r="85278" b="35184"/>
          <a:stretch>
            <a:fillRect/>
          </a:stretch>
        </p:blipFill>
        <p:spPr>
          <a:xfrm>
            <a:off x="2804160" y="4674870"/>
            <a:ext cx="918845" cy="215900"/>
          </a:xfrm>
          <a:prstGeom prst="rect">
            <a:avLst/>
          </a:prstGeom>
          <a:noFill/>
          <a:ln w="9525">
            <a:solidFill>
              <a:srgbClr val="FF0000"/>
            </a:solidFill>
          </a:ln>
        </p:spPr>
      </p:pic>
      <p:sp>
        <p:nvSpPr>
          <p:cNvPr id="3" name="文本框 2"/>
          <p:cNvSpPr txBox="1"/>
          <p:nvPr/>
        </p:nvSpPr>
        <p:spPr>
          <a:xfrm>
            <a:off x="3659505" y="4636770"/>
            <a:ext cx="738505" cy="368300"/>
          </a:xfrm>
          <a:prstGeom prst="rect">
            <a:avLst/>
          </a:prstGeom>
          <a:noFill/>
        </p:spPr>
        <p:txBody>
          <a:bodyPr wrap="square" rtlCol="0">
            <a:spAutoFit/>
          </a:bodyPr>
          <a:p>
            <a:r>
              <a:rPr lang="en-US" altLang="zh-CN">
                <a:solidFill>
                  <a:srgbClr val="FF0000"/>
                </a:solidFill>
              </a:rPr>
              <a:t>mp</a:t>
            </a:r>
            <a:endParaRPr lang="en-US" altLang="zh-CN">
              <a:solidFill>
                <a:srgbClr val="FF0000"/>
              </a:solidFill>
            </a:endParaRPr>
          </a:p>
        </p:txBody>
      </p:sp>
      <p:sp>
        <p:nvSpPr>
          <p:cNvPr id="11" name="文本框 10"/>
          <p:cNvSpPr txBox="1"/>
          <p:nvPr/>
        </p:nvSpPr>
        <p:spPr>
          <a:xfrm>
            <a:off x="9217660" y="4674870"/>
            <a:ext cx="738505" cy="368300"/>
          </a:xfrm>
          <a:prstGeom prst="rect">
            <a:avLst/>
          </a:prstGeom>
          <a:noFill/>
        </p:spPr>
        <p:txBody>
          <a:bodyPr wrap="square" rtlCol="0">
            <a:spAutoFit/>
          </a:bodyPr>
          <a:p>
            <a:r>
              <a:rPr lang="en-US" altLang="zh-CN">
                <a:solidFill>
                  <a:srgbClr val="FF0000"/>
                </a:solidFill>
              </a:rPr>
              <a:t>p</a:t>
            </a:r>
            <a:endParaRPr lang="en-US" altLang="zh-CN">
              <a:solidFill>
                <a:srgbClr val="FF0000"/>
              </a:solidFill>
            </a:endParaRPr>
          </a:p>
        </p:txBody>
      </p:sp>
      <p:sp>
        <p:nvSpPr>
          <p:cNvPr id="12" name="文本框 11"/>
          <p:cNvSpPr txBox="1"/>
          <p:nvPr/>
        </p:nvSpPr>
        <p:spPr>
          <a:xfrm>
            <a:off x="2908935" y="5690870"/>
            <a:ext cx="6998970" cy="914400"/>
          </a:xfrm>
          <a:prstGeom prst="rect">
            <a:avLst/>
          </a:prstGeom>
          <a:noFill/>
        </p:spPr>
        <p:txBody>
          <a:bodyPr wrap="square" rtlCol="0">
            <a:spAutoFit/>
          </a:bodyPr>
          <a:p>
            <a:r>
              <a:rPr lang="en-US" altLang="zh-CN">
                <a:solidFill>
                  <a:srgbClr val="FF0000"/>
                </a:solidFill>
                <a:latin typeface="楷体" panose="02010609060101010101" charset="-122"/>
                <a:ea typeface="楷体" panose="02010609060101010101" charset="-122"/>
              </a:rPr>
              <a:t>1.</a:t>
            </a:r>
            <a:r>
              <a:rPr lang="zh-CN" altLang="en-US">
                <a:solidFill>
                  <a:srgbClr val="FF0000"/>
                </a:solidFill>
                <a:latin typeface="楷体" panose="02010609060101010101" charset="-122"/>
                <a:ea typeface="楷体" panose="02010609060101010101" charset="-122"/>
              </a:rPr>
              <a:t>速度记号的使用让歌曲变得自由，有一种意犹未尽的感觉</a:t>
            </a:r>
            <a:endParaRPr lang="zh-CN" altLang="en-US">
              <a:solidFill>
                <a:srgbClr val="FF0000"/>
              </a:solidFill>
              <a:latin typeface="楷体" panose="02010609060101010101" charset="-122"/>
              <a:ea typeface="楷体" panose="02010609060101010101" charset="-122"/>
            </a:endParaRPr>
          </a:p>
          <a:p>
            <a:r>
              <a:rPr lang="en-US" altLang="zh-CN">
                <a:solidFill>
                  <a:srgbClr val="FF0000"/>
                </a:solidFill>
                <a:latin typeface="楷体" panose="02010609060101010101" charset="-122"/>
                <a:ea typeface="楷体" panose="02010609060101010101" charset="-122"/>
              </a:rPr>
              <a:t>2.</a:t>
            </a:r>
            <a:r>
              <a:rPr lang="zh-CN" altLang="en-US">
                <a:solidFill>
                  <a:srgbClr val="FF0000"/>
                </a:solidFill>
                <a:latin typeface="楷体" panose="02010609060101010101" charset="-122"/>
                <a:ea typeface="楷体" panose="02010609060101010101" charset="-122"/>
              </a:rPr>
              <a:t>升记号让歌曲更有俄国风味</a:t>
            </a:r>
            <a:endParaRPr lang="zh-CN" altLang="en-US">
              <a:solidFill>
                <a:srgbClr val="FF0000"/>
              </a:solidFill>
              <a:latin typeface="楷体" panose="02010609060101010101" charset="-122"/>
              <a:ea typeface="楷体" panose="02010609060101010101" charset="-122"/>
            </a:endParaRPr>
          </a:p>
          <a:p>
            <a:r>
              <a:rPr lang="en-US" altLang="zh-CN">
                <a:solidFill>
                  <a:srgbClr val="FF0000"/>
                </a:solidFill>
                <a:latin typeface="楷体" panose="02010609060101010101" charset="-122"/>
                <a:ea typeface="楷体" panose="02010609060101010101" charset="-122"/>
              </a:rPr>
              <a:t>3.</a:t>
            </a:r>
            <a:r>
              <a:rPr lang="zh-CN" altLang="en-US">
                <a:solidFill>
                  <a:srgbClr val="FF0000"/>
                </a:solidFill>
                <a:latin typeface="楷体" panose="02010609060101010101" charset="-122"/>
                <a:ea typeface="楷体" panose="02010609060101010101" charset="-122"/>
              </a:rPr>
              <a:t>力度记号可以让思乡之情变得更加浓郁</a:t>
            </a:r>
            <a:endParaRPr lang="zh-CN" altLang="en-US">
              <a:solidFill>
                <a:srgbClr val="FF0000"/>
              </a:solidFill>
              <a:latin typeface="楷体" panose="02010609060101010101" charset="-122"/>
              <a:ea typeface="楷体" panose="0201060906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9" name="组合 8"/>
          <p:cNvGrpSpPr/>
          <p:nvPr/>
        </p:nvGrpSpPr>
        <p:grpSpPr>
          <a:xfrm>
            <a:off x="-676275" y="-812800"/>
            <a:ext cx="13438505" cy="2831465"/>
            <a:chOff x="-1065" y="-1280"/>
            <a:chExt cx="21163" cy="4459"/>
          </a:xfrm>
        </p:grpSpPr>
        <p:cxnSp>
          <p:nvCxnSpPr>
            <p:cNvPr id="8" name="直接连接符 7"/>
            <p:cNvCxnSpPr/>
            <p:nvPr/>
          </p:nvCxnSpPr>
          <p:spPr>
            <a:xfrm>
              <a:off x="3195" y="1385"/>
              <a:ext cx="15120" cy="39"/>
            </a:xfrm>
            <a:prstGeom prst="line">
              <a:avLst/>
            </a:prstGeom>
            <a:ln w="50800" cmpd="sng">
              <a:solidFill>
                <a:schemeClr val="accent2"/>
              </a:solidFill>
              <a:prstDash val="solid"/>
            </a:ln>
          </p:spPr>
          <p:style>
            <a:lnRef idx="1">
              <a:schemeClr val="accent1"/>
            </a:lnRef>
            <a:fillRef idx="0">
              <a:schemeClr val="accent1"/>
            </a:fillRef>
            <a:effectRef idx="0">
              <a:schemeClr val="accent1"/>
            </a:effectRef>
            <a:fontRef idx="minor">
              <a:schemeClr val="tx1"/>
            </a:fontRef>
          </p:style>
        </p:cxnSp>
        <p:sp>
          <p:nvSpPr>
            <p:cNvPr id="6" name="椭圆 5"/>
            <p:cNvSpPr/>
            <p:nvPr/>
          </p:nvSpPr>
          <p:spPr>
            <a:xfrm>
              <a:off x="1908" y="-440"/>
              <a:ext cx="2056" cy="1896"/>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椭圆 6"/>
            <p:cNvSpPr/>
            <p:nvPr/>
          </p:nvSpPr>
          <p:spPr>
            <a:xfrm>
              <a:off x="1333" y="897"/>
              <a:ext cx="2310" cy="2283"/>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椭圆 3"/>
            <p:cNvSpPr/>
            <p:nvPr/>
          </p:nvSpPr>
          <p:spPr>
            <a:xfrm>
              <a:off x="-1065" y="-1280"/>
              <a:ext cx="3645" cy="357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椭圆 4"/>
            <p:cNvSpPr/>
            <p:nvPr/>
          </p:nvSpPr>
          <p:spPr>
            <a:xfrm>
              <a:off x="17386" y="-860"/>
              <a:ext cx="2713" cy="273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10" name="矩形 9"/>
          <p:cNvSpPr/>
          <p:nvPr/>
        </p:nvSpPr>
        <p:spPr>
          <a:xfrm>
            <a:off x="1672590" y="115570"/>
            <a:ext cx="10036810" cy="701040"/>
          </a:xfrm>
          <a:prstGeom prst="rect">
            <a:avLst/>
          </a:prstGeom>
          <a:noFill/>
          <a:ln>
            <a:noFill/>
          </a:ln>
        </p:spPr>
        <p:txBody>
          <a:bodyPr wrap="square" rtlCol="0" anchor="t">
            <a:spAutoFit/>
          </a:bodyPr>
          <a:p>
            <a:pPr algn="ctr"/>
            <a:r>
              <a:rPr lang="zh-CN" altLang="en-US" sz="40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《音乐记号让歌声更动听》单元设计</a:t>
            </a:r>
            <a:endParaRPr lang="zh-CN" altLang="en-US" sz="40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endParaRPr>
          </a:p>
        </p:txBody>
      </p:sp>
      <p:sp>
        <p:nvSpPr>
          <p:cNvPr id="11" name="文本框 10"/>
          <p:cNvSpPr txBox="1"/>
          <p:nvPr/>
        </p:nvSpPr>
        <p:spPr>
          <a:xfrm>
            <a:off x="3498215" y="1785620"/>
            <a:ext cx="5426710" cy="3688080"/>
          </a:xfrm>
          <a:prstGeom prst="rect">
            <a:avLst/>
          </a:prstGeom>
          <a:noFill/>
        </p:spPr>
        <p:txBody>
          <a:bodyPr wrap="square" rtlCol="0">
            <a:spAutoFit/>
          </a:bodyPr>
          <a:p>
            <a:pPr algn="l"/>
            <a:r>
              <a:rPr lang="zh-CN" altLang="en-US" sz="3200" b="1">
                <a:latin typeface="楷体" panose="02010609060101010101" charset="-122"/>
                <a:ea typeface="楷体" panose="02010609060101010101" charset="-122"/>
              </a:rPr>
              <a:t>一、指导思想与理论依据</a:t>
            </a:r>
            <a:endParaRPr lang="zh-CN" altLang="en-US" sz="3200" b="1">
              <a:latin typeface="楷体" panose="02010609060101010101" charset="-122"/>
              <a:ea typeface="楷体" panose="02010609060101010101" charset="-122"/>
            </a:endParaRPr>
          </a:p>
          <a:p>
            <a:pPr algn="l"/>
            <a:endParaRPr lang="zh-CN" altLang="en-US" sz="3600" b="1">
              <a:latin typeface="楷体" panose="02010609060101010101" charset="-122"/>
              <a:ea typeface="楷体" panose="02010609060101010101" charset="-122"/>
            </a:endParaRPr>
          </a:p>
          <a:p>
            <a:pPr algn="l"/>
            <a:r>
              <a:rPr lang="zh-CN" altLang="en-US" sz="3200" b="1">
                <a:latin typeface="楷体" panose="02010609060101010101" charset="-122"/>
                <a:ea typeface="楷体" panose="02010609060101010101" charset="-122"/>
              </a:rPr>
              <a:t>二、单元学习背景分析</a:t>
            </a:r>
            <a:endParaRPr lang="zh-CN" altLang="en-US" sz="3200" b="1">
              <a:latin typeface="楷体" panose="02010609060101010101" charset="-122"/>
              <a:ea typeface="楷体" panose="02010609060101010101" charset="-122"/>
            </a:endParaRPr>
          </a:p>
          <a:p>
            <a:pPr algn="l"/>
            <a:endParaRPr lang="zh-CN" altLang="en-US" sz="3600" b="1">
              <a:latin typeface="楷体" panose="02010609060101010101" charset="-122"/>
              <a:ea typeface="楷体" panose="02010609060101010101" charset="-122"/>
            </a:endParaRPr>
          </a:p>
          <a:p>
            <a:pPr algn="l"/>
            <a:r>
              <a:rPr lang="zh-CN" altLang="en-US" sz="3200" b="1">
                <a:latin typeface="楷体" panose="02010609060101010101" charset="-122"/>
                <a:ea typeface="楷体" panose="02010609060101010101" charset="-122"/>
              </a:rPr>
              <a:t>三、单元学习目标</a:t>
            </a:r>
            <a:endParaRPr lang="zh-CN" altLang="en-US" sz="3200" b="1">
              <a:latin typeface="楷体" panose="02010609060101010101" charset="-122"/>
              <a:ea typeface="楷体" panose="02010609060101010101" charset="-122"/>
            </a:endParaRPr>
          </a:p>
          <a:p>
            <a:pPr algn="l"/>
            <a:endParaRPr lang="zh-CN" altLang="en-US" sz="3600" b="1">
              <a:latin typeface="楷体" panose="02010609060101010101" charset="-122"/>
              <a:ea typeface="楷体" panose="02010609060101010101" charset="-122"/>
            </a:endParaRPr>
          </a:p>
          <a:p>
            <a:pPr algn="l"/>
            <a:r>
              <a:rPr lang="zh-CN" altLang="en-US" sz="3200" b="1">
                <a:latin typeface="楷体" panose="02010609060101010101" charset="-122"/>
                <a:ea typeface="楷体" panose="02010609060101010101" charset="-122"/>
              </a:rPr>
              <a:t>四、单元学习思路</a:t>
            </a:r>
            <a:endParaRPr lang="zh-CN" altLang="en-US" sz="3200" b="1">
              <a:latin typeface="楷体" panose="02010609060101010101" charset="-122"/>
              <a:ea typeface="楷体" panose="02010609060101010101" charset="-122"/>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9" name="组合 8"/>
          <p:cNvGrpSpPr/>
          <p:nvPr/>
        </p:nvGrpSpPr>
        <p:grpSpPr>
          <a:xfrm>
            <a:off x="-676275" y="-812800"/>
            <a:ext cx="13439140" cy="2832100"/>
            <a:chOff x="-1065" y="-1280"/>
            <a:chExt cx="21164" cy="4460"/>
          </a:xfrm>
        </p:grpSpPr>
        <p:cxnSp>
          <p:nvCxnSpPr>
            <p:cNvPr id="8" name="直接连接符 7"/>
            <p:cNvCxnSpPr/>
            <p:nvPr/>
          </p:nvCxnSpPr>
          <p:spPr>
            <a:xfrm>
              <a:off x="3195" y="1121"/>
              <a:ext cx="15120" cy="39"/>
            </a:xfrm>
            <a:prstGeom prst="line">
              <a:avLst/>
            </a:prstGeom>
            <a:ln w="50800" cmpd="sng">
              <a:solidFill>
                <a:schemeClr val="accent2"/>
              </a:solidFill>
              <a:prstDash val="solid"/>
            </a:ln>
          </p:spPr>
          <p:style>
            <a:lnRef idx="1">
              <a:schemeClr val="accent1"/>
            </a:lnRef>
            <a:fillRef idx="0">
              <a:schemeClr val="accent1"/>
            </a:fillRef>
            <a:effectRef idx="0">
              <a:schemeClr val="accent1"/>
            </a:effectRef>
            <a:fontRef idx="minor">
              <a:schemeClr val="tx1"/>
            </a:fontRef>
          </p:style>
        </p:cxnSp>
        <p:sp>
          <p:nvSpPr>
            <p:cNvPr id="6" name="椭圆 5"/>
            <p:cNvSpPr/>
            <p:nvPr/>
          </p:nvSpPr>
          <p:spPr>
            <a:xfrm>
              <a:off x="1908" y="-440"/>
              <a:ext cx="2056" cy="1896"/>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椭圆 6"/>
            <p:cNvSpPr/>
            <p:nvPr/>
          </p:nvSpPr>
          <p:spPr>
            <a:xfrm>
              <a:off x="1333" y="897"/>
              <a:ext cx="2310" cy="2283"/>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椭圆 3"/>
            <p:cNvSpPr/>
            <p:nvPr/>
          </p:nvSpPr>
          <p:spPr>
            <a:xfrm>
              <a:off x="-1065" y="-1280"/>
              <a:ext cx="3645" cy="357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椭圆 4"/>
            <p:cNvSpPr/>
            <p:nvPr/>
          </p:nvSpPr>
          <p:spPr>
            <a:xfrm>
              <a:off x="17386" y="-860"/>
              <a:ext cx="2713" cy="273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10" name="矩形 9"/>
          <p:cNvSpPr/>
          <p:nvPr/>
        </p:nvSpPr>
        <p:spPr>
          <a:xfrm>
            <a:off x="1672590" y="115570"/>
            <a:ext cx="10036810" cy="579120"/>
          </a:xfrm>
          <a:prstGeom prst="rect">
            <a:avLst/>
          </a:prstGeom>
          <a:noFill/>
          <a:ln>
            <a:noFill/>
          </a:ln>
        </p:spPr>
        <p:txBody>
          <a:bodyPr wrap="square" rtlCol="0" anchor="t">
            <a:spAutoFit/>
          </a:bodyPr>
          <a:p>
            <a:pPr algn="ctr"/>
            <a:r>
              <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《音乐记号让歌声更动听》</a:t>
            </a:r>
            <a:r>
              <a:rPr lang="en-US" altLang="zh-CN"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a:t>
            </a:r>
            <a:r>
              <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a:t>
            </a:r>
            <a:r>
              <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sym typeface="+mn-ea"/>
              </a:rPr>
              <a:t>连绵的延音记号</a:t>
            </a:r>
            <a:r>
              <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a:t>
            </a:r>
            <a:endPar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endParaRPr>
          </a:p>
        </p:txBody>
      </p:sp>
      <p:sp>
        <p:nvSpPr>
          <p:cNvPr id="7177" name="AutoShape 2"/>
          <p:cNvSpPr/>
          <p:nvPr/>
        </p:nvSpPr>
        <p:spPr>
          <a:xfrm>
            <a:off x="535305" y="1457960"/>
            <a:ext cx="11174095" cy="5014595"/>
          </a:xfrm>
          <a:prstGeom prst="roundRect">
            <a:avLst>
              <a:gd name="adj" fmla="val 10329"/>
            </a:avLst>
          </a:prstGeom>
          <a:solidFill>
            <a:srgbClr val="FFFFFF">
              <a:alpha val="82999"/>
            </a:srgbClr>
          </a:solidFill>
          <a:ln w="57150" cap="rnd" cmpd="sng">
            <a:solidFill>
              <a:schemeClr val="accent2"/>
            </a:solidFill>
            <a:prstDash val="sysDot"/>
            <a:miter/>
            <a:headEnd type="none" w="med" len="med"/>
            <a:tailEnd type="none" w="med" len="med"/>
          </a:ln>
        </p:spPr>
        <p:txBody>
          <a:bodyPr wrap="none" anchor="ctr"/>
          <a:p>
            <a:pPr lvl="0" indent="0" algn="just" fontAlgn="ctr"/>
            <a:endParaRPr lang="zh-CN" altLang="zh-CN" sz="2800">
              <a:solidFill>
                <a:srgbClr val="9933FF"/>
              </a:solidFill>
              <a:latin typeface="楷体_GB2312" pitchFamily="1" charset="-122"/>
              <a:ea typeface="楷体_GB2312" pitchFamily="1" charset="-122"/>
              <a:sym typeface="楷体_GB2312" pitchFamily="1" charset="-122"/>
            </a:endParaRPr>
          </a:p>
        </p:txBody>
      </p:sp>
      <p:graphicFrame>
        <p:nvGraphicFramePr>
          <p:cNvPr id="3" name="表格 2"/>
          <p:cNvGraphicFramePr/>
          <p:nvPr/>
        </p:nvGraphicFramePr>
        <p:xfrm>
          <a:off x="1125855" y="1496060"/>
          <a:ext cx="9815195" cy="4899025"/>
        </p:xfrm>
        <a:graphic>
          <a:graphicData uri="http://schemas.openxmlformats.org/drawingml/2006/table">
            <a:tbl>
              <a:tblPr firstRow="1" bandRow="1">
                <a:tableStyleId>{5C22544A-7EE6-4342-B048-85BDC9FD1C3A}</a:tableStyleId>
              </a:tblPr>
              <a:tblGrid>
                <a:gridCol w="2079625"/>
                <a:gridCol w="2828290"/>
                <a:gridCol w="2453640"/>
                <a:gridCol w="2453640"/>
              </a:tblGrid>
              <a:tr h="748665">
                <a:tc>
                  <a:txBody>
                    <a:bodyPr/>
                    <a:p>
                      <a:pPr algn="ctr">
                        <a:buNone/>
                      </a:pPr>
                      <a:r>
                        <a:rPr lang="zh-CN" altLang="en-US" sz="2800">
                          <a:latin typeface="楷体" panose="02010609060101010101" charset="-122"/>
                          <a:ea typeface="楷体" panose="02010609060101010101" charset="-122"/>
                        </a:rPr>
                        <a:t>课时</a:t>
                      </a:r>
                      <a:endParaRPr lang="zh-CN" altLang="en-US" sz="2800">
                        <a:latin typeface="楷体" panose="02010609060101010101" charset="-122"/>
                        <a:ea typeface="楷体" panose="02010609060101010101" charset="-122"/>
                      </a:endParaRPr>
                    </a:p>
                  </a:txBody>
                  <a:tcPr anchor="ctr" anchorCtr="0"/>
                </a:tc>
                <a:tc>
                  <a:txBody>
                    <a:bodyPr/>
                    <a:p>
                      <a:pPr algn="ctr">
                        <a:buNone/>
                      </a:pPr>
                      <a:r>
                        <a:rPr lang="zh-CN" altLang="en-US" sz="2800">
                          <a:latin typeface="楷体" panose="02010609060101010101" charset="-122"/>
                          <a:ea typeface="楷体" panose="02010609060101010101" charset="-122"/>
                        </a:rPr>
                        <a:t>歌曲名称</a:t>
                      </a:r>
                      <a:endParaRPr lang="zh-CN" altLang="en-US" sz="2800">
                        <a:latin typeface="楷体" panose="02010609060101010101" charset="-122"/>
                        <a:ea typeface="楷体" panose="02010609060101010101" charset="-122"/>
                      </a:endParaRPr>
                    </a:p>
                  </a:txBody>
                  <a:tcPr anchor="ctr" anchorCtr="0"/>
                </a:tc>
                <a:tc>
                  <a:txBody>
                    <a:bodyPr/>
                    <a:p>
                      <a:pPr algn="ctr">
                        <a:buNone/>
                      </a:pPr>
                      <a:r>
                        <a:rPr lang="zh-CN" altLang="en-US" sz="2800">
                          <a:latin typeface="楷体" panose="02010609060101010101" charset="-122"/>
                          <a:ea typeface="楷体" panose="02010609060101010101" charset="-122"/>
                        </a:rPr>
                        <a:t>音乐记号</a:t>
                      </a:r>
                      <a:endParaRPr lang="zh-CN" altLang="en-US" sz="2800">
                        <a:latin typeface="楷体" panose="02010609060101010101" charset="-122"/>
                        <a:ea typeface="楷体" panose="02010609060101010101" charset="-122"/>
                      </a:endParaRPr>
                    </a:p>
                  </a:txBody>
                  <a:tcPr anchor="ctr" anchorCtr="0"/>
                </a:tc>
                <a:tc>
                  <a:txBody>
                    <a:bodyPr/>
                    <a:p>
                      <a:pPr algn="ctr">
                        <a:buNone/>
                      </a:pPr>
                      <a:r>
                        <a:rPr lang="zh-CN" altLang="en-US" sz="2800">
                          <a:latin typeface="楷体" panose="02010609060101010101" charset="-122"/>
                          <a:ea typeface="楷体" panose="02010609060101010101" charset="-122"/>
                        </a:rPr>
                        <a:t>音乐情绪变化</a:t>
                      </a:r>
                      <a:endParaRPr lang="zh-CN" altLang="en-US" sz="2800">
                        <a:latin typeface="楷体" panose="02010609060101010101" charset="-122"/>
                        <a:ea typeface="楷体" panose="02010609060101010101" charset="-122"/>
                      </a:endParaRPr>
                    </a:p>
                  </a:txBody>
                  <a:tcPr anchor="ctr" anchorCtr="0"/>
                </a:tc>
              </a:tr>
              <a:tr h="546735">
                <a:tc rowSpan="2">
                  <a:txBody>
                    <a:bodyPr/>
                    <a:p>
                      <a:pPr marL="0" indent="0" algn="ctr">
                        <a:buNone/>
                      </a:pPr>
                      <a:r>
                        <a:rPr lang="zh-CN" altLang="en-US" sz="1800">
                          <a:latin typeface="楷体" panose="02010609060101010101" charset="-122"/>
                          <a:ea typeface="楷体" panose="02010609060101010101" charset="-122"/>
                          <a:cs typeface="宋体" panose="02010600030101010101" pitchFamily="2" charset="-122"/>
                          <a:sym typeface="+mn-ea"/>
                        </a:rPr>
                        <a:t>第一课时</a:t>
                      </a:r>
                      <a:endParaRPr lang="zh-CN" altLang="en-US" sz="1800" b="0" u="none">
                        <a:latin typeface="楷体" panose="02010609060101010101" charset="-122"/>
                        <a:ea typeface="楷体" panose="02010609060101010101" charset="-122"/>
                        <a:cs typeface="宋体" panose="02010600030101010101" pitchFamily="2" charset="-122"/>
                        <a:sym typeface="+mn-ea"/>
                      </a:endParaRPr>
                    </a:p>
                    <a:p>
                      <a:pPr marL="0" indent="0" algn="ctr">
                        <a:buNone/>
                      </a:pPr>
                      <a:r>
                        <a:rPr lang="zh-CN" altLang="en-US" sz="1800">
                          <a:latin typeface="楷体" panose="02010609060101010101" charset="-122"/>
                          <a:ea typeface="楷体" panose="02010609060101010101" charset="-122"/>
                          <a:cs typeface="宋体" panose="02010600030101010101" pitchFamily="2" charset="-122"/>
                          <a:sym typeface="+mn-ea"/>
                        </a:rPr>
                        <a:t>调皮的波音记号</a:t>
                      </a:r>
                      <a:endParaRPr lang="zh-CN" altLang="en-US"/>
                    </a:p>
                  </a:txBody>
                  <a:tcPr anchor="ctr" anchorCtr="0"/>
                </a:tc>
                <a:tc>
                  <a:txBody>
                    <a:bodyPr/>
                    <a:p>
                      <a:pPr algn="ctr">
                        <a:buNone/>
                      </a:pPr>
                      <a:r>
                        <a:rPr lang="zh-CN" altLang="en-US">
                          <a:solidFill>
                            <a:schemeClr val="tx1"/>
                          </a:solidFill>
                          <a:latin typeface="楷体" panose="02010609060101010101" charset="-122"/>
                          <a:ea typeface="楷体" panose="02010609060101010101" charset="-122"/>
                          <a:cs typeface="宋体" panose="02010600030101010101" pitchFamily="2" charset="-122"/>
                        </a:rPr>
                        <a:t>《蓝色的雅德朗》</a:t>
                      </a:r>
                      <a:endParaRPr lang="zh-CN" altLang="en-US">
                        <a:solidFill>
                          <a:schemeClr val="tx1"/>
                        </a:solidFill>
                        <a:latin typeface="楷体" panose="02010609060101010101" charset="-122"/>
                        <a:ea typeface="楷体" panose="02010609060101010101" charset="-122"/>
                        <a:cs typeface="宋体" panose="02010600030101010101" pitchFamily="2" charset="-122"/>
                      </a:endParaRPr>
                    </a:p>
                  </a:txBody>
                  <a:tcPr anchor="ctr" anchorCtr="0"/>
                </a:tc>
                <a:tc>
                  <a:txBody>
                    <a:bodyPr/>
                    <a:p>
                      <a:pPr algn="ctr">
                        <a:buNone/>
                      </a:pPr>
                      <a:r>
                        <a:rPr lang="zh-CN" altLang="en-US">
                          <a:solidFill>
                            <a:schemeClr val="tx1"/>
                          </a:solidFill>
                          <a:latin typeface="楷体" panose="02010609060101010101" charset="-122"/>
                          <a:ea typeface="楷体" panose="02010609060101010101" charset="-122"/>
                          <a:cs typeface="宋体" panose="02010600030101010101" pitchFamily="2" charset="-122"/>
                        </a:rPr>
                        <a:t>波音记号</a:t>
                      </a:r>
                      <a:endParaRPr lang="zh-CN" altLang="en-US">
                        <a:solidFill>
                          <a:schemeClr val="tx1"/>
                        </a:solidFill>
                        <a:latin typeface="楷体" panose="02010609060101010101" charset="-122"/>
                        <a:ea typeface="楷体" panose="02010609060101010101" charset="-122"/>
                        <a:cs typeface="宋体" panose="02010600030101010101" pitchFamily="2" charset="-122"/>
                      </a:endParaRPr>
                    </a:p>
                  </a:txBody>
                  <a:tcPr anchor="ctr" anchorCtr="0"/>
                </a:tc>
                <a:tc>
                  <a:txBody>
                    <a:bodyPr/>
                    <a:p>
                      <a:pPr algn="ctr">
                        <a:buNone/>
                      </a:pPr>
                      <a:r>
                        <a:rPr lang="zh-CN" altLang="en-US">
                          <a:solidFill>
                            <a:schemeClr val="tx1"/>
                          </a:solidFill>
                          <a:latin typeface="楷体" panose="02010609060101010101" charset="-122"/>
                          <a:ea typeface="楷体" panose="02010609060101010101" charset="-122"/>
                          <a:cs typeface="宋体" panose="02010600030101010101" pitchFamily="2" charset="-122"/>
                        </a:rPr>
                        <a:t>婉转、波光粼粼</a:t>
                      </a:r>
                      <a:endParaRPr lang="zh-CN" altLang="en-US">
                        <a:solidFill>
                          <a:schemeClr val="tx1"/>
                        </a:solidFill>
                        <a:latin typeface="楷体" panose="02010609060101010101" charset="-122"/>
                        <a:ea typeface="楷体" panose="02010609060101010101" charset="-122"/>
                        <a:cs typeface="宋体" panose="02010600030101010101" pitchFamily="2" charset="-122"/>
                      </a:endParaRPr>
                    </a:p>
                  </a:txBody>
                  <a:tcPr anchor="ctr" anchorCtr="0"/>
                </a:tc>
              </a:tr>
              <a:tr h="596900">
                <a:tc vMerge="1">
                  <a:tcPr anchor="ctr" anchorCtr="0"/>
                </a:tc>
                <a:tc>
                  <a:txBody>
                    <a:bodyPr/>
                    <a:p>
                      <a:pPr algn="ctr">
                        <a:buNone/>
                      </a:pPr>
                      <a:r>
                        <a:rPr lang="zh-CN" altLang="en-US" sz="1800">
                          <a:solidFill>
                            <a:schemeClr val="tx1"/>
                          </a:solidFill>
                          <a:latin typeface="楷体" panose="02010609060101010101" charset="-122"/>
                          <a:ea typeface="楷体" panose="02010609060101010101" charset="-122"/>
                          <a:cs typeface="宋体" panose="02010600030101010101" pitchFamily="2" charset="-122"/>
                          <a:sym typeface="+mn-ea"/>
                        </a:rPr>
                        <a:t>《隆里个隆》</a:t>
                      </a:r>
                      <a:endParaRPr lang="zh-CN" altLang="en-US" sz="1800">
                        <a:solidFill>
                          <a:schemeClr val="tx1"/>
                        </a:solidFill>
                        <a:latin typeface="楷体" panose="02010609060101010101" charset="-122"/>
                        <a:ea typeface="楷体" panose="02010609060101010101" charset="-122"/>
                        <a:cs typeface="宋体" panose="02010600030101010101" pitchFamily="2" charset="-122"/>
                        <a:sym typeface="+mn-ea"/>
                      </a:endParaRPr>
                    </a:p>
                  </a:txBody>
                  <a:tcPr anchor="ctr" anchorCtr="0"/>
                </a:tc>
                <a:tc>
                  <a:txBody>
                    <a:bodyPr/>
                    <a:p>
                      <a:pPr algn="ctr">
                        <a:buNone/>
                      </a:pPr>
                      <a:r>
                        <a:rPr lang="zh-CN" altLang="en-US" sz="1800">
                          <a:solidFill>
                            <a:schemeClr val="tx1"/>
                          </a:solidFill>
                          <a:latin typeface="楷体" panose="02010609060101010101" charset="-122"/>
                          <a:ea typeface="楷体" panose="02010609060101010101" charset="-122"/>
                          <a:cs typeface="宋体" panose="02010600030101010101" pitchFamily="2" charset="-122"/>
                          <a:sym typeface="+mn-ea"/>
                        </a:rPr>
                        <a:t>波音记号</a:t>
                      </a:r>
                      <a:endParaRPr lang="zh-CN" altLang="en-US" sz="1800">
                        <a:solidFill>
                          <a:schemeClr val="tx1"/>
                        </a:solidFill>
                        <a:latin typeface="楷体" panose="02010609060101010101" charset="-122"/>
                        <a:ea typeface="楷体" panose="02010609060101010101" charset="-122"/>
                        <a:cs typeface="宋体" panose="02010600030101010101" pitchFamily="2" charset="-122"/>
                        <a:sym typeface="+mn-ea"/>
                      </a:endParaRPr>
                    </a:p>
                  </a:txBody>
                  <a:tcPr anchor="ctr" anchorCtr="0"/>
                </a:tc>
                <a:tc>
                  <a:txBody>
                    <a:bodyPr/>
                    <a:p>
                      <a:pPr algn="ctr">
                        <a:buNone/>
                      </a:pPr>
                      <a:r>
                        <a:rPr lang="zh-CN" altLang="en-US">
                          <a:solidFill>
                            <a:schemeClr val="tx1"/>
                          </a:solidFill>
                          <a:latin typeface="楷体" panose="02010609060101010101" charset="-122"/>
                          <a:ea typeface="楷体" panose="02010609060101010101" charset="-122"/>
                          <a:cs typeface="宋体" panose="02010600030101010101" pitchFamily="2" charset="-122"/>
                        </a:rPr>
                        <a:t>戏剧色彩浓郁</a:t>
                      </a:r>
                      <a:endParaRPr lang="zh-CN" altLang="en-US">
                        <a:solidFill>
                          <a:schemeClr val="tx1"/>
                        </a:solidFill>
                        <a:latin typeface="楷体" panose="02010609060101010101" charset="-122"/>
                        <a:ea typeface="楷体" panose="02010609060101010101" charset="-122"/>
                        <a:cs typeface="宋体" panose="02010600030101010101" pitchFamily="2" charset="-122"/>
                      </a:endParaRPr>
                    </a:p>
                  </a:txBody>
                  <a:tcPr anchor="ctr" anchorCtr="0"/>
                </a:tc>
              </a:tr>
              <a:tr h="1181100">
                <a:tc>
                  <a:txBody>
                    <a:bodyPr/>
                    <a:p>
                      <a:pPr marL="0" indent="0" algn="ctr">
                        <a:buNone/>
                      </a:pPr>
                      <a:r>
                        <a:rPr lang="zh-CN" altLang="en-US" sz="1800">
                          <a:solidFill>
                            <a:srgbClr val="FF0000"/>
                          </a:solidFill>
                          <a:latin typeface="楷体" panose="02010609060101010101" charset="-122"/>
                          <a:ea typeface="楷体" panose="02010609060101010101" charset="-122"/>
                          <a:cs typeface="宋体" panose="02010600030101010101" pitchFamily="2" charset="-122"/>
                          <a:sym typeface="+mn-ea"/>
                        </a:rPr>
                        <a:t>第二课时</a:t>
                      </a:r>
                      <a:endParaRPr lang="zh-CN" altLang="en-US" sz="1800" b="0" u="none">
                        <a:solidFill>
                          <a:srgbClr val="FF0000"/>
                        </a:solidFill>
                        <a:latin typeface="楷体" panose="02010609060101010101" charset="-122"/>
                        <a:ea typeface="楷体" panose="02010609060101010101" charset="-122"/>
                        <a:cs typeface="宋体" panose="02010600030101010101" pitchFamily="2" charset="-122"/>
                        <a:sym typeface="+mn-ea"/>
                      </a:endParaRPr>
                    </a:p>
                    <a:p>
                      <a:pPr marL="0" indent="0" algn="ctr">
                        <a:buNone/>
                      </a:pPr>
                      <a:r>
                        <a:rPr lang="zh-CN" altLang="en-US" sz="1800">
                          <a:solidFill>
                            <a:srgbClr val="FF0000"/>
                          </a:solidFill>
                          <a:latin typeface="楷体" panose="02010609060101010101" charset="-122"/>
                          <a:ea typeface="楷体" panose="02010609060101010101" charset="-122"/>
                          <a:cs typeface="宋体" panose="02010600030101010101" pitchFamily="2" charset="-122"/>
                          <a:sym typeface="+mn-ea"/>
                        </a:rPr>
                        <a:t>连绵的延音记号</a:t>
                      </a:r>
                      <a:endParaRPr lang="zh-CN" altLang="en-US" sz="1800">
                        <a:solidFill>
                          <a:srgbClr val="FF0000"/>
                        </a:solidFill>
                        <a:latin typeface="楷体" panose="02010609060101010101" charset="-122"/>
                        <a:ea typeface="楷体" panose="02010609060101010101" charset="-122"/>
                        <a:cs typeface="宋体" panose="02010600030101010101" pitchFamily="2" charset="-122"/>
                        <a:sym typeface="+mn-ea"/>
                      </a:endParaRPr>
                    </a:p>
                  </a:txBody>
                  <a:tcPr anchor="ctr" anchorCtr="0"/>
                </a:tc>
                <a:tc>
                  <a:txBody>
                    <a:bodyPr/>
                    <a:p>
                      <a:pPr algn="ctr">
                        <a:buNone/>
                      </a:pPr>
                      <a:r>
                        <a:rPr lang="zh-CN" altLang="en-US">
                          <a:solidFill>
                            <a:srgbClr val="FF0000"/>
                          </a:solidFill>
                          <a:latin typeface="楷体" panose="02010609060101010101" charset="-122"/>
                          <a:ea typeface="楷体" panose="02010609060101010101" charset="-122"/>
                          <a:cs typeface="宋体" panose="02010600030101010101" pitchFamily="2" charset="-122"/>
                        </a:rPr>
                        <a:t>《故乡》</a:t>
                      </a:r>
                      <a:endParaRPr lang="zh-CN" altLang="en-US">
                        <a:solidFill>
                          <a:srgbClr val="FF0000"/>
                        </a:solidFill>
                        <a:latin typeface="楷体" panose="02010609060101010101" charset="-122"/>
                        <a:ea typeface="楷体" panose="02010609060101010101" charset="-122"/>
                        <a:cs typeface="宋体" panose="02010600030101010101" pitchFamily="2" charset="-122"/>
                      </a:endParaRPr>
                    </a:p>
                  </a:txBody>
                  <a:tcPr anchor="ctr" anchorCtr="0"/>
                </a:tc>
                <a:tc>
                  <a:txBody>
                    <a:bodyPr/>
                    <a:p>
                      <a:pPr algn="ctr">
                        <a:buNone/>
                      </a:pPr>
                      <a:endParaRPr lang="zh-CN" altLang="en-US">
                        <a:solidFill>
                          <a:srgbClr val="FF0000"/>
                        </a:solidFill>
                        <a:latin typeface="楷体" panose="02010609060101010101" charset="-122"/>
                        <a:ea typeface="楷体" panose="02010609060101010101" charset="-122"/>
                        <a:cs typeface="宋体" panose="02010600030101010101" pitchFamily="2" charset="-122"/>
                      </a:endParaRPr>
                    </a:p>
                  </a:txBody>
                  <a:tcPr anchor="ctr" anchorCtr="0"/>
                </a:tc>
                <a:tc>
                  <a:txBody>
                    <a:bodyPr/>
                    <a:p>
                      <a:pPr algn="ctr">
                        <a:buNone/>
                      </a:pPr>
                      <a:endParaRPr lang="zh-CN" altLang="en-US">
                        <a:solidFill>
                          <a:srgbClr val="FF0000"/>
                        </a:solidFill>
                        <a:latin typeface="楷体" panose="02010609060101010101" charset="-122"/>
                        <a:ea typeface="楷体" panose="02010609060101010101" charset="-122"/>
                        <a:cs typeface="宋体" panose="02010600030101010101" pitchFamily="2" charset="-122"/>
                      </a:endParaRPr>
                    </a:p>
                  </a:txBody>
                  <a:tcPr anchor="ctr" anchorCtr="0"/>
                </a:tc>
              </a:tr>
              <a:tr h="445770">
                <a:tc rowSpan="4">
                  <a:txBody>
                    <a:bodyPr/>
                    <a:p>
                      <a:pPr marL="0" indent="0" algn="ctr">
                        <a:buNone/>
                      </a:pPr>
                      <a:r>
                        <a:rPr lang="zh-CN" altLang="en-US" sz="1800">
                          <a:latin typeface="楷体" panose="02010609060101010101" charset="-122"/>
                          <a:ea typeface="楷体" panose="02010609060101010101" charset="-122"/>
                          <a:cs typeface="宋体" panose="02010600030101010101" pitchFamily="2" charset="-122"/>
                          <a:sym typeface="+mn-ea"/>
                        </a:rPr>
                        <a:t>第三课时</a:t>
                      </a:r>
                      <a:endParaRPr lang="zh-CN" altLang="en-US" sz="1800" b="0" u="none">
                        <a:latin typeface="楷体" panose="02010609060101010101" charset="-122"/>
                        <a:ea typeface="楷体" panose="02010609060101010101" charset="-122"/>
                        <a:cs typeface="宋体" panose="02010600030101010101" pitchFamily="2" charset="-122"/>
                        <a:sym typeface="+mn-ea"/>
                      </a:endParaRPr>
                    </a:p>
                    <a:p>
                      <a:pPr marL="0" indent="0" algn="ctr">
                        <a:buNone/>
                      </a:pPr>
                      <a:r>
                        <a:rPr lang="zh-CN" altLang="en-US" sz="1800">
                          <a:latin typeface="楷体" panose="02010609060101010101" charset="-122"/>
                          <a:ea typeface="楷体" panose="02010609060101010101" charset="-122"/>
                          <a:cs typeface="宋体" panose="02010600030101010101" pitchFamily="2" charset="-122"/>
                          <a:sym typeface="+mn-ea"/>
                        </a:rPr>
                        <a:t>丰富的表情记号</a:t>
                      </a:r>
                      <a:endParaRPr lang="zh-CN" altLang="en-US"/>
                    </a:p>
                  </a:txBody>
                  <a:tcPr anchor="ctr" anchorCtr="0"/>
                </a:tc>
                <a:tc>
                  <a:txBody>
                    <a:bodyPr/>
                    <a:p>
                      <a:pPr marL="0" algn="ctr">
                        <a:buNone/>
                      </a:pPr>
                      <a:r>
                        <a:rPr lang="zh-CN" altLang="en-US">
                          <a:latin typeface="楷体" panose="02010609060101010101" charset="-122"/>
                          <a:ea typeface="楷体" panose="02010609060101010101" charset="-122"/>
                          <a:cs typeface="宋体" panose="02010600030101010101" pitchFamily="2" charset="-122"/>
                          <a:sym typeface="+mn-ea"/>
                        </a:rPr>
                        <a:t>《五月的夜晚》</a:t>
                      </a:r>
                      <a:endParaRPr lang="zh-CN" altLang="en-US">
                        <a:latin typeface="楷体" panose="02010609060101010101" charset="-122"/>
                        <a:ea typeface="楷体" panose="02010609060101010101" charset="-122"/>
                        <a:cs typeface="宋体" panose="02010600030101010101" pitchFamily="2" charset="-122"/>
                      </a:endParaRPr>
                    </a:p>
                  </a:txBody>
                  <a:tcPr anchor="ctr" anchorCtr="0"/>
                </a:tc>
                <a:tc>
                  <a:txBody>
                    <a:bodyPr/>
                    <a:p>
                      <a:pPr algn="ctr">
                        <a:buNone/>
                      </a:pPr>
                      <a:endParaRPr lang="zh-CN" altLang="en-US">
                        <a:latin typeface="楷体" panose="02010609060101010101" charset="-122"/>
                        <a:ea typeface="楷体" panose="02010609060101010101" charset="-122"/>
                        <a:cs typeface="宋体" panose="02010600030101010101" pitchFamily="2" charset="-122"/>
                      </a:endParaRPr>
                    </a:p>
                  </a:txBody>
                  <a:tcPr anchor="ctr" anchorCtr="0"/>
                </a:tc>
                <a:tc>
                  <a:txBody>
                    <a:bodyPr/>
                    <a:p>
                      <a:pPr algn="ctr">
                        <a:buNone/>
                      </a:pPr>
                      <a:endParaRPr lang="zh-CN" altLang="en-US">
                        <a:latin typeface="楷体" panose="02010609060101010101" charset="-122"/>
                        <a:ea typeface="楷体" panose="02010609060101010101" charset="-122"/>
                        <a:cs typeface="宋体" panose="02010600030101010101" pitchFamily="2" charset="-122"/>
                      </a:endParaRPr>
                    </a:p>
                  </a:txBody>
                  <a:tcPr anchor="ctr" anchorCtr="0"/>
                </a:tc>
              </a:tr>
              <a:tr h="517525">
                <a:tc vMerge="1">
                  <a:tcPr anchor="ctr" anchorCtr="0"/>
                </a:tc>
                <a:tc>
                  <a:txBody>
                    <a:bodyPr/>
                    <a:p>
                      <a:pPr marL="0" algn="ctr">
                        <a:buNone/>
                      </a:pPr>
                      <a:r>
                        <a:rPr lang="zh-CN" altLang="en-US">
                          <a:latin typeface="楷体" panose="02010609060101010101" charset="-122"/>
                          <a:ea typeface="楷体" panose="02010609060101010101" charset="-122"/>
                          <a:cs typeface="宋体" panose="02010600030101010101" pitchFamily="2" charset="-122"/>
                          <a:sym typeface="+mn-ea"/>
                        </a:rPr>
                        <a:t>《跳吧跳吧》</a:t>
                      </a:r>
                      <a:endParaRPr lang="zh-CN" altLang="en-US">
                        <a:latin typeface="楷体" panose="02010609060101010101" charset="-122"/>
                        <a:ea typeface="楷体" panose="02010609060101010101" charset="-122"/>
                        <a:cs typeface="宋体" panose="02010600030101010101" pitchFamily="2" charset="-122"/>
                      </a:endParaRPr>
                    </a:p>
                  </a:txBody>
                  <a:tcPr anchor="ctr" anchorCtr="0"/>
                </a:tc>
                <a:tc>
                  <a:txBody>
                    <a:bodyPr/>
                    <a:p>
                      <a:pPr algn="ctr">
                        <a:buNone/>
                      </a:pPr>
                      <a:endParaRPr lang="zh-CN" altLang="en-US">
                        <a:latin typeface="楷体" panose="02010609060101010101" charset="-122"/>
                        <a:ea typeface="楷体" panose="02010609060101010101" charset="-122"/>
                        <a:cs typeface="宋体" panose="02010600030101010101" pitchFamily="2" charset="-122"/>
                      </a:endParaRPr>
                    </a:p>
                  </a:txBody>
                  <a:tcPr anchor="ctr" anchorCtr="0"/>
                </a:tc>
                <a:tc>
                  <a:txBody>
                    <a:bodyPr/>
                    <a:p>
                      <a:pPr algn="ctr">
                        <a:buNone/>
                      </a:pPr>
                      <a:endParaRPr lang="zh-CN" altLang="en-US">
                        <a:latin typeface="楷体" panose="02010609060101010101" charset="-122"/>
                        <a:ea typeface="楷体" panose="02010609060101010101" charset="-122"/>
                        <a:cs typeface="宋体" panose="02010600030101010101" pitchFamily="2" charset="-122"/>
                      </a:endParaRPr>
                    </a:p>
                  </a:txBody>
                  <a:tcPr anchor="ctr" anchorCtr="0"/>
                </a:tc>
              </a:tr>
              <a:tr h="474345">
                <a:tc vMerge="1">
                  <a:tcPr anchor="ctr" anchorCtr="0"/>
                </a:tc>
                <a:tc>
                  <a:txBody>
                    <a:bodyPr/>
                    <a:p>
                      <a:pPr marL="0" algn="ctr">
                        <a:buNone/>
                      </a:pPr>
                      <a:r>
                        <a:rPr lang="zh-CN" altLang="en-US">
                          <a:latin typeface="楷体" panose="02010609060101010101" charset="-122"/>
                          <a:ea typeface="楷体" panose="02010609060101010101" charset="-122"/>
                          <a:cs typeface="宋体" panose="02010600030101010101" pitchFamily="2" charset="-122"/>
                          <a:sym typeface="+mn-ea"/>
                        </a:rPr>
                        <a:t>《踏雪寻梅》</a:t>
                      </a:r>
                      <a:endParaRPr lang="zh-CN" altLang="en-US">
                        <a:latin typeface="楷体" panose="02010609060101010101" charset="-122"/>
                        <a:ea typeface="楷体" panose="02010609060101010101" charset="-122"/>
                        <a:cs typeface="宋体" panose="02010600030101010101" pitchFamily="2" charset="-122"/>
                      </a:endParaRPr>
                    </a:p>
                  </a:txBody>
                  <a:tcPr anchor="ctr" anchorCtr="0"/>
                </a:tc>
                <a:tc>
                  <a:txBody>
                    <a:bodyPr/>
                    <a:p>
                      <a:pPr algn="ctr">
                        <a:buNone/>
                      </a:pPr>
                      <a:endParaRPr lang="zh-CN" altLang="en-US">
                        <a:latin typeface="楷体" panose="02010609060101010101" charset="-122"/>
                        <a:ea typeface="楷体" panose="02010609060101010101" charset="-122"/>
                        <a:cs typeface="宋体" panose="02010600030101010101" pitchFamily="2" charset="-122"/>
                      </a:endParaRPr>
                    </a:p>
                  </a:txBody>
                  <a:tcPr anchor="ctr" anchorCtr="0"/>
                </a:tc>
                <a:tc>
                  <a:txBody>
                    <a:bodyPr/>
                    <a:p>
                      <a:pPr algn="ctr">
                        <a:buNone/>
                      </a:pPr>
                      <a:endParaRPr lang="zh-CN" altLang="en-US">
                        <a:latin typeface="楷体" panose="02010609060101010101" charset="-122"/>
                        <a:ea typeface="楷体" panose="02010609060101010101" charset="-122"/>
                        <a:cs typeface="宋体" panose="02010600030101010101" pitchFamily="2" charset="-122"/>
                      </a:endParaRPr>
                    </a:p>
                  </a:txBody>
                  <a:tcPr anchor="ctr" anchorCtr="0"/>
                </a:tc>
              </a:tr>
              <a:tr h="387985">
                <a:tc vMerge="1">
                  <a:tcPr anchor="ctr" anchorCtr="0"/>
                </a:tc>
                <a:tc>
                  <a:txBody>
                    <a:bodyPr/>
                    <a:p>
                      <a:pPr marL="0" algn="ctr">
                        <a:buNone/>
                      </a:pPr>
                      <a:r>
                        <a:rPr lang="zh-CN" altLang="en-US">
                          <a:latin typeface="楷体" panose="02010609060101010101" charset="-122"/>
                          <a:ea typeface="楷体" panose="02010609060101010101" charset="-122"/>
                          <a:cs typeface="宋体" panose="02010600030101010101" pitchFamily="2" charset="-122"/>
                          <a:sym typeface="+mn-ea"/>
                        </a:rPr>
                        <a:t>《美丽的村庄》</a:t>
                      </a:r>
                      <a:endParaRPr lang="zh-CN" altLang="en-US">
                        <a:latin typeface="楷体" panose="02010609060101010101" charset="-122"/>
                        <a:ea typeface="楷体" panose="02010609060101010101" charset="-122"/>
                        <a:cs typeface="宋体" panose="02010600030101010101" pitchFamily="2" charset="-122"/>
                      </a:endParaRPr>
                    </a:p>
                  </a:txBody>
                  <a:tcPr anchor="ctr" anchorCtr="0"/>
                </a:tc>
                <a:tc>
                  <a:txBody>
                    <a:bodyPr/>
                    <a:p>
                      <a:pPr algn="ctr">
                        <a:buNone/>
                      </a:pPr>
                      <a:endParaRPr lang="zh-CN" altLang="en-US">
                        <a:latin typeface="楷体" panose="02010609060101010101" charset="-122"/>
                        <a:ea typeface="楷体" panose="02010609060101010101" charset="-122"/>
                        <a:cs typeface="宋体" panose="02010600030101010101" pitchFamily="2" charset="-122"/>
                      </a:endParaRPr>
                    </a:p>
                  </a:txBody>
                  <a:tcPr anchor="ctr" anchorCtr="0"/>
                </a:tc>
                <a:tc>
                  <a:txBody>
                    <a:bodyPr/>
                    <a:p>
                      <a:pPr algn="ctr">
                        <a:buNone/>
                      </a:pPr>
                      <a:endParaRPr lang="zh-CN" altLang="en-US">
                        <a:latin typeface="楷体" panose="02010609060101010101" charset="-122"/>
                        <a:ea typeface="楷体" panose="02010609060101010101" charset="-122"/>
                        <a:cs typeface="宋体" panose="02010600030101010101" pitchFamily="2" charset="-122"/>
                      </a:endParaRPr>
                    </a:p>
                  </a:txBody>
                  <a:tcPr anchor="ctr" anchorCtr="0"/>
                </a:tc>
              </a:tr>
            </a:tbl>
          </a:graphicData>
        </a:graphic>
      </p:graphicFrame>
      <p:sp>
        <p:nvSpPr>
          <p:cNvPr id="46" name="文本框 45"/>
          <p:cNvSpPr txBox="1"/>
          <p:nvPr/>
        </p:nvSpPr>
        <p:spPr>
          <a:xfrm>
            <a:off x="5676265" y="3371215"/>
            <a:ext cx="3041650" cy="1188720"/>
          </a:xfrm>
          <a:prstGeom prst="rect">
            <a:avLst/>
          </a:prstGeom>
          <a:noFill/>
        </p:spPr>
        <p:txBody>
          <a:bodyPr wrap="square" rtlCol="0">
            <a:spAutoFit/>
          </a:bodyPr>
          <a:p>
            <a:pPr algn="ctr">
              <a:buNone/>
            </a:pPr>
            <a:r>
              <a:rPr lang="zh-CN" altLang="en-US">
                <a:solidFill>
                  <a:srgbClr val="FF0000"/>
                </a:solidFill>
                <a:latin typeface="楷体" panose="02010609060101010101" charset="-122"/>
                <a:ea typeface="楷体" panose="02010609060101010101" charset="-122"/>
                <a:cs typeface="宋体" panose="02010600030101010101" pitchFamily="2" charset="-122"/>
                <a:sym typeface="+mn-ea"/>
              </a:rPr>
              <a:t>速度记号</a:t>
            </a:r>
            <a:endParaRPr lang="zh-CN" altLang="en-US">
              <a:solidFill>
                <a:srgbClr val="FF0000"/>
              </a:solidFill>
              <a:latin typeface="楷体" panose="02010609060101010101" charset="-122"/>
              <a:ea typeface="楷体" panose="02010609060101010101" charset="-122"/>
              <a:cs typeface="宋体" panose="02010600030101010101" pitchFamily="2" charset="-122"/>
              <a:sym typeface="+mn-ea"/>
            </a:endParaRPr>
          </a:p>
          <a:p>
            <a:pPr algn="ctr">
              <a:buNone/>
            </a:pPr>
            <a:r>
              <a:rPr lang="zh-CN" altLang="en-US">
                <a:solidFill>
                  <a:srgbClr val="FF0000"/>
                </a:solidFill>
                <a:latin typeface="楷体" panose="02010609060101010101" charset="-122"/>
                <a:ea typeface="楷体" panose="02010609060101010101" charset="-122"/>
                <a:cs typeface="宋体" panose="02010600030101010101" pitchFamily="2" charset="-122"/>
                <a:sym typeface="+mn-ea"/>
              </a:rPr>
              <a:t>力度记号</a:t>
            </a:r>
            <a:endParaRPr lang="zh-CN" altLang="en-US">
              <a:solidFill>
                <a:srgbClr val="FF0000"/>
              </a:solidFill>
              <a:latin typeface="楷体" panose="02010609060101010101" charset="-122"/>
              <a:ea typeface="楷体" panose="02010609060101010101" charset="-122"/>
              <a:cs typeface="宋体" panose="02010600030101010101" pitchFamily="2" charset="-122"/>
              <a:sym typeface="+mn-ea"/>
            </a:endParaRPr>
          </a:p>
          <a:p>
            <a:pPr algn="ctr">
              <a:buNone/>
            </a:pPr>
            <a:r>
              <a:rPr lang="zh-CN" altLang="en-US">
                <a:solidFill>
                  <a:srgbClr val="FF0000"/>
                </a:solidFill>
                <a:latin typeface="楷体" panose="02010609060101010101" charset="-122"/>
                <a:ea typeface="楷体" panose="02010609060101010101" charset="-122"/>
                <a:cs typeface="宋体" panose="02010600030101010101" pitchFamily="2" charset="-122"/>
                <a:sym typeface="+mn-ea"/>
              </a:rPr>
              <a:t>升记号</a:t>
            </a:r>
            <a:endParaRPr lang="zh-CN" altLang="en-US">
              <a:solidFill>
                <a:srgbClr val="FF0000"/>
              </a:solidFill>
              <a:latin typeface="楷体" panose="02010609060101010101" charset="-122"/>
              <a:ea typeface="楷体" panose="02010609060101010101" charset="-122"/>
              <a:cs typeface="宋体" panose="02010600030101010101" pitchFamily="2" charset="-122"/>
              <a:sym typeface="+mn-ea"/>
            </a:endParaRPr>
          </a:p>
          <a:p>
            <a:pPr algn="ctr">
              <a:buNone/>
            </a:pPr>
            <a:r>
              <a:rPr lang="zh-CN" altLang="en-US">
                <a:solidFill>
                  <a:srgbClr val="FF0000"/>
                </a:solidFill>
                <a:latin typeface="楷体" panose="02010609060101010101" charset="-122"/>
                <a:ea typeface="楷体" panose="02010609060101010101" charset="-122"/>
                <a:cs typeface="宋体" panose="02010600030101010101" pitchFamily="2" charset="-122"/>
                <a:sym typeface="+mn-ea"/>
              </a:rPr>
              <a:t>力度记号</a:t>
            </a:r>
            <a:endParaRPr lang="zh-CN" altLang="en-US">
              <a:latin typeface="+mn-ea"/>
              <a:ea typeface="楷体" panose="02010609060101010101" charset="-122"/>
            </a:endParaRPr>
          </a:p>
        </p:txBody>
      </p:sp>
      <p:sp>
        <p:nvSpPr>
          <p:cNvPr id="2" name="文本框 1"/>
          <p:cNvSpPr txBox="1"/>
          <p:nvPr/>
        </p:nvSpPr>
        <p:spPr>
          <a:xfrm>
            <a:off x="8114665" y="3488690"/>
            <a:ext cx="3041650" cy="914400"/>
          </a:xfrm>
          <a:prstGeom prst="rect">
            <a:avLst/>
          </a:prstGeom>
          <a:noFill/>
        </p:spPr>
        <p:txBody>
          <a:bodyPr wrap="square" rtlCol="0">
            <a:spAutoFit/>
          </a:bodyPr>
          <a:p>
            <a:pPr algn="ctr">
              <a:buNone/>
            </a:pPr>
            <a:r>
              <a:rPr lang="zh-CN" altLang="en-US">
                <a:solidFill>
                  <a:srgbClr val="FF0000"/>
                </a:solidFill>
                <a:latin typeface="楷体" panose="02010609060101010101" charset="-122"/>
                <a:ea typeface="楷体" panose="02010609060101010101" charset="-122"/>
                <a:cs typeface="宋体" panose="02010600030101010101" pitchFamily="2" charset="-122"/>
                <a:sym typeface="+mn-ea"/>
              </a:rPr>
              <a:t>自由、宽广</a:t>
            </a:r>
            <a:endParaRPr lang="zh-CN" altLang="en-US">
              <a:solidFill>
                <a:srgbClr val="FF0000"/>
              </a:solidFill>
              <a:latin typeface="楷体" panose="02010609060101010101" charset="-122"/>
              <a:ea typeface="楷体" panose="02010609060101010101" charset="-122"/>
              <a:cs typeface="宋体" panose="02010600030101010101" pitchFamily="2" charset="-122"/>
            </a:endParaRPr>
          </a:p>
          <a:p>
            <a:pPr algn="ctr">
              <a:buNone/>
            </a:pPr>
            <a:r>
              <a:rPr lang="zh-CN" altLang="en-US">
                <a:solidFill>
                  <a:srgbClr val="FF0000"/>
                </a:solidFill>
                <a:latin typeface="楷体" panose="02010609060101010101" charset="-122"/>
                <a:ea typeface="楷体" panose="02010609060101010101" charset="-122"/>
                <a:cs typeface="宋体" panose="02010600030101010101" pitchFamily="2" charset="-122"/>
                <a:sym typeface="+mn-ea"/>
              </a:rPr>
              <a:t>浓郁的依恋之情</a:t>
            </a:r>
            <a:endParaRPr lang="zh-CN" altLang="en-US">
              <a:solidFill>
                <a:srgbClr val="FF0000"/>
              </a:solidFill>
              <a:latin typeface="楷体" panose="02010609060101010101" charset="-122"/>
              <a:ea typeface="楷体" panose="02010609060101010101" charset="-122"/>
              <a:cs typeface="宋体" panose="02010600030101010101" pitchFamily="2" charset="-122"/>
            </a:endParaRPr>
          </a:p>
          <a:p>
            <a:pPr algn="ctr">
              <a:buNone/>
            </a:pPr>
            <a:r>
              <a:rPr lang="zh-CN" altLang="en-US">
                <a:solidFill>
                  <a:srgbClr val="FF0000"/>
                </a:solidFill>
                <a:latin typeface="楷体" panose="02010609060101010101" charset="-122"/>
                <a:ea typeface="楷体" panose="02010609060101010101" charset="-122"/>
                <a:cs typeface="宋体" panose="02010600030101010101" pitchFamily="2" charset="-122"/>
                <a:sym typeface="+mn-ea"/>
              </a:rPr>
              <a:t>俄国风味</a:t>
            </a:r>
            <a:endParaRPr lang="zh-CN" altLang="en-US">
              <a:latin typeface="+mn-ea"/>
              <a:ea typeface="楷体" panose="0201060906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additive="base">
                                        <p:cTn id="7" dur="500" fill="hold"/>
                                        <p:tgtEl>
                                          <p:spTgt spid="46"/>
                                        </p:tgtEl>
                                        <p:attrNameLst>
                                          <p:attrName>ppt_x</p:attrName>
                                        </p:attrNameLst>
                                      </p:cBhvr>
                                      <p:tavLst>
                                        <p:tav tm="0">
                                          <p:val>
                                            <p:strVal val="#ppt_x"/>
                                          </p:val>
                                        </p:tav>
                                        <p:tav tm="100000">
                                          <p:val>
                                            <p:strVal val="#ppt_x"/>
                                          </p:val>
                                        </p:tav>
                                      </p:tavLst>
                                    </p:anim>
                                    <p:anim calcmode="lin" valueType="num">
                                      <p:cBhvr additive="base">
                                        <p:cTn id="8" dur="500" fill="hold"/>
                                        <p:tgtEl>
                                          <p:spTgt spid="4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7" name="AutoShape 2"/>
          <p:cNvSpPr/>
          <p:nvPr/>
        </p:nvSpPr>
        <p:spPr>
          <a:xfrm>
            <a:off x="608965" y="1800225"/>
            <a:ext cx="11188700" cy="4672330"/>
          </a:xfrm>
          <a:prstGeom prst="roundRect">
            <a:avLst>
              <a:gd name="adj" fmla="val 10329"/>
            </a:avLst>
          </a:prstGeom>
          <a:solidFill>
            <a:srgbClr val="FFFFFF">
              <a:alpha val="82999"/>
            </a:srgbClr>
          </a:solidFill>
          <a:ln w="57150" cap="rnd" cmpd="sng">
            <a:solidFill>
              <a:srgbClr val="FF6600"/>
            </a:solidFill>
            <a:prstDash val="sysDot"/>
            <a:miter/>
            <a:headEnd type="none" w="med" len="med"/>
            <a:tailEnd type="none" w="med" len="med"/>
          </a:ln>
        </p:spPr>
        <p:txBody>
          <a:bodyPr wrap="none" anchor="ctr"/>
          <a:p>
            <a:pPr lvl="0" indent="0" algn="just" fontAlgn="ctr"/>
            <a:endParaRPr lang="zh-CN" altLang="zh-CN" sz="2800">
              <a:solidFill>
                <a:srgbClr val="9933FF"/>
              </a:solidFill>
              <a:latin typeface="楷体_GB2312" pitchFamily="1" charset="-122"/>
              <a:ea typeface="楷体_GB2312" pitchFamily="1" charset="-122"/>
              <a:sym typeface="楷体_GB2312" pitchFamily="1" charset="-122"/>
            </a:endParaRPr>
          </a:p>
        </p:txBody>
      </p:sp>
      <p:sp>
        <p:nvSpPr>
          <p:cNvPr id="2" name="文本框 1"/>
          <p:cNvSpPr txBox="1"/>
          <p:nvPr/>
        </p:nvSpPr>
        <p:spPr>
          <a:xfrm>
            <a:off x="1264920" y="2019300"/>
            <a:ext cx="7360285" cy="1371600"/>
          </a:xfrm>
          <a:prstGeom prst="rect">
            <a:avLst/>
          </a:prstGeom>
          <a:noFill/>
        </p:spPr>
        <p:txBody>
          <a:bodyPr wrap="square" rtlCol="0">
            <a:spAutoFit/>
          </a:bodyPr>
          <a:p>
            <a:pPr algn="l">
              <a:lnSpc>
                <a:spcPct val="150000"/>
              </a:lnSpc>
            </a:pPr>
            <a:r>
              <a:rPr lang="zh-CN" altLang="en-US" sz="2800" b="1">
                <a:latin typeface="楷体" panose="02010609060101010101" charset="-122"/>
                <a:ea typeface="楷体" panose="02010609060101010101" charset="-122"/>
              </a:rPr>
              <a:t>习近平总书记关于美育的重要论述精神</a:t>
            </a:r>
            <a:endParaRPr lang="zh-CN" altLang="en-US" sz="2800" b="1">
              <a:latin typeface="楷体" panose="02010609060101010101" charset="-122"/>
              <a:ea typeface="楷体" panose="02010609060101010101" charset="-122"/>
            </a:endParaRPr>
          </a:p>
          <a:p>
            <a:pPr algn="l">
              <a:lnSpc>
                <a:spcPct val="150000"/>
              </a:lnSpc>
            </a:pPr>
            <a:r>
              <a:rPr lang="zh-CN" altLang="en-US" sz="2800" b="1">
                <a:latin typeface="楷体" panose="02010609060101010101" charset="-122"/>
                <a:ea typeface="楷体" panose="02010609060101010101" charset="-122"/>
              </a:rPr>
              <a:t>2022版艺术教育艺术课程标准</a:t>
            </a:r>
            <a:endParaRPr lang="zh-CN" altLang="en-US" sz="2800" b="1">
              <a:latin typeface="楷体" panose="02010609060101010101" charset="-122"/>
              <a:ea typeface="楷体" panose="02010609060101010101" charset="-122"/>
            </a:endParaRPr>
          </a:p>
        </p:txBody>
      </p:sp>
      <p:sp>
        <p:nvSpPr>
          <p:cNvPr id="3" name="文本框 2"/>
          <p:cNvSpPr txBox="1"/>
          <p:nvPr/>
        </p:nvSpPr>
        <p:spPr>
          <a:xfrm>
            <a:off x="1264920" y="3620135"/>
            <a:ext cx="3924935" cy="2651760"/>
          </a:xfrm>
          <a:prstGeom prst="rect">
            <a:avLst/>
          </a:prstGeom>
          <a:noFill/>
        </p:spPr>
        <p:txBody>
          <a:bodyPr wrap="square" rtlCol="0" anchor="t">
            <a:spAutoFit/>
          </a:bodyPr>
          <a:p>
            <a:pPr algn="ctr">
              <a:lnSpc>
                <a:spcPct val="150000"/>
              </a:lnSpc>
            </a:pPr>
            <a:r>
              <a:rPr lang="zh-CN" altLang="en-US" sz="2800" b="1">
                <a:latin typeface="楷体" panose="02010609060101010101" charset="-122"/>
                <a:ea typeface="楷体" panose="02010609060101010101" charset="-122"/>
                <a:sym typeface="+mn-ea"/>
              </a:rPr>
              <a:t>“立德树人”</a:t>
            </a:r>
            <a:endParaRPr lang="zh-CN" altLang="en-US" sz="2800" b="1">
              <a:latin typeface="楷体" panose="02010609060101010101" charset="-122"/>
              <a:ea typeface="楷体" panose="02010609060101010101" charset="-122"/>
              <a:sym typeface="+mn-ea"/>
            </a:endParaRPr>
          </a:p>
          <a:p>
            <a:pPr algn="ctr">
              <a:lnSpc>
                <a:spcPct val="150000"/>
              </a:lnSpc>
            </a:pPr>
            <a:r>
              <a:rPr lang="zh-CN" altLang="en-US" sz="2800" b="1">
                <a:latin typeface="楷体" panose="02010609060101010101" charset="-122"/>
                <a:ea typeface="楷体" panose="02010609060101010101" charset="-122"/>
                <a:sym typeface="+mn-ea"/>
              </a:rPr>
              <a:t>“深度学习”</a:t>
            </a:r>
            <a:endParaRPr lang="zh-CN" altLang="en-US" sz="2800" b="1">
              <a:latin typeface="楷体" panose="02010609060101010101" charset="-122"/>
              <a:ea typeface="楷体" panose="02010609060101010101" charset="-122"/>
              <a:sym typeface="+mn-ea"/>
            </a:endParaRPr>
          </a:p>
          <a:p>
            <a:pPr algn="ctr">
              <a:lnSpc>
                <a:spcPct val="150000"/>
              </a:lnSpc>
            </a:pPr>
            <a:r>
              <a:rPr lang="zh-CN" altLang="en-US" sz="2800" b="1">
                <a:latin typeface="楷体" panose="02010609060101010101" charset="-122"/>
                <a:ea typeface="楷体" panose="02010609060101010101" charset="-122"/>
                <a:sym typeface="+mn-ea"/>
              </a:rPr>
              <a:t>“单元主题学习”</a:t>
            </a:r>
            <a:endParaRPr lang="zh-CN" altLang="en-US" sz="2800" b="1">
              <a:latin typeface="楷体" panose="02010609060101010101" charset="-122"/>
              <a:ea typeface="楷体" panose="02010609060101010101" charset="-122"/>
              <a:sym typeface="+mn-ea"/>
            </a:endParaRPr>
          </a:p>
          <a:p>
            <a:pPr algn="ctr">
              <a:lnSpc>
                <a:spcPct val="150000"/>
              </a:lnSpc>
            </a:pPr>
            <a:r>
              <a:rPr lang="zh-CN" altLang="en-US" sz="2800" b="1">
                <a:latin typeface="楷体" panose="02010609060101010101" charset="-122"/>
                <a:ea typeface="楷体" panose="02010609060101010101" charset="-122"/>
                <a:sym typeface="+mn-ea"/>
              </a:rPr>
              <a:t>艺术核心素养</a:t>
            </a:r>
            <a:endParaRPr lang="zh-CN" altLang="en-US" sz="2800" b="1">
              <a:latin typeface="楷体" panose="02010609060101010101" charset="-122"/>
              <a:ea typeface="楷体" panose="02010609060101010101" charset="-122"/>
              <a:sym typeface="+mn-ea"/>
            </a:endParaRPr>
          </a:p>
        </p:txBody>
      </p:sp>
      <p:sp>
        <p:nvSpPr>
          <p:cNvPr id="14" name="云形标注 13"/>
          <p:cNvSpPr/>
          <p:nvPr/>
        </p:nvSpPr>
        <p:spPr>
          <a:xfrm>
            <a:off x="7032625" y="3116580"/>
            <a:ext cx="4986020" cy="2765425"/>
          </a:xfrm>
          <a:prstGeom prst="cloudCallout">
            <a:avLst>
              <a:gd name="adj1" fmla="val -81189"/>
              <a:gd name="adj2" fmla="val -41894"/>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文本框 14"/>
          <p:cNvSpPr txBox="1"/>
          <p:nvPr/>
        </p:nvSpPr>
        <p:spPr>
          <a:xfrm>
            <a:off x="7564120" y="3455670"/>
            <a:ext cx="3768090" cy="1920240"/>
          </a:xfrm>
          <a:prstGeom prst="rect">
            <a:avLst/>
          </a:prstGeom>
          <a:noFill/>
        </p:spPr>
        <p:txBody>
          <a:bodyPr wrap="square" rtlCol="0" anchor="t">
            <a:spAutoFit/>
          </a:bodyPr>
          <a:p>
            <a:pPr algn="l">
              <a:lnSpc>
                <a:spcPct val="150000"/>
              </a:lnSpc>
            </a:pPr>
            <a:r>
              <a:rPr lang="en-US" sz="2000">
                <a:latin typeface="楷体" panose="02010609060101010101" charset="-122"/>
                <a:ea typeface="楷体" panose="02010609060101010101" charset="-122"/>
                <a:sym typeface="+mn-ea"/>
              </a:rPr>
              <a:t>    </a:t>
            </a:r>
            <a:r>
              <a:rPr sz="2000">
                <a:latin typeface="楷体" panose="02010609060101010101" charset="-122"/>
                <a:ea typeface="楷体" panose="02010609060101010101" charset="-122"/>
                <a:sym typeface="+mn-ea"/>
              </a:rPr>
              <a:t>在独唱与合作演唱中，结合演唱认识音名、唱名、音符和</a:t>
            </a:r>
            <a:r>
              <a:rPr sz="2000">
                <a:solidFill>
                  <a:srgbClr val="FF0000"/>
                </a:solidFill>
                <a:latin typeface="楷体" panose="02010609060101010101" charset="-122"/>
                <a:ea typeface="楷体" panose="02010609060101010101" charset="-122"/>
                <a:sym typeface="+mn-ea"/>
              </a:rPr>
              <a:t>常见的音乐记号</a:t>
            </a:r>
            <a:r>
              <a:rPr sz="2000">
                <a:latin typeface="楷体" panose="02010609060101010101" charset="-122"/>
                <a:ea typeface="楷体" panose="02010609060101010101" charset="-122"/>
                <a:sym typeface="+mn-ea"/>
              </a:rPr>
              <a:t>，了解常用的</a:t>
            </a:r>
            <a:r>
              <a:rPr sz="2000">
                <a:solidFill>
                  <a:srgbClr val="FF0000"/>
                </a:solidFill>
                <a:latin typeface="楷体" panose="02010609060101010101" charset="-122"/>
                <a:ea typeface="楷体" panose="02010609060101010101" charset="-122"/>
                <a:sym typeface="+mn-ea"/>
              </a:rPr>
              <a:t>音乐术语及其作用</a:t>
            </a:r>
            <a:r>
              <a:rPr sz="2000">
                <a:latin typeface="楷体" panose="02010609060101010101" charset="-122"/>
                <a:ea typeface="楷体" panose="02010609060101010101" charset="-122"/>
                <a:sym typeface="+mn-ea"/>
              </a:rPr>
              <a:t>。</a:t>
            </a:r>
            <a:endParaRPr sz="2000">
              <a:latin typeface="楷体" panose="02010609060101010101" charset="-122"/>
              <a:ea typeface="楷体" panose="02010609060101010101" charset="-122"/>
              <a:sym typeface="+mn-ea"/>
            </a:endParaRPr>
          </a:p>
        </p:txBody>
      </p:sp>
      <p:grpSp>
        <p:nvGrpSpPr>
          <p:cNvPr id="16" name="组合 15"/>
          <p:cNvGrpSpPr/>
          <p:nvPr/>
        </p:nvGrpSpPr>
        <p:grpSpPr>
          <a:xfrm>
            <a:off x="-676275" y="-812800"/>
            <a:ext cx="13439140" cy="2832100"/>
            <a:chOff x="-1065" y="-1280"/>
            <a:chExt cx="21164" cy="4460"/>
          </a:xfrm>
        </p:grpSpPr>
        <p:cxnSp>
          <p:nvCxnSpPr>
            <p:cNvPr id="17" name="直接连接符 16"/>
            <p:cNvCxnSpPr/>
            <p:nvPr/>
          </p:nvCxnSpPr>
          <p:spPr>
            <a:xfrm>
              <a:off x="3195" y="1121"/>
              <a:ext cx="15120" cy="39"/>
            </a:xfrm>
            <a:prstGeom prst="line">
              <a:avLst/>
            </a:prstGeom>
            <a:ln w="50800" cmpd="sng">
              <a:solidFill>
                <a:schemeClr val="accent2"/>
              </a:solidFill>
              <a:prstDash val="solid"/>
            </a:ln>
          </p:spPr>
          <p:style>
            <a:lnRef idx="1">
              <a:schemeClr val="accent1"/>
            </a:lnRef>
            <a:fillRef idx="0">
              <a:schemeClr val="accent1"/>
            </a:fillRef>
            <a:effectRef idx="0">
              <a:schemeClr val="accent1"/>
            </a:effectRef>
            <a:fontRef idx="minor">
              <a:schemeClr val="tx1"/>
            </a:fontRef>
          </p:style>
        </p:cxnSp>
        <p:sp>
          <p:nvSpPr>
            <p:cNvPr id="18" name="椭圆 17"/>
            <p:cNvSpPr/>
            <p:nvPr/>
          </p:nvSpPr>
          <p:spPr>
            <a:xfrm>
              <a:off x="1908" y="-440"/>
              <a:ext cx="2056" cy="1896"/>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椭圆 18"/>
            <p:cNvSpPr/>
            <p:nvPr/>
          </p:nvSpPr>
          <p:spPr>
            <a:xfrm>
              <a:off x="1333" y="897"/>
              <a:ext cx="2310" cy="2283"/>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0" name="椭圆 19"/>
            <p:cNvSpPr/>
            <p:nvPr/>
          </p:nvSpPr>
          <p:spPr>
            <a:xfrm>
              <a:off x="-1065" y="-1280"/>
              <a:ext cx="3645" cy="357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椭圆 20"/>
            <p:cNvSpPr/>
            <p:nvPr/>
          </p:nvSpPr>
          <p:spPr>
            <a:xfrm>
              <a:off x="17386" y="-860"/>
              <a:ext cx="2713" cy="273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22" name="矩形 21"/>
          <p:cNvSpPr/>
          <p:nvPr/>
        </p:nvSpPr>
        <p:spPr>
          <a:xfrm>
            <a:off x="1672590" y="115570"/>
            <a:ext cx="10036810" cy="579120"/>
          </a:xfrm>
          <a:prstGeom prst="rect">
            <a:avLst/>
          </a:prstGeom>
          <a:noFill/>
          <a:ln>
            <a:noFill/>
          </a:ln>
        </p:spPr>
        <p:txBody>
          <a:bodyPr wrap="square" rtlCol="0" anchor="t">
            <a:spAutoFit/>
          </a:bodyPr>
          <a:p>
            <a:pPr algn="ctr"/>
            <a:r>
              <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《音乐记号让歌声更动听》单元设计</a:t>
            </a:r>
            <a:endPar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endParaRPr>
          </a:p>
        </p:txBody>
      </p:sp>
      <p:sp>
        <p:nvSpPr>
          <p:cNvPr id="11" name="文本框 10"/>
          <p:cNvSpPr txBox="1"/>
          <p:nvPr/>
        </p:nvSpPr>
        <p:spPr>
          <a:xfrm>
            <a:off x="1432560" y="1079500"/>
            <a:ext cx="5426710" cy="579120"/>
          </a:xfrm>
          <a:prstGeom prst="rect">
            <a:avLst/>
          </a:prstGeom>
          <a:noFill/>
        </p:spPr>
        <p:txBody>
          <a:bodyPr wrap="square" rtlCol="0">
            <a:spAutoFit/>
          </a:bodyPr>
          <a:p>
            <a:pPr algn="l"/>
            <a:r>
              <a:rPr lang="zh-CN" altLang="en-US" sz="3200" b="1">
                <a:solidFill>
                  <a:schemeClr val="bg1"/>
                </a:solidFill>
                <a:latin typeface="楷体" panose="02010609060101010101" charset="-122"/>
                <a:ea typeface="楷体" panose="02010609060101010101" charset="-122"/>
              </a:rPr>
              <a:t>一、</a:t>
            </a:r>
            <a:r>
              <a:rPr lang="zh-CN" altLang="en-US" sz="3200" b="1">
                <a:latin typeface="楷体" panose="02010609060101010101" charset="-122"/>
                <a:ea typeface="楷体" panose="02010609060101010101" charset="-122"/>
              </a:rPr>
              <a:t>指导思想与理论依据</a:t>
            </a:r>
            <a:endParaRPr lang="zh-CN" altLang="en-US" sz="3200" b="1">
              <a:latin typeface="楷体" panose="02010609060101010101" charset="-122"/>
              <a:ea typeface="楷体" panose="02010609060101010101"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7" name="AutoShape 2"/>
          <p:cNvSpPr/>
          <p:nvPr/>
        </p:nvSpPr>
        <p:spPr>
          <a:xfrm>
            <a:off x="608965" y="1800225"/>
            <a:ext cx="11188700" cy="4672330"/>
          </a:xfrm>
          <a:prstGeom prst="roundRect">
            <a:avLst>
              <a:gd name="adj" fmla="val 10329"/>
            </a:avLst>
          </a:prstGeom>
          <a:solidFill>
            <a:srgbClr val="FFFFFF">
              <a:alpha val="82999"/>
            </a:srgbClr>
          </a:solidFill>
          <a:ln w="57150" cap="rnd" cmpd="sng">
            <a:solidFill>
              <a:srgbClr val="FF6600"/>
            </a:solidFill>
            <a:prstDash val="sysDot"/>
            <a:miter/>
            <a:headEnd type="none" w="med" len="med"/>
            <a:tailEnd type="none" w="med" len="med"/>
          </a:ln>
        </p:spPr>
        <p:txBody>
          <a:bodyPr wrap="none" anchor="ctr"/>
          <a:p>
            <a:pPr lvl="0" indent="0" algn="just" fontAlgn="ctr"/>
            <a:endParaRPr lang="zh-CN" altLang="zh-CN" sz="2800">
              <a:solidFill>
                <a:srgbClr val="9933FF"/>
              </a:solidFill>
              <a:latin typeface="楷体_GB2312" pitchFamily="1" charset="-122"/>
              <a:ea typeface="楷体_GB2312" pitchFamily="1" charset="-122"/>
              <a:sym typeface="楷体_GB2312" pitchFamily="1" charset="-122"/>
            </a:endParaRPr>
          </a:p>
        </p:txBody>
      </p:sp>
      <p:sp>
        <p:nvSpPr>
          <p:cNvPr id="2" name="文本框 1"/>
          <p:cNvSpPr txBox="1"/>
          <p:nvPr/>
        </p:nvSpPr>
        <p:spPr>
          <a:xfrm>
            <a:off x="1508760" y="2279015"/>
            <a:ext cx="10364470" cy="3383280"/>
          </a:xfrm>
          <a:prstGeom prst="rect">
            <a:avLst/>
          </a:prstGeom>
          <a:noFill/>
        </p:spPr>
        <p:txBody>
          <a:bodyPr wrap="square" rtlCol="0">
            <a:spAutoFit/>
          </a:bodyPr>
          <a:p>
            <a:pPr algn="l">
              <a:lnSpc>
                <a:spcPct val="150000"/>
              </a:lnSpc>
            </a:pPr>
            <a:r>
              <a:rPr lang="zh-CN" altLang="en-US" sz="2400">
                <a:solidFill>
                  <a:srgbClr val="FF0000"/>
                </a:solidFill>
                <a:latin typeface="楷体" panose="02010609060101010101" charset="-122"/>
                <a:ea typeface="楷体" panose="02010609060101010101" charset="-122"/>
              </a:rPr>
              <a:t>立足</a:t>
            </a:r>
            <a:r>
              <a:rPr lang="zh-CN" altLang="en-US" sz="2400">
                <a:latin typeface="楷体" panose="02010609060101010101" charset="-122"/>
                <a:ea typeface="楷体" panose="02010609060101010101" charset="-122"/>
              </a:rPr>
              <a:t>：音乐记号的学习</a:t>
            </a:r>
            <a:endParaRPr lang="zh-CN" altLang="en-US" sz="2400">
              <a:latin typeface="楷体" panose="02010609060101010101" charset="-122"/>
              <a:ea typeface="楷体" panose="02010609060101010101" charset="-122"/>
            </a:endParaRPr>
          </a:p>
          <a:p>
            <a:pPr algn="l">
              <a:lnSpc>
                <a:spcPct val="150000"/>
              </a:lnSpc>
            </a:pPr>
            <a:r>
              <a:rPr lang="zh-CN" altLang="en-US" sz="2400">
                <a:solidFill>
                  <a:srgbClr val="FF0000"/>
                </a:solidFill>
                <a:latin typeface="楷体" panose="02010609060101010101" charset="-122"/>
                <a:ea typeface="楷体" panose="02010609060101010101" charset="-122"/>
                <a:sym typeface="+mn-ea"/>
              </a:rPr>
              <a:t>载体</a:t>
            </a:r>
            <a:r>
              <a:rPr lang="zh-CN" altLang="en-US" sz="2400">
                <a:latin typeface="楷体" panose="02010609060101010101" charset="-122"/>
                <a:ea typeface="楷体" panose="02010609060101010101" charset="-122"/>
                <a:sym typeface="+mn-ea"/>
              </a:rPr>
              <a:t>：</a:t>
            </a:r>
            <a:r>
              <a:rPr lang="zh-CN" altLang="en-US" sz="2400">
                <a:latin typeface="楷体" panose="02010609060101010101" charset="-122"/>
                <a:ea typeface="楷体" panose="02010609060101010101" charset="-122"/>
              </a:rPr>
              <a:t>具有典型音乐记号的歌曲</a:t>
            </a:r>
            <a:endParaRPr lang="zh-CN" altLang="en-US" sz="2400">
              <a:latin typeface="楷体" panose="02010609060101010101" charset="-122"/>
              <a:ea typeface="楷体" panose="02010609060101010101" charset="-122"/>
            </a:endParaRPr>
          </a:p>
          <a:p>
            <a:pPr algn="l">
              <a:lnSpc>
                <a:spcPct val="150000"/>
              </a:lnSpc>
            </a:pPr>
            <a:r>
              <a:rPr lang="zh-CN" altLang="en-US" sz="2400">
                <a:solidFill>
                  <a:srgbClr val="FF0000"/>
                </a:solidFill>
                <a:latin typeface="楷体" panose="02010609060101010101" charset="-122"/>
                <a:ea typeface="楷体" panose="02010609060101010101" charset="-122"/>
                <a:sym typeface="+mn-ea"/>
              </a:rPr>
              <a:t>学习任务</a:t>
            </a:r>
            <a:r>
              <a:rPr lang="en-US" altLang="zh-CN" sz="2400">
                <a:latin typeface="楷体" panose="02010609060101010101" charset="-122"/>
                <a:ea typeface="楷体" panose="02010609060101010101" charset="-122"/>
                <a:sym typeface="+mn-ea"/>
              </a:rPr>
              <a:t>:</a:t>
            </a:r>
            <a:r>
              <a:rPr lang="zh-CN" altLang="en-US" sz="2400">
                <a:latin typeface="楷体" panose="02010609060101010101" charset="-122"/>
                <a:ea typeface="楷体" panose="02010609060101010101" charset="-122"/>
              </a:rPr>
              <a:t>听赏与评述、独唱与合作演唱、创编与展示</a:t>
            </a:r>
            <a:endParaRPr lang="zh-CN" altLang="en-US" sz="2400">
              <a:latin typeface="楷体" panose="02010609060101010101" charset="-122"/>
              <a:ea typeface="楷体" panose="02010609060101010101" charset="-122"/>
            </a:endParaRPr>
          </a:p>
          <a:p>
            <a:pPr algn="l">
              <a:lnSpc>
                <a:spcPct val="150000"/>
              </a:lnSpc>
            </a:pPr>
            <a:r>
              <a:rPr lang="zh-CN" altLang="en-US" sz="4800" b="1">
                <a:solidFill>
                  <a:schemeClr val="accent6">
                    <a:lumMod val="75000"/>
                  </a:schemeClr>
                </a:solidFill>
                <a:latin typeface="楷体" panose="02010609060101010101" charset="-122"/>
                <a:ea typeface="楷体" panose="02010609060101010101" charset="-122"/>
                <a:sym typeface="+mn-ea"/>
              </a:rPr>
              <a:t>大概念：</a:t>
            </a:r>
            <a:r>
              <a:rPr lang="zh-CN" altLang="en-US" sz="2400" b="1">
                <a:latin typeface="楷体" panose="02010609060101010101" charset="-122"/>
                <a:ea typeface="楷体" panose="02010609060101010101" charset="-122"/>
              </a:rPr>
              <a:t>音乐记号是音乐情绪表达的重要手段</a:t>
            </a:r>
            <a:endParaRPr lang="zh-CN" altLang="en-US" sz="2400" b="1">
              <a:latin typeface="楷体" panose="02010609060101010101" charset="-122"/>
              <a:ea typeface="楷体" panose="02010609060101010101" charset="-122"/>
            </a:endParaRPr>
          </a:p>
          <a:p>
            <a:pPr algn="l">
              <a:lnSpc>
                <a:spcPct val="150000"/>
              </a:lnSpc>
            </a:pPr>
            <a:r>
              <a:rPr lang="zh-CN" altLang="en-US" sz="2400">
                <a:solidFill>
                  <a:srgbClr val="FF0000"/>
                </a:solidFill>
                <a:latin typeface="楷体" panose="02010609060101010101" charset="-122"/>
                <a:ea typeface="楷体" panose="02010609060101010101" charset="-122"/>
                <a:sym typeface="+mn-ea"/>
              </a:rPr>
              <a:t>艺术核心素养</a:t>
            </a:r>
            <a:r>
              <a:rPr lang="zh-CN" altLang="en-US" sz="2400">
                <a:latin typeface="楷体" panose="02010609060101010101" charset="-122"/>
                <a:ea typeface="楷体" panose="02010609060101010101" charset="-122"/>
                <a:sym typeface="+mn-ea"/>
              </a:rPr>
              <a:t>：</a:t>
            </a:r>
            <a:r>
              <a:rPr lang="zh-CN" altLang="en-US" sz="2400">
                <a:latin typeface="楷体" panose="02010609060101010101" charset="-122"/>
                <a:ea typeface="楷体" panose="02010609060101010101" charset="-122"/>
              </a:rPr>
              <a:t>审美感知、艺术表现、创意实践、文化理解</a:t>
            </a:r>
            <a:endParaRPr lang="zh-CN" altLang="en-US" sz="2400">
              <a:latin typeface="楷体" panose="02010609060101010101" charset="-122"/>
              <a:ea typeface="楷体" panose="02010609060101010101" charset="-122"/>
            </a:endParaRPr>
          </a:p>
        </p:txBody>
      </p:sp>
      <p:grpSp>
        <p:nvGrpSpPr>
          <p:cNvPr id="12" name="组合 11"/>
          <p:cNvGrpSpPr/>
          <p:nvPr/>
        </p:nvGrpSpPr>
        <p:grpSpPr>
          <a:xfrm>
            <a:off x="-676275" y="-812800"/>
            <a:ext cx="13439140" cy="2832100"/>
            <a:chOff x="-1065" y="-1280"/>
            <a:chExt cx="21164" cy="4460"/>
          </a:xfrm>
        </p:grpSpPr>
        <p:cxnSp>
          <p:nvCxnSpPr>
            <p:cNvPr id="13" name="直接连接符 12"/>
            <p:cNvCxnSpPr/>
            <p:nvPr/>
          </p:nvCxnSpPr>
          <p:spPr>
            <a:xfrm>
              <a:off x="3195" y="1121"/>
              <a:ext cx="15120" cy="39"/>
            </a:xfrm>
            <a:prstGeom prst="line">
              <a:avLst/>
            </a:prstGeom>
            <a:ln w="50800" cmpd="sng">
              <a:solidFill>
                <a:schemeClr val="accent2"/>
              </a:solidFill>
              <a:prstDash val="solid"/>
            </a:ln>
          </p:spPr>
          <p:style>
            <a:lnRef idx="1">
              <a:schemeClr val="accent1"/>
            </a:lnRef>
            <a:fillRef idx="0">
              <a:schemeClr val="accent1"/>
            </a:fillRef>
            <a:effectRef idx="0">
              <a:schemeClr val="accent1"/>
            </a:effectRef>
            <a:fontRef idx="minor">
              <a:schemeClr val="tx1"/>
            </a:fontRef>
          </p:style>
        </p:cxnSp>
        <p:sp>
          <p:nvSpPr>
            <p:cNvPr id="16" name="椭圆 15"/>
            <p:cNvSpPr/>
            <p:nvPr/>
          </p:nvSpPr>
          <p:spPr>
            <a:xfrm>
              <a:off x="1908" y="-440"/>
              <a:ext cx="2056" cy="1896"/>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7" name="椭圆 16"/>
            <p:cNvSpPr/>
            <p:nvPr/>
          </p:nvSpPr>
          <p:spPr>
            <a:xfrm>
              <a:off x="1333" y="897"/>
              <a:ext cx="2310" cy="2283"/>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8" name="椭圆 17"/>
            <p:cNvSpPr/>
            <p:nvPr/>
          </p:nvSpPr>
          <p:spPr>
            <a:xfrm>
              <a:off x="-1065" y="-1280"/>
              <a:ext cx="3645" cy="357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椭圆 18"/>
            <p:cNvSpPr/>
            <p:nvPr/>
          </p:nvSpPr>
          <p:spPr>
            <a:xfrm>
              <a:off x="17386" y="-860"/>
              <a:ext cx="2713" cy="273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20" name="矩形 19"/>
          <p:cNvSpPr/>
          <p:nvPr/>
        </p:nvSpPr>
        <p:spPr>
          <a:xfrm>
            <a:off x="1672590" y="115570"/>
            <a:ext cx="10036810" cy="579120"/>
          </a:xfrm>
          <a:prstGeom prst="rect">
            <a:avLst/>
          </a:prstGeom>
          <a:noFill/>
          <a:ln>
            <a:noFill/>
          </a:ln>
        </p:spPr>
        <p:txBody>
          <a:bodyPr wrap="square" rtlCol="0" anchor="t">
            <a:spAutoFit/>
          </a:bodyPr>
          <a:p>
            <a:pPr algn="ctr"/>
            <a:r>
              <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《音乐记号让歌声更动听》单元设计</a:t>
            </a:r>
            <a:endPar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endParaRPr>
          </a:p>
        </p:txBody>
      </p:sp>
      <p:sp>
        <p:nvSpPr>
          <p:cNvPr id="11" name="文本框 10"/>
          <p:cNvSpPr txBox="1"/>
          <p:nvPr/>
        </p:nvSpPr>
        <p:spPr>
          <a:xfrm>
            <a:off x="1432560" y="1079500"/>
            <a:ext cx="5426710" cy="579120"/>
          </a:xfrm>
          <a:prstGeom prst="rect">
            <a:avLst/>
          </a:prstGeom>
          <a:noFill/>
        </p:spPr>
        <p:txBody>
          <a:bodyPr wrap="square" rtlCol="0">
            <a:spAutoFit/>
          </a:bodyPr>
          <a:p>
            <a:pPr algn="l"/>
            <a:r>
              <a:rPr lang="zh-CN" altLang="en-US" sz="3200" b="1">
                <a:solidFill>
                  <a:schemeClr val="bg1"/>
                </a:solidFill>
                <a:latin typeface="楷体" panose="02010609060101010101" charset="-122"/>
                <a:ea typeface="楷体" panose="02010609060101010101" charset="-122"/>
              </a:rPr>
              <a:t>一、</a:t>
            </a:r>
            <a:r>
              <a:rPr lang="zh-CN" altLang="en-US" sz="3200" b="1">
                <a:latin typeface="楷体" panose="02010609060101010101" charset="-122"/>
                <a:ea typeface="楷体" panose="02010609060101010101" charset="-122"/>
              </a:rPr>
              <a:t>指导思想与理论依据</a:t>
            </a:r>
            <a:endParaRPr lang="zh-CN" altLang="en-US" sz="3200" b="1">
              <a:latin typeface="楷体" panose="02010609060101010101" charset="-122"/>
              <a:ea typeface="楷体" panose="02010609060101010101"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9" name="组合 8"/>
          <p:cNvGrpSpPr/>
          <p:nvPr/>
        </p:nvGrpSpPr>
        <p:grpSpPr>
          <a:xfrm>
            <a:off x="-676275" y="-812800"/>
            <a:ext cx="13438505" cy="2831465"/>
            <a:chOff x="-1065" y="-1280"/>
            <a:chExt cx="21163" cy="4459"/>
          </a:xfrm>
        </p:grpSpPr>
        <p:cxnSp>
          <p:nvCxnSpPr>
            <p:cNvPr id="8" name="直接连接符 7"/>
            <p:cNvCxnSpPr/>
            <p:nvPr/>
          </p:nvCxnSpPr>
          <p:spPr>
            <a:xfrm>
              <a:off x="3195" y="1385"/>
              <a:ext cx="15120" cy="39"/>
            </a:xfrm>
            <a:prstGeom prst="line">
              <a:avLst/>
            </a:prstGeom>
            <a:ln w="50800" cmpd="sng">
              <a:solidFill>
                <a:schemeClr val="accent2"/>
              </a:solidFill>
              <a:prstDash val="solid"/>
            </a:ln>
          </p:spPr>
          <p:style>
            <a:lnRef idx="1">
              <a:schemeClr val="accent1"/>
            </a:lnRef>
            <a:fillRef idx="0">
              <a:schemeClr val="accent1"/>
            </a:fillRef>
            <a:effectRef idx="0">
              <a:schemeClr val="accent1"/>
            </a:effectRef>
            <a:fontRef idx="minor">
              <a:schemeClr val="tx1"/>
            </a:fontRef>
          </p:style>
        </p:cxnSp>
        <p:sp>
          <p:nvSpPr>
            <p:cNvPr id="6" name="椭圆 5"/>
            <p:cNvSpPr/>
            <p:nvPr/>
          </p:nvSpPr>
          <p:spPr>
            <a:xfrm>
              <a:off x="1908" y="-440"/>
              <a:ext cx="2056" cy="1896"/>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椭圆 6"/>
            <p:cNvSpPr/>
            <p:nvPr/>
          </p:nvSpPr>
          <p:spPr>
            <a:xfrm>
              <a:off x="1333" y="897"/>
              <a:ext cx="2310" cy="2283"/>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椭圆 3"/>
            <p:cNvSpPr/>
            <p:nvPr/>
          </p:nvSpPr>
          <p:spPr>
            <a:xfrm>
              <a:off x="-1065" y="-1280"/>
              <a:ext cx="3645" cy="357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椭圆 4"/>
            <p:cNvSpPr/>
            <p:nvPr/>
          </p:nvSpPr>
          <p:spPr>
            <a:xfrm>
              <a:off x="17386" y="-860"/>
              <a:ext cx="2713" cy="273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10" name="矩形 9"/>
          <p:cNvSpPr/>
          <p:nvPr/>
        </p:nvSpPr>
        <p:spPr>
          <a:xfrm>
            <a:off x="1672590" y="115570"/>
            <a:ext cx="10036810" cy="701040"/>
          </a:xfrm>
          <a:prstGeom prst="rect">
            <a:avLst/>
          </a:prstGeom>
          <a:noFill/>
          <a:ln>
            <a:noFill/>
          </a:ln>
        </p:spPr>
        <p:txBody>
          <a:bodyPr wrap="square" rtlCol="0" anchor="t">
            <a:spAutoFit/>
          </a:bodyPr>
          <a:p>
            <a:pPr algn="ctr"/>
            <a:r>
              <a:rPr lang="zh-CN" altLang="en-US" sz="40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《音乐记号让歌声更动听》单元设计</a:t>
            </a:r>
            <a:endParaRPr lang="zh-CN" altLang="en-US" sz="40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endParaRPr>
          </a:p>
        </p:txBody>
      </p:sp>
      <p:sp>
        <p:nvSpPr>
          <p:cNvPr id="11" name="文本框 10"/>
          <p:cNvSpPr txBox="1"/>
          <p:nvPr/>
        </p:nvSpPr>
        <p:spPr>
          <a:xfrm>
            <a:off x="1432560" y="1079500"/>
            <a:ext cx="7432040" cy="579120"/>
          </a:xfrm>
          <a:prstGeom prst="rect">
            <a:avLst/>
          </a:prstGeom>
          <a:noFill/>
        </p:spPr>
        <p:txBody>
          <a:bodyPr wrap="square" rtlCol="0">
            <a:spAutoFit/>
          </a:bodyPr>
          <a:p>
            <a:pPr algn="l"/>
            <a:r>
              <a:rPr lang="zh-CN" altLang="en-US" sz="3200" b="1">
                <a:solidFill>
                  <a:schemeClr val="bg1"/>
                </a:solidFill>
                <a:latin typeface="楷体" panose="02010609060101010101" charset="-122"/>
                <a:ea typeface="楷体" panose="02010609060101010101" charset="-122"/>
                <a:sym typeface="+mn-ea"/>
              </a:rPr>
              <a:t>二、</a:t>
            </a:r>
            <a:r>
              <a:rPr lang="zh-CN" altLang="en-US" sz="3200" b="1">
                <a:latin typeface="楷体" panose="02010609060101010101" charset="-122"/>
                <a:ea typeface="楷体" panose="02010609060101010101" charset="-122"/>
                <a:sym typeface="+mn-ea"/>
              </a:rPr>
              <a:t>单元学习背景分析</a:t>
            </a:r>
            <a:r>
              <a:rPr lang="en-US" altLang="zh-CN" sz="3200" b="1">
                <a:latin typeface="楷体" panose="02010609060101010101" charset="-122"/>
                <a:ea typeface="楷体" panose="02010609060101010101" charset="-122"/>
                <a:sym typeface="+mn-ea"/>
              </a:rPr>
              <a:t>——</a:t>
            </a:r>
            <a:r>
              <a:rPr lang="zh-CN" altLang="en-US" sz="3200">
                <a:solidFill>
                  <a:srgbClr val="FF0000"/>
                </a:solidFill>
                <a:latin typeface="楷体" panose="02010609060101010101" charset="-122"/>
                <a:ea typeface="楷体" panose="02010609060101010101" charset="-122"/>
                <a:sym typeface="+mn-ea"/>
              </a:rPr>
              <a:t>1.学情分析</a:t>
            </a:r>
            <a:endParaRPr lang="zh-CN" altLang="en-US" sz="3200" b="1">
              <a:solidFill>
                <a:srgbClr val="FF0000"/>
              </a:solidFill>
              <a:latin typeface="楷体" panose="02010609060101010101" charset="-122"/>
              <a:ea typeface="楷体" panose="02010609060101010101" charset="-122"/>
              <a:sym typeface="+mn-ea"/>
            </a:endParaRPr>
          </a:p>
        </p:txBody>
      </p:sp>
      <p:sp>
        <p:nvSpPr>
          <p:cNvPr id="7177" name="AutoShape 2"/>
          <p:cNvSpPr/>
          <p:nvPr/>
        </p:nvSpPr>
        <p:spPr>
          <a:xfrm>
            <a:off x="529590" y="1800225"/>
            <a:ext cx="11188700" cy="4672330"/>
          </a:xfrm>
          <a:prstGeom prst="roundRect">
            <a:avLst>
              <a:gd name="adj" fmla="val 10329"/>
            </a:avLst>
          </a:prstGeom>
          <a:solidFill>
            <a:srgbClr val="FFFFFF">
              <a:alpha val="82999"/>
            </a:srgbClr>
          </a:solidFill>
          <a:ln w="57150" cap="rnd" cmpd="sng">
            <a:solidFill>
              <a:srgbClr val="FF6600"/>
            </a:solidFill>
            <a:prstDash val="sysDot"/>
            <a:miter/>
            <a:headEnd type="none" w="med" len="med"/>
            <a:tailEnd type="none" w="med" len="med"/>
          </a:ln>
        </p:spPr>
        <p:txBody>
          <a:bodyPr wrap="none" anchor="ctr"/>
          <a:p>
            <a:pPr lvl="0" indent="0" algn="just" fontAlgn="ctr"/>
            <a:endParaRPr lang="zh-CN" altLang="zh-CN" sz="2800">
              <a:solidFill>
                <a:srgbClr val="9933FF"/>
              </a:solidFill>
              <a:latin typeface="楷体_GB2312" pitchFamily="1" charset="-122"/>
              <a:ea typeface="楷体_GB2312" pitchFamily="1" charset="-122"/>
              <a:sym typeface="楷体_GB2312" pitchFamily="1" charset="-122"/>
            </a:endParaRPr>
          </a:p>
        </p:txBody>
      </p:sp>
      <p:sp>
        <p:nvSpPr>
          <p:cNvPr id="2" name="文本框 1"/>
          <p:cNvSpPr txBox="1"/>
          <p:nvPr/>
        </p:nvSpPr>
        <p:spPr>
          <a:xfrm>
            <a:off x="1021080" y="2019300"/>
            <a:ext cx="10364470" cy="3931920"/>
          </a:xfrm>
          <a:prstGeom prst="rect">
            <a:avLst/>
          </a:prstGeom>
          <a:noFill/>
        </p:spPr>
        <p:txBody>
          <a:bodyPr wrap="square" rtlCol="0">
            <a:spAutoFit/>
          </a:bodyPr>
          <a:p>
            <a:pPr algn="l">
              <a:lnSpc>
                <a:spcPct val="150000"/>
              </a:lnSpc>
            </a:pPr>
            <a:r>
              <a:rPr lang="zh-CN" altLang="en-US" sz="2400">
                <a:latin typeface="楷体" panose="02010609060101010101" charset="-122"/>
                <a:ea typeface="楷体" panose="02010609060101010101" charset="-122"/>
              </a:rPr>
              <a:t>1.学情分析</a:t>
            </a:r>
            <a:endParaRPr lang="zh-CN" altLang="en-US" sz="2400">
              <a:latin typeface="楷体" panose="02010609060101010101" charset="-122"/>
              <a:ea typeface="楷体" panose="02010609060101010101" charset="-122"/>
            </a:endParaRPr>
          </a:p>
          <a:p>
            <a:pPr algn="l">
              <a:lnSpc>
                <a:spcPct val="150000"/>
              </a:lnSpc>
            </a:pPr>
            <a:r>
              <a:rPr lang="zh-CN" altLang="en-US" sz="2400">
                <a:latin typeface="楷体" panose="02010609060101010101" charset="-122"/>
                <a:ea typeface="楷体" panose="02010609060101010101" charset="-122"/>
              </a:rPr>
              <a:t>    六年级的学生生正处在具象思维的发展阶段，他们对音乐的表现有着强烈的好奇心和探索欲。在前期的学习中，已经有了比较丰富的听赏、歌唱、律动和合作的经验，在表现音乐作品方面，能够根据音乐记号的要求较高水平的表现出来。但是在前期的学习中，没有系统的根据音乐的情绪、节拍、表情记号等要素进行艺术分析和表现创编的经验，对音乐的表达仅仅停留在</a:t>
            </a:r>
            <a:r>
              <a:rPr lang="zh-CN" altLang="en-US" sz="2400">
                <a:solidFill>
                  <a:srgbClr val="FF0000"/>
                </a:solidFill>
                <a:latin typeface="楷体" panose="02010609060101010101" charset="-122"/>
                <a:ea typeface="楷体" panose="02010609060101010101" charset="-122"/>
              </a:rPr>
              <a:t>“按要求表现”</a:t>
            </a:r>
            <a:r>
              <a:rPr lang="zh-CN" altLang="en-US" sz="2400">
                <a:latin typeface="楷体" panose="02010609060101010101" charset="-122"/>
                <a:ea typeface="楷体" panose="02010609060101010101" charset="-122"/>
              </a:rPr>
              <a:t>，未能达到</a:t>
            </a:r>
            <a:r>
              <a:rPr lang="zh-CN" altLang="en-US" sz="2400">
                <a:solidFill>
                  <a:srgbClr val="FF0000"/>
                </a:solidFill>
                <a:latin typeface="楷体" panose="02010609060101010101" charset="-122"/>
                <a:ea typeface="楷体" panose="02010609060101010101" charset="-122"/>
              </a:rPr>
              <a:t>“理解主动表现”</a:t>
            </a:r>
            <a:r>
              <a:rPr lang="zh-CN" altLang="en-US" sz="2400">
                <a:latin typeface="楷体" panose="02010609060101010101" charset="-122"/>
                <a:ea typeface="楷体" panose="02010609060101010101" charset="-122"/>
              </a:rPr>
              <a:t>。</a:t>
            </a:r>
            <a:endParaRPr lang="zh-CN" altLang="en-US" sz="2400">
              <a:latin typeface="楷体" panose="02010609060101010101" charset="-122"/>
              <a:ea typeface="楷体" panose="02010609060101010101"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3" name="组合 2"/>
          <p:cNvGrpSpPr/>
          <p:nvPr/>
        </p:nvGrpSpPr>
        <p:grpSpPr>
          <a:xfrm>
            <a:off x="-676275" y="-812800"/>
            <a:ext cx="13439140" cy="2832100"/>
            <a:chOff x="-1065" y="-1280"/>
            <a:chExt cx="21164" cy="4460"/>
          </a:xfrm>
        </p:grpSpPr>
        <p:cxnSp>
          <p:nvCxnSpPr>
            <p:cNvPr id="12" name="直接连接符 11"/>
            <p:cNvCxnSpPr/>
            <p:nvPr/>
          </p:nvCxnSpPr>
          <p:spPr>
            <a:xfrm>
              <a:off x="3195" y="1121"/>
              <a:ext cx="15120" cy="39"/>
            </a:xfrm>
            <a:prstGeom prst="line">
              <a:avLst/>
            </a:prstGeom>
            <a:ln w="50800" cmpd="sng">
              <a:solidFill>
                <a:schemeClr val="accent2"/>
              </a:solidFill>
              <a:prstDash val="solid"/>
            </a:ln>
          </p:spPr>
          <p:style>
            <a:lnRef idx="1">
              <a:schemeClr val="accent1"/>
            </a:lnRef>
            <a:fillRef idx="0">
              <a:schemeClr val="accent1"/>
            </a:fillRef>
            <a:effectRef idx="0">
              <a:schemeClr val="accent1"/>
            </a:effectRef>
            <a:fontRef idx="minor">
              <a:schemeClr val="tx1"/>
            </a:fontRef>
          </p:style>
        </p:cxnSp>
        <p:sp>
          <p:nvSpPr>
            <p:cNvPr id="13" name="椭圆 12"/>
            <p:cNvSpPr/>
            <p:nvPr/>
          </p:nvSpPr>
          <p:spPr>
            <a:xfrm>
              <a:off x="1908" y="-440"/>
              <a:ext cx="2056" cy="1896"/>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4" name="椭圆 13"/>
            <p:cNvSpPr/>
            <p:nvPr/>
          </p:nvSpPr>
          <p:spPr>
            <a:xfrm>
              <a:off x="1333" y="897"/>
              <a:ext cx="2310" cy="2283"/>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椭圆 14"/>
            <p:cNvSpPr/>
            <p:nvPr/>
          </p:nvSpPr>
          <p:spPr>
            <a:xfrm>
              <a:off x="-1065" y="-1280"/>
              <a:ext cx="3645" cy="357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6" name="椭圆 15"/>
            <p:cNvSpPr/>
            <p:nvPr/>
          </p:nvSpPr>
          <p:spPr>
            <a:xfrm>
              <a:off x="17386" y="-860"/>
              <a:ext cx="2713" cy="273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7177" name="AutoShape 2"/>
          <p:cNvSpPr/>
          <p:nvPr/>
        </p:nvSpPr>
        <p:spPr>
          <a:xfrm>
            <a:off x="529590" y="1457960"/>
            <a:ext cx="11188700" cy="5014595"/>
          </a:xfrm>
          <a:prstGeom prst="roundRect">
            <a:avLst>
              <a:gd name="adj" fmla="val 10329"/>
            </a:avLst>
          </a:prstGeom>
          <a:solidFill>
            <a:srgbClr val="FFFFFF">
              <a:alpha val="82999"/>
            </a:srgbClr>
          </a:solidFill>
          <a:ln w="57150" cap="rnd" cmpd="sng">
            <a:solidFill>
              <a:srgbClr val="FF6600"/>
            </a:solidFill>
            <a:prstDash val="sysDot"/>
            <a:miter/>
            <a:headEnd type="none" w="med" len="med"/>
            <a:tailEnd type="none" w="med" len="med"/>
          </a:ln>
        </p:spPr>
        <p:txBody>
          <a:bodyPr wrap="none" anchor="ctr"/>
          <a:p>
            <a:pPr lvl="0" indent="0" algn="just" fontAlgn="ctr"/>
            <a:endParaRPr lang="zh-CN" altLang="zh-CN" sz="2800">
              <a:solidFill>
                <a:srgbClr val="9933FF"/>
              </a:solidFill>
              <a:latin typeface="楷体_GB2312" pitchFamily="1" charset="-122"/>
              <a:ea typeface="楷体_GB2312" pitchFamily="1" charset="-122"/>
              <a:sym typeface="楷体_GB2312" pitchFamily="1" charset="-122"/>
            </a:endParaRPr>
          </a:p>
        </p:txBody>
      </p:sp>
      <p:graphicFrame>
        <p:nvGraphicFramePr>
          <p:cNvPr id="0" name="表格 -1"/>
          <p:cNvGraphicFramePr/>
          <p:nvPr/>
        </p:nvGraphicFramePr>
        <p:xfrm>
          <a:off x="644525" y="1856740"/>
          <a:ext cx="10842625" cy="4419600"/>
        </p:xfrm>
        <a:graphic>
          <a:graphicData uri="http://schemas.openxmlformats.org/drawingml/2006/table">
            <a:tbl>
              <a:tblPr firstRow="1" bandRow="1">
                <a:tableStyleId>{5940675A-B579-460E-94D1-54222C63F5DA}</a:tableStyleId>
              </a:tblPr>
              <a:tblGrid>
                <a:gridCol w="1654810"/>
                <a:gridCol w="2349500"/>
                <a:gridCol w="4042410"/>
                <a:gridCol w="2795905"/>
              </a:tblGrid>
              <a:tr h="304800">
                <a:tc>
                  <a:txBody>
                    <a:bodyPr/>
                    <a:p>
                      <a:pPr marL="0" indent="0" algn="ctr">
                        <a:buNone/>
                      </a:pPr>
                      <a:r>
                        <a:rPr lang="zh-CN" altLang="en-US" sz="2000" b="0" u="none">
                          <a:latin typeface="楷体" panose="02010609060101010101" charset="-122"/>
                          <a:ea typeface="楷体" panose="02010609060101010101" charset="-122"/>
                          <a:cs typeface="宋体" panose="02010600030101010101" pitchFamily="2" charset="-122"/>
                        </a:rPr>
                        <a:t>课时</a:t>
                      </a:r>
                      <a:endParaRPr lang="zh-CN" altLang="en-US" sz="2000" b="0" u="none">
                        <a:latin typeface="楷体" panose="02010609060101010101" charset="-122"/>
                        <a:ea typeface="楷体" panose="02010609060101010101" charset="-122"/>
                        <a:cs typeface="宋体" panose="02010600030101010101" pitchFamily="2" charset="-122"/>
                      </a:endParaRPr>
                    </a:p>
                  </a:txBody>
                  <a:tcPr marL="0" marR="0" marT="0" marB="1"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ctr">
                        <a:buNone/>
                      </a:pPr>
                      <a:r>
                        <a:rPr lang="zh-CN" altLang="en-US" sz="2000" b="0" u="none">
                          <a:latin typeface="楷体" panose="02010609060101010101" charset="-122"/>
                          <a:ea typeface="楷体" panose="02010609060101010101" charset="-122"/>
                          <a:cs typeface="宋体" panose="02010600030101010101" pitchFamily="2" charset="-122"/>
                        </a:rPr>
                        <a:t>学习内容</a:t>
                      </a:r>
                      <a:endParaRPr lang="zh-CN" altLang="en-US" sz="2000" b="0" u="none">
                        <a:latin typeface="楷体" panose="02010609060101010101" charset="-122"/>
                        <a:ea typeface="楷体" panose="02010609060101010101" charset="-122"/>
                        <a:cs typeface="宋体" panose="02010600030101010101" pitchFamily="2" charset="-122"/>
                      </a:endParaRPr>
                    </a:p>
                  </a:txBody>
                  <a:tcPr marL="0" marR="0" marT="0" marB="1" vert="horz"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ctr">
                        <a:buNone/>
                      </a:pPr>
                      <a:r>
                        <a:rPr lang="zh-CN" altLang="en-US" sz="2000" b="0" u="none">
                          <a:latin typeface="楷体" panose="02010609060101010101" charset="-122"/>
                          <a:ea typeface="楷体" panose="02010609060101010101" charset="-122"/>
                          <a:cs typeface="宋体" panose="02010600030101010101" pitchFamily="2" charset="-122"/>
                        </a:rPr>
                        <a:t>素养进阶</a:t>
                      </a:r>
                      <a:endParaRPr lang="zh-CN" altLang="en-US" sz="2000" b="0" u="none">
                        <a:latin typeface="楷体" panose="02010609060101010101" charset="-122"/>
                        <a:ea typeface="楷体" panose="02010609060101010101" charset="-122"/>
                        <a:cs typeface="宋体" panose="02010600030101010101" pitchFamily="2" charset="-122"/>
                      </a:endParaRPr>
                    </a:p>
                  </a:txBody>
                  <a:tcPr marL="0" marR="0" marT="0" marB="1" vert="horz"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ctr">
                        <a:buNone/>
                      </a:pPr>
                      <a:r>
                        <a:rPr lang="zh-CN" altLang="en-US" sz="2000" b="0" u="none">
                          <a:latin typeface="楷体" panose="02010609060101010101" charset="-122"/>
                          <a:ea typeface="楷体" panose="02010609060101010101" charset="-122"/>
                          <a:cs typeface="宋体" panose="02010600030101010101" pitchFamily="2" charset="-122"/>
                        </a:rPr>
                        <a:t>学业要求</a:t>
                      </a:r>
                      <a:endParaRPr lang="zh-CN" altLang="en-US" sz="2000" b="0" u="none">
                        <a:latin typeface="楷体" panose="02010609060101010101" charset="-122"/>
                        <a:ea typeface="楷体" panose="02010609060101010101" charset="-122"/>
                        <a:cs typeface="宋体" panose="02010600030101010101" pitchFamily="2" charset="-122"/>
                      </a:endParaRPr>
                    </a:p>
                  </a:txBody>
                  <a:tcPr marL="0" marR="0" marT="0" marB="1" vert="horz"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937260">
                <a:tc>
                  <a:txBody>
                    <a:bodyPr/>
                    <a:p>
                      <a:pPr marL="0" indent="0" algn="ctr">
                        <a:buNone/>
                      </a:pPr>
                      <a:r>
                        <a:rPr lang="zh-CN" altLang="en-US" sz="1800" b="0" u="none">
                          <a:latin typeface="楷体" panose="02010609060101010101" charset="-122"/>
                          <a:ea typeface="楷体" panose="02010609060101010101" charset="-122"/>
                          <a:cs typeface="宋体" panose="02010600030101010101" pitchFamily="2" charset="-122"/>
                        </a:rPr>
                        <a:t>第一课时</a:t>
                      </a:r>
                      <a:endParaRPr lang="zh-CN" altLang="en-US" sz="1800" b="0" u="none">
                        <a:latin typeface="楷体" panose="02010609060101010101" charset="-122"/>
                        <a:ea typeface="楷体" panose="02010609060101010101" charset="-122"/>
                        <a:cs typeface="宋体" panose="02010600030101010101" pitchFamily="2" charset="-122"/>
                      </a:endParaRPr>
                    </a:p>
                    <a:p>
                      <a:pPr marL="0" indent="0" algn="ctr">
                        <a:buNone/>
                      </a:pPr>
                      <a:r>
                        <a:rPr lang="zh-CN" altLang="en-US" sz="1800" b="0" u="none">
                          <a:latin typeface="楷体" panose="02010609060101010101" charset="-122"/>
                          <a:ea typeface="楷体" panose="02010609060101010101" charset="-122"/>
                          <a:cs typeface="宋体" panose="02010600030101010101" pitchFamily="2" charset="-122"/>
                        </a:rPr>
                        <a:t>调皮的波音记号</a:t>
                      </a:r>
                      <a:endParaRPr lang="zh-CN" altLang="en-US" sz="1800" b="0" u="none">
                        <a:latin typeface="楷体" panose="02010609060101010101" charset="-122"/>
                        <a:ea typeface="楷体" panose="02010609060101010101" charset="-122"/>
                        <a:cs typeface="宋体" panose="02010600030101010101" pitchFamily="2" charset="-122"/>
                      </a:endParaRPr>
                    </a:p>
                  </a:txBody>
                  <a:tcPr marL="0" marR="0" marT="0" marB="1"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ctr">
                        <a:buNone/>
                      </a:pPr>
                      <a:r>
                        <a:rPr lang="zh-CN" altLang="en-US" sz="1800" b="0" u="none">
                          <a:latin typeface="楷体" panose="02010609060101010101" charset="-122"/>
                          <a:ea typeface="楷体" panose="02010609060101010101" charset="-122"/>
                          <a:cs typeface="宋体" panose="02010600030101010101" pitchFamily="2" charset="-122"/>
                        </a:rPr>
                        <a:t>演唱</a:t>
                      </a:r>
                      <a:r>
                        <a:rPr lang="en-US" altLang="zh-CN" sz="1800" b="0" u="none">
                          <a:latin typeface="楷体" panose="02010609060101010101" charset="-122"/>
                          <a:ea typeface="楷体" panose="02010609060101010101" charset="-122"/>
                          <a:cs typeface="宋体" panose="02010600030101010101" pitchFamily="2" charset="-122"/>
                        </a:rPr>
                        <a:t>《</a:t>
                      </a:r>
                      <a:r>
                        <a:rPr lang="zh-CN" altLang="en-US" sz="1800" b="0" u="none">
                          <a:latin typeface="楷体" panose="02010609060101010101" charset="-122"/>
                          <a:ea typeface="楷体" panose="02010609060101010101" charset="-122"/>
                          <a:cs typeface="宋体" panose="02010600030101010101" pitchFamily="2" charset="-122"/>
                        </a:rPr>
                        <a:t>蓝色的雅德朗</a:t>
                      </a:r>
                      <a:r>
                        <a:rPr lang="en-US" altLang="zh-CN" sz="1800" b="0" u="none">
                          <a:latin typeface="楷体" panose="02010609060101010101" charset="-122"/>
                          <a:ea typeface="楷体" panose="02010609060101010101" charset="-122"/>
                          <a:cs typeface="宋体" panose="02010600030101010101" pitchFamily="2" charset="-122"/>
                        </a:rPr>
                        <a:t>》</a:t>
                      </a:r>
                      <a:r>
                        <a:rPr lang="zh-CN" altLang="en-US" sz="1800" b="0" u="none">
                          <a:latin typeface="楷体" panose="02010609060101010101" charset="-122"/>
                          <a:ea typeface="楷体" panose="02010609060101010101" charset="-122"/>
                          <a:cs typeface="宋体" panose="02010600030101010101" pitchFamily="2" charset="-122"/>
                        </a:rPr>
                        <a:t>演唱</a:t>
                      </a:r>
                      <a:r>
                        <a:rPr lang="en-US" altLang="zh-CN" sz="1800" b="0" u="none">
                          <a:latin typeface="楷体" panose="02010609060101010101" charset="-122"/>
                          <a:ea typeface="楷体" panose="02010609060101010101" charset="-122"/>
                          <a:cs typeface="宋体" panose="02010600030101010101" pitchFamily="2" charset="-122"/>
                        </a:rPr>
                        <a:t>《</a:t>
                      </a:r>
                      <a:r>
                        <a:rPr lang="zh-CN" altLang="en-US" sz="1800" b="0" u="none">
                          <a:latin typeface="楷体" panose="02010609060101010101" charset="-122"/>
                          <a:ea typeface="楷体" panose="02010609060101010101" charset="-122"/>
                          <a:cs typeface="宋体" panose="02010600030101010101" pitchFamily="2" charset="-122"/>
                        </a:rPr>
                        <a:t>龙里格龙</a:t>
                      </a:r>
                      <a:r>
                        <a:rPr lang="en-US" altLang="zh-CN" sz="1800" b="0" u="none">
                          <a:latin typeface="楷体" panose="02010609060101010101" charset="-122"/>
                          <a:ea typeface="楷体" panose="02010609060101010101" charset="-122"/>
                          <a:cs typeface="宋体" panose="02010600030101010101" pitchFamily="2" charset="-122"/>
                        </a:rPr>
                        <a:t>》 </a:t>
                      </a:r>
                      <a:endParaRPr lang="en-US" altLang="zh-CN" sz="1800" b="0" u="none">
                        <a:latin typeface="楷体" panose="02010609060101010101" charset="-122"/>
                        <a:ea typeface="楷体" panose="02010609060101010101" charset="-122"/>
                        <a:cs typeface="宋体" panose="02010600030101010101" pitchFamily="2" charset="-122"/>
                      </a:endParaRPr>
                    </a:p>
                  </a:txBody>
                  <a:tcPr marL="0" marR="0" marT="0" marB="1" vert="horz" anchor="ctr" anchorCtr="0">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l">
                        <a:buNone/>
                      </a:pPr>
                      <a:r>
                        <a:rPr lang="zh-CN" altLang="en-US" sz="1800" b="0" u="none">
                          <a:solidFill>
                            <a:srgbClr val="FF0000"/>
                          </a:solidFill>
                          <a:latin typeface="楷体" panose="02010609060101010101" charset="-122"/>
                          <a:ea typeface="楷体" panose="02010609060101010101" charset="-122"/>
                          <a:cs typeface="宋体" panose="02010600030101010101" pitchFamily="2" charset="-122"/>
                        </a:rPr>
                        <a:t>音乐记号初体验</a:t>
                      </a:r>
                      <a:r>
                        <a:rPr lang="zh-CN" altLang="en-US" sz="1800" b="0" u="none">
                          <a:latin typeface="楷体" panose="02010609060101010101" charset="-122"/>
                          <a:ea typeface="楷体" panose="02010609060101010101" charset="-122"/>
                          <a:cs typeface="宋体" panose="02010600030101010101" pitchFamily="2" charset="-122"/>
                        </a:rPr>
                        <a:t>，在中外两首作品中，</a:t>
                      </a:r>
                      <a:r>
                        <a:rPr lang="zh-CN" altLang="en-US" sz="1800" b="0" u="none">
                          <a:solidFill>
                            <a:srgbClr val="FF0000"/>
                          </a:solidFill>
                          <a:latin typeface="楷体" panose="02010609060101010101" charset="-122"/>
                          <a:ea typeface="楷体" panose="02010609060101010101" charset="-122"/>
                          <a:cs typeface="宋体" panose="02010600030101010101" pitchFamily="2" charset="-122"/>
                        </a:rPr>
                        <a:t>初步感受</a:t>
                      </a:r>
                      <a:r>
                        <a:rPr lang="zh-CN" altLang="en-US" sz="1800" b="0" u="none">
                          <a:latin typeface="楷体" panose="02010609060101010101" charset="-122"/>
                          <a:ea typeface="楷体" panose="02010609060101010101" charset="-122"/>
                          <a:cs typeface="宋体" panose="02010600030101010101" pitchFamily="2" charset="-122"/>
                        </a:rPr>
                        <a:t>波音记号带来了情绪变化，对不同风格的音乐作品中加入相同音乐记号表现出的风格有</a:t>
                      </a:r>
                      <a:r>
                        <a:rPr lang="zh-CN" altLang="en-US" sz="1800" b="0" u="none">
                          <a:solidFill>
                            <a:srgbClr val="FF0000"/>
                          </a:solidFill>
                          <a:latin typeface="楷体" panose="02010609060101010101" charset="-122"/>
                          <a:ea typeface="楷体" panose="02010609060101010101" charset="-122"/>
                          <a:cs typeface="宋体" panose="02010600030101010101" pitchFamily="2" charset="-122"/>
                        </a:rPr>
                        <a:t>初步了解</a:t>
                      </a:r>
                      <a:r>
                        <a:rPr lang="zh-CN" altLang="en-US" sz="1800" b="0" u="none">
                          <a:latin typeface="楷体" panose="02010609060101010101" charset="-122"/>
                          <a:ea typeface="楷体" panose="02010609060101010101" charset="-122"/>
                          <a:cs typeface="宋体" panose="02010600030101010101" pitchFamily="2" charset="-122"/>
                        </a:rPr>
                        <a:t>。</a:t>
                      </a:r>
                      <a:endParaRPr lang="zh-CN" altLang="en-US" sz="1800" b="0" u="none">
                        <a:latin typeface="楷体" panose="02010609060101010101" charset="-122"/>
                        <a:ea typeface="楷体" panose="02010609060101010101" charset="-122"/>
                        <a:cs typeface="宋体" panose="02010600030101010101" pitchFamily="2" charset="-122"/>
                      </a:endParaRPr>
                    </a:p>
                  </a:txBody>
                  <a:tcPr marL="0" marR="0" marT="0" marB="1" vert="horz" anchor="ctr" anchorCtr="0">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3">
                  <a:txBody>
                    <a:bodyPr/>
                    <a:p>
                      <a:pPr marL="0" indent="0" algn="l">
                        <a:buNone/>
                      </a:pPr>
                      <a:r>
                        <a:rPr lang="zh-CN" altLang="en-US" sz="1800" b="1" u="none">
                          <a:latin typeface="楷体" panose="02010609060101010101" charset="-122"/>
                          <a:ea typeface="楷体" panose="02010609060101010101" charset="-122"/>
                          <a:cs typeface="宋体" panose="02010600030101010101" pitchFamily="2" charset="-122"/>
                        </a:rPr>
                        <a:t>听赏与评述：</a:t>
                      </a:r>
                      <a:r>
                        <a:rPr lang="zh-CN" altLang="en-US" sz="1800" b="0" u="none">
                          <a:latin typeface="楷体" panose="02010609060101010101" charset="-122"/>
                          <a:ea typeface="楷体" panose="02010609060101010101" charset="-122"/>
                          <a:cs typeface="宋体" panose="02010600030101010101" pitchFamily="2" charset="-122"/>
                        </a:rPr>
                        <a:t>欣赏中外优秀的艺术歌曲，在歌曲中感受音乐表情记号带来的音乐演唱的变化和音乐情感的丰富。</a:t>
                      </a:r>
                      <a:endParaRPr lang="zh-CN" altLang="en-US" sz="1800" b="0" u="none">
                        <a:latin typeface="楷体" panose="02010609060101010101" charset="-122"/>
                        <a:ea typeface="楷体" panose="02010609060101010101" charset="-122"/>
                        <a:cs typeface="宋体" panose="02010600030101010101" pitchFamily="2" charset="-122"/>
                      </a:endParaRPr>
                    </a:p>
                    <a:p>
                      <a:pPr marL="0" indent="0" algn="l">
                        <a:buNone/>
                      </a:pPr>
                      <a:r>
                        <a:rPr lang="zh-CN" altLang="en-US" sz="1800" b="1" u="none">
                          <a:latin typeface="楷体" panose="02010609060101010101" charset="-122"/>
                          <a:ea typeface="楷体" panose="02010609060101010101" charset="-122"/>
                          <a:cs typeface="宋体" panose="02010600030101010101" pitchFamily="2" charset="-122"/>
                        </a:rPr>
                        <a:t>独唱与合作演唱：</a:t>
                      </a:r>
                      <a:r>
                        <a:rPr lang="zh-CN" altLang="en-US" sz="1800" b="0" u="none">
                          <a:latin typeface="楷体" panose="02010609060101010101" charset="-122"/>
                          <a:ea typeface="楷体" panose="02010609060101010101" charset="-122"/>
                          <a:cs typeface="宋体" panose="02010600030101010101" pitchFamily="2" charset="-122"/>
                        </a:rPr>
                        <a:t>在演唱中，提高学生的规则意识与合作能力，并提升学生音乐表情记号的感知和表现能力。</a:t>
                      </a:r>
                      <a:endParaRPr lang="zh-CN" altLang="en-US" sz="1800" b="0" u="none">
                        <a:latin typeface="楷体" panose="02010609060101010101" charset="-122"/>
                        <a:ea typeface="楷体" panose="02010609060101010101" charset="-122"/>
                        <a:cs typeface="宋体" panose="02010600030101010101" pitchFamily="2" charset="-122"/>
                      </a:endParaRPr>
                    </a:p>
                    <a:p>
                      <a:pPr marL="0" indent="0" algn="l">
                        <a:buNone/>
                      </a:pPr>
                      <a:r>
                        <a:rPr lang="zh-CN" altLang="en-US" sz="1800" b="1" u="none">
                          <a:latin typeface="楷体" panose="02010609060101010101" charset="-122"/>
                          <a:ea typeface="楷体" panose="02010609060101010101" charset="-122"/>
                          <a:cs typeface="宋体" panose="02010600030101010101" pitchFamily="2" charset="-122"/>
                        </a:rPr>
                        <a:t>创编与展示：</a:t>
                      </a:r>
                      <a:r>
                        <a:rPr lang="zh-CN" altLang="en-US" sz="1800" b="0" u="none">
                          <a:latin typeface="楷体" panose="02010609060101010101" charset="-122"/>
                          <a:ea typeface="楷体" panose="02010609060101010101" charset="-122"/>
                          <a:cs typeface="宋体" panose="02010600030101010101" pitchFamily="2" charset="-122"/>
                        </a:rPr>
                        <a:t>根据已有的音乐表情记号的相关知识和情绪体验，结合歌曲</a:t>
                      </a:r>
                      <a:r>
                        <a:rPr lang="en-US" altLang="zh-CN" sz="1800" b="0" u="none">
                          <a:latin typeface="楷体" panose="02010609060101010101" charset="-122"/>
                          <a:ea typeface="楷体" panose="02010609060101010101" charset="-122"/>
                          <a:cs typeface="宋体" panose="02010600030101010101" pitchFamily="2" charset="-122"/>
                        </a:rPr>
                        <a:t>《</a:t>
                      </a:r>
                      <a:r>
                        <a:rPr lang="zh-CN" altLang="en-US" sz="1800" b="0" u="none">
                          <a:latin typeface="楷体" panose="02010609060101010101" charset="-122"/>
                          <a:ea typeface="楷体" panose="02010609060101010101" charset="-122"/>
                          <a:cs typeface="宋体" panose="02010600030101010101" pitchFamily="2" charset="-122"/>
                        </a:rPr>
                        <a:t>美丽的村庄</a:t>
                      </a:r>
                      <a:r>
                        <a:rPr lang="en-US" altLang="zh-CN" sz="1800" b="0" u="none">
                          <a:latin typeface="楷体" panose="02010609060101010101" charset="-122"/>
                          <a:ea typeface="楷体" panose="02010609060101010101" charset="-122"/>
                          <a:cs typeface="宋体" panose="02010600030101010101" pitchFamily="2" charset="-122"/>
                        </a:rPr>
                        <a:t>》</a:t>
                      </a:r>
                      <a:r>
                        <a:rPr lang="zh-CN" altLang="en-US" sz="1800" b="0" u="none">
                          <a:latin typeface="楷体" panose="02010609060101010101" charset="-122"/>
                          <a:ea typeface="楷体" panose="02010609060101010101" charset="-122"/>
                          <a:cs typeface="宋体" panose="02010600030101010101" pitchFamily="2" charset="-122"/>
                        </a:rPr>
                        <a:t>的音乐风格特点进行音乐表情记号的创编。</a:t>
                      </a:r>
                      <a:endParaRPr lang="zh-CN" altLang="en-US" sz="1800" b="0" u="none">
                        <a:latin typeface="楷体" panose="02010609060101010101" charset="-122"/>
                        <a:ea typeface="楷体" panose="02010609060101010101" charset="-122"/>
                        <a:cs typeface="宋体" panose="02010600030101010101" pitchFamily="2" charset="-122"/>
                      </a:endParaRPr>
                    </a:p>
                  </a:txBody>
                  <a:tcPr marL="0" marR="0" marT="0" marB="1" vert="horz" anchor="ctr" anchorCtr="0">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9525" cap="flat" cmpd="sng">
                      <a:solidFill>
                        <a:srgbClr val="000000"/>
                      </a:solidFill>
                      <a:prstDash val="solid"/>
                      <a:headEnd type="none" w="med" len="med"/>
                      <a:tailEnd type="none" w="med" len="med"/>
                    </a:lnB>
                    <a:lnTlToBr>
                      <a:noFill/>
                    </a:lnTlToBr>
                    <a:lnBlToTr>
                      <a:noFill/>
                    </a:lnBlToTr>
                    <a:noFill/>
                  </a:tcPr>
                </a:tc>
              </a:tr>
              <a:tr h="1172210">
                <a:tc>
                  <a:txBody>
                    <a:bodyPr/>
                    <a:p>
                      <a:pPr marL="0" indent="0" algn="ctr">
                        <a:buNone/>
                      </a:pPr>
                      <a:r>
                        <a:rPr lang="zh-CN" altLang="en-US" sz="1800" b="0" u="none">
                          <a:latin typeface="楷体" panose="02010609060101010101" charset="-122"/>
                          <a:ea typeface="楷体" panose="02010609060101010101" charset="-122"/>
                          <a:cs typeface="宋体" panose="02010600030101010101" pitchFamily="2" charset="-122"/>
                        </a:rPr>
                        <a:t>第二课时</a:t>
                      </a:r>
                      <a:endParaRPr lang="zh-CN" altLang="en-US" sz="1800" b="0" u="none">
                        <a:latin typeface="楷体" panose="02010609060101010101" charset="-122"/>
                        <a:ea typeface="楷体" panose="02010609060101010101" charset="-122"/>
                        <a:cs typeface="宋体" panose="02010600030101010101" pitchFamily="2" charset="-122"/>
                      </a:endParaRPr>
                    </a:p>
                    <a:p>
                      <a:pPr marL="0" indent="0" algn="ctr">
                        <a:buNone/>
                      </a:pPr>
                      <a:r>
                        <a:rPr lang="zh-CN" altLang="en-US" sz="1800" b="0" u="none">
                          <a:latin typeface="楷体" panose="02010609060101010101" charset="-122"/>
                          <a:ea typeface="楷体" panose="02010609060101010101" charset="-122"/>
                          <a:cs typeface="宋体" panose="02010600030101010101" pitchFamily="2" charset="-122"/>
                        </a:rPr>
                        <a:t>连绵的延音记号</a:t>
                      </a:r>
                      <a:endParaRPr lang="zh-CN" altLang="en-US" sz="1800" b="0" u="none">
                        <a:latin typeface="楷体" panose="02010609060101010101" charset="-122"/>
                        <a:ea typeface="楷体" panose="02010609060101010101" charset="-122"/>
                        <a:cs typeface="宋体" panose="02010600030101010101" pitchFamily="2" charset="-122"/>
                      </a:endParaRPr>
                    </a:p>
                  </a:txBody>
                  <a:tcPr marL="0" marR="0" marT="0" marB="1"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ctr">
                        <a:buNone/>
                      </a:pPr>
                      <a:r>
                        <a:rPr lang="zh-CN" altLang="en-US" sz="1800" b="0" u="none">
                          <a:latin typeface="楷体" panose="02010609060101010101" charset="-122"/>
                          <a:ea typeface="楷体" panose="02010609060101010101" charset="-122"/>
                          <a:cs typeface="宋体" panose="02010600030101010101" pitchFamily="2" charset="-122"/>
                        </a:rPr>
                        <a:t>演唱</a:t>
                      </a:r>
                      <a:r>
                        <a:rPr lang="en-US" altLang="zh-CN" sz="1800" b="0" u="none">
                          <a:latin typeface="楷体" panose="02010609060101010101" charset="-122"/>
                          <a:ea typeface="楷体" panose="02010609060101010101" charset="-122"/>
                          <a:cs typeface="宋体" panose="02010600030101010101" pitchFamily="2" charset="-122"/>
                        </a:rPr>
                        <a:t>《</a:t>
                      </a:r>
                      <a:r>
                        <a:rPr lang="zh-CN" altLang="en-US" sz="1800" b="0" u="none">
                          <a:latin typeface="楷体" panose="02010609060101010101" charset="-122"/>
                          <a:ea typeface="楷体" panose="02010609060101010101" charset="-122"/>
                          <a:cs typeface="宋体" panose="02010600030101010101" pitchFamily="2" charset="-122"/>
                        </a:rPr>
                        <a:t>故乡</a:t>
                      </a:r>
                      <a:r>
                        <a:rPr lang="en-US" altLang="zh-CN" sz="1800" b="0" u="none">
                          <a:latin typeface="楷体" panose="02010609060101010101" charset="-122"/>
                          <a:ea typeface="楷体" panose="02010609060101010101" charset="-122"/>
                          <a:cs typeface="宋体" panose="02010600030101010101" pitchFamily="2" charset="-122"/>
                        </a:rPr>
                        <a:t>》</a:t>
                      </a:r>
                      <a:endParaRPr lang="en-US" altLang="zh-CN" sz="1800" b="0" u="none">
                        <a:latin typeface="楷体" panose="02010609060101010101" charset="-122"/>
                        <a:ea typeface="楷体" panose="02010609060101010101" charset="-122"/>
                        <a:cs typeface="宋体" panose="02010600030101010101" pitchFamily="2" charset="-122"/>
                      </a:endParaRPr>
                    </a:p>
                  </a:txBody>
                  <a:tcPr marL="0" marR="0" marT="0" marB="1" vert="horz" anchor="ctr" anchorCtr="0">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l">
                        <a:buNone/>
                      </a:pPr>
                      <a:r>
                        <a:rPr lang="zh-CN" altLang="en-US" sz="1800" b="0" u="none">
                          <a:latin typeface="楷体" panose="02010609060101010101" charset="-122"/>
                          <a:ea typeface="楷体" panose="02010609060101010101" charset="-122"/>
                          <a:cs typeface="宋体" panose="02010600030101010101" pitchFamily="2" charset="-122"/>
                        </a:rPr>
                        <a:t>在第一课时波音记号认知的基础上，</a:t>
                      </a:r>
                      <a:r>
                        <a:rPr lang="zh-CN" altLang="en-US" sz="1800" b="0" u="none">
                          <a:solidFill>
                            <a:srgbClr val="FF0000"/>
                          </a:solidFill>
                          <a:latin typeface="楷体" panose="02010609060101010101" charset="-122"/>
                          <a:ea typeface="楷体" panose="02010609060101010101" charset="-122"/>
                          <a:cs typeface="宋体" panose="02010600030101010101" pitchFamily="2" charset="-122"/>
                        </a:rPr>
                        <a:t>进一步感受</a:t>
                      </a:r>
                      <a:r>
                        <a:rPr lang="zh-CN" altLang="en-US" sz="1800" b="0" u="none">
                          <a:latin typeface="楷体" panose="02010609060101010101" charset="-122"/>
                          <a:ea typeface="楷体" panose="02010609060101010101" charset="-122"/>
                          <a:cs typeface="宋体" panose="02010600030101010101" pitchFamily="2" charset="-122"/>
                        </a:rPr>
                        <a:t>歌曲中不同表情记号的加入，对歌曲情绪情感的表现上的影响，</a:t>
                      </a:r>
                      <a:r>
                        <a:rPr lang="zh-CN" altLang="en-US" sz="1800" b="0" u="none">
                          <a:solidFill>
                            <a:srgbClr val="FF0000"/>
                          </a:solidFill>
                          <a:latin typeface="楷体" panose="02010609060101010101" charset="-122"/>
                          <a:ea typeface="楷体" panose="02010609060101010101" charset="-122"/>
                          <a:cs typeface="宋体" panose="02010600030101010101" pitchFamily="2" charset="-122"/>
                        </a:rPr>
                        <a:t>加深</a:t>
                      </a:r>
                      <a:r>
                        <a:rPr lang="zh-CN" altLang="en-US" sz="1800" b="0" u="none">
                          <a:latin typeface="楷体" panose="02010609060101010101" charset="-122"/>
                          <a:ea typeface="楷体" panose="02010609060101010101" charset="-122"/>
                          <a:cs typeface="宋体" panose="02010600030101010101" pitchFamily="2" charset="-122"/>
                        </a:rPr>
                        <a:t>对音乐记号表现方式的理解，</a:t>
                      </a:r>
                      <a:r>
                        <a:rPr lang="zh-CN" altLang="en-US" sz="1800" b="0" u="none">
                          <a:solidFill>
                            <a:srgbClr val="FF0000"/>
                          </a:solidFill>
                          <a:latin typeface="楷体" panose="02010609060101010101" charset="-122"/>
                          <a:ea typeface="楷体" panose="02010609060101010101" charset="-122"/>
                          <a:cs typeface="宋体" panose="02010600030101010101" pitchFamily="2" charset="-122"/>
                        </a:rPr>
                        <a:t>培养</a:t>
                      </a:r>
                      <a:r>
                        <a:rPr lang="zh-CN" altLang="en-US" sz="1800" b="0" u="none">
                          <a:latin typeface="楷体" panose="02010609060101010101" charset="-122"/>
                          <a:ea typeface="楷体" panose="02010609060101010101" charset="-122"/>
                          <a:cs typeface="宋体" panose="02010600030101010101" pitchFamily="2" charset="-122"/>
                        </a:rPr>
                        <a:t>音乐主动研究的能力。</a:t>
                      </a:r>
                      <a:endParaRPr lang="zh-CN" altLang="en-US" sz="1800" b="0" u="none">
                        <a:latin typeface="楷体" panose="02010609060101010101" charset="-122"/>
                        <a:ea typeface="楷体" panose="02010609060101010101" charset="-122"/>
                        <a:cs typeface="宋体" panose="02010600030101010101" pitchFamily="2" charset="-122"/>
                      </a:endParaRPr>
                    </a:p>
                  </a:txBody>
                  <a:tcPr marL="0" marR="0" marT="0" marB="1" vert="horz" anchor="ctr" anchorCtr="0">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tcPr>
                </a:tc>
              </a:tr>
              <a:tr h="1405890">
                <a:tc>
                  <a:txBody>
                    <a:bodyPr/>
                    <a:p>
                      <a:pPr marL="0" indent="0" algn="ctr">
                        <a:buNone/>
                      </a:pPr>
                      <a:r>
                        <a:rPr lang="zh-CN" altLang="en-US" sz="1800" b="0" u="none">
                          <a:latin typeface="楷体" panose="02010609060101010101" charset="-122"/>
                          <a:ea typeface="楷体" panose="02010609060101010101" charset="-122"/>
                          <a:cs typeface="宋体" panose="02010600030101010101" pitchFamily="2" charset="-122"/>
                        </a:rPr>
                        <a:t>第三课时</a:t>
                      </a:r>
                      <a:endParaRPr lang="zh-CN" altLang="en-US" sz="1800" b="0" u="none">
                        <a:latin typeface="楷体" panose="02010609060101010101" charset="-122"/>
                        <a:ea typeface="楷体" panose="02010609060101010101" charset="-122"/>
                        <a:cs typeface="宋体" panose="02010600030101010101" pitchFamily="2" charset="-122"/>
                      </a:endParaRPr>
                    </a:p>
                    <a:p>
                      <a:pPr marL="0" indent="0" algn="ctr">
                        <a:buNone/>
                      </a:pPr>
                      <a:r>
                        <a:rPr lang="zh-CN" altLang="en-US" sz="1800" b="0" u="none">
                          <a:latin typeface="楷体" panose="02010609060101010101" charset="-122"/>
                          <a:ea typeface="楷体" panose="02010609060101010101" charset="-122"/>
                          <a:cs typeface="宋体" panose="02010600030101010101" pitchFamily="2" charset="-122"/>
                        </a:rPr>
                        <a:t>丰富的表情记号</a:t>
                      </a:r>
                      <a:endParaRPr lang="zh-CN" altLang="en-US" sz="1800" b="0" u="none">
                        <a:latin typeface="楷体" panose="02010609060101010101" charset="-122"/>
                        <a:ea typeface="楷体" panose="02010609060101010101" charset="-122"/>
                        <a:cs typeface="宋体" panose="02010600030101010101" pitchFamily="2" charset="-122"/>
                      </a:endParaRPr>
                    </a:p>
                  </a:txBody>
                  <a:tcPr marL="0" marR="0" marT="0" marB="1"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ctr">
                        <a:buNone/>
                      </a:pPr>
                      <a:r>
                        <a:rPr lang="zh-CN" altLang="en-US" sz="1800" b="0" u="none">
                          <a:latin typeface="楷体" panose="02010609060101010101" charset="-122"/>
                          <a:ea typeface="楷体" panose="02010609060101010101" charset="-122"/>
                          <a:cs typeface="宋体" panose="02010600030101010101" pitchFamily="2" charset="-122"/>
                        </a:rPr>
                        <a:t>欣赏</a:t>
                      </a:r>
                      <a:r>
                        <a:rPr lang="en-US" altLang="zh-CN" sz="1800" b="0" u="none">
                          <a:latin typeface="楷体" panose="02010609060101010101" charset="-122"/>
                          <a:ea typeface="楷体" panose="02010609060101010101" charset="-122"/>
                          <a:cs typeface="宋体" panose="02010600030101010101" pitchFamily="2" charset="-122"/>
                        </a:rPr>
                        <a:t>《</a:t>
                      </a:r>
                      <a:r>
                        <a:rPr lang="zh-CN" altLang="en-US" sz="1800" b="0" u="none">
                          <a:latin typeface="楷体" panose="02010609060101010101" charset="-122"/>
                          <a:ea typeface="楷体" panose="02010609060101010101" charset="-122"/>
                          <a:cs typeface="宋体" panose="02010600030101010101" pitchFamily="2" charset="-122"/>
                        </a:rPr>
                        <a:t>五月的夜晚</a:t>
                      </a:r>
                      <a:r>
                        <a:rPr lang="en-US" altLang="zh-CN" sz="1800" b="0" u="none">
                          <a:latin typeface="楷体" panose="02010609060101010101" charset="-122"/>
                          <a:ea typeface="楷体" panose="02010609060101010101" charset="-122"/>
                          <a:cs typeface="宋体" panose="02010600030101010101" pitchFamily="2" charset="-122"/>
                        </a:rPr>
                        <a:t>》</a:t>
                      </a:r>
                      <a:endParaRPr lang="en-US" altLang="zh-CN" sz="1800" b="0" u="none">
                        <a:latin typeface="楷体" panose="02010609060101010101" charset="-122"/>
                        <a:ea typeface="楷体" panose="02010609060101010101" charset="-122"/>
                        <a:cs typeface="宋体" panose="02010600030101010101" pitchFamily="2" charset="-122"/>
                      </a:endParaRPr>
                    </a:p>
                    <a:p>
                      <a:pPr marL="0" indent="0" algn="ctr">
                        <a:buNone/>
                      </a:pPr>
                      <a:r>
                        <a:rPr lang="zh-CN" altLang="en-US" sz="1800" b="0" u="none">
                          <a:latin typeface="楷体" panose="02010609060101010101" charset="-122"/>
                          <a:ea typeface="楷体" panose="02010609060101010101" charset="-122"/>
                          <a:cs typeface="宋体" panose="02010600030101010101" pitchFamily="2" charset="-122"/>
                        </a:rPr>
                        <a:t>欣赏</a:t>
                      </a:r>
                      <a:r>
                        <a:rPr lang="en-US" altLang="zh-CN" sz="1800" b="0" u="none">
                          <a:latin typeface="楷体" panose="02010609060101010101" charset="-122"/>
                          <a:ea typeface="楷体" panose="02010609060101010101" charset="-122"/>
                          <a:cs typeface="宋体" panose="02010600030101010101" pitchFamily="2" charset="-122"/>
                        </a:rPr>
                        <a:t>《</a:t>
                      </a:r>
                      <a:r>
                        <a:rPr lang="zh-CN" altLang="en-US" sz="1800" b="0" u="none">
                          <a:latin typeface="楷体" panose="02010609060101010101" charset="-122"/>
                          <a:ea typeface="楷体" panose="02010609060101010101" charset="-122"/>
                          <a:cs typeface="宋体" panose="02010600030101010101" pitchFamily="2" charset="-122"/>
                        </a:rPr>
                        <a:t>跳吧跳吧</a:t>
                      </a:r>
                      <a:r>
                        <a:rPr lang="en-US" altLang="zh-CN" sz="1800" b="0" u="none">
                          <a:latin typeface="楷体" panose="02010609060101010101" charset="-122"/>
                          <a:ea typeface="楷体" panose="02010609060101010101" charset="-122"/>
                          <a:cs typeface="宋体" panose="02010600030101010101" pitchFamily="2" charset="-122"/>
                        </a:rPr>
                        <a:t>》</a:t>
                      </a:r>
                      <a:endParaRPr lang="en-US" altLang="zh-CN" sz="1800" b="0" u="none">
                        <a:latin typeface="楷体" panose="02010609060101010101" charset="-122"/>
                        <a:ea typeface="楷体" panose="02010609060101010101" charset="-122"/>
                        <a:cs typeface="宋体" panose="02010600030101010101" pitchFamily="2" charset="-122"/>
                      </a:endParaRPr>
                    </a:p>
                    <a:p>
                      <a:pPr marL="0" indent="0" algn="ctr">
                        <a:buNone/>
                      </a:pPr>
                      <a:r>
                        <a:rPr lang="zh-CN" altLang="en-US" sz="1800" b="0" u="none">
                          <a:latin typeface="楷体" panose="02010609060101010101" charset="-122"/>
                          <a:ea typeface="楷体" panose="02010609060101010101" charset="-122"/>
                          <a:cs typeface="宋体" panose="02010600030101010101" pitchFamily="2" charset="-122"/>
                        </a:rPr>
                        <a:t>欣赏</a:t>
                      </a:r>
                      <a:r>
                        <a:rPr lang="en-US" altLang="zh-CN" sz="1800" b="0" u="none">
                          <a:latin typeface="楷体" panose="02010609060101010101" charset="-122"/>
                          <a:ea typeface="楷体" panose="02010609060101010101" charset="-122"/>
                          <a:cs typeface="宋体" panose="02010600030101010101" pitchFamily="2" charset="-122"/>
                        </a:rPr>
                        <a:t>《</a:t>
                      </a:r>
                      <a:r>
                        <a:rPr lang="zh-CN" altLang="en-US" sz="1800" b="0" u="none">
                          <a:latin typeface="楷体" panose="02010609060101010101" charset="-122"/>
                          <a:ea typeface="楷体" panose="02010609060101010101" charset="-122"/>
                          <a:cs typeface="宋体" panose="02010600030101010101" pitchFamily="2" charset="-122"/>
                        </a:rPr>
                        <a:t>踏雪寻梅</a:t>
                      </a:r>
                      <a:r>
                        <a:rPr lang="en-US" altLang="zh-CN" sz="1800" b="0" u="none">
                          <a:latin typeface="楷体" panose="02010609060101010101" charset="-122"/>
                          <a:ea typeface="楷体" panose="02010609060101010101" charset="-122"/>
                          <a:cs typeface="宋体" panose="02010600030101010101" pitchFamily="2" charset="-122"/>
                        </a:rPr>
                        <a:t>》</a:t>
                      </a:r>
                      <a:endParaRPr lang="en-US" altLang="zh-CN" sz="1800" b="0" u="none">
                        <a:latin typeface="楷体" panose="02010609060101010101" charset="-122"/>
                        <a:ea typeface="楷体" panose="02010609060101010101" charset="-122"/>
                        <a:cs typeface="宋体" panose="02010600030101010101" pitchFamily="2" charset="-122"/>
                      </a:endParaRPr>
                    </a:p>
                    <a:p>
                      <a:pPr marL="0" indent="0" algn="ctr">
                        <a:buNone/>
                      </a:pPr>
                      <a:r>
                        <a:rPr lang="zh-CN" altLang="en-US" sz="1800" b="0" u="none">
                          <a:latin typeface="楷体" panose="02010609060101010101" charset="-122"/>
                          <a:ea typeface="楷体" panose="02010609060101010101" charset="-122"/>
                          <a:cs typeface="宋体" panose="02010600030101010101" pitchFamily="2" charset="-122"/>
                        </a:rPr>
                        <a:t>创编</a:t>
                      </a:r>
                      <a:r>
                        <a:rPr lang="en-US" altLang="zh-CN" sz="1800" b="0" u="none">
                          <a:latin typeface="楷体" panose="02010609060101010101" charset="-122"/>
                          <a:ea typeface="楷体" panose="02010609060101010101" charset="-122"/>
                          <a:cs typeface="宋体" panose="02010600030101010101" pitchFamily="2" charset="-122"/>
                        </a:rPr>
                        <a:t>《</a:t>
                      </a:r>
                      <a:r>
                        <a:rPr lang="zh-CN" altLang="en-US" sz="1800" b="0" u="none">
                          <a:latin typeface="楷体" panose="02010609060101010101" charset="-122"/>
                          <a:ea typeface="楷体" panose="02010609060101010101" charset="-122"/>
                          <a:cs typeface="宋体" panose="02010600030101010101" pitchFamily="2" charset="-122"/>
                        </a:rPr>
                        <a:t>美丽的村庄</a:t>
                      </a:r>
                      <a:r>
                        <a:rPr lang="en-US" altLang="zh-CN" sz="1800" b="0" u="none">
                          <a:latin typeface="楷体" panose="02010609060101010101" charset="-122"/>
                          <a:ea typeface="楷体" panose="02010609060101010101" charset="-122"/>
                          <a:cs typeface="宋体" panose="02010600030101010101" pitchFamily="2" charset="-122"/>
                        </a:rPr>
                        <a:t>》</a:t>
                      </a:r>
                      <a:endParaRPr lang="en-US" altLang="zh-CN" sz="1800" b="0" u="none">
                        <a:latin typeface="楷体" panose="02010609060101010101" charset="-122"/>
                        <a:ea typeface="楷体" panose="02010609060101010101" charset="-122"/>
                        <a:cs typeface="宋体" panose="02010600030101010101" pitchFamily="2" charset="-122"/>
                      </a:endParaRPr>
                    </a:p>
                  </a:txBody>
                  <a:tcPr marL="0" marR="0" marT="0" marB="1" vert="horz" anchor="ctr" anchorCtr="0">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l">
                        <a:buNone/>
                      </a:pPr>
                      <a:r>
                        <a:rPr lang="zh-CN" altLang="en-US" sz="1800" b="0" u="none">
                          <a:latin typeface="楷体" panose="02010609060101010101" charset="-122"/>
                          <a:ea typeface="楷体" panose="02010609060101010101" charset="-122"/>
                          <a:cs typeface="宋体" panose="02010600030101010101" pitchFamily="2" charset="-122"/>
                        </a:rPr>
                        <a:t>在前两节课的基础上，</a:t>
                      </a:r>
                      <a:r>
                        <a:rPr lang="zh-CN" altLang="en-US" sz="1800" b="0" u="none">
                          <a:solidFill>
                            <a:srgbClr val="FF0000"/>
                          </a:solidFill>
                          <a:latin typeface="楷体" panose="02010609060101010101" charset="-122"/>
                          <a:ea typeface="楷体" panose="02010609060101010101" charset="-122"/>
                          <a:cs typeface="宋体" panose="02010600030101010101" pitchFamily="2" charset="-122"/>
                        </a:rPr>
                        <a:t>进一步拓展</a:t>
                      </a:r>
                      <a:r>
                        <a:rPr lang="zh-CN" altLang="en-US" sz="1800" b="0" u="none">
                          <a:latin typeface="楷体" panose="02010609060101010101" charset="-122"/>
                          <a:ea typeface="楷体" panose="02010609060101010101" charset="-122"/>
                          <a:cs typeface="宋体" panose="02010600030101010101" pitchFamily="2" charset="-122"/>
                        </a:rPr>
                        <a:t>其他具有代表性的音乐表情记号相关的艺术歌曲，</a:t>
                      </a:r>
                      <a:r>
                        <a:rPr lang="zh-CN" altLang="en-US" sz="1800" b="0" u="none">
                          <a:solidFill>
                            <a:srgbClr val="FF0000"/>
                          </a:solidFill>
                          <a:latin typeface="楷体" panose="02010609060101010101" charset="-122"/>
                          <a:ea typeface="楷体" panose="02010609060101010101" charset="-122"/>
                          <a:cs typeface="宋体" panose="02010600030101010101" pitchFamily="2" charset="-122"/>
                        </a:rPr>
                        <a:t>拓宽</a:t>
                      </a:r>
                      <a:r>
                        <a:rPr lang="zh-CN" altLang="en-US" sz="1800" b="0" u="none">
                          <a:latin typeface="楷体" panose="02010609060101010101" charset="-122"/>
                          <a:ea typeface="楷体" panose="02010609060101010101" charset="-122"/>
                          <a:cs typeface="宋体" panose="02010600030101010101" pitchFamily="2" charset="-122"/>
                        </a:rPr>
                        <a:t>学生的音乐文化视野，在</a:t>
                      </a:r>
                      <a:r>
                        <a:rPr lang="zh-CN" altLang="en-US" sz="1800" b="0" u="none">
                          <a:solidFill>
                            <a:srgbClr val="FF0000"/>
                          </a:solidFill>
                          <a:latin typeface="楷体" panose="02010609060101010101" charset="-122"/>
                          <a:ea typeface="楷体" panose="02010609060101010101" charset="-122"/>
                          <a:cs typeface="宋体" panose="02010600030101010101" pitchFamily="2" charset="-122"/>
                        </a:rPr>
                        <a:t>探究式学习</a:t>
                      </a:r>
                      <a:r>
                        <a:rPr lang="zh-CN" altLang="en-US" sz="1800" b="0" u="none">
                          <a:latin typeface="楷体" panose="02010609060101010101" charset="-122"/>
                          <a:ea typeface="楷体" panose="02010609060101010101" charset="-122"/>
                          <a:cs typeface="宋体" panose="02010600030101010101" pitchFamily="2" charset="-122"/>
                        </a:rPr>
                        <a:t>活动中，结合已有知识，进行</a:t>
                      </a:r>
                      <a:r>
                        <a:rPr lang="en-US" altLang="zh-CN" sz="1800" b="0" u="none">
                          <a:latin typeface="楷体" panose="02010609060101010101" charset="-122"/>
                          <a:ea typeface="楷体" panose="02010609060101010101" charset="-122"/>
                          <a:cs typeface="宋体" panose="02010600030101010101" pitchFamily="2" charset="-122"/>
                        </a:rPr>
                        <a:t>《</a:t>
                      </a:r>
                      <a:r>
                        <a:rPr lang="zh-CN" altLang="en-US" sz="1800" b="0" u="none">
                          <a:latin typeface="楷体" panose="02010609060101010101" charset="-122"/>
                          <a:ea typeface="楷体" panose="02010609060101010101" charset="-122"/>
                          <a:cs typeface="宋体" panose="02010600030101010101" pitchFamily="2" charset="-122"/>
                        </a:rPr>
                        <a:t>美丽的村庄</a:t>
                      </a:r>
                      <a:r>
                        <a:rPr lang="en-US" altLang="zh-CN" sz="1800" b="0" u="none">
                          <a:latin typeface="楷体" panose="02010609060101010101" charset="-122"/>
                          <a:ea typeface="楷体" panose="02010609060101010101" charset="-122"/>
                          <a:cs typeface="宋体" panose="02010600030101010101" pitchFamily="2" charset="-122"/>
                        </a:rPr>
                        <a:t>》</a:t>
                      </a:r>
                      <a:r>
                        <a:rPr lang="zh-CN" altLang="en-US" sz="1800" b="0" u="none">
                          <a:solidFill>
                            <a:srgbClr val="FF0000"/>
                          </a:solidFill>
                          <a:latin typeface="楷体" panose="02010609060101010101" charset="-122"/>
                          <a:ea typeface="楷体" panose="02010609060101010101" charset="-122"/>
                          <a:cs typeface="宋体" panose="02010600030101010101" pitchFamily="2" charset="-122"/>
                        </a:rPr>
                        <a:t>创编</a:t>
                      </a:r>
                      <a:r>
                        <a:rPr lang="zh-CN" altLang="en-US" sz="1800" b="0" u="none">
                          <a:latin typeface="楷体" panose="02010609060101010101" charset="-122"/>
                          <a:ea typeface="楷体" panose="02010609060101010101" charset="-122"/>
                          <a:cs typeface="宋体" panose="02010600030101010101" pitchFamily="2" charset="-122"/>
                        </a:rPr>
                        <a:t>，</a:t>
                      </a:r>
                      <a:r>
                        <a:rPr lang="zh-CN" altLang="en-US" sz="1800" b="0" u="none">
                          <a:solidFill>
                            <a:srgbClr val="FF0000"/>
                          </a:solidFill>
                          <a:latin typeface="楷体" panose="02010609060101010101" charset="-122"/>
                          <a:ea typeface="楷体" panose="02010609060101010101" charset="-122"/>
                          <a:cs typeface="宋体" panose="02010600030101010101" pitchFamily="2" charset="-122"/>
                        </a:rPr>
                        <a:t>综合感受</a:t>
                      </a:r>
                      <a:r>
                        <a:rPr lang="zh-CN" altLang="en-US" sz="1800" b="0" u="none">
                          <a:latin typeface="楷体" panose="02010609060101010101" charset="-122"/>
                          <a:ea typeface="楷体" panose="02010609060101010101" charset="-122"/>
                          <a:cs typeface="宋体" panose="02010600030101010101" pitchFamily="2" charset="-122"/>
                        </a:rPr>
                        <a:t>音乐表情记号带来的音乐情感的变化。 </a:t>
                      </a:r>
                      <a:endParaRPr lang="zh-CN" altLang="en-US" sz="1800" b="0" u="none">
                        <a:latin typeface="楷体" panose="02010609060101010101" charset="-122"/>
                        <a:ea typeface="楷体" panose="02010609060101010101" charset="-122"/>
                        <a:cs typeface="宋体" panose="02010600030101010101" pitchFamily="2" charset="-122"/>
                      </a:endParaRPr>
                    </a:p>
                  </a:txBody>
                  <a:tcPr marL="0" marR="0" marT="0" marB="1" vert="horz" anchor="ctr" anchorCtr="0">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B w="9525" cap="flat" cmpd="sng">
                      <a:solidFill>
                        <a:srgbClr val="000000"/>
                      </a:solidFill>
                      <a:prstDash val="solid"/>
                      <a:headEnd type="none" w="med" len="med"/>
                      <a:tailEnd type="none" w="med" len="med"/>
                    </a:lnB>
                  </a:tcPr>
                </a:tc>
              </a:tr>
            </a:tbl>
          </a:graphicData>
        </a:graphic>
      </p:graphicFrame>
      <p:sp>
        <p:nvSpPr>
          <p:cNvPr id="17" name="矩形 16"/>
          <p:cNvSpPr/>
          <p:nvPr/>
        </p:nvSpPr>
        <p:spPr>
          <a:xfrm>
            <a:off x="1672590" y="115570"/>
            <a:ext cx="10036810" cy="579120"/>
          </a:xfrm>
          <a:prstGeom prst="rect">
            <a:avLst/>
          </a:prstGeom>
          <a:noFill/>
          <a:ln>
            <a:noFill/>
          </a:ln>
        </p:spPr>
        <p:txBody>
          <a:bodyPr wrap="square" rtlCol="0" anchor="t">
            <a:spAutoFit/>
          </a:bodyPr>
          <a:p>
            <a:pPr algn="ctr"/>
            <a:r>
              <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《音乐记号让歌声更动听》单元设计</a:t>
            </a:r>
            <a:endPar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endParaRPr>
          </a:p>
        </p:txBody>
      </p:sp>
      <p:sp>
        <p:nvSpPr>
          <p:cNvPr id="11" name="文本框 10"/>
          <p:cNvSpPr txBox="1"/>
          <p:nvPr/>
        </p:nvSpPr>
        <p:spPr>
          <a:xfrm>
            <a:off x="1472565" y="784860"/>
            <a:ext cx="9914890" cy="1066800"/>
          </a:xfrm>
          <a:prstGeom prst="rect">
            <a:avLst/>
          </a:prstGeom>
          <a:noFill/>
        </p:spPr>
        <p:txBody>
          <a:bodyPr wrap="square" rtlCol="0">
            <a:spAutoFit/>
          </a:bodyPr>
          <a:p>
            <a:pPr algn="l"/>
            <a:r>
              <a:rPr lang="zh-CN" altLang="en-US" sz="3200" b="1">
                <a:solidFill>
                  <a:schemeClr val="bg1"/>
                </a:solidFill>
                <a:latin typeface="楷体" panose="02010609060101010101" charset="-122"/>
                <a:ea typeface="楷体" panose="02010609060101010101" charset="-122"/>
                <a:sym typeface="+mn-ea"/>
              </a:rPr>
              <a:t>二、</a:t>
            </a:r>
            <a:r>
              <a:rPr lang="zh-CN" altLang="en-US" sz="3200" b="1">
                <a:latin typeface="楷体" panose="02010609060101010101" charset="-122"/>
                <a:ea typeface="楷体" panose="02010609060101010101" charset="-122"/>
                <a:sym typeface="+mn-ea"/>
              </a:rPr>
              <a:t>单元学习背景分析</a:t>
            </a:r>
            <a:r>
              <a:rPr lang="en-US" altLang="zh-CN" sz="3200" b="1">
                <a:latin typeface="楷体" panose="02010609060101010101" charset="-122"/>
                <a:ea typeface="楷体" panose="02010609060101010101" charset="-122"/>
                <a:sym typeface="+mn-ea"/>
              </a:rPr>
              <a:t>——</a:t>
            </a:r>
            <a:r>
              <a:rPr lang="zh-CN" altLang="en-US" sz="3200">
                <a:solidFill>
                  <a:srgbClr val="FF0000"/>
                </a:solidFill>
                <a:latin typeface="楷体" panose="02010609060101010101" charset="-122"/>
                <a:ea typeface="楷体" panose="02010609060101010101" charset="-122"/>
                <a:sym typeface="+mn-ea"/>
              </a:rPr>
              <a:t>2.学习内容</a:t>
            </a:r>
            <a:endParaRPr lang="zh-CN" altLang="en-US" sz="3200">
              <a:solidFill>
                <a:srgbClr val="FF0000"/>
              </a:solidFill>
              <a:latin typeface="楷体" panose="02010609060101010101" charset="-122"/>
              <a:ea typeface="楷体" panose="02010609060101010101" charset="-122"/>
              <a:sym typeface="+mn-ea"/>
            </a:endParaRPr>
          </a:p>
          <a:p>
            <a:pPr algn="l"/>
            <a:endParaRPr lang="zh-CN" altLang="en-US" sz="3200" b="1">
              <a:solidFill>
                <a:srgbClr val="FF0000"/>
              </a:solidFill>
              <a:latin typeface="楷体" panose="02010609060101010101" charset="-122"/>
              <a:ea typeface="楷体" panose="02010609060101010101" charset="-122"/>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9" name="组合 8"/>
          <p:cNvGrpSpPr/>
          <p:nvPr/>
        </p:nvGrpSpPr>
        <p:grpSpPr>
          <a:xfrm>
            <a:off x="-676275" y="-812800"/>
            <a:ext cx="13439140" cy="2832100"/>
            <a:chOff x="-1065" y="-1280"/>
            <a:chExt cx="21164" cy="4460"/>
          </a:xfrm>
        </p:grpSpPr>
        <p:cxnSp>
          <p:nvCxnSpPr>
            <p:cNvPr id="8" name="直接连接符 7"/>
            <p:cNvCxnSpPr/>
            <p:nvPr/>
          </p:nvCxnSpPr>
          <p:spPr>
            <a:xfrm>
              <a:off x="3195" y="1121"/>
              <a:ext cx="15120" cy="39"/>
            </a:xfrm>
            <a:prstGeom prst="line">
              <a:avLst/>
            </a:prstGeom>
            <a:ln w="50800" cmpd="sng">
              <a:solidFill>
                <a:schemeClr val="accent2"/>
              </a:solidFill>
              <a:prstDash val="solid"/>
            </a:ln>
          </p:spPr>
          <p:style>
            <a:lnRef idx="1">
              <a:schemeClr val="accent1"/>
            </a:lnRef>
            <a:fillRef idx="0">
              <a:schemeClr val="accent1"/>
            </a:fillRef>
            <a:effectRef idx="0">
              <a:schemeClr val="accent1"/>
            </a:effectRef>
            <a:fontRef idx="minor">
              <a:schemeClr val="tx1"/>
            </a:fontRef>
          </p:style>
        </p:cxnSp>
        <p:sp>
          <p:nvSpPr>
            <p:cNvPr id="6" name="椭圆 5"/>
            <p:cNvSpPr/>
            <p:nvPr/>
          </p:nvSpPr>
          <p:spPr>
            <a:xfrm>
              <a:off x="1908" y="-440"/>
              <a:ext cx="2056" cy="1896"/>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椭圆 6"/>
            <p:cNvSpPr/>
            <p:nvPr/>
          </p:nvSpPr>
          <p:spPr>
            <a:xfrm>
              <a:off x="1333" y="897"/>
              <a:ext cx="2310" cy="2283"/>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椭圆 3"/>
            <p:cNvSpPr/>
            <p:nvPr/>
          </p:nvSpPr>
          <p:spPr>
            <a:xfrm>
              <a:off x="-1065" y="-1280"/>
              <a:ext cx="3645" cy="357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椭圆 4"/>
            <p:cNvSpPr/>
            <p:nvPr/>
          </p:nvSpPr>
          <p:spPr>
            <a:xfrm>
              <a:off x="17386" y="-860"/>
              <a:ext cx="2713" cy="273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10" name="矩形 9"/>
          <p:cNvSpPr/>
          <p:nvPr/>
        </p:nvSpPr>
        <p:spPr>
          <a:xfrm>
            <a:off x="1672590" y="115570"/>
            <a:ext cx="10036810" cy="579120"/>
          </a:xfrm>
          <a:prstGeom prst="rect">
            <a:avLst/>
          </a:prstGeom>
          <a:noFill/>
          <a:ln>
            <a:noFill/>
          </a:ln>
        </p:spPr>
        <p:txBody>
          <a:bodyPr wrap="square" rtlCol="0" anchor="t">
            <a:spAutoFit/>
          </a:bodyPr>
          <a:p>
            <a:pPr algn="ctr"/>
            <a:r>
              <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《音乐记号让歌声更动听》单元设计</a:t>
            </a:r>
            <a:endPar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endParaRPr>
          </a:p>
        </p:txBody>
      </p:sp>
      <p:sp>
        <p:nvSpPr>
          <p:cNvPr id="11" name="文本框 10"/>
          <p:cNvSpPr txBox="1"/>
          <p:nvPr/>
        </p:nvSpPr>
        <p:spPr>
          <a:xfrm>
            <a:off x="1432560" y="758190"/>
            <a:ext cx="9914890" cy="579120"/>
          </a:xfrm>
          <a:prstGeom prst="rect">
            <a:avLst/>
          </a:prstGeom>
          <a:noFill/>
        </p:spPr>
        <p:txBody>
          <a:bodyPr wrap="square" rtlCol="0">
            <a:spAutoFit/>
          </a:bodyPr>
          <a:p>
            <a:pPr algn="l"/>
            <a:r>
              <a:rPr lang="zh-CN" altLang="en-US" sz="3200" b="1">
                <a:solidFill>
                  <a:schemeClr val="bg1"/>
                </a:solidFill>
                <a:latin typeface="楷体" panose="02010609060101010101" charset="-122"/>
                <a:ea typeface="楷体" panose="02010609060101010101" charset="-122"/>
                <a:sym typeface="+mn-ea"/>
              </a:rPr>
              <a:t>三、</a:t>
            </a:r>
            <a:r>
              <a:rPr lang="zh-CN" altLang="en-US" sz="3200" b="1">
                <a:latin typeface="楷体" panose="02010609060101010101" charset="-122"/>
                <a:ea typeface="楷体" panose="02010609060101010101" charset="-122"/>
                <a:sym typeface="+mn-ea"/>
              </a:rPr>
              <a:t>单元学习目标</a:t>
            </a:r>
            <a:endParaRPr lang="zh-CN" altLang="en-US" sz="3200" b="1">
              <a:solidFill>
                <a:srgbClr val="FF0000"/>
              </a:solidFill>
              <a:latin typeface="楷体" panose="02010609060101010101" charset="-122"/>
              <a:ea typeface="楷体" panose="02010609060101010101" charset="-122"/>
              <a:sym typeface="+mn-ea"/>
            </a:endParaRPr>
          </a:p>
        </p:txBody>
      </p:sp>
      <p:sp>
        <p:nvSpPr>
          <p:cNvPr id="7177" name="AutoShape 2"/>
          <p:cNvSpPr/>
          <p:nvPr/>
        </p:nvSpPr>
        <p:spPr>
          <a:xfrm>
            <a:off x="544195" y="1457960"/>
            <a:ext cx="11174095" cy="5014595"/>
          </a:xfrm>
          <a:prstGeom prst="roundRect">
            <a:avLst>
              <a:gd name="adj" fmla="val 10329"/>
            </a:avLst>
          </a:prstGeom>
          <a:solidFill>
            <a:srgbClr val="FFFFFF">
              <a:alpha val="82999"/>
            </a:srgbClr>
          </a:solidFill>
          <a:ln w="57150" cap="rnd" cmpd="sng">
            <a:solidFill>
              <a:srgbClr val="FF6600"/>
            </a:solidFill>
            <a:prstDash val="sysDot"/>
            <a:miter/>
            <a:headEnd type="none" w="med" len="med"/>
            <a:tailEnd type="none" w="med" len="med"/>
          </a:ln>
        </p:spPr>
        <p:txBody>
          <a:bodyPr wrap="none" anchor="ctr"/>
          <a:p>
            <a:pPr lvl="0" indent="0" algn="just" fontAlgn="ctr"/>
            <a:endParaRPr lang="zh-CN" altLang="zh-CN" sz="2800">
              <a:solidFill>
                <a:srgbClr val="9933FF"/>
              </a:solidFill>
              <a:latin typeface="楷体_GB2312" pitchFamily="1" charset="-122"/>
              <a:ea typeface="楷体_GB2312" pitchFamily="1" charset="-122"/>
              <a:sym typeface="楷体_GB2312" pitchFamily="1" charset="-122"/>
            </a:endParaRPr>
          </a:p>
        </p:txBody>
      </p:sp>
      <p:sp>
        <p:nvSpPr>
          <p:cNvPr id="2" name="文本框 1"/>
          <p:cNvSpPr txBox="1"/>
          <p:nvPr/>
        </p:nvSpPr>
        <p:spPr>
          <a:xfrm>
            <a:off x="911225" y="1489075"/>
            <a:ext cx="10436225" cy="4983480"/>
          </a:xfrm>
          <a:prstGeom prst="rect">
            <a:avLst/>
          </a:prstGeom>
          <a:noFill/>
        </p:spPr>
        <p:txBody>
          <a:bodyPr wrap="square" rtlCol="0">
            <a:spAutoFit/>
          </a:bodyPr>
          <a:p>
            <a:pPr algn="l">
              <a:lnSpc>
                <a:spcPct val="150000"/>
              </a:lnSpc>
            </a:pPr>
            <a:r>
              <a:rPr lang="zh-CN" altLang="en-US" sz="2000">
                <a:latin typeface="楷体" panose="02010609060101010101" charset="-122"/>
                <a:ea typeface="楷体" panose="02010609060101010101" charset="-122"/>
              </a:rPr>
              <a:t>1.具有丰富的音乐记号的情绪与情感的体验，在听赏与演唱中，感受音乐记号对音乐情绪表达的影响。</a:t>
            </a:r>
            <a:endParaRPr lang="zh-CN" altLang="en-US" sz="2000">
              <a:latin typeface="楷体" panose="02010609060101010101" charset="-122"/>
              <a:ea typeface="楷体" panose="02010609060101010101" charset="-122"/>
            </a:endParaRPr>
          </a:p>
          <a:p>
            <a:pPr algn="l">
              <a:lnSpc>
                <a:spcPct val="150000"/>
              </a:lnSpc>
            </a:pPr>
            <a:endParaRPr lang="zh-CN" altLang="en-US">
              <a:latin typeface="楷体" panose="02010609060101010101" charset="-122"/>
              <a:ea typeface="楷体" panose="02010609060101010101" charset="-122"/>
            </a:endParaRPr>
          </a:p>
          <a:p>
            <a:pPr algn="l">
              <a:lnSpc>
                <a:spcPct val="150000"/>
              </a:lnSpc>
            </a:pPr>
            <a:r>
              <a:rPr lang="zh-CN" altLang="en-US" sz="2000">
                <a:latin typeface="楷体" panose="02010609060101010101" charset="-122"/>
                <a:ea typeface="楷体" panose="02010609060101010101" charset="-122"/>
              </a:rPr>
              <a:t>2.能够自信、自然的进行歌曲演唱，能用歌声准确演唱出音乐表情记号，并表现音乐的情绪，在演唱活动中培养规则意识与合作能力。</a:t>
            </a:r>
            <a:endParaRPr lang="zh-CN" altLang="en-US" sz="2000">
              <a:latin typeface="楷体" panose="02010609060101010101" charset="-122"/>
              <a:ea typeface="楷体" panose="02010609060101010101" charset="-122"/>
            </a:endParaRPr>
          </a:p>
          <a:p>
            <a:pPr algn="l">
              <a:lnSpc>
                <a:spcPct val="150000"/>
              </a:lnSpc>
            </a:pPr>
            <a:endParaRPr lang="zh-CN" altLang="en-US">
              <a:latin typeface="楷体" panose="02010609060101010101" charset="-122"/>
              <a:ea typeface="楷体" panose="02010609060101010101" charset="-122"/>
            </a:endParaRPr>
          </a:p>
          <a:p>
            <a:pPr algn="l">
              <a:lnSpc>
                <a:spcPct val="150000"/>
              </a:lnSpc>
            </a:pPr>
            <a:r>
              <a:rPr lang="zh-CN" altLang="en-US" sz="2000">
                <a:latin typeface="楷体" panose="02010609060101010101" charset="-122"/>
                <a:ea typeface="楷体" panose="02010609060101010101" charset="-122"/>
              </a:rPr>
              <a:t>3.对音乐记号的表现保持好奇心，在活动中，根据音乐表情记号的特点创编《美丽的村庄》，在创编中培养规则意识与合作能力。</a:t>
            </a:r>
            <a:endParaRPr lang="zh-CN" altLang="en-US" sz="2000">
              <a:latin typeface="楷体" panose="02010609060101010101" charset="-122"/>
              <a:ea typeface="楷体" panose="02010609060101010101" charset="-122"/>
            </a:endParaRPr>
          </a:p>
          <a:p>
            <a:pPr algn="l">
              <a:lnSpc>
                <a:spcPct val="150000"/>
              </a:lnSpc>
            </a:pPr>
            <a:endParaRPr lang="zh-CN" altLang="en-US">
              <a:latin typeface="楷体" panose="02010609060101010101" charset="-122"/>
              <a:ea typeface="楷体" panose="02010609060101010101" charset="-122"/>
            </a:endParaRPr>
          </a:p>
          <a:p>
            <a:pPr algn="l">
              <a:lnSpc>
                <a:spcPct val="150000"/>
              </a:lnSpc>
            </a:pPr>
            <a:r>
              <a:rPr lang="zh-CN" altLang="en-US" sz="2000">
                <a:latin typeface="楷体" panose="02010609060101010101" charset="-122"/>
                <a:ea typeface="楷体" panose="02010609060101010101" charset="-122"/>
              </a:rPr>
              <a:t>4.了解音乐记号的特点，关注音乐记号对歌曲情绪情感表达和音乐风格表现的影响，感受音乐艺术的魅力。</a:t>
            </a:r>
            <a:endParaRPr lang="zh-CN" altLang="en-US" sz="2000">
              <a:latin typeface="楷体" panose="02010609060101010101" charset="-122"/>
              <a:ea typeface="楷体" panose="02010609060101010101"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9" name="组合 8"/>
          <p:cNvGrpSpPr/>
          <p:nvPr/>
        </p:nvGrpSpPr>
        <p:grpSpPr>
          <a:xfrm>
            <a:off x="-676275" y="-812800"/>
            <a:ext cx="13439140" cy="2832100"/>
            <a:chOff x="-1065" y="-1280"/>
            <a:chExt cx="21164" cy="4460"/>
          </a:xfrm>
        </p:grpSpPr>
        <p:cxnSp>
          <p:nvCxnSpPr>
            <p:cNvPr id="8" name="直接连接符 7"/>
            <p:cNvCxnSpPr/>
            <p:nvPr/>
          </p:nvCxnSpPr>
          <p:spPr>
            <a:xfrm>
              <a:off x="3195" y="1121"/>
              <a:ext cx="15120" cy="39"/>
            </a:xfrm>
            <a:prstGeom prst="line">
              <a:avLst/>
            </a:prstGeom>
            <a:ln w="50800" cmpd="sng">
              <a:solidFill>
                <a:schemeClr val="accent2"/>
              </a:solidFill>
              <a:prstDash val="solid"/>
            </a:ln>
          </p:spPr>
          <p:style>
            <a:lnRef idx="1">
              <a:schemeClr val="accent1"/>
            </a:lnRef>
            <a:fillRef idx="0">
              <a:schemeClr val="accent1"/>
            </a:fillRef>
            <a:effectRef idx="0">
              <a:schemeClr val="accent1"/>
            </a:effectRef>
            <a:fontRef idx="minor">
              <a:schemeClr val="tx1"/>
            </a:fontRef>
          </p:style>
        </p:cxnSp>
        <p:sp>
          <p:nvSpPr>
            <p:cNvPr id="6" name="椭圆 5"/>
            <p:cNvSpPr/>
            <p:nvPr/>
          </p:nvSpPr>
          <p:spPr>
            <a:xfrm>
              <a:off x="1908" y="-440"/>
              <a:ext cx="2056" cy="1896"/>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椭圆 6"/>
            <p:cNvSpPr/>
            <p:nvPr/>
          </p:nvSpPr>
          <p:spPr>
            <a:xfrm>
              <a:off x="1333" y="897"/>
              <a:ext cx="2310" cy="2283"/>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椭圆 3"/>
            <p:cNvSpPr/>
            <p:nvPr/>
          </p:nvSpPr>
          <p:spPr>
            <a:xfrm>
              <a:off x="-1065" y="-1280"/>
              <a:ext cx="3645" cy="357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椭圆 4"/>
            <p:cNvSpPr/>
            <p:nvPr/>
          </p:nvSpPr>
          <p:spPr>
            <a:xfrm>
              <a:off x="17386" y="-860"/>
              <a:ext cx="2713" cy="273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10" name="矩形 9"/>
          <p:cNvSpPr/>
          <p:nvPr/>
        </p:nvSpPr>
        <p:spPr>
          <a:xfrm>
            <a:off x="1672590" y="115570"/>
            <a:ext cx="10036810" cy="579120"/>
          </a:xfrm>
          <a:prstGeom prst="rect">
            <a:avLst/>
          </a:prstGeom>
          <a:noFill/>
          <a:ln>
            <a:noFill/>
          </a:ln>
        </p:spPr>
        <p:txBody>
          <a:bodyPr wrap="square" rtlCol="0" anchor="t">
            <a:spAutoFit/>
          </a:bodyPr>
          <a:p>
            <a:pPr algn="ctr"/>
            <a:r>
              <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rPr>
              <a:t>《音乐记号让歌声更动听》单元设计</a:t>
            </a:r>
            <a:endParaRPr lang="zh-CN" altLang="en-US" sz="3200" b="1">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华文新魏" panose="02010800040101010101" charset="-122"/>
              <a:ea typeface="华文新魏" panose="02010800040101010101" charset="-122"/>
            </a:endParaRPr>
          </a:p>
        </p:txBody>
      </p:sp>
      <p:sp>
        <p:nvSpPr>
          <p:cNvPr id="11" name="文本框 10"/>
          <p:cNvSpPr txBox="1"/>
          <p:nvPr/>
        </p:nvSpPr>
        <p:spPr>
          <a:xfrm>
            <a:off x="1432560" y="758190"/>
            <a:ext cx="9914890" cy="579120"/>
          </a:xfrm>
          <a:prstGeom prst="rect">
            <a:avLst/>
          </a:prstGeom>
          <a:noFill/>
        </p:spPr>
        <p:txBody>
          <a:bodyPr wrap="square" rtlCol="0">
            <a:spAutoFit/>
          </a:bodyPr>
          <a:p>
            <a:pPr algn="l"/>
            <a:r>
              <a:rPr lang="zh-CN" altLang="en-US" sz="3200" b="1">
                <a:solidFill>
                  <a:schemeClr val="bg1"/>
                </a:solidFill>
                <a:latin typeface="楷体" panose="02010609060101010101" charset="-122"/>
                <a:ea typeface="楷体" panose="02010609060101010101" charset="-122"/>
                <a:sym typeface="+mn-ea"/>
              </a:rPr>
              <a:t>三、</a:t>
            </a:r>
            <a:r>
              <a:rPr lang="zh-CN" altLang="en-US" sz="3200" b="1">
                <a:latin typeface="楷体" panose="02010609060101010101" charset="-122"/>
                <a:ea typeface="楷体" panose="02010609060101010101" charset="-122"/>
                <a:sym typeface="+mn-ea"/>
              </a:rPr>
              <a:t>单元学习目标</a:t>
            </a:r>
            <a:endParaRPr lang="zh-CN" altLang="en-US" sz="3200" b="1">
              <a:solidFill>
                <a:srgbClr val="FF0000"/>
              </a:solidFill>
              <a:latin typeface="楷体" panose="02010609060101010101" charset="-122"/>
              <a:ea typeface="楷体" panose="02010609060101010101" charset="-122"/>
              <a:sym typeface="+mn-ea"/>
            </a:endParaRPr>
          </a:p>
        </p:txBody>
      </p:sp>
      <p:sp>
        <p:nvSpPr>
          <p:cNvPr id="7177" name="AutoShape 2"/>
          <p:cNvSpPr/>
          <p:nvPr/>
        </p:nvSpPr>
        <p:spPr>
          <a:xfrm>
            <a:off x="544195" y="1457960"/>
            <a:ext cx="11174095" cy="5014595"/>
          </a:xfrm>
          <a:prstGeom prst="roundRect">
            <a:avLst>
              <a:gd name="adj" fmla="val 10329"/>
            </a:avLst>
          </a:prstGeom>
          <a:solidFill>
            <a:srgbClr val="FFFFFF">
              <a:alpha val="82999"/>
            </a:srgbClr>
          </a:solidFill>
          <a:ln w="57150" cap="rnd" cmpd="sng">
            <a:solidFill>
              <a:srgbClr val="FF6600"/>
            </a:solidFill>
            <a:prstDash val="sysDot"/>
            <a:miter/>
            <a:headEnd type="none" w="med" len="med"/>
            <a:tailEnd type="none" w="med" len="med"/>
          </a:ln>
        </p:spPr>
        <p:txBody>
          <a:bodyPr wrap="none" anchor="ctr"/>
          <a:p>
            <a:pPr lvl="0" indent="0" algn="just" fontAlgn="ctr"/>
            <a:endParaRPr lang="zh-CN" altLang="zh-CN" sz="2800">
              <a:solidFill>
                <a:srgbClr val="9933FF"/>
              </a:solidFill>
              <a:latin typeface="楷体_GB2312" pitchFamily="1" charset="-122"/>
              <a:ea typeface="楷体_GB2312" pitchFamily="1" charset="-122"/>
              <a:sym typeface="楷体_GB2312" pitchFamily="1" charset="-122"/>
            </a:endParaRPr>
          </a:p>
        </p:txBody>
      </p:sp>
      <p:graphicFrame>
        <p:nvGraphicFramePr>
          <p:cNvPr id="0" name="表格 -1"/>
          <p:cNvGraphicFramePr/>
          <p:nvPr/>
        </p:nvGraphicFramePr>
        <p:xfrm>
          <a:off x="846455" y="1610995"/>
          <a:ext cx="10587355" cy="4610735"/>
        </p:xfrm>
        <a:graphic>
          <a:graphicData uri="http://schemas.openxmlformats.org/drawingml/2006/table">
            <a:tbl>
              <a:tblPr firstRow="1" bandRow="1">
                <a:tableStyleId>{5940675A-B579-460E-94D1-54222C63F5DA}</a:tableStyleId>
              </a:tblPr>
              <a:tblGrid>
                <a:gridCol w="1475105"/>
                <a:gridCol w="5316220"/>
                <a:gridCol w="1777365"/>
                <a:gridCol w="2018665"/>
              </a:tblGrid>
              <a:tr h="426720">
                <a:tc>
                  <a:txBody>
                    <a:bodyPr/>
                    <a:p>
                      <a:pPr marL="0" indent="0" algn="ctr">
                        <a:buNone/>
                      </a:pPr>
                      <a:r>
                        <a:rPr lang="zh-CN" altLang="en-US" sz="2800" b="0" u="none">
                          <a:solidFill>
                            <a:schemeClr val="bg1"/>
                          </a:solidFill>
                          <a:latin typeface="楷体" panose="02010609060101010101" charset="-122"/>
                          <a:ea typeface="楷体" panose="02010609060101010101" charset="-122"/>
                          <a:cs typeface="宋体" panose="02010600030101010101" pitchFamily="2" charset="-122"/>
                        </a:rPr>
                        <a:t>课时</a:t>
                      </a:r>
                      <a:endParaRPr lang="zh-CN" altLang="en-US" sz="2800" b="0" u="none">
                        <a:solidFill>
                          <a:schemeClr val="bg1"/>
                        </a:solidFill>
                        <a:latin typeface="楷体" panose="02010609060101010101" charset="-122"/>
                        <a:ea typeface="楷体" panose="02010609060101010101" charset="-122"/>
                        <a:cs typeface="宋体" panose="02010600030101010101" pitchFamily="2" charset="-122"/>
                      </a:endParaRPr>
                    </a:p>
                  </a:txBody>
                  <a:tcPr marL="0" marR="0" marT="0" marB="1"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5">
                        <a:lumMod val="75000"/>
                        <a:alpha val="83000"/>
                      </a:schemeClr>
                    </a:solidFill>
                  </a:tcPr>
                </a:tc>
                <a:tc>
                  <a:txBody>
                    <a:bodyPr/>
                    <a:p>
                      <a:pPr marL="0" indent="0" algn="ctr">
                        <a:buNone/>
                      </a:pPr>
                      <a:r>
                        <a:rPr lang="zh-CN" altLang="en-US" sz="2800" b="0" u="none">
                          <a:solidFill>
                            <a:schemeClr val="bg1"/>
                          </a:solidFill>
                          <a:latin typeface="楷体" panose="02010609060101010101" charset="-122"/>
                          <a:ea typeface="楷体" panose="02010609060101010101" charset="-122"/>
                          <a:cs typeface="宋体" panose="02010600030101010101" pitchFamily="2" charset="-122"/>
                        </a:rPr>
                        <a:t>学习目标</a:t>
                      </a:r>
                      <a:endParaRPr lang="zh-CN" altLang="en-US" sz="2800" b="0" u="none">
                        <a:solidFill>
                          <a:schemeClr val="bg1"/>
                        </a:solidFill>
                        <a:latin typeface="楷体" panose="02010609060101010101" charset="-122"/>
                        <a:ea typeface="楷体" panose="02010609060101010101" charset="-122"/>
                        <a:cs typeface="宋体" panose="02010600030101010101" pitchFamily="2" charset="-122"/>
                      </a:endParaRPr>
                    </a:p>
                  </a:txBody>
                  <a:tcPr marL="0" marR="0" marT="0" marB="1" vert="horz"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5">
                        <a:lumMod val="75000"/>
                        <a:alpha val="83000"/>
                      </a:schemeClr>
                    </a:solidFill>
                  </a:tcPr>
                </a:tc>
                <a:tc>
                  <a:txBody>
                    <a:bodyPr/>
                    <a:p>
                      <a:pPr marL="0" indent="0" algn="ctr">
                        <a:buNone/>
                      </a:pPr>
                      <a:r>
                        <a:rPr lang="zh-CN" altLang="en-US" sz="2800" b="0" u="none">
                          <a:solidFill>
                            <a:schemeClr val="bg1"/>
                          </a:solidFill>
                          <a:latin typeface="楷体" panose="02010609060101010101" charset="-122"/>
                          <a:ea typeface="楷体" panose="02010609060101010101" charset="-122"/>
                          <a:cs typeface="宋体" panose="02010600030101010101" pitchFamily="2" charset="-122"/>
                        </a:rPr>
                        <a:t>学习重点</a:t>
                      </a:r>
                      <a:endParaRPr lang="zh-CN" altLang="en-US" sz="2800" b="0" u="none">
                        <a:solidFill>
                          <a:schemeClr val="bg1"/>
                        </a:solidFill>
                        <a:latin typeface="楷体" panose="02010609060101010101" charset="-122"/>
                        <a:ea typeface="楷体" panose="02010609060101010101" charset="-122"/>
                        <a:cs typeface="宋体" panose="02010600030101010101" pitchFamily="2" charset="-122"/>
                      </a:endParaRPr>
                    </a:p>
                  </a:txBody>
                  <a:tcPr marL="0" marR="0" marT="0" marB="1" vert="horz"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5">
                        <a:lumMod val="75000"/>
                        <a:alpha val="83000"/>
                      </a:schemeClr>
                    </a:solidFill>
                  </a:tcPr>
                </a:tc>
                <a:tc>
                  <a:txBody>
                    <a:bodyPr/>
                    <a:p>
                      <a:pPr marL="0" indent="0" algn="ctr">
                        <a:buNone/>
                      </a:pPr>
                      <a:r>
                        <a:rPr lang="zh-CN" altLang="en-US" sz="2800" b="0" u="none">
                          <a:solidFill>
                            <a:schemeClr val="bg1"/>
                          </a:solidFill>
                          <a:latin typeface="楷体" panose="02010609060101010101" charset="-122"/>
                          <a:ea typeface="楷体" panose="02010609060101010101" charset="-122"/>
                          <a:cs typeface="宋体" panose="02010600030101010101" pitchFamily="2" charset="-122"/>
                        </a:rPr>
                        <a:t>学习难点</a:t>
                      </a:r>
                      <a:endParaRPr lang="zh-CN" altLang="en-US" sz="2800" b="0" u="none">
                        <a:solidFill>
                          <a:schemeClr val="bg1"/>
                        </a:solidFill>
                        <a:latin typeface="楷体" panose="02010609060101010101" charset="-122"/>
                        <a:ea typeface="楷体" panose="02010609060101010101" charset="-122"/>
                        <a:cs typeface="宋体" panose="02010600030101010101" pitchFamily="2" charset="-122"/>
                      </a:endParaRPr>
                    </a:p>
                  </a:txBody>
                  <a:tcPr marL="0" marR="0" marT="0" marB="1" vert="horz"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accent5">
                        <a:lumMod val="75000"/>
                        <a:alpha val="83000"/>
                      </a:schemeClr>
                    </a:solidFill>
                  </a:tcPr>
                </a:tc>
              </a:tr>
              <a:tr h="1343660">
                <a:tc>
                  <a:txBody>
                    <a:bodyPr/>
                    <a:p>
                      <a:pPr marL="0" indent="0" algn="ctr">
                        <a:buNone/>
                      </a:pPr>
                      <a:r>
                        <a:rPr lang="zh-CN" altLang="en-US" sz="1600" b="0" u="none">
                          <a:latin typeface="楷体" panose="02010609060101010101" charset="-122"/>
                          <a:ea typeface="楷体" panose="02010609060101010101" charset="-122"/>
                          <a:cs typeface="宋体" panose="02010600030101010101" pitchFamily="2" charset="-122"/>
                        </a:rPr>
                        <a:t>第一课时</a:t>
                      </a:r>
                      <a:endParaRPr lang="zh-CN" altLang="en-US" sz="1600" b="0" u="none">
                        <a:latin typeface="楷体" panose="02010609060101010101" charset="-122"/>
                        <a:ea typeface="楷体" panose="02010609060101010101" charset="-122"/>
                        <a:cs typeface="宋体" panose="02010600030101010101" pitchFamily="2" charset="-122"/>
                      </a:endParaRPr>
                    </a:p>
                    <a:p>
                      <a:pPr marL="0" indent="0" algn="ctr">
                        <a:buNone/>
                      </a:pPr>
                      <a:r>
                        <a:rPr lang="zh-CN" altLang="en-US" sz="1600" b="0" u="none">
                          <a:latin typeface="楷体" panose="02010609060101010101" charset="-122"/>
                          <a:ea typeface="楷体" panose="02010609060101010101" charset="-122"/>
                          <a:cs typeface="宋体" panose="02010600030101010101" pitchFamily="2" charset="-122"/>
                        </a:rPr>
                        <a:t>调皮的波音记号</a:t>
                      </a:r>
                      <a:endParaRPr lang="zh-CN" altLang="en-US" sz="1600" b="0" u="none">
                        <a:latin typeface="楷体" panose="02010609060101010101" charset="-122"/>
                        <a:ea typeface="楷体" panose="02010609060101010101" charset="-122"/>
                        <a:cs typeface="宋体" panose="02010600030101010101" pitchFamily="2" charset="-122"/>
                      </a:endParaRPr>
                    </a:p>
                  </a:txBody>
                  <a:tcPr marL="0" marR="0" marT="0" marB="1"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l">
                        <a:buNone/>
                      </a:pPr>
                      <a:r>
                        <a:rPr lang="en-US" altLang="zh-CN" sz="1600" b="0" u="none">
                          <a:latin typeface="楷体" panose="02010609060101010101" charset="-122"/>
                          <a:ea typeface="楷体" panose="02010609060101010101" charset="-122"/>
                          <a:cs typeface="宋体" panose="02010600030101010101" pitchFamily="2" charset="-122"/>
                        </a:rPr>
                        <a:t>1.</a:t>
                      </a:r>
                      <a:r>
                        <a:rPr lang="zh-CN" altLang="en-US" sz="1600" b="0" u="none">
                          <a:latin typeface="楷体" panose="02010609060101010101" charset="-122"/>
                          <a:ea typeface="楷体" panose="02010609060101010101" charset="-122"/>
                          <a:cs typeface="宋体" panose="02010600030101010101" pitchFamily="2" charset="-122"/>
                        </a:rPr>
                        <a:t>能用富有弹性的声音演唱</a:t>
                      </a:r>
                      <a:r>
                        <a:rPr lang="en-US" altLang="zh-CN" sz="1600" b="0" u="none">
                          <a:latin typeface="楷体" panose="02010609060101010101" charset="-122"/>
                          <a:ea typeface="楷体" panose="02010609060101010101" charset="-122"/>
                          <a:cs typeface="宋体" panose="02010600030101010101" pitchFamily="2" charset="-122"/>
                        </a:rPr>
                        <a:t>《</a:t>
                      </a:r>
                      <a:r>
                        <a:rPr lang="zh-CN" altLang="en-US" sz="1600" b="0" u="none">
                          <a:latin typeface="楷体" panose="02010609060101010101" charset="-122"/>
                          <a:ea typeface="楷体" panose="02010609060101010101" charset="-122"/>
                          <a:cs typeface="宋体" panose="02010600030101010101" pitchFamily="2" charset="-122"/>
                        </a:rPr>
                        <a:t>蓝色的雅德朗</a:t>
                      </a:r>
                      <a:r>
                        <a:rPr lang="en-US" altLang="zh-CN" sz="1600" b="0" u="none">
                          <a:latin typeface="楷体" panose="02010609060101010101" charset="-122"/>
                          <a:ea typeface="楷体" panose="02010609060101010101" charset="-122"/>
                          <a:cs typeface="宋体" panose="02010600030101010101" pitchFamily="2" charset="-122"/>
                        </a:rPr>
                        <a:t>》《</a:t>
                      </a:r>
                      <a:r>
                        <a:rPr lang="zh-CN" altLang="en-US" sz="1600" b="0" u="none">
                          <a:latin typeface="楷体" panose="02010609060101010101" charset="-122"/>
                          <a:ea typeface="楷体" panose="02010609060101010101" charset="-122"/>
                          <a:cs typeface="宋体" panose="02010600030101010101" pitchFamily="2" charset="-122"/>
                        </a:rPr>
                        <a:t>隆里个隆</a:t>
                      </a:r>
                      <a:r>
                        <a:rPr lang="en-US" altLang="zh-CN" sz="1600" b="0" u="none">
                          <a:latin typeface="楷体" panose="02010609060101010101" charset="-122"/>
                          <a:ea typeface="楷体" panose="02010609060101010101" charset="-122"/>
                          <a:cs typeface="宋体" panose="02010600030101010101" pitchFamily="2" charset="-122"/>
                        </a:rPr>
                        <a:t>》</a:t>
                      </a:r>
                      <a:r>
                        <a:rPr lang="zh-CN" altLang="en-US" sz="1600" b="0" u="none">
                          <a:latin typeface="楷体" panose="02010609060101010101" charset="-122"/>
                          <a:ea typeface="楷体" panose="02010609060101010101" charset="-122"/>
                          <a:cs typeface="宋体" panose="02010600030101010101" pitchFamily="2" charset="-122"/>
                        </a:rPr>
                        <a:t>。</a:t>
                      </a:r>
                      <a:endParaRPr lang="zh-CN" altLang="en-US" sz="1600" b="0" u="none">
                        <a:latin typeface="楷体" panose="02010609060101010101" charset="-122"/>
                        <a:ea typeface="楷体" panose="02010609060101010101" charset="-122"/>
                        <a:cs typeface="宋体" panose="02010600030101010101" pitchFamily="2" charset="-122"/>
                      </a:endParaRPr>
                    </a:p>
                    <a:p>
                      <a:pPr marL="0" indent="0" algn="l">
                        <a:buNone/>
                      </a:pPr>
                      <a:r>
                        <a:rPr lang="en-US" altLang="zh-CN" sz="1600" b="0" u="none">
                          <a:latin typeface="楷体" panose="02010609060101010101" charset="-122"/>
                          <a:ea typeface="楷体" panose="02010609060101010101" charset="-122"/>
                          <a:cs typeface="宋体" panose="02010600030101010101" pitchFamily="2" charset="-122"/>
                        </a:rPr>
                        <a:t>2.</a:t>
                      </a:r>
                      <a:r>
                        <a:rPr lang="zh-CN" altLang="en-US" sz="1600" b="0" u="none">
                          <a:latin typeface="楷体" panose="02010609060101010101" charset="-122"/>
                          <a:ea typeface="楷体" panose="02010609060101010101" charset="-122"/>
                          <a:cs typeface="宋体" panose="02010600030101010101" pitchFamily="2" charset="-122"/>
                        </a:rPr>
                        <a:t>认识音乐表情记号</a:t>
                      </a:r>
                      <a:r>
                        <a:rPr lang="en-US" altLang="zh-CN" sz="1600" b="0" u="none">
                          <a:latin typeface="楷体" panose="02010609060101010101" charset="-122"/>
                          <a:ea typeface="楷体" panose="02010609060101010101" charset="-122"/>
                          <a:cs typeface="宋体" panose="02010600030101010101" pitchFamily="2" charset="-122"/>
                        </a:rPr>
                        <a:t>——</a:t>
                      </a:r>
                      <a:r>
                        <a:rPr lang="zh-CN" altLang="en-US" sz="1600" b="0" u="none">
                          <a:latin typeface="楷体" panose="02010609060101010101" charset="-122"/>
                          <a:ea typeface="楷体" panose="02010609060101010101" charset="-122"/>
                          <a:cs typeface="宋体" panose="02010600030101010101" pitchFamily="2" charset="-122"/>
                        </a:rPr>
                        <a:t>波音记号，了解其特点和对音乐情绪表达的作用。</a:t>
                      </a:r>
                      <a:endParaRPr lang="zh-CN" altLang="en-US" sz="1600" b="0" u="none">
                        <a:latin typeface="楷体" panose="02010609060101010101" charset="-122"/>
                        <a:ea typeface="楷体" panose="02010609060101010101" charset="-122"/>
                        <a:cs typeface="宋体" panose="02010600030101010101" pitchFamily="2" charset="-122"/>
                      </a:endParaRPr>
                    </a:p>
                    <a:p>
                      <a:pPr marL="0" indent="0" algn="l">
                        <a:buNone/>
                      </a:pPr>
                      <a:r>
                        <a:rPr lang="en-US" altLang="zh-CN" sz="1600" b="0" u="none">
                          <a:latin typeface="楷体" panose="02010609060101010101" charset="-122"/>
                          <a:ea typeface="楷体" panose="02010609060101010101" charset="-122"/>
                          <a:cs typeface="宋体" panose="02010600030101010101" pitchFamily="2" charset="-122"/>
                        </a:rPr>
                        <a:t>3.</a:t>
                      </a:r>
                      <a:r>
                        <a:rPr lang="zh-CN" altLang="en-US" sz="1600" b="0" u="none">
                          <a:latin typeface="楷体" panose="02010609060101010101" charset="-122"/>
                          <a:ea typeface="楷体" panose="02010609060101010101" charset="-122"/>
                          <a:cs typeface="宋体" panose="02010600030101010101" pitchFamily="2" charset="-122"/>
                        </a:rPr>
                        <a:t>对比中外两首波音记号的歌曲，感受不同文化背景下，音乐记号表现的风格特点。</a:t>
                      </a:r>
                      <a:endParaRPr lang="zh-CN" altLang="en-US" sz="1600" b="0" u="none">
                        <a:latin typeface="楷体" panose="02010609060101010101" charset="-122"/>
                        <a:ea typeface="楷体" panose="02010609060101010101" charset="-122"/>
                        <a:cs typeface="宋体" panose="02010600030101010101" pitchFamily="2" charset="-122"/>
                      </a:endParaRPr>
                    </a:p>
                  </a:txBody>
                  <a:tcPr marL="0" marR="0" marT="0" marB="1" vert="horz" anchor="ctr" anchorCtr="0">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l">
                        <a:buNone/>
                      </a:pPr>
                      <a:r>
                        <a:rPr lang="zh-CN" altLang="en-US" sz="1600" b="0" u="none">
                          <a:latin typeface="楷体" panose="02010609060101010101" charset="-122"/>
                          <a:ea typeface="楷体" panose="02010609060101010101" charset="-122"/>
                          <a:cs typeface="宋体" panose="02010600030101010101" pitchFamily="2" charset="-122"/>
                        </a:rPr>
                        <a:t>能用富有弹性的声音演唱</a:t>
                      </a:r>
                      <a:r>
                        <a:rPr lang="en-US" altLang="zh-CN" sz="1600" b="0" u="none">
                          <a:latin typeface="楷体" panose="02010609060101010101" charset="-122"/>
                          <a:ea typeface="楷体" panose="02010609060101010101" charset="-122"/>
                          <a:cs typeface="宋体" panose="02010600030101010101" pitchFamily="2" charset="-122"/>
                        </a:rPr>
                        <a:t>《</a:t>
                      </a:r>
                      <a:r>
                        <a:rPr lang="zh-CN" altLang="en-US" sz="1600" b="0" u="none">
                          <a:latin typeface="楷体" panose="02010609060101010101" charset="-122"/>
                          <a:ea typeface="楷体" panose="02010609060101010101" charset="-122"/>
                          <a:cs typeface="宋体" panose="02010600030101010101" pitchFamily="2" charset="-122"/>
                        </a:rPr>
                        <a:t>蓝色的雅德朗</a:t>
                      </a:r>
                      <a:r>
                        <a:rPr lang="en-US" altLang="zh-CN" sz="1600" b="0" u="none">
                          <a:latin typeface="楷体" panose="02010609060101010101" charset="-122"/>
                          <a:ea typeface="楷体" panose="02010609060101010101" charset="-122"/>
                          <a:cs typeface="宋体" panose="02010600030101010101" pitchFamily="2" charset="-122"/>
                        </a:rPr>
                        <a:t>》《</a:t>
                      </a:r>
                      <a:r>
                        <a:rPr lang="zh-CN" altLang="en-US" sz="1600" b="0" u="none">
                          <a:latin typeface="楷体" panose="02010609060101010101" charset="-122"/>
                          <a:ea typeface="楷体" panose="02010609060101010101" charset="-122"/>
                          <a:cs typeface="宋体" panose="02010600030101010101" pitchFamily="2" charset="-122"/>
                        </a:rPr>
                        <a:t>隆里个隆</a:t>
                      </a:r>
                      <a:r>
                        <a:rPr lang="en-US" altLang="zh-CN" sz="1600" b="0" u="none">
                          <a:latin typeface="楷体" panose="02010609060101010101" charset="-122"/>
                          <a:ea typeface="楷体" panose="02010609060101010101" charset="-122"/>
                          <a:cs typeface="宋体" panose="02010600030101010101" pitchFamily="2" charset="-122"/>
                        </a:rPr>
                        <a:t>》</a:t>
                      </a:r>
                      <a:r>
                        <a:rPr lang="zh-CN" altLang="en-US" sz="1600" b="0" u="none">
                          <a:latin typeface="楷体" panose="02010609060101010101" charset="-122"/>
                          <a:ea typeface="楷体" panose="02010609060101010101" charset="-122"/>
                          <a:cs typeface="宋体" panose="02010600030101010101" pitchFamily="2" charset="-122"/>
                        </a:rPr>
                        <a:t>。</a:t>
                      </a:r>
                      <a:endParaRPr lang="zh-CN" altLang="en-US" sz="1600" b="0" u="none">
                        <a:latin typeface="楷体" panose="02010609060101010101" charset="-122"/>
                        <a:ea typeface="楷体" panose="02010609060101010101" charset="-122"/>
                        <a:cs typeface="宋体" panose="02010600030101010101" pitchFamily="2" charset="-122"/>
                      </a:endParaRPr>
                    </a:p>
                  </a:txBody>
                  <a:tcPr marL="0" marR="0" marT="0" marB="1" vert="horz" anchor="ctr" anchorCtr="0">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l">
                        <a:buNone/>
                      </a:pPr>
                      <a:r>
                        <a:rPr lang="zh-CN" altLang="en-US" sz="1600" b="0" u="none">
                          <a:latin typeface="楷体" panose="02010609060101010101" charset="-122"/>
                          <a:ea typeface="楷体" panose="02010609060101010101" charset="-122"/>
                          <a:cs typeface="宋体" panose="02010600030101010101" pitchFamily="2" charset="-122"/>
                        </a:rPr>
                        <a:t>对比中外两首波音记号的歌曲，感受不同文化背景下，音乐记号表现的风格特点。</a:t>
                      </a:r>
                      <a:endParaRPr lang="zh-CN" altLang="en-US" sz="1600" b="0" u="none">
                        <a:latin typeface="楷体" panose="02010609060101010101" charset="-122"/>
                        <a:ea typeface="楷体" panose="02010609060101010101" charset="-122"/>
                        <a:cs typeface="宋体" panose="02010600030101010101" pitchFamily="2" charset="-122"/>
                      </a:endParaRPr>
                    </a:p>
                  </a:txBody>
                  <a:tcPr marL="0" marR="0" marT="0" marB="1" vert="horz" anchor="ctr" anchorCtr="0">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496695">
                <a:tc>
                  <a:txBody>
                    <a:bodyPr/>
                    <a:p>
                      <a:pPr marL="0" indent="0" algn="ctr">
                        <a:buNone/>
                      </a:pPr>
                      <a:r>
                        <a:rPr lang="zh-CN" altLang="en-US" sz="1600" b="0" u="none">
                          <a:latin typeface="楷体" panose="02010609060101010101" charset="-122"/>
                          <a:ea typeface="楷体" panose="02010609060101010101" charset="-122"/>
                          <a:cs typeface="宋体" panose="02010600030101010101" pitchFamily="2" charset="-122"/>
                        </a:rPr>
                        <a:t>第二课时</a:t>
                      </a:r>
                      <a:endParaRPr lang="zh-CN" altLang="en-US" sz="1600" b="0" u="none">
                        <a:latin typeface="楷体" panose="02010609060101010101" charset="-122"/>
                        <a:ea typeface="楷体" panose="02010609060101010101" charset="-122"/>
                        <a:cs typeface="宋体" panose="02010600030101010101" pitchFamily="2" charset="-122"/>
                      </a:endParaRPr>
                    </a:p>
                    <a:p>
                      <a:pPr marL="0" indent="0" algn="ctr">
                        <a:buNone/>
                      </a:pPr>
                      <a:r>
                        <a:rPr lang="zh-CN" altLang="en-US" sz="1600" b="0" u="none">
                          <a:latin typeface="楷体" panose="02010609060101010101" charset="-122"/>
                          <a:ea typeface="楷体" panose="02010609060101010101" charset="-122"/>
                          <a:cs typeface="宋体" panose="02010600030101010101" pitchFamily="2" charset="-122"/>
                        </a:rPr>
                        <a:t>连绵的延音记号</a:t>
                      </a:r>
                      <a:endParaRPr lang="zh-CN" altLang="en-US" sz="1600" b="0" u="none">
                        <a:latin typeface="楷体" panose="02010609060101010101" charset="-122"/>
                        <a:ea typeface="楷体" panose="02010609060101010101" charset="-122"/>
                        <a:cs typeface="宋体" panose="02010600030101010101" pitchFamily="2" charset="-122"/>
                      </a:endParaRPr>
                    </a:p>
                  </a:txBody>
                  <a:tcPr marL="0" marR="0" marT="0" marB="1"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l">
                        <a:buNone/>
                      </a:pPr>
                      <a:r>
                        <a:rPr lang="en-US" altLang="zh-CN" sz="1600" b="0" u="none">
                          <a:latin typeface="楷体" panose="02010609060101010101" charset="-122"/>
                          <a:ea typeface="楷体" panose="02010609060101010101" charset="-122"/>
                          <a:cs typeface="宋体" panose="02010600030101010101" pitchFamily="2" charset="-122"/>
                        </a:rPr>
                        <a:t>1.</a:t>
                      </a:r>
                      <a:r>
                        <a:rPr lang="zh-CN" altLang="en-US" sz="1600" b="0" u="none">
                          <a:latin typeface="楷体" panose="02010609060101010101" charset="-122"/>
                          <a:ea typeface="楷体" panose="02010609060101010101" charset="-122"/>
                          <a:cs typeface="宋体" panose="02010600030101010101" pitchFamily="2" charset="-122"/>
                        </a:rPr>
                        <a:t>能用自由且富有情感的声音演唱</a:t>
                      </a:r>
                      <a:r>
                        <a:rPr lang="en-US" altLang="zh-CN" sz="1600" b="0" u="none">
                          <a:latin typeface="楷体" panose="02010609060101010101" charset="-122"/>
                          <a:ea typeface="楷体" panose="02010609060101010101" charset="-122"/>
                          <a:cs typeface="宋体" panose="02010600030101010101" pitchFamily="2" charset="-122"/>
                        </a:rPr>
                        <a:t>《</a:t>
                      </a:r>
                      <a:r>
                        <a:rPr lang="zh-CN" altLang="en-US" sz="1600" b="0" u="none">
                          <a:latin typeface="楷体" panose="02010609060101010101" charset="-122"/>
                          <a:ea typeface="楷体" panose="02010609060101010101" charset="-122"/>
                          <a:cs typeface="宋体" panose="02010600030101010101" pitchFamily="2" charset="-122"/>
                        </a:rPr>
                        <a:t>故乡</a:t>
                      </a:r>
                      <a:r>
                        <a:rPr lang="en-US" altLang="zh-CN" sz="1600" b="0" u="none">
                          <a:latin typeface="楷体" panose="02010609060101010101" charset="-122"/>
                          <a:ea typeface="楷体" panose="02010609060101010101" charset="-122"/>
                          <a:cs typeface="宋体" panose="02010600030101010101" pitchFamily="2" charset="-122"/>
                        </a:rPr>
                        <a:t>》</a:t>
                      </a:r>
                      <a:endParaRPr lang="en-US" altLang="zh-CN" sz="1600" b="0" u="none">
                        <a:latin typeface="楷体" panose="02010609060101010101" charset="-122"/>
                        <a:ea typeface="楷体" panose="02010609060101010101" charset="-122"/>
                        <a:cs typeface="宋体" panose="02010600030101010101" pitchFamily="2" charset="-122"/>
                      </a:endParaRPr>
                    </a:p>
                    <a:p>
                      <a:pPr marL="0" indent="0" algn="l">
                        <a:buNone/>
                      </a:pPr>
                      <a:r>
                        <a:rPr lang="en-US" altLang="zh-CN" sz="1600" b="0" u="none">
                          <a:latin typeface="楷体" panose="02010609060101010101" charset="-122"/>
                          <a:ea typeface="楷体" panose="02010609060101010101" charset="-122"/>
                          <a:cs typeface="宋体" panose="02010600030101010101" pitchFamily="2" charset="-122"/>
                        </a:rPr>
                        <a:t>2.</a:t>
                      </a:r>
                      <a:r>
                        <a:rPr lang="zh-CN" altLang="en-US" sz="1600" b="0" u="none">
                          <a:latin typeface="楷体" panose="02010609060101010101" charset="-122"/>
                          <a:ea typeface="楷体" panose="02010609060101010101" charset="-122"/>
                          <a:cs typeface="宋体" panose="02010600030101010101" pitchFamily="2" charset="-122"/>
                        </a:rPr>
                        <a:t>根据力度记号的特点和歌曲情绪的表达，在合适的位置创编力度变化，并用歌声表现出来。</a:t>
                      </a:r>
                      <a:endParaRPr lang="zh-CN" altLang="en-US" sz="1600" b="0" u="none">
                        <a:latin typeface="楷体" panose="02010609060101010101" charset="-122"/>
                        <a:ea typeface="楷体" panose="02010609060101010101" charset="-122"/>
                        <a:cs typeface="宋体" panose="02010600030101010101" pitchFamily="2" charset="-122"/>
                      </a:endParaRPr>
                    </a:p>
                    <a:p>
                      <a:pPr marL="0" indent="0" algn="l">
                        <a:buNone/>
                      </a:pPr>
                      <a:r>
                        <a:rPr lang="en-US" altLang="zh-CN" sz="1600" b="0" u="none">
                          <a:latin typeface="楷体" panose="02010609060101010101" charset="-122"/>
                          <a:ea typeface="楷体" panose="02010609060101010101" charset="-122"/>
                          <a:cs typeface="宋体" panose="02010600030101010101" pitchFamily="2" charset="-122"/>
                        </a:rPr>
                        <a:t>3.</a:t>
                      </a:r>
                      <a:r>
                        <a:rPr lang="zh-CN" altLang="en-US" sz="1600" b="0" u="none">
                          <a:latin typeface="楷体" panose="02010609060101010101" charset="-122"/>
                          <a:ea typeface="楷体" panose="02010609060101010101" charset="-122"/>
                          <a:cs typeface="宋体" panose="02010600030101010101" pitchFamily="2" charset="-122"/>
                        </a:rPr>
                        <a:t>认知速度记号、力度记号、升记号，感受不同音乐表情记号的特点，及对音乐作品情感表现的影响。</a:t>
                      </a:r>
                      <a:endParaRPr lang="zh-CN" altLang="en-US" sz="1600" b="0" u="none">
                        <a:latin typeface="楷体" panose="02010609060101010101" charset="-122"/>
                        <a:ea typeface="楷体" panose="02010609060101010101" charset="-122"/>
                        <a:cs typeface="宋体" panose="02010600030101010101" pitchFamily="2" charset="-122"/>
                      </a:endParaRPr>
                    </a:p>
                  </a:txBody>
                  <a:tcPr marL="0" marR="0" marT="0" marB="1" vert="horz" anchor="ctr" anchorCtr="0">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l">
                        <a:buNone/>
                      </a:pPr>
                      <a:r>
                        <a:rPr lang="zh-CN" altLang="en-US" sz="1600" b="0" u="none">
                          <a:latin typeface="楷体" panose="02010609060101010101" charset="-122"/>
                          <a:ea typeface="楷体" panose="02010609060101010101" charset="-122"/>
                          <a:cs typeface="宋体" panose="02010600030101010101" pitchFamily="2" charset="-122"/>
                        </a:rPr>
                        <a:t>感受速度记号、力度记号、升记号带来的歌曲情绪的变化</a:t>
                      </a:r>
                      <a:endParaRPr lang="zh-CN" altLang="en-US" sz="1600" b="0" u="none">
                        <a:latin typeface="楷体" panose="02010609060101010101" charset="-122"/>
                        <a:ea typeface="楷体" panose="02010609060101010101" charset="-122"/>
                        <a:cs typeface="宋体" panose="02010600030101010101" pitchFamily="2" charset="-122"/>
                      </a:endParaRPr>
                    </a:p>
                  </a:txBody>
                  <a:tcPr marL="0" marR="0" marT="0" marB="1" vert="horz" anchor="ctr" anchorCtr="0">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l">
                        <a:buNone/>
                      </a:pPr>
                      <a:r>
                        <a:rPr lang="zh-CN" altLang="en-US" sz="1600" b="0" u="none">
                          <a:latin typeface="楷体" panose="02010609060101010101" charset="-122"/>
                          <a:ea typeface="楷体" panose="02010609060101010101" charset="-122"/>
                          <a:cs typeface="宋体" panose="02010600030101010101" pitchFamily="2" charset="-122"/>
                        </a:rPr>
                        <a:t>用歌声表现出音乐记号</a:t>
                      </a:r>
                      <a:endParaRPr lang="zh-CN" altLang="en-US" sz="1600" b="0" u="none">
                        <a:latin typeface="楷体" panose="02010609060101010101" charset="-122"/>
                        <a:ea typeface="楷体" panose="02010609060101010101" charset="-122"/>
                        <a:cs typeface="宋体" panose="02010600030101010101" pitchFamily="2" charset="-122"/>
                      </a:endParaRPr>
                    </a:p>
                  </a:txBody>
                  <a:tcPr marL="0" marR="0" marT="0" marB="1" vert="horz" anchor="ctr" anchorCtr="0">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343660">
                <a:tc>
                  <a:txBody>
                    <a:bodyPr/>
                    <a:p>
                      <a:pPr marL="0" indent="0" algn="ctr">
                        <a:buNone/>
                      </a:pPr>
                      <a:r>
                        <a:rPr lang="zh-CN" altLang="en-US" sz="1600" b="0" u="none">
                          <a:latin typeface="楷体" panose="02010609060101010101" charset="-122"/>
                          <a:ea typeface="楷体" panose="02010609060101010101" charset="-122"/>
                          <a:cs typeface="宋体" panose="02010600030101010101" pitchFamily="2" charset="-122"/>
                        </a:rPr>
                        <a:t>第三课时</a:t>
                      </a:r>
                      <a:endParaRPr lang="zh-CN" altLang="en-US" sz="1600" b="0" u="none">
                        <a:latin typeface="楷体" panose="02010609060101010101" charset="-122"/>
                        <a:ea typeface="楷体" panose="02010609060101010101" charset="-122"/>
                        <a:cs typeface="宋体" panose="02010600030101010101" pitchFamily="2" charset="-122"/>
                      </a:endParaRPr>
                    </a:p>
                    <a:p>
                      <a:pPr marL="0" indent="0" algn="ctr">
                        <a:buNone/>
                      </a:pPr>
                      <a:r>
                        <a:rPr lang="zh-CN" altLang="en-US" sz="1600" b="0" u="none">
                          <a:latin typeface="楷体" panose="02010609060101010101" charset="-122"/>
                          <a:ea typeface="楷体" panose="02010609060101010101" charset="-122"/>
                          <a:cs typeface="宋体" panose="02010600030101010101" pitchFamily="2" charset="-122"/>
                        </a:rPr>
                        <a:t>丰富的表情记号</a:t>
                      </a:r>
                      <a:endParaRPr lang="zh-CN" altLang="en-US" sz="1600" b="0" u="none">
                        <a:latin typeface="楷体" panose="02010609060101010101" charset="-122"/>
                        <a:ea typeface="楷体" panose="02010609060101010101" charset="-122"/>
                        <a:cs typeface="宋体" panose="02010600030101010101" pitchFamily="2" charset="-122"/>
                      </a:endParaRPr>
                    </a:p>
                  </a:txBody>
                  <a:tcPr marL="0" marR="0" marT="0" marB="1"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l">
                        <a:buNone/>
                      </a:pPr>
                      <a:r>
                        <a:rPr lang="en-US" altLang="zh-CN" sz="1600" b="0" u="none">
                          <a:latin typeface="楷体" panose="02010609060101010101" charset="-122"/>
                          <a:ea typeface="楷体" panose="02010609060101010101" charset="-122"/>
                          <a:cs typeface="宋体" panose="02010600030101010101" pitchFamily="2" charset="-122"/>
                        </a:rPr>
                        <a:t>1.</a:t>
                      </a:r>
                      <a:r>
                        <a:rPr lang="zh-CN" altLang="en-US" sz="1600" b="0" u="none">
                          <a:latin typeface="楷体" panose="02010609060101010101" charset="-122"/>
                          <a:ea typeface="楷体" panose="02010609060101010101" charset="-122"/>
                          <a:cs typeface="宋体" panose="02010600030101010101" pitchFamily="2" charset="-122"/>
                        </a:rPr>
                        <a:t>欣赏</a:t>
                      </a:r>
                      <a:r>
                        <a:rPr lang="en-US" altLang="zh-CN" sz="1600" b="0" u="none">
                          <a:latin typeface="楷体" panose="02010609060101010101" charset="-122"/>
                          <a:ea typeface="楷体" panose="02010609060101010101" charset="-122"/>
                          <a:cs typeface="宋体" panose="02010600030101010101" pitchFamily="2" charset="-122"/>
                        </a:rPr>
                        <a:t>《</a:t>
                      </a:r>
                      <a:r>
                        <a:rPr lang="zh-CN" altLang="en-US" sz="1600" b="0" u="none">
                          <a:latin typeface="楷体" panose="02010609060101010101" charset="-122"/>
                          <a:ea typeface="楷体" panose="02010609060101010101" charset="-122"/>
                          <a:cs typeface="宋体" panose="02010600030101010101" pitchFamily="2" charset="-122"/>
                        </a:rPr>
                        <a:t>五月的夜晚</a:t>
                      </a:r>
                      <a:r>
                        <a:rPr lang="en-US" altLang="zh-CN" sz="1600" b="0" u="none">
                          <a:latin typeface="楷体" panose="02010609060101010101" charset="-122"/>
                          <a:ea typeface="楷体" panose="02010609060101010101" charset="-122"/>
                          <a:cs typeface="宋体" panose="02010600030101010101" pitchFamily="2" charset="-122"/>
                        </a:rPr>
                        <a:t>》《</a:t>
                      </a:r>
                      <a:r>
                        <a:rPr lang="zh-CN" altLang="en-US" sz="1600" b="0" u="none">
                          <a:latin typeface="楷体" panose="02010609060101010101" charset="-122"/>
                          <a:ea typeface="楷体" panose="02010609060101010101" charset="-122"/>
                          <a:cs typeface="宋体" panose="02010600030101010101" pitchFamily="2" charset="-122"/>
                        </a:rPr>
                        <a:t>跳吧跳吧</a:t>
                      </a:r>
                      <a:r>
                        <a:rPr lang="en-US" altLang="zh-CN" sz="1600" b="0" u="none">
                          <a:latin typeface="楷体" panose="02010609060101010101" charset="-122"/>
                          <a:ea typeface="楷体" panose="02010609060101010101" charset="-122"/>
                          <a:cs typeface="宋体" panose="02010600030101010101" pitchFamily="2" charset="-122"/>
                        </a:rPr>
                        <a:t>》《</a:t>
                      </a:r>
                      <a:r>
                        <a:rPr lang="zh-CN" altLang="en-US" sz="1600" b="0" u="none">
                          <a:latin typeface="楷体" panose="02010609060101010101" charset="-122"/>
                          <a:ea typeface="楷体" panose="02010609060101010101" charset="-122"/>
                          <a:cs typeface="宋体" panose="02010600030101010101" pitchFamily="2" charset="-122"/>
                        </a:rPr>
                        <a:t>踏雪寻梅</a:t>
                      </a:r>
                      <a:r>
                        <a:rPr lang="en-US" altLang="zh-CN" sz="1600" b="0" u="none">
                          <a:latin typeface="楷体" panose="02010609060101010101" charset="-122"/>
                          <a:ea typeface="楷体" panose="02010609060101010101" charset="-122"/>
                          <a:cs typeface="宋体" panose="02010600030101010101" pitchFamily="2" charset="-122"/>
                        </a:rPr>
                        <a:t>》</a:t>
                      </a:r>
                      <a:endParaRPr lang="en-US" altLang="zh-CN" sz="1600" b="0" u="none">
                        <a:latin typeface="楷体" panose="02010609060101010101" charset="-122"/>
                        <a:ea typeface="楷体" panose="02010609060101010101" charset="-122"/>
                        <a:cs typeface="宋体" panose="02010600030101010101" pitchFamily="2" charset="-122"/>
                      </a:endParaRPr>
                    </a:p>
                    <a:p>
                      <a:pPr marL="0" indent="0" algn="l">
                        <a:buNone/>
                      </a:pPr>
                      <a:r>
                        <a:rPr lang="en-US" altLang="zh-CN" sz="1600" b="0" u="none">
                          <a:latin typeface="楷体" panose="02010609060101010101" charset="-122"/>
                          <a:ea typeface="楷体" panose="02010609060101010101" charset="-122"/>
                          <a:cs typeface="宋体" panose="02010600030101010101" pitchFamily="2" charset="-122"/>
                        </a:rPr>
                        <a:t>2.</a:t>
                      </a:r>
                      <a:r>
                        <a:rPr lang="zh-CN" altLang="en-US" sz="1600" b="0" u="none">
                          <a:latin typeface="楷体" panose="02010609060101010101" charset="-122"/>
                          <a:ea typeface="楷体" panose="02010609060101010101" charset="-122"/>
                          <a:cs typeface="宋体" panose="02010600030101010101" pitchFamily="2" charset="-122"/>
                        </a:rPr>
                        <a:t>认知常见的音乐表情记号保持音记号、重音记号、顿音记号。</a:t>
                      </a:r>
                      <a:endParaRPr lang="zh-CN" altLang="en-US" sz="1600" b="0" u="none">
                        <a:latin typeface="楷体" panose="02010609060101010101" charset="-122"/>
                        <a:ea typeface="楷体" panose="02010609060101010101" charset="-122"/>
                        <a:cs typeface="宋体" panose="02010600030101010101" pitchFamily="2" charset="-122"/>
                      </a:endParaRPr>
                    </a:p>
                    <a:p>
                      <a:pPr marL="0" indent="0" algn="l">
                        <a:buNone/>
                      </a:pPr>
                      <a:r>
                        <a:rPr lang="en-US" altLang="zh-CN" sz="1600" b="0" u="none">
                          <a:latin typeface="楷体" panose="02010609060101010101" charset="-122"/>
                          <a:ea typeface="楷体" panose="02010609060101010101" charset="-122"/>
                          <a:cs typeface="宋体" panose="02010600030101010101" pitchFamily="2" charset="-122"/>
                        </a:rPr>
                        <a:t>3.</a:t>
                      </a:r>
                      <a:r>
                        <a:rPr lang="zh-CN" altLang="en-US" sz="1600" b="0" u="none">
                          <a:latin typeface="楷体" panose="02010609060101010101" charset="-122"/>
                          <a:ea typeface="楷体" panose="02010609060101010101" charset="-122"/>
                          <a:cs typeface="宋体" panose="02010600030101010101" pitchFamily="2" charset="-122"/>
                        </a:rPr>
                        <a:t>根据所学音乐表情记号的特点，创编丰富情感的</a:t>
                      </a:r>
                      <a:r>
                        <a:rPr lang="en-US" altLang="zh-CN" sz="1600" b="0" u="none">
                          <a:latin typeface="楷体" panose="02010609060101010101" charset="-122"/>
                          <a:ea typeface="楷体" panose="02010609060101010101" charset="-122"/>
                          <a:cs typeface="宋体" panose="02010600030101010101" pitchFamily="2" charset="-122"/>
                        </a:rPr>
                        <a:t>《</a:t>
                      </a:r>
                      <a:r>
                        <a:rPr lang="zh-CN" altLang="en-US" sz="1600" b="0" u="none">
                          <a:latin typeface="楷体" panose="02010609060101010101" charset="-122"/>
                          <a:ea typeface="楷体" panose="02010609060101010101" charset="-122"/>
                          <a:cs typeface="宋体" panose="02010600030101010101" pitchFamily="2" charset="-122"/>
                        </a:rPr>
                        <a:t>美丽的村庄</a:t>
                      </a:r>
                      <a:r>
                        <a:rPr lang="en-US" altLang="zh-CN" sz="1600" b="0" u="none">
                          <a:latin typeface="楷体" panose="02010609060101010101" charset="-122"/>
                          <a:ea typeface="楷体" panose="02010609060101010101" charset="-122"/>
                          <a:cs typeface="宋体" panose="02010600030101010101" pitchFamily="2" charset="-122"/>
                        </a:rPr>
                        <a:t>》</a:t>
                      </a:r>
                      <a:r>
                        <a:rPr lang="zh-CN" altLang="en-US" sz="1600" b="0" u="none">
                          <a:latin typeface="楷体" panose="02010609060101010101" charset="-122"/>
                          <a:ea typeface="楷体" panose="02010609060101010101" charset="-122"/>
                          <a:cs typeface="宋体" panose="02010600030101010101" pitchFamily="2" charset="-122"/>
                        </a:rPr>
                        <a:t>。</a:t>
                      </a:r>
                      <a:endParaRPr lang="zh-CN" altLang="en-US" sz="1600" b="0" u="none">
                        <a:latin typeface="楷体" panose="02010609060101010101" charset="-122"/>
                        <a:ea typeface="楷体" panose="02010609060101010101" charset="-122"/>
                        <a:cs typeface="宋体" panose="02010600030101010101" pitchFamily="2" charset="-122"/>
                      </a:endParaRPr>
                    </a:p>
                  </a:txBody>
                  <a:tcPr marL="0" marR="0" marT="0" marB="1" vert="horz" anchor="ctr" anchorCtr="0">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l">
                        <a:buNone/>
                      </a:pPr>
                      <a:r>
                        <a:rPr lang="zh-CN" altLang="en-US" sz="1600" b="0" u="none">
                          <a:latin typeface="楷体" panose="02010609060101010101" charset="-122"/>
                          <a:ea typeface="楷体" panose="02010609060101010101" charset="-122"/>
                          <a:cs typeface="宋体" panose="02010600030101010101" pitchFamily="2" charset="-122"/>
                        </a:rPr>
                        <a:t>认知常见的音乐表情记号保持音记号、重音记号、顿音记号 </a:t>
                      </a:r>
                      <a:endParaRPr lang="zh-CN" altLang="en-US" sz="1600" b="0" u="none">
                        <a:latin typeface="楷体" panose="02010609060101010101" charset="-122"/>
                        <a:ea typeface="楷体" panose="02010609060101010101" charset="-122"/>
                        <a:cs typeface="宋体" panose="02010600030101010101" pitchFamily="2" charset="-122"/>
                      </a:endParaRPr>
                    </a:p>
                  </a:txBody>
                  <a:tcPr marL="0" marR="0" marT="0" marB="1" vert="horz" anchor="ctr" anchorCtr="0">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l">
                        <a:buNone/>
                      </a:pPr>
                      <a:r>
                        <a:rPr lang="zh-CN" altLang="en-US" sz="1600" b="0" u="none">
                          <a:latin typeface="楷体" panose="02010609060101010101" charset="-122"/>
                          <a:ea typeface="楷体" panose="02010609060101010101" charset="-122"/>
                          <a:cs typeface="宋体" panose="02010600030101010101" pitchFamily="2" charset="-122"/>
                        </a:rPr>
                        <a:t>根据所学音乐表情记号的特点，创编丰富情感的</a:t>
                      </a:r>
                      <a:r>
                        <a:rPr lang="en-US" altLang="zh-CN" sz="1600" b="0" u="none">
                          <a:latin typeface="楷体" panose="02010609060101010101" charset="-122"/>
                          <a:ea typeface="楷体" panose="02010609060101010101" charset="-122"/>
                          <a:cs typeface="宋体" panose="02010600030101010101" pitchFamily="2" charset="-122"/>
                        </a:rPr>
                        <a:t>《</a:t>
                      </a:r>
                      <a:r>
                        <a:rPr lang="zh-CN" altLang="en-US" sz="1600" b="0" u="none">
                          <a:latin typeface="楷体" panose="02010609060101010101" charset="-122"/>
                          <a:ea typeface="楷体" panose="02010609060101010101" charset="-122"/>
                          <a:cs typeface="宋体" panose="02010600030101010101" pitchFamily="2" charset="-122"/>
                        </a:rPr>
                        <a:t>美丽的村庄</a:t>
                      </a:r>
                      <a:r>
                        <a:rPr lang="en-US" altLang="zh-CN" sz="1600" b="0" u="none">
                          <a:latin typeface="楷体" panose="02010609060101010101" charset="-122"/>
                          <a:ea typeface="楷体" panose="02010609060101010101" charset="-122"/>
                          <a:cs typeface="宋体" panose="02010600030101010101" pitchFamily="2" charset="-122"/>
                        </a:rPr>
                        <a:t>》</a:t>
                      </a:r>
                      <a:r>
                        <a:rPr lang="zh-CN" altLang="en-US" sz="1600" b="0" u="none">
                          <a:latin typeface="楷体" panose="02010609060101010101" charset="-122"/>
                          <a:ea typeface="楷体" panose="02010609060101010101" charset="-122"/>
                          <a:cs typeface="宋体" panose="02010600030101010101" pitchFamily="2" charset="-122"/>
                        </a:rPr>
                        <a:t>。</a:t>
                      </a:r>
                      <a:endParaRPr lang="zh-CN" altLang="en-US" sz="1600" b="0" u="none">
                        <a:latin typeface="楷体" panose="02010609060101010101" charset="-122"/>
                        <a:ea typeface="楷体" panose="02010609060101010101" charset="-122"/>
                        <a:cs typeface="宋体" panose="02010600030101010101" pitchFamily="2" charset="-122"/>
                      </a:endParaRPr>
                    </a:p>
                  </a:txBody>
                  <a:tcPr marL="0" marR="0" marT="0" marB="1" vert="horz" anchor="ctr" anchorCtr="0">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54" name="组合 53"/>
          <p:cNvGrpSpPr/>
          <p:nvPr/>
        </p:nvGrpSpPr>
        <p:grpSpPr>
          <a:xfrm>
            <a:off x="2176780" y="337185"/>
            <a:ext cx="8225790" cy="5916930"/>
            <a:chOff x="3428" y="531"/>
            <a:chExt cx="12954" cy="9318"/>
          </a:xfrm>
        </p:grpSpPr>
        <p:sp>
          <p:nvSpPr>
            <p:cNvPr id="51" name="矩形 50"/>
            <p:cNvSpPr/>
            <p:nvPr/>
          </p:nvSpPr>
          <p:spPr>
            <a:xfrm>
              <a:off x="3428" y="2693"/>
              <a:ext cx="12955" cy="6386"/>
            </a:xfrm>
            <a:prstGeom prst="rect">
              <a:avLst/>
            </a:prstGeom>
            <a:noFill/>
            <a:ln w="508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52" name="直接连接符 51"/>
            <p:cNvCxnSpPr/>
            <p:nvPr/>
          </p:nvCxnSpPr>
          <p:spPr>
            <a:xfrm flipH="1">
              <a:off x="9539" y="531"/>
              <a:ext cx="46" cy="9318"/>
            </a:xfrm>
            <a:prstGeom prst="line">
              <a:avLst/>
            </a:prstGeom>
            <a:ln w="508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9" name="组合 8"/>
          <p:cNvGrpSpPr/>
          <p:nvPr/>
        </p:nvGrpSpPr>
        <p:grpSpPr>
          <a:xfrm>
            <a:off x="-676275" y="-827405"/>
            <a:ext cx="13439140" cy="2832100"/>
            <a:chOff x="-1065" y="-1280"/>
            <a:chExt cx="21164" cy="4460"/>
          </a:xfrm>
        </p:grpSpPr>
        <p:sp>
          <p:nvSpPr>
            <p:cNvPr id="6" name="椭圆 5"/>
            <p:cNvSpPr/>
            <p:nvPr/>
          </p:nvSpPr>
          <p:spPr>
            <a:xfrm>
              <a:off x="1908" y="-440"/>
              <a:ext cx="2056" cy="1896"/>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椭圆 6"/>
            <p:cNvSpPr/>
            <p:nvPr/>
          </p:nvSpPr>
          <p:spPr>
            <a:xfrm>
              <a:off x="1333" y="897"/>
              <a:ext cx="2310" cy="2283"/>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椭圆 3"/>
            <p:cNvSpPr/>
            <p:nvPr/>
          </p:nvSpPr>
          <p:spPr>
            <a:xfrm>
              <a:off x="-1065" y="-1280"/>
              <a:ext cx="3645" cy="357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椭圆 4"/>
            <p:cNvSpPr/>
            <p:nvPr/>
          </p:nvSpPr>
          <p:spPr>
            <a:xfrm>
              <a:off x="17386" y="-860"/>
              <a:ext cx="2713" cy="273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13" name="组合 12"/>
          <p:cNvGrpSpPr/>
          <p:nvPr/>
        </p:nvGrpSpPr>
        <p:grpSpPr>
          <a:xfrm>
            <a:off x="-130810" y="5852572"/>
            <a:ext cx="12455327" cy="1027653"/>
            <a:chOff x="5953" y="151"/>
            <a:chExt cx="7295" cy="961"/>
          </a:xfrm>
        </p:grpSpPr>
        <p:sp>
          <p:nvSpPr>
            <p:cNvPr id="14" name="矩形 13"/>
            <p:cNvSpPr/>
            <p:nvPr/>
          </p:nvSpPr>
          <p:spPr>
            <a:xfrm>
              <a:off x="5953" y="248"/>
              <a:ext cx="7295" cy="864"/>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文本框 14"/>
            <p:cNvSpPr txBox="1"/>
            <p:nvPr/>
          </p:nvSpPr>
          <p:spPr>
            <a:xfrm>
              <a:off x="6078" y="151"/>
              <a:ext cx="7045" cy="855"/>
            </a:xfrm>
            <a:prstGeom prst="rect">
              <a:avLst/>
            </a:prstGeom>
            <a:noFill/>
            <a:ln>
              <a:noFill/>
            </a:ln>
          </p:spPr>
          <p:txBody>
            <a:bodyPr wrap="square" rtlCol="0">
              <a:spAutoFit/>
            </a:bodyPr>
            <a:p>
              <a:pPr algn="ctr">
                <a:lnSpc>
                  <a:spcPct val="150000"/>
                </a:lnSpc>
              </a:pPr>
              <a:r>
                <a:rPr lang="zh-CN" altLang="en-US" sz="3600" b="1">
                  <a:solidFill>
                    <a:schemeClr val="bg1"/>
                  </a:solidFill>
                  <a:latin typeface="楷体" panose="02010609060101010101" charset="-122"/>
                  <a:ea typeface="楷体" panose="02010609060101010101" charset="-122"/>
                  <a:sym typeface="+mn-ea"/>
                </a:rPr>
                <a:t>大概念：音乐记号是音乐情绪表达的重要手段</a:t>
              </a:r>
              <a:endParaRPr lang="zh-CN" altLang="en-US" sz="3600" b="1">
                <a:solidFill>
                  <a:schemeClr val="bg1"/>
                </a:solidFill>
                <a:latin typeface="楷体" panose="02010609060101010101" charset="-122"/>
                <a:ea typeface="楷体" panose="02010609060101010101" charset="-122"/>
                <a:sym typeface="+mn-ea"/>
              </a:endParaRPr>
            </a:p>
          </p:txBody>
        </p:sp>
      </p:grpSp>
      <p:grpSp>
        <p:nvGrpSpPr>
          <p:cNvPr id="42" name="组合 41"/>
          <p:cNvGrpSpPr/>
          <p:nvPr/>
        </p:nvGrpSpPr>
        <p:grpSpPr>
          <a:xfrm>
            <a:off x="3780155" y="157480"/>
            <a:ext cx="4631690" cy="1372235"/>
            <a:chOff x="5953" y="248"/>
            <a:chExt cx="7294" cy="2161"/>
          </a:xfrm>
        </p:grpSpPr>
        <p:grpSp>
          <p:nvGrpSpPr>
            <p:cNvPr id="12" name="组合 11"/>
            <p:cNvGrpSpPr/>
            <p:nvPr/>
          </p:nvGrpSpPr>
          <p:grpSpPr>
            <a:xfrm>
              <a:off x="5953" y="248"/>
              <a:ext cx="7294" cy="864"/>
              <a:chOff x="5953" y="248"/>
              <a:chExt cx="7294" cy="864"/>
            </a:xfrm>
          </p:grpSpPr>
          <p:sp>
            <p:nvSpPr>
              <p:cNvPr id="10" name="矩形 9"/>
              <p:cNvSpPr/>
              <p:nvPr/>
            </p:nvSpPr>
            <p:spPr>
              <a:xfrm>
                <a:off x="5953" y="248"/>
                <a:ext cx="7295" cy="864"/>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 name="文本框 1"/>
              <p:cNvSpPr txBox="1"/>
              <p:nvPr/>
            </p:nvSpPr>
            <p:spPr>
              <a:xfrm>
                <a:off x="6078" y="248"/>
                <a:ext cx="7045" cy="816"/>
              </a:xfrm>
              <a:prstGeom prst="rect">
                <a:avLst/>
              </a:prstGeom>
              <a:noFill/>
              <a:ln>
                <a:noFill/>
              </a:ln>
            </p:spPr>
            <p:txBody>
              <a:bodyPr wrap="square" rtlCol="0">
                <a:spAutoFit/>
              </a:bodyPr>
              <a:p>
                <a:pPr algn="ctr"/>
                <a:r>
                  <a:rPr lang="zh-CN" altLang="en-US" sz="2800" b="1">
                    <a:solidFill>
                      <a:schemeClr val="bg1"/>
                    </a:solidFill>
                    <a:latin typeface="楷体" panose="02010609060101010101" charset="-122"/>
                    <a:ea typeface="楷体" panose="02010609060101010101" charset="-122"/>
                  </a:rPr>
                  <a:t>《音乐记号让歌声更动听》</a:t>
                </a:r>
                <a:endParaRPr lang="zh-CN" altLang="en-US" sz="2800" b="1">
                  <a:solidFill>
                    <a:schemeClr val="bg1"/>
                  </a:solidFill>
                  <a:latin typeface="楷体" panose="02010609060101010101" charset="-122"/>
                  <a:ea typeface="楷体" panose="02010609060101010101" charset="-122"/>
                </a:endParaRPr>
              </a:p>
            </p:txBody>
          </p:sp>
        </p:grpSp>
        <p:grpSp>
          <p:nvGrpSpPr>
            <p:cNvPr id="18" name="组合 17"/>
            <p:cNvGrpSpPr/>
            <p:nvPr/>
          </p:nvGrpSpPr>
          <p:grpSpPr>
            <a:xfrm>
              <a:off x="7190" y="1323"/>
              <a:ext cx="4819" cy="1087"/>
              <a:chOff x="5713" y="1433"/>
              <a:chExt cx="4819" cy="1087"/>
            </a:xfrm>
          </p:grpSpPr>
          <p:sp>
            <p:nvSpPr>
              <p:cNvPr id="16" name="矩形 15"/>
              <p:cNvSpPr/>
              <p:nvPr/>
            </p:nvSpPr>
            <p:spPr>
              <a:xfrm>
                <a:off x="5713" y="1433"/>
                <a:ext cx="4819" cy="108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7" name="文本框 16"/>
              <p:cNvSpPr txBox="1"/>
              <p:nvPr/>
            </p:nvSpPr>
            <p:spPr>
              <a:xfrm>
                <a:off x="5823" y="1512"/>
                <a:ext cx="4709" cy="1008"/>
              </a:xfrm>
              <a:prstGeom prst="rect">
                <a:avLst/>
              </a:prstGeom>
              <a:noFill/>
            </p:spPr>
            <p:txBody>
              <a:bodyPr wrap="square" rtlCol="0">
                <a:spAutoFit/>
              </a:bodyPr>
              <a:p>
                <a:r>
                  <a:rPr lang="zh-CN" altLang="en-US"/>
                  <a:t>情境：音乐表情记号寻访</a:t>
                </a:r>
                <a:endParaRPr lang="zh-CN" altLang="en-US"/>
              </a:p>
              <a:p>
                <a:r>
                  <a:rPr lang="zh-CN" altLang="en-US"/>
                  <a:t>任务：用歌声丰富音乐情感</a:t>
                </a:r>
                <a:endParaRPr lang="en-US" altLang="zh-CN"/>
              </a:p>
            </p:txBody>
          </p:sp>
        </p:grpSp>
      </p:grpSp>
      <p:sp>
        <p:nvSpPr>
          <p:cNvPr id="3" name="圆角矩形 2"/>
          <p:cNvSpPr/>
          <p:nvPr/>
        </p:nvSpPr>
        <p:spPr>
          <a:xfrm>
            <a:off x="4215765" y="1306830"/>
            <a:ext cx="3699510" cy="48463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nvGrpSpPr>
          <p:cNvPr id="41" name="组合 40"/>
          <p:cNvGrpSpPr/>
          <p:nvPr/>
        </p:nvGrpSpPr>
        <p:grpSpPr>
          <a:xfrm>
            <a:off x="846455" y="1866900"/>
            <a:ext cx="10777220" cy="576580"/>
            <a:chOff x="1333" y="2940"/>
            <a:chExt cx="16972" cy="908"/>
          </a:xfrm>
        </p:grpSpPr>
        <p:grpSp>
          <p:nvGrpSpPr>
            <p:cNvPr id="22" name="组合 21"/>
            <p:cNvGrpSpPr/>
            <p:nvPr/>
          </p:nvGrpSpPr>
          <p:grpSpPr>
            <a:xfrm>
              <a:off x="1333" y="2940"/>
              <a:ext cx="4386" cy="908"/>
              <a:chOff x="1333" y="2940"/>
              <a:chExt cx="4386" cy="908"/>
            </a:xfrm>
          </p:grpSpPr>
          <p:sp>
            <p:nvSpPr>
              <p:cNvPr id="19" name="五边形 18"/>
              <p:cNvSpPr/>
              <p:nvPr/>
            </p:nvSpPr>
            <p:spPr>
              <a:xfrm>
                <a:off x="1333" y="2940"/>
                <a:ext cx="4386" cy="909"/>
              </a:xfrm>
              <a:prstGeom prst="homePlat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文本框 20"/>
              <p:cNvSpPr txBox="1"/>
              <p:nvPr/>
            </p:nvSpPr>
            <p:spPr>
              <a:xfrm>
                <a:off x="1549" y="3034"/>
                <a:ext cx="3954" cy="720"/>
              </a:xfrm>
              <a:prstGeom prst="rect">
                <a:avLst/>
              </a:prstGeom>
              <a:noFill/>
            </p:spPr>
            <p:txBody>
              <a:bodyPr wrap="square" rtlCol="0">
                <a:spAutoFit/>
              </a:bodyPr>
              <a:p>
                <a:pPr algn="ctr"/>
                <a:r>
                  <a:rPr lang="zh-CN" altLang="en-US" sz="2400">
                    <a:latin typeface="楷体" panose="02010609060101010101" charset="-122"/>
                    <a:ea typeface="楷体" panose="02010609060101010101" charset="-122"/>
                  </a:rPr>
                  <a:t>调皮的波音记号</a:t>
                </a:r>
                <a:endParaRPr lang="zh-CN" altLang="en-US" sz="2400">
                  <a:latin typeface="楷体" panose="02010609060101010101" charset="-122"/>
                  <a:ea typeface="楷体" panose="02010609060101010101" charset="-122"/>
                </a:endParaRPr>
              </a:p>
            </p:txBody>
          </p:sp>
        </p:grpSp>
        <p:grpSp>
          <p:nvGrpSpPr>
            <p:cNvPr id="23" name="组合 22"/>
            <p:cNvGrpSpPr/>
            <p:nvPr/>
          </p:nvGrpSpPr>
          <p:grpSpPr>
            <a:xfrm>
              <a:off x="7623" y="2940"/>
              <a:ext cx="4386" cy="909"/>
              <a:chOff x="1333" y="2940"/>
              <a:chExt cx="4386" cy="909"/>
            </a:xfrm>
          </p:grpSpPr>
          <p:sp>
            <p:nvSpPr>
              <p:cNvPr id="24" name="五边形 23"/>
              <p:cNvSpPr/>
              <p:nvPr/>
            </p:nvSpPr>
            <p:spPr>
              <a:xfrm>
                <a:off x="1333" y="2940"/>
                <a:ext cx="4386" cy="909"/>
              </a:xfrm>
              <a:prstGeom prst="homePlat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5" name="文本框 24"/>
              <p:cNvSpPr txBox="1"/>
              <p:nvPr/>
            </p:nvSpPr>
            <p:spPr>
              <a:xfrm>
                <a:off x="1549" y="3034"/>
                <a:ext cx="3954" cy="720"/>
              </a:xfrm>
              <a:prstGeom prst="rect">
                <a:avLst/>
              </a:prstGeom>
              <a:noFill/>
            </p:spPr>
            <p:txBody>
              <a:bodyPr wrap="square" rtlCol="0">
                <a:spAutoFit/>
              </a:bodyPr>
              <a:p>
                <a:pPr algn="ctr"/>
                <a:r>
                  <a:rPr lang="zh-CN" altLang="en-US" sz="2400">
                    <a:latin typeface="楷体" panose="02010609060101010101" charset="-122"/>
                    <a:ea typeface="楷体" panose="02010609060101010101" charset="-122"/>
                  </a:rPr>
                  <a:t>连绵的延音记号</a:t>
                </a:r>
                <a:endParaRPr lang="zh-CN" altLang="en-US" sz="2400">
                  <a:latin typeface="楷体" panose="02010609060101010101" charset="-122"/>
                  <a:ea typeface="楷体" panose="02010609060101010101" charset="-122"/>
                </a:endParaRPr>
              </a:p>
            </p:txBody>
          </p:sp>
        </p:grpSp>
        <p:grpSp>
          <p:nvGrpSpPr>
            <p:cNvPr id="26" name="组合 25"/>
            <p:cNvGrpSpPr/>
            <p:nvPr/>
          </p:nvGrpSpPr>
          <p:grpSpPr>
            <a:xfrm>
              <a:off x="13919" y="2940"/>
              <a:ext cx="4386" cy="909"/>
              <a:chOff x="1333" y="2940"/>
              <a:chExt cx="4386" cy="909"/>
            </a:xfrm>
          </p:grpSpPr>
          <p:sp>
            <p:nvSpPr>
              <p:cNvPr id="27" name="五边形 26"/>
              <p:cNvSpPr/>
              <p:nvPr/>
            </p:nvSpPr>
            <p:spPr>
              <a:xfrm>
                <a:off x="1333" y="2940"/>
                <a:ext cx="4386" cy="909"/>
              </a:xfrm>
              <a:prstGeom prst="homePlat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8" name="文本框 27"/>
              <p:cNvSpPr txBox="1"/>
              <p:nvPr/>
            </p:nvSpPr>
            <p:spPr>
              <a:xfrm>
                <a:off x="1549" y="3034"/>
                <a:ext cx="3954" cy="720"/>
              </a:xfrm>
              <a:prstGeom prst="rect">
                <a:avLst/>
              </a:prstGeom>
              <a:noFill/>
            </p:spPr>
            <p:txBody>
              <a:bodyPr wrap="square" rtlCol="0">
                <a:spAutoFit/>
              </a:bodyPr>
              <a:p>
                <a:pPr algn="ctr"/>
                <a:r>
                  <a:rPr lang="zh-CN" altLang="en-US" sz="2400">
                    <a:latin typeface="楷体" panose="02010609060101010101" charset="-122"/>
                    <a:ea typeface="楷体" panose="02010609060101010101" charset="-122"/>
                  </a:rPr>
                  <a:t>丰富的表情记号</a:t>
                </a:r>
                <a:endParaRPr lang="zh-CN" altLang="en-US" sz="2400">
                  <a:latin typeface="楷体" panose="02010609060101010101" charset="-122"/>
                  <a:ea typeface="楷体" panose="02010609060101010101" charset="-122"/>
                </a:endParaRPr>
              </a:p>
            </p:txBody>
          </p:sp>
        </p:grpSp>
      </p:grpSp>
      <p:grpSp>
        <p:nvGrpSpPr>
          <p:cNvPr id="39" name="组合 38"/>
          <p:cNvGrpSpPr/>
          <p:nvPr/>
        </p:nvGrpSpPr>
        <p:grpSpPr>
          <a:xfrm>
            <a:off x="560705" y="2545080"/>
            <a:ext cx="11365230" cy="1245870"/>
            <a:chOff x="861" y="3942"/>
            <a:chExt cx="17898" cy="1962"/>
          </a:xfrm>
        </p:grpSpPr>
        <p:grpSp>
          <p:nvGrpSpPr>
            <p:cNvPr id="31" name="组合 30"/>
            <p:cNvGrpSpPr/>
            <p:nvPr/>
          </p:nvGrpSpPr>
          <p:grpSpPr>
            <a:xfrm>
              <a:off x="861" y="3942"/>
              <a:ext cx="5294" cy="1884"/>
              <a:chOff x="861" y="3942"/>
              <a:chExt cx="5294" cy="1884"/>
            </a:xfrm>
          </p:grpSpPr>
          <p:sp>
            <p:nvSpPr>
              <p:cNvPr id="29" name="圆角矩形 28"/>
              <p:cNvSpPr/>
              <p:nvPr/>
            </p:nvSpPr>
            <p:spPr>
              <a:xfrm>
                <a:off x="861" y="4008"/>
                <a:ext cx="5140" cy="1818"/>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0" name="文本框 29"/>
              <p:cNvSpPr txBox="1"/>
              <p:nvPr/>
            </p:nvSpPr>
            <p:spPr>
              <a:xfrm>
                <a:off x="861" y="3942"/>
                <a:ext cx="5294" cy="1872"/>
              </a:xfrm>
              <a:prstGeom prst="rect">
                <a:avLst/>
              </a:prstGeom>
              <a:noFill/>
            </p:spPr>
            <p:txBody>
              <a:bodyPr wrap="square" rtlCol="0">
                <a:spAutoFit/>
              </a:bodyPr>
              <a:p>
                <a:pPr algn="ctr"/>
                <a:r>
                  <a:rPr lang="zh-CN" altLang="en-US" sz="2400">
                    <a:latin typeface="楷体" panose="02010609060101010101" charset="-122"/>
                    <a:ea typeface="楷体" panose="02010609060101010101" charset="-122"/>
                  </a:rPr>
                  <a:t>学习任务：</a:t>
                </a:r>
                <a:endParaRPr lang="zh-CN" altLang="en-US" sz="2400">
                  <a:latin typeface="楷体" panose="02010609060101010101" charset="-122"/>
                  <a:ea typeface="楷体" panose="02010609060101010101" charset="-122"/>
                </a:endParaRPr>
              </a:p>
              <a:p>
                <a:pPr algn="ctr"/>
                <a:r>
                  <a:rPr lang="zh-CN" altLang="en-US" sz="2400">
                    <a:latin typeface="楷体" panose="02010609060101010101" charset="-122"/>
                    <a:ea typeface="楷体" panose="02010609060101010101" charset="-122"/>
                  </a:rPr>
                  <a:t>演唱《蓝色的雅德朗》</a:t>
                </a:r>
                <a:endParaRPr lang="zh-CN" altLang="en-US" sz="2400">
                  <a:latin typeface="楷体" panose="02010609060101010101" charset="-122"/>
                  <a:ea typeface="楷体" panose="02010609060101010101" charset="-122"/>
                </a:endParaRPr>
              </a:p>
              <a:p>
                <a:pPr algn="ctr"/>
                <a:r>
                  <a:rPr lang="zh-CN" altLang="en-US" sz="2400">
                    <a:latin typeface="楷体" panose="02010609060101010101" charset="-122"/>
                    <a:ea typeface="楷体" panose="02010609060101010101" charset="-122"/>
                  </a:rPr>
                  <a:t>演唱《</a:t>
                </a:r>
                <a:r>
                  <a:rPr lang="zh-CN" altLang="en-US" sz="2400">
                    <a:latin typeface="楷体" panose="02010609060101010101" charset="-122"/>
                    <a:ea typeface="楷体" panose="02010609060101010101" charset="-122"/>
                    <a:sym typeface="+mn-ea"/>
                  </a:rPr>
                  <a:t>隆里个隆</a:t>
                </a:r>
                <a:r>
                  <a:rPr lang="zh-CN" altLang="en-US" sz="2400">
                    <a:latin typeface="楷体" panose="02010609060101010101" charset="-122"/>
                    <a:ea typeface="楷体" panose="02010609060101010101" charset="-122"/>
                  </a:rPr>
                  <a:t>》</a:t>
                </a:r>
                <a:endParaRPr lang="zh-CN" altLang="en-US" sz="2400">
                  <a:latin typeface="楷体" panose="02010609060101010101" charset="-122"/>
                  <a:ea typeface="楷体" panose="02010609060101010101" charset="-122"/>
                </a:endParaRPr>
              </a:p>
            </p:txBody>
          </p:sp>
        </p:grpSp>
        <p:grpSp>
          <p:nvGrpSpPr>
            <p:cNvPr id="32" name="组合 31"/>
            <p:cNvGrpSpPr/>
            <p:nvPr/>
          </p:nvGrpSpPr>
          <p:grpSpPr>
            <a:xfrm>
              <a:off x="7008" y="4020"/>
              <a:ext cx="5455" cy="1818"/>
              <a:chOff x="861" y="4008"/>
              <a:chExt cx="5455" cy="1818"/>
            </a:xfrm>
          </p:grpSpPr>
          <p:sp>
            <p:nvSpPr>
              <p:cNvPr id="33" name="圆角矩形 32"/>
              <p:cNvSpPr/>
              <p:nvPr/>
            </p:nvSpPr>
            <p:spPr>
              <a:xfrm>
                <a:off x="861" y="4008"/>
                <a:ext cx="5140" cy="1818"/>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4" name="文本框 33"/>
              <p:cNvSpPr txBox="1"/>
              <p:nvPr/>
            </p:nvSpPr>
            <p:spPr>
              <a:xfrm>
                <a:off x="1022" y="4218"/>
                <a:ext cx="5294" cy="1296"/>
              </a:xfrm>
              <a:prstGeom prst="rect">
                <a:avLst/>
              </a:prstGeom>
              <a:noFill/>
            </p:spPr>
            <p:txBody>
              <a:bodyPr wrap="square" rtlCol="0">
                <a:spAutoFit/>
              </a:bodyPr>
              <a:p>
                <a:pPr algn="ctr"/>
                <a:r>
                  <a:rPr lang="zh-CN" altLang="en-US" sz="2400">
                    <a:latin typeface="楷体" panose="02010609060101010101" charset="-122"/>
                    <a:ea typeface="楷体" panose="02010609060101010101" charset="-122"/>
                    <a:sym typeface="+mn-ea"/>
                  </a:rPr>
                  <a:t>学习任务：</a:t>
                </a:r>
                <a:endParaRPr lang="zh-CN" altLang="en-US" sz="2400">
                  <a:latin typeface="楷体" panose="02010609060101010101" charset="-122"/>
                  <a:ea typeface="楷体" panose="02010609060101010101" charset="-122"/>
                  <a:sym typeface="+mn-ea"/>
                </a:endParaRPr>
              </a:p>
              <a:p>
                <a:pPr algn="ctr"/>
                <a:r>
                  <a:rPr lang="zh-CN" altLang="en-US" sz="2400">
                    <a:latin typeface="楷体" panose="02010609060101010101" charset="-122"/>
                    <a:ea typeface="楷体" panose="02010609060101010101" charset="-122"/>
                  </a:rPr>
                  <a:t>演唱《故乡》</a:t>
                </a:r>
                <a:endParaRPr lang="zh-CN" altLang="en-US" sz="2400">
                  <a:latin typeface="楷体" panose="02010609060101010101" charset="-122"/>
                  <a:ea typeface="楷体" panose="02010609060101010101" charset="-122"/>
                </a:endParaRPr>
              </a:p>
            </p:txBody>
          </p:sp>
        </p:grpSp>
        <p:grpSp>
          <p:nvGrpSpPr>
            <p:cNvPr id="35" name="组合 34"/>
            <p:cNvGrpSpPr/>
            <p:nvPr/>
          </p:nvGrpSpPr>
          <p:grpSpPr>
            <a:xfrm>
              <a:off x="13465" y="4086"/>
              <a:ext cx="5294" cy="1818"/>
              <a:chOff x="861" y="4008"/>
              <a:chExt cx="5294" cy="1818"/>
            </a:xfrm>
          </p:grpSpPr>
          <p:sp>
            <p:nvSpPr>
              <p:cNvPr id="36" name="圆角矩形 35"/>
              <p:cNvSpPr/>
              <p:nvPr/>
            </p:nvSpPr>
            <p:spPr>
              <a:xfrm>
                <a:off x="861" y="4008"/>
                <a:ext cx="5140" cy="1818"/>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7" name="文本框 36"/>
              <p:cNvSpPr txBox="1"/>
              <p:nvPr/>
            </p:nvSpPr>
            <p:spPr>
              <a:xfrm>
                <a:off x="861" y="4206"/>
                <a:ext cx="5294" cy="1296"/>
              </a:xfrm>
              <a:prstGeom prst="rect">
                <a:avLst/>
              </a:prstGeom>
              <a:noFill/>
            </p:spPr>
            <p:txBody>
              <a:bodyPr wrap="square" rtlCol="0">
                <a:spAutoFit/>
              </a:bodyPr>
              <a:p>
                <a:pPr algn="ctr"/>
                <a:r>
                  <a:rPr lang="zh-CN" altLang="en-US" sz="2400">
                    <a:latin typeface="楷体" panose="02010609060101010101" charset="-122"/>
                    <a:ea typeface="楷体" panose="02010609060101010101" charset="-122"/>
                  </a:rPr>
                  <a:t>学习任务：</a:t>
                </a:r>
                <a:endParaRPr lang="zh-CN" altLang="en-US" sz="2400">
                  <a:latin typeface="楷体" panose="02010609060101010101" charset="-122"/>
                  <a:ea typeface="楷体" panose="02010609060101010101" charset="-122"/>
                </a:endParaRPr>
              </a:p>
              <a:p>
                <a:pPr algn="ctr"/>
                <a:r>
                  <a:rPr lang="zh-CN" altLang="en-US" sz="2400">
                    <a:latin typeface="楷体" panose="02010609060101010101" charset="-122"/>
                    <a:ea typeface="楷体" panose="02010609060101010101" charset="-122"/>
                  </a:rPr>
                  <a:t>创编《美丽的村庄》</a:t>
                </a:r>
                <a:endParaRPr lang="zh-CN" altLang="en-US" sz="2400">
                  <a:latin typeface="楷体" panose="02010609060101010101" charset="-122"/>
                  <a:ea typeface="楷体" panose="02010609060101010101" charset="-122"/>
                </a:endParaRPr>
              </a:p>
            </p:txBody>
          </p:sp>
        </p:grpSp>
      </p:grpSp>
      <p:grpSp>
        <p:nvGrpSpPr>
          <p:cNvPr id="50" name="组合 49"/>
          <p:cNvGrpSpPr/>
          <p:nvPr/>
        </p:nvGrpSpPr>
        <p:grpSpPr>
          <a:xfrm>
            <a:off x="663575" y="3858260"/>
            <a:ext cx="11050270" cy="1737360"/>
            <a:chOff x="1045" y="6076"/>
            <a:chExt cx="17402" cy="2736"/>
          </a:xfrm>
        </p:grpSpPr>
        <p:grpSp>
          <p:nvGrpSpPr>
            <p:cNvPr id="43" name="组合 42"/>
            <p:cNvGrpSpPr/>
            <p:nvPr/>
          </p:nvGrpSpPr>
          <p:grpSpPr>
            <a:xfrm>
              <a:off x="1045" y="6076"/>
              <a:ext cx="4961" cy="2736"/>
              <a:chOff x="992" y="6076"/>
              <a:chExt cx="4961" cy="2736"/>
            </a:xfrm>
          </p:grpSpPr>
          <p:sp>
            <p:nvSpPr>
              <p:cNvPr id="38" name="矩形 37"/>
              <p:cNvSpPr/>
              <p:nvPr/>
            </p:nvSpPr>
            <p:spPr>
              <a:xfrm>
                <a:off x="992" y="6076"/>
                <a:ext cx="4727" cy="2735"/>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0" name="文本框 39"/>
              <p:cNvSpPr txBox="1"/>
              <p:nvPr/>
            </p:nvSpPr>
            <p:spPr>
              <a:xfrm>
                <a:off x="1163" y="6076"/>
                <a:ext cx="4790" cy="2736"/>
              </a:xfrm>
              <a:prstGeom prst="rect">
                <a:avLst/>
              </a:prstGeom>
              <a:noFill/>
            </p:spPr>
            <p:txBody>
              <a:bodyPr wrap="square" rtlCol="0">
                <a:spAutoFit/>
              </a:bodyPr>
              <a:p>
                <a:pPr algn="l"/>
                <a:r>
                  <a:rPr lang="en-US" altLang="zh-CN">
                    <a:latin typeface="+mn-ea"/>
                    <a:ea typeface="楷体" panose="02010609060101010101" charset="-122"/>
                    <a:sym typeface="+mn-ea"/>
                  </a:rPr>
                  <a:t>1.</a:t>
                </a:r>
                <a:r>
                  <a:rPr lang="zh-CN" altLang="en-US">
                    <a:latin typeface="+mn-ea"/>
                    <a:ea typeface="楷体" panose="02010609060101010101" charset="-122"/>
                    <a:sym typeface="+mn-ea"/>
                  </a:rPr>
                  <a:t>赏《隆里个隆》</a:t>
                </a:r>
                <a:endParaRPr lang="zh-CN" altLang="en-US">
                  <a:latin typeface="+mn-ea"/>
                  <a:ea typeface="楷体" panose="02010609060101010101" charset="-122"/>
                  <a:sym typeface="+mn-ea"/>
                </a:endParaRPr>
              </a:p>
              <a:p>
                <a:pPr algn="l"/>
                <a:r>
                  <a:rPr lang="en-US" altLang="zh-CN">
                    <a:latin typeface="+mn-ea"/>
                    <a:ea typeface="楷体" panose="02010609060101010101" charset="-122"/>
                  </a:rPr>
                  <a:t>2.</a:t>
                </a:r>
                <a:r>
                  <a:rPr lang="zh-CN" altLang="en-US">
                    <a:latin typeface="+mn-ea"/>
                    <a:ea typeface="楷体" panose="02010609060101010101" charset="-122"/>
                  </a:rPr>
                  <a:t>画波音记号</a:t>
                </a:r>
                <a:endParaRPr lang="zh-CN" altLang="en-US">
                  <a:latin typeface="+mn-ea"/>
                  <a:ea typeface="楷体" panose="02010609060101010101" charset="-122"/>
                </a:endParaRPr>
              </a:p>
              <a:p>
                <a:pPr algn="l"/>
                <a:r>
                  <a:rPr lang="en-US" altLang="zh-CN">
                    <a:latin typeface="+mn-ea"/>
                    <a:ea typeface="楷体" panose="02010609060101010101" charset="-122"/>
                  </a:rPr>
                  <a:t>3.</a:t>
                </a:r>
                <a:r>
                  <a:rPr lang="zh-CN" altLang="en-US">
                    <a:latin typeface="+mn-ea"/>
                    <a:ea typeface="楷体" panose="02010609060101010101" charset="-122"/>
                  </a:rPr>
                  <a:t>唱波音记号</a:t>
                </a:r>
                <a:endParaRPr lang="zh-CN" altLang="en-US">
                  <a:latin typeface="+mn-ea"/>
                  <a:ea typeface="楷体" panose="02010609060101010101" charset="-122"/>
                </a:endParaRPr>
              </a:p>
              <a:p>
                <a:pPr algn="l"/>
                <a:r>
                  <a:rPr lang="en-US" altLang="zh-CN">
                    <a:latin typeface="+mn-ea"/>
                    <a:ea typeface="楷体" panose="02010609060101010101" charset="-122"/>
                  </a:rPr>
                  <a:t>4.</a:t>
                </a:r>
                <a:r>
                  <a:rPr lang="zh-CN" altLang="en-US">
                    <a:latin typeface="+mn-ea"/>
                    <a:ea typeface="楷体" panose="02010609060101010101" charset="-122"/>
                  </a:rPr>
                  <a:t>唱《隆里个隆》</a:t>
                </a:r>
                <a:endParaRPr lang="zh-CN" altLang="en-US">
                  <a:latin typeface="+mn-ea"/>
                  <a:ea typeface="楷体" panose="02010609060101010101" charset="-122"/>
                </a:endParaRPr>
              </a:p>
              <a:p>
                <a:pPr algn="l"/>
                <a:r>
                  <a:rPr lang="en-US" altLang="zh-CN">
                    <a:latin typeface="+mn-ea"/>
                    <a:ea typeface="楷体" panose="02010609060101010101" charset="-122"/>
                  </a:rPr>
                  <a:t>5.</a:t>
                </a:r>
                <a:r>
                  <a:rPr lang="zh-CN" altLang="en-US">
                    <a:latin typeface="+mn-ea"/>
                    <a:ea typeface="楷体" panose="02010609060101010101" charset="-122"/>
                  </a:rPr>
                  <a:t>唱《蓝色的雅德朗》</a:t>
                </a:r>
                <a:endParaRPr lang="zh-CN" altLang="en-US">
                  <a:latin typeface="+mn-ea"/>
                  <a:ea typeface="楷体" panose="02010609060101010101" charset="-122"/>
                </a:endParaRPr>
              </a:p>
              <a:p>
                <a:pPr algn="l"/>
                <a:r>
                  <a:rPr lang="en-US" altLang="zh-CN">
                    <a:latin typeface="+mn-ea"/>
                    <a:ea typeface="楷体" panose="02010609060101010101" charset="-122"/>
                  </a:rPr>
                  <a:t>6.</a:t>
                </a:r>
                <a:r>
                  <a:rPr lang="zh-CN" altLang="en-US">
                    <a:latin typeface="+mn-ea"/>
                    <a:ea typeface="楷体" panose="02010609060101010101" charset="-122"/>
                  </a:rPr>
                  <a:t>评音乐记号对作品的影响</a:t>
                </a:r>
                <a:endParaRPr lang="zh-CN" altLang="en-US">
                  <a:latin typeface="+mn-ea"/>
                  <a:ea typeface="楷体" panose="02010609060101010101" charset="-122"/>
                </a:endParaRPr>
              </a:p>
            </p:txBody>
          </p:sp>
        </p:grpSp>
        <p:grpSp>
          <p:nvGrpSpPr>
            <p:cNvPr id="44" name="组合 43"/>
            <p:cNvGrpSpPr/>
            <p:nvPr/>
          </p:nvGrpSpPr>
          <p:grpSpPr>
            <a:xfrm>
              <a:off x="7088" y="6076"/>
              <a:ext cx="4961" cy="2736"/>
              <a:chOff x="992" y="6076"/>
              <a:chExt cx="4961" cy="2736"/>
            </a:xfrm>
          </p:grpSpPr>
          <p:sp>
            <p:nvSpPr>
              <p:cNvPr id="45" name="矩形 44"/>
              <p:cNvSpPr/>
              <p:nvPr/>
            </p:nvSpPr>
            <p:spPr>
              <a:xfrm>
                <a:off x="992" y="6076"/>
                <a:ext cx="4727" cy="2735"/>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6" name="文本框 45"/>
              <p:cNvSpPr txBox="1"/>
              <p:nvPr/>
            </p:nvSpPr>
            <p:spPr>
              <a:xfrm>
                <a:off x="1163" y="6076"/>
                <a:ext cx="4790" cy="2736"/>
              </a:xfrm>
              <a:prstGeom prst="rect">
                <a:avLst/>
              </a:prstGeom>
              <a:noFill/>
            </p:spPr>
            <p:txBody>
              <a:bodyPr wrap="square" rtlCol="0">
                <a:spAutoFit/>
              </a:bodyPr>
              <a:p>
                <a:pPr algn="l"/>
                <a:r>
                  <a:rPr lang="en-US" altLang="zh-CN">
                    <a:latin typeface="+mn-ea"/>
                    <a:ea typeface="楷体" panose="02010609060101010101" charset="-122"/>
                    <a:sym typeface="+mn-ea"/>
                  </a:rPr>
                  <a:t>1.</a:t>
                </a:r>
                <a:r>
                  <a:rPr lang="zh-CN" altLang="en-US">
                    <a:latin typeface="+mn-ea"/>
                    <a:ea typeface="楷体" panose="02010609060101010101" charset="-122"/>
                    <a:sym typeface="+mn-ea"/>
                  </a:rPr>
                  <a:t>忆《隆里个隆》《蓝色的雅德朗》</a:t>
                </a:r>
                <a:endParaRPr lang="zh-CN" altLang="en-US">
                  <a:latin typeface="+mn-ea"/>
                  <a:ea typeface="楷体" panose="02010609060101010101" charset="-122"/>
                  <a:sym typeface="+mn-ea"/>
                </a:endParaRPr>
              </a:p>
              <a:p>
                <a:pPr algn="l"/>
                <a:r>
                  <a:rPr lang="en-US" altLang="zh-CN">
                    <a:latin typeface="+mn-ea"/>
                    <a:ea typeface="楷体" panose="02010609060101010101" charset="-122"/>
                  </a:rPr>
                  <a:t>2.</a:t>
                </a:r>
                <a:r>
                  <a:rPr lang="zh-CN" altLang="en-US">
                    <a:latin typeface="+mn-ea"/>
                    <a:ea typeface="楷体" panose="02010609060101010101" charset="-122"/>
                  </a:rPr>
                  <a:t>画《故乡》感受旋律起伏</a:t>
                </a:r>
                <a:endParaRPr lang="zh-CN" altLang="en-US">
                  <a:latin typeface="+mn-ea"/>
                  <a:ea typeface="楷体" panose="02010609060101010101" charset="-122"/>
                </a:endParaRPr>
              </a:p>
              <a:p>
                <a:pPr algn="l"/>
                <a:r>
                  <a:rPr lang="en-US" altLang="zh-CN">
                    <a:latin typeface="+mn-ea"/>
                    <a:ea typeface="楷体" panose="02010609060101010101" charset="-122"/>
                  </a:rPr>
                  <a:t>3.</a:t>
                </a:r>
                <a:r>
                  <a:rPr lang="zh-CN" altLang="en-US">
                    <a:latin typeface="+mn-ea"/>
                    <a:ea typeface="楷体" panose="02010609060101010101" charset="-122"/>
                  </a:rPr>
                  <a:t>拍《故乡》感受速度变化</a:t>
                </a:r>
                <a:endParaRPr lang="zh-CN" altLang="en-US">
                  <a:latin typeface="+mn-ea"/>
                  <a:ea typeface="楷体" panose="02010609060101010101" charset="-122"/>
                </a:endParaRPr>
              </a:p>
              <a:p>
                <a:pPr algn="l"/>
                <a:r>
                  <a:rPr lang="en-US" altLang="zh-CN">
                    <a:latin typeface="+mn-ea"/>
                    <a:ea typeface="楷体" panose="02010609060101010101" charset="-122"/>
                  </a:rPr>
                  <a:t>4.</a:t>
                </a:r>
                <a:r>
                  <a:rPr lang="zh-CN" altLang="en-US">
                    <a:latin typeface="+mn-ea"/>
                    <a:ea typeface="楷体" panose="02010609060101010101" charset="-122"/>
                  </a:rPr>
                  <a:t>唱《故乡》体验力度变化</a:t>
                </a:r>
                <a:endParaRPr lang="zh-CN" altLang="en-US">
                  <a:latin typeface="+mn-ea"/>
                  <a:ea typeface="楷体" panose="02010609060101010101" charset="-122"/>
                </a:endParaRPr>
              </a:p>
              <a:p>
                <a:pPr algn="l"/>
                <a:r>
                  <a:rPr lang="en-US" altLang="zh-CN">
                    <a:latin typeface="+mn-ea"/>
                    <a:ea typeface="楷体" panose="02010609060101010101" charset="-122"/>
                  </a:rPr>
                  <a:t>5.</a:t>
                </a:r>
                <a:r>
                  <a:rPr lang="zh-CN" altLang="en-US">
                    <a:latin typeface="+mn-ea"/>
                    <a:ea typeface="楷体" panose="02010609060101010101" charset="-122"/>
                  </a:rPr>
                  <a:t>创《故乡》丰富情感体验</a:t>
                </a:r>
                <a:endParaRPr lang="zh-CN" altLang="en-US">
                  <a:latin typeface="+mn-ea"/>
                  <a:ea typeface="楷体" panose="02010609060101010101" charset="-122"/>
                </a:endParaRPr>
              </a:p>
            </p:txBody>
          </p:sp>
        </p:grpSp>
        <p:grpSp>
          <p:nvGrpSpPr>
            <p:cNvPr id="47" name="组合 46"/>
            <p:cNvGrpSpPr/>
            <p:nvPr/>
          </p:nvGrpSpPr>
          <p:grpSpPr>
            <a:xfrm>
              <a:off x="13487" y="6076"/>
              <a:ext cx="4961" cy="2736"/>
              <a:chOff x="992" y="6076"/>
              <a:chExt cx="4961" cy="2736"/>
            </a:xfrm>
          </p:grpSpPr>
          <p:sp>
            <p:nvSpPr>
              <p:cNvPr id="48" name="矩形 47"/>
              <p:cNvSpPr/>
              <p:nvPr/>
            </p:nvSpPr>
            <p:spPr>
              <a:xfrm>
                <a:off x="992" y="6076"/>
                <a:ext cx="4727" cy="2735"/>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9" name="文本框 48"/>
              <p:cNvSpPr txBox="1"/>
              <p:nvPr/>
            </p:nvSpPr>
            <p:spPr>
              <a:xfrm>
                <a:off x="1163" y="6076"/>
                <a:ext cx="4790" cy="2736"/>
              </a:xfrm>
              <a:prstGeom prst="rect">
                <a:avLst/>
              </a:prstGeom>
              <a:noFill/>
            </p:spPr>
            <p:txBody>
              <a:bodyPr wrap="square" rtlCol="0">
                <a:spAutoFit/>
              </a:bodyPr>
              <a:p>
                <a:pPr algn="l"/>
                <a:r>
                  <a:rPr lang="en-US" altLang="zh-CN">
                    <a:latin typeface="+mn-ea"/>
                    <a:ea typeface="楷体" panose="02010609060101010101" charset="-122"/>
                    <a:sym typeface="+mn-ea"/>
                  </a:rPr>
                  <a:t>1.</a:t>
                </a:r>
                <a:r>
                  <a:rPr lang="zh-CN" altLang="en-US">
                    <a:latin typeface="+mn-ea"/>
                    <a:ea typeface="楷体" panose="02010609060101010101" charset="-122"/>
                    <a:sym typeface="+mn-ea"/>
                  </a:rPr>
                  <a:t>忆《隆里个隆》《蓝色的雅德朗》《故乡》</a:t>
                </a:r>
                <a:endParaRPr lang="zh-CN" altLang="en-US">
                  <a:latin typeface="+mn-ea"/>
                  <a:ea typeface="楷体" panose="02010609060101010101" charset="-122"/>
                  <a:sym typeface="+mn-ea"/>
                </a:endParaRPr>
              </a:p>
              <a:p>
                <a:pPr marL="0" indent="0" algn="l">
                  <a:buNone/>
                </a:pPr>
                <a:r>
                  <a:rPr lang="en-US" altLang="zh-CN">
                    <a:latin typeface="+mn-ea"/>
                    <a:ea typeface="楷体" panose="02010609060101010101" charset="-122"/>
                  </a:rPr>
                  <a:t>2.</a:t>
                </a:r>
                <a:r>
                  <a:rPr lang="zh-CN" altLang="en-US">
                    <a:latin typeface="楷体" panose="02010609060101010101" charset="-122"/>
                    <a:ea typeface="楷体" panose="02010609060101010101" charset="-122"/>
                    <a:cs typeface="宋体" panose="02010600030101010101" pitchFamily="2" charset="-122"/>
                    <a:sym typeface="+mn-ea"/>
                  </a:rPr>
                  <a:t>赏</a:t>
                </a:r>
                <a:r>
                  <a:rPr lang="en-US" altLang="zh-CN">
                    <a:latin typeface="楷体" panose="02010609060101010101" charset="-122"/>
                    <a:ea typeface="楷体" panose="02010609060101010101" charset="-122"/>
                    <a:cs typeface="宋体" panose="02010600030101010101" pitchFamily="2" charset="-122"/>
                    <a:sym typeface="+mn-ea"/>
                  </a:rPr>
                  <a:t>《</a:t>
                </a:r>
                <a:r>
                  <a:rPr lang="zh-CN" altLang="en-US">
                    <a:latin typeface="楷体" panose="02010609060101010101" charset="-122"/>
                    <a:ea typeface="楷体" panose="02010609060101010101" charset="-122"/>
                    <a:cs typeface="宋体" panose="02010600030101010101" pitchFamily="2" charset="-122"/>
                    <a:sym typeface="+mn-ea"/>
                  </a:rPr>
                  <a:t>五月的夜晚</a:t>
                </a:r>
                <a:r>
                  <a:rPr lang="en-US" altLang="zh-CN">
                    <a:latin typeface="楷体" panose="02010609060101010101" charset="-122"/>
                    <a:ea typeface="楷体" panose="02010609060101010101" charset="-122"/>
                    <a:cs typeface="宋体" panose="02010600030101010101" pitchFamily="2" charset="-122"/>
                    <a:sym typeface="+mn-ea"/>
                  </a:rPr>
                  <a:t>》</a:t>
                </a:r>
                <a:r>
                  <a:rPr lang="zh-CN" altLang="en-US">
                    <a:latin typeface="楷体" panose="02010609060101010101" charset="-122"/>
                    <a:ea typeface="楷体" panose="02010609060101010101" charset="-122"/>
                    <a:cs typeface="宋体" panose="02010600030101010101" pitchFamily="2" charset="-122"/>
                    <a:sym typeface="+mn-ea"/>
                  </a:rPr>
                  <a:t>保持音</a:t>
                </a:r>
                <a:endParaRPr lang="zh-CN" altLang="en-US" b="0" u="none">
                  <a:latin typeface="楷体" panose="02010609060101010101" charset="-122"/>
                  <a:ea typeface="楷体" panose="02010609060101010101" charset="-122"/>
                  <a:cs typeface="宋体" panose="02010600030101010101" pitchFamily="2" charset="-122"/>
                  <a:sym typeface="+mn-ea"/>
                </a:endParaRPr>
              </a:p>
              <a:p>
                <a:pPr marL="0" indent="0" algn="l">
                  <a:buNone/>
                </a:pPr>
                <a:r>
                  <a:rPr lang="en-US" altLang="zh-CN">
                    <a:latin typeface="楷体" panose="02010609060101010101" charset="-122"/>
                    <a:ea typeface="楷体" panose="02010609060101010101" charset="-122"/>
                    <a:cs typeface="宋体" panose="02010600030101010101" pitchFamily="2" charset="-122"/>
                    <a:sym typeface="+mn-ea"/>
                  </a:rPr>
                  <a:t>3.</a:t>
                </a:r>
                <a:r>
                  <a:rPr lang="zh-CN" altLang="en-US">
                    <a:latin typeface="楷体" panose="02010609060101010101" charset="-122"/>
                    <a:ea typeface="楷体" panose="02010609060101010101" charset="-122"/>
                    <a:cs typeface="宋体" panose="02010600030101010101" pitchFamily="2" charset="-122"/>
                    <a:sym typeface="+mn-ea"/>
                  </a:rPr>
                  <a:t>赏</a:t>
                </a:r>
                <a:r>
                  <a:rPr lang="en-US" altLang="zh-CN">
                    <a:latin typeface="楷体" panose="02010609060101010101" charset="-122"/>
                    <a:ea typeface="楷体" panose="02010609060101010101" charset="-122"/>
                    <a:cs typeface="宋体" panose="02010600030101010101" pitchFamily="2" charset="-122"/>
                    <a:sym typeface="+mn-ea"/>
                  </a:rPr>
                  <a:t>《</a:t>
                </a:r>
                <a:r>
                  <a:rPr lang="zh-CN" altLang="en-US">
                    <a:latin typeface="楷体" panose="02010609060101010101" charset="-122"/>
                    <a:ea typeface="楷体" panose="02010609060101010101" charset="-122"/>
                    <a:cs typeface="宋体" panose="02010600030101010101" pitchFamily="2" charset="-122"/>
                    <a:sym typeface="+mn-ea"/>
                  </a:rPr>
                  <a:t>跳吧跳吧</a:t>
                </a:r>
                <a:r>
                  <a:rPr lang="en-US" altLang="zh-CN">
                    <a:latin typeface="楷体" panose="02010609060101010101" charset="-122"/>
                    <a:ea typeface="楷体" panose="02010609060101010101" charset="-122"/>
                    <a:cs typeface="宋体" panose="02010600030101010101" pitchFamily="2" charset="-122"/>
                    <a:sym typeface="+mn-ea"/>
                  </a:rPr>
                  <a:t>》</a:t>
                </a:r>
                <a:r>
                  <a:rPr lang="zh-CN" altLang="en-US">
                    <a:latin typeface="楷体" panose="02010609060101010101" charset="-122"/>
                    <a:ea typeface="楷体" panose="02010609060101010101" charset="-122"/>
                    <a:cs typeface="宋体" panose="02010600030101010101" pitchFamily="2" charset="-122"/>
                    <a:sym typeface="+mn-ea"/>
                  </a:rPr>
                  <a:t>重音</a:t>
                </a:r>
                <a:endParaRPr lang="zh-CN" altLang="en-US" b="0" u="none">
                  <a:latin typeface="楷体" panose="02010609060101010101" charset="-122"/>
                  <a:ea typeface="楷体" panose="02010609060101010101" charset="-122"/>
                  <a:cs typeface="宋体" panose="02010600030101010101" pitchFamily="2" charset="-122"/>
                  <a:sym typeface="+mn-ea"/>
                </a:endParaRPr>
              </a:p>
              <a:p>
                <a:pPr marL="0" indent="0" algn="l">
                  <a:buNone/>
                </a:pPr>
                <a:r>
                  <a:rPr lang="en-US" altLang="zh-CN">
                    <a:latin typeface="楷体" panose="02010609060101010101" charset="-122"/>
                    <a:ea typeface="楷体" panose="02010609060101010101" charset="-122"/>
                    <a:cs typeface="宋体" panose="02010600030101010101" pitchFamily="2" charset="-122"/>
                    <a:sym typeface="+mn-ea"/>
                  </a:rPr>
                  <a:t>4.</a:t>
                </a:r>
                <a:r>
                  <a:rPr lang="zh-CN" altLang="en-US">
                    <a:latin typeface="楷体" panose="02010609060101010101" charset="-122"/>
                    <a:ea typeface="楷体" panose="02010609060101010101" charset="-122"/>
                    <a:cs typeface="宋体" panose="02010600030101010101" pitchFamily="2" charset="-122"/>
                    <a:sym typeface="+mn-ea"/>
                  </a:rPr>
                  <a:t>赏</a:t>
                </a:r>
                <a:r>
                  <a:rPr lang="en-US" altLang="zh-CN">
                    <a:latin typeface="楷体" panose="02010609060101010101" charset="-122"/>
                    <a:ea typeface="楷体" panose="02010609060101010101" charset="-122"/>
                    <a:cs typeface="宋体" panose="02010600030101010101" pitchFamily="2" charset="-122"/>
                    <a:sym typeface="+mn-ea"/>
                  </a:rPr>
                  <a:t>《</a:t>
                </a:r>
                <a:r>
                  <a:rPr lang="zh-CN" altLang="en-US">
                    <a:latin typeface="楷体" panose="02010609060101010101" charset="-122"/>
                    <a:ea typeface="楷体" panose="02010609060101010101" charset="-122"/>
                    <a:cs typeface="宋体" panose="02010600030101010101" pitchFamily="2" charset="-122"/>
                    <a:sym typeface="+mn-ea"/>
                  </a:rPr>
                  <a:t>踏雪寻梅</a:t>
                </a:r>
                <a:r>
                  <a:rPr lang="en-US" altLang="zh-CN">
                    <a:latin typeface="楷体" panose="02010609060101010101" charset="-122"/>
                    <a:ea typeface="楷体" panose="02010609060101010101" charset="-122"/>
                    <a:cs typeface="宋体" panose="02010600030101010101" pitchFamily="2" charset="-122"/>
                    <a:sym typeface="+mn-ea"/>
                  </a:rPr>
                  <a:t>》</a:t>
                </a:r>
                <a:r>
                  <a:rPr lang="zh-CN" altLang="en-US">
                    <a:latin typeface="楷体" panose="02010609060101010101" charset="-122"/>
                    <a:ea typeface="楷体" panose="02010609060101010101" charset="-122"/>
                    <a:cs typeface="宋体" panose="02010600030101010101" pitchFamily="2" charset="-122"/>
                    <a:sym typeface="+mn-ea"/>
                  </a:rPr>
                  <a:t>顿音</a:t>
                </a:r>
                <a:endParaRPr lang="zh-CN" altLang="en-US">
                  <a:latin typeface="楷体" panose="02010609060101010101" charset="-122"/>
                  <a:ea typeface="楷体" panose="02010609060101010101" charset="-122"/>
                  <a:cs typeface="宋体" panose="02010600030101010101" pitchFamily="2" charset="-122"/>
                  <a:sym typeface="+mn-ea"/>
                </a:endParaRPr>
              </a:p>
              <a:p>
                <a:pPr algn="l"/>
                <a:r>
                  <a:rPr lang="en-US" altLang="zh-CN">
                    <a:latin typeface="+mn-ea"/>
                    <a:ea typeface="楷体" panose="02010609060101010101" charset="-122"/>
                  </a:rPr>
                  <a:t>5.</a:t>
                </a:r>
                <a:r>
                  <a:rPr lang="zh-CN" altLang="en-US">
                    <a:latin typeface="+mn-ea"/>
                    <a:ea typeface="楷体" panose="02010609060101010101" charset="-122"/>
                  </a:rPr>
                  <a:t>综合创编《美丽的村庄》</a:t>
                </a:r>
                <a:endParaRPr lang="zh-CN" altLang="en-US">
                  <a:latin typeface="+mn-ea"/>
                  <a:ea typeface="楷体" panose="02010609060101010101" charset="-122"/>
                </a:endParaRP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4605</Words>
  <Application>WPS 演示</Application>
  <PresentationFormat>宽屏</PresentationFormat>
  <Paragraphs>543</Paragraphs>
  <Slides>20</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20</vt:i4>
      </vt:variant>
    </vt:vector>
  </HeadingPairs>
  <TitlesOfParts>
    <vt:vector size="33" baseType="lpstr">
      <vt:lpstr>Arial</vt:lpstr>
      <vt:lpstr>宋体</vt:lpstr>
      <vt:lpstr>Wingdings</vt:lpstr>
      <vt:lpstr>华文新魏</vt:lpstr>
      <vt:lpstr>幼圆</vt:lpstr>
      <vt:lpstr>楷体</vt:lpstr>
      <vt:lpstr>楷体_GB2312</vt:lpstr>
      <vt:lpstr>微软雅黑</vt:lpstr>
      <vt:lpstr>Calibri Light</vt:lpstr>
      <vt:lpstr>Calibri</vt:lpstr>
      <vt:lpstr>黑体</vt:lpstr>
      <vt:lpstr>新宋体</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c:creator>
  <cp:lastModifiedBy>a</cp:lastModifiedBy>
  <cp:revision>32</cp:revision>
  <dcterms:created xsi:type="dcterms:W3CDTF">2012-12-31T17:20:00Z</dcterms:created>
  <dcterms:modified xsi:type="dcterms:W3CDTF">2012-12-31T20:48:00Z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2052-10.1.0.6206</vt:lpwstr>
  </property>
</Properties>
</file>