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0766D4"/>
    <a:srgbClr val="1552D1"/>
    <a:srgbClr val="401BC0"/>
    <a:srgbClr val="5307B2"/>
    <a:srgbClr val="1FA0CB"/>
    <a:srgbClr val="E56725"/>
    <a:srgbClr val="253024"/>
    <a:srgbClr val="414140"/>
    <a:srgbClr val="0088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48" autoAdjust="0"/>
    <p:restoredTop sz="94660"/>
  </p:normalViewPr>
  <p:slideViewPr>
    <p:cSldViewPr snapToGrid="0">
      <p:cViewPr varScale="1">
        <p:scale>
          <a:sx n="52" d="100"/>
          <a:sy n="52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F832C-4556-4852-9EC4-3E5FAECF2C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6B3BB-1A8C-4FC4-A424-4940E7CBA8A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A2C73F-D8A4-4FA9-B48C-C7A101EFA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卡通人物&#10;&#10;描述已自动生成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" b="3115"/>
          <a:stretch>
            <a:fillRect/>
          </a:stretch>
        </p:blipFill>
        <p:spPr>
          <a:xfrm>
            <a:off x="0" y="-76200"/>
            <a:ext cx="12192000" cy="69342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552450" y="152400"/>
            <a:ext cx="11220450" cy="6419850"/>
          </a:xfrm>
          <a:prstGeom prst="rect">
            <a:avLst/>
          </a:prstGeom>
          <a:noFill/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卡通人物&#10;&#10;描述已自动生成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52" b="99341" l="63770" r="98533">
                        <a14:foregroundMark x1="74266" y1="26152" x2="70542" y2="5833"/>
                        <a14:foregroundMark x1="70542" y1="5833" x2="70824" y2="2352"/>
                        <a14:foregroundMark x1="70937" y1="19567" x2="63826" y2="16839"/>
                        <a14:foregroundMark x1="71783" y1="22766" x2="65576" y2="21449"/>
                        <a14:foregroundMark x1="65576" y1="21449" x2="63826" y2="19379"/>
                        <a14:foregroundMark x1="83239" y1="9313" x2="97517" y2="19003"/>
                        <a14:foregroundMark x1="97517" y1="19003" x2="97517" y2="19003"/>
                        <a14:foregroundMark x1="97517" y1="35089" x2="95485" y2="3293"/>
                        <a14:foregroundMark x1="97630" y1="18156" x2="98589" y2="2916"/>
                        <a14:foregroundMark x1="96783" y1="39229" x2="95147" y2="99341"/>
                        <a14:foregroundMark x1="93905" y1="74318" x2="97517" y2="74976"/>
                        <a14:foregroundMark x1="97968" y1="72342" x2="98081" y2="730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721" r="13503" b="778"/>
          <a:stretch>
            <a:fillRect/>
          </a:stretch>
        </p:blipFill>
        <p:spPr>
          <a:xfrm>
            <a:off x="1803440" y="0"/>
            <a:ext cx="2739531" cy="6858000"/>
          </a:xfrm>
          <a:prstGeom prst="rect">
            <a:avLst/>
          </a:prstGeom>
        </p:spPr>
      </p:pic>
      <p:pic>
        <p:nvPicPr>
          <p:cNvPr id="2" name="图片 1" descr="卡通人物&#10;&#10;描述已自动生成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7" b="99341" l="15632" r="36795">
                        <a14:foregroundMark x1="18567" y1="11759" x2="20937" y2="18250"/>
                        <a14:foregroundMark x1="20937" y1="18250" x2="20993" y2="34337"/>
                        <a14:foregroundMark x1="24661" y1="39793" x2="23815" y2="17780"/>
                        <a14:foregroundMark x1="23815" y1="17780" x2="22065" y2="9784"/>
                        <a14:foregroundMark x1="22065" y1="9784" x2="17720" y2="6961"/>
                        <a14:foregroundMark x1="29233" y1="85325" x2="15632" y2="99341"/>
                      </a14:backgroundRemoval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94" t="2074" r="61405" b="3115"/>
          <a:stretch>
            <a:fillRect/>
          </a:stretch>
        </p:blipFill>
        <p:spPr>
          <a:xfrm>
            <a:off x="0" y="0"/>
            <a:ext cx="2110154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552450" y="152400"/>
            <a:ext cx="3758293" cy="6419850"/>
          </a:xfrm>
          <a:prstGeom prst="rect">
            <a:avLst/>
          </a:prstGeom>
          <a:noFill/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7" b="3247"/>
          <a:stretch>
            <a:fillRect/>
          </a:stretch>
        </p:blipFill>
        <p:spPr>
          <a:xfrm>
            <a:off x="0" y="0"/>
            <a:ext cx="12226050" cy="6858000"/>
          </a:xfrm>
          <a:prstGeom prst="rect">
            <a:avLst/>
          </a:prstGeom>
        </p:spPr>
      </p:pic>
      <p:pic>
        <p:nvPicPr>
          <p:cNvPr id="16" name="图片 15" descr="图片包含 游戏机, 灯, 灯光&#10;&#10;描述已自动生成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45089" cy="6858000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552450" y="152400"/>
            <a:ext cx="11220450" cy="6419850"/>
          </a:xfrm>
          <a:prstGeom prst="rect">
            <a:avLst/>
          </a:prstGeom>
          <a:noFill/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游戏机, 灯, 灯光&#10;&#10;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2" r="-16823" b="40962"/>
          <a:stretch>
            <a:fillRect/>
          </a:stretch>
        </p:blipFill>
        <p:spPr>
          <a:xfrm>
            <a:off x="-1" y="1"/>
            <a:ext cx="2501901" cy="2159000"/>
          </a:xfrm>
          <a:prstGeom prst="rect">
            <a:avLst/>
          </a:prstGeom>
        </p:spPr>
      </p:pic>
      <p:pic>
        <p:nvPicPr>
          <p:cNvPr id="5" name="图片 4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34" t="48242" b="3247"/>
          <a:stretch>
            <a:fillRect/>
          </a:stretch>
        </p:blipFill>
        <p:spPr>
          <a:xfrm>
            <a:off x="10087428" y="5413828"/>
            <a:ext cx="2138621" cy="145868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552450" y="152400"/>
            <a:ext cx="11220450" cy="6419850"/>
          </a:xfrm>
          <a:prstGeom prst="rect">
            <a:avLst/>
          </a:prstGeom>
          <a:noFill/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2D5B-3EED-41BA-94D9-90B1F1B196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17AC-5819-47CE-B884-001938CF9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9"/>
          <p:cNvSpPr/>
          <p:nvPr/>
        </p:nvSpPr>
        <p:spPr>
          <a:xfrm>
            <a:off x="1205865" y="538480"/>
            <a:ext cx="9780905" cy="5781040"/>
          </a:xfrm>
          <a:prstGeom prst="roundRect">
            <a:avLst>
              <a:gd name="adj" fmla="val 5605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698500" dist="698500" dir="5400000" sx="84000" sy="84000" algn="t" rotWithShape="0">
              <a:schemeClr val="tx1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矩形 18"/>
          <p:cNvSpPr>
            <a:spLocks noChangeArrowheads="1"/>
          </p:cNvSpPr>
          <p:nvPr/>
        </p:nvSpPr>
        <p:spPr bwMode="auto">
          <a:xfrm>
            <a:off x="1170940" y="1333500"/>
            <a:ext cx="9849485" cy="13290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 defTabSz="1215390">
              <a:lnSpc>
                <a:spcPct val="120000"/>
              </a:lnSpc>
              <a:spcBef>
                <a:spcPct val="20000"/>
              </a:spcBef>
            </a:pPr>
            <a:r>
              <a:rPr lang="zh-CN" altLang="en-US" sz="7200" b="1" dirty="0">
                <a:solidFill>
                  <a:schemeClr val="dk2">
                    <a:lumMod val="50000"/>
                  </a:schemeClr>
                </a:solidFill>
                <a:cs typeface="+mn-ea"/>
                <a:sym typeface="+mn-lt"/>
              </a:rPr>
              <a:t>做实小课题</a:t>
            </a:r>
            <a:r>
              <a:rPr lang="en-US" altLang="zh-CN" sz="7200" b="1" dirty="0">
                <a:solidFill>
                  <a:schemeClr val="dk2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7200" b="1" dirty="0">
                <a:solidFill>
                  <a:schemeClr val="dk2">
                    <a:lumMod val="50000"/>
                  </a:schemeClr>
                </a:solidFill>
                <a:cs typeface="+mn-ea"/>
                <a:sym typeface="+mn-lt"/>
              </a:rPr>
              <a:t>成就大文章</a:t>
            </a:r>
            <a:endParaRPr lang="zh-CN" altLang="en-US" sz="7200" b="1" dirty="0">
              <a:solidFill>
                <a:schemeClr val="dk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87040" y="4645660"/>
            <a:ext cx="6218555" cy="66283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1FA0CB"/>
              </a:gs>
              <a:gs pos="100000">
                <a:srgbClr val="401A5D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zh-CN" sz="2400" b="1" dirty="0">
                <a:solidFill>
                  <a:schemeClr val="bg1"/>
                </a:solidFill>
                <a:cs typeface="+mn-ea"/>
                <a:sym typeface="+mn-lt"/>
              </a:rPr>
              <a:t>主讲人：新北区教师发展中心</a:t>
            </a: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李志军主任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29790" y="3061335"/>
            <a:ext cx="85128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chemeClr val="dk2">
                    <a:lumMod val="50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600" dirty="0">
                <a:solidFill>
                  <a:schemeClr val="dk2">
                    <a:lumMod val="50000"/>
                  </a:schemeClr>
                </a:solidFill>
                <a:cs typeface="+mn-ea"/>
                <a:sym typeface="+mn-lt"/>
              </a:rPr>
              <a:t>魏村中心小学微型课题研究专题培训</a:t>
            </a:r>
            <a:endParaRPr lang="zh-CN" altLang="en-US" sz="3600" dirty="0">
              <a:solidFill>
                <a:schemeClr val="dk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80230" y="5520055"/>
            <a:ext cx="46240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chemeClr val="tx1"/>
                </a:solidFill>
                <a:uFillTx/>
              </a:rPr>
              <a:t>2022</a:t>
            </a:r>
            <a:r>
              <a:rPr lang="zh-CN" altLang="en-US" sz="3600">
                <a:solidFill>
                  <a:schemeClr val="tx1"/>
                </a:solidFill>
                <a:uFillTx/>
              </a:rPr>
              <a:t>年</a:t>
            </a:r>
            <a:r>
              <a:rPr lang="en-US" altLang="zh-CN" sz="3600">
                <a:solidFill>
                  <a:schemeClr val="tx1"/>
                </a:solidFill>
                <a:uFillTx/>
              </a:rPr>
              <a:t>1</a:t>
            </a:r>
            <a:r>
              <a:rPr lang="zh-CN" altLang="en-US" sz="3600">
                <a:solidFill>
                  <a:schemeClr val="tx1"/>
                </a:solidFill>
                <a:uFillTx/>
              </a:rPr>
              <a:t>月</a:t>
            </a:r>
            <a:r>
              <a:rPr lang="en-US" altLang="zh-CN" sz="3600">
                <a:solidFill>
                  <a:schemeClr val="tx1"/>
                </a:solidFill>
                <a:uFillTx/>
              </a:rPr>
              <a:t>8</a:t>
            </a:r>
            <a:r>
              <a:rPr lang="zh-CN" altLang="en-US" sz="3600">
                <a:solidFill>
                  <a:schemeClr val="tx1"/>
                </a:solidFill>
                <a:uFillTx/>
              </a:rPr>
              <a:t>日</a:t>
            </a:r>
            <a:endParaRPr lang="zh-CN" altLang="en-US" sz="360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主题​​">
  <a:themeElements>
    <a:clrScheme name="高级蓝绿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3D4553"/>
      </a:accent1>
      <a:accent2>
        <a:srgbClr val="F4BC27"/>
      </a:accent2>
      <a:accent3>
        <a:srgbClr val="2F4E44"/>
      </a:accent3>
      <a:accent4>
        <a:srgbClr val="DEBC93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1djurqqv">
      <a:majorFont>
        <a:latin typeface="Arial Nova Cond"/>
        <a:ea typeface="华文中宋"/>
        <a:cs typeface=""/>
      </a:majorFont>
      <a:minorFont>
        <a:latin typeface="Arial Nova Cond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WPS 演示</Application>
  <PresentationFormat>宽屏</PresentationFormat>
  <Paragraphs>8</Paragraphs>
  <Slides>1</Slides>
  <Notes>17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Arial Nova Cond</vt:lpstr>
      <vt:lpstr>华文中宋</vt:lpstr>
      <vt:lpstr>微软雅黑</vt:lpstr>
      <vt:lpstr>Arial Unicode MS</vt:lpstr>
      <vt:lpstr>等线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稻壳</dc:creator>
  <cp:lastModifiedBy>Administrator</cp:lastModifiedBy>
  <cp:revision>36</cp:revision>
  <dcterms:created xsi:type="dcterms:W3CDTF">2020-08-30T09:14:00Z</dcterms:created>
  <dcterms:modified xsi:type="dcterms:W3CDTF">2022-01-08T00:13:51Z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078B73308B48424196B1ECD6E2996ABC</vt:lpwstr>
  </property>
  <property fmtid="{D5CDD505-2E9C-101B-9397-08002B2CF9AE}" pid="3" name="KSOProductBuildVer">
    <vt:lpwstr>2052-11.1.0.9021</vt:lpwstr>
  </property>
</Properties>
</file>