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2192635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32" y="1200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945" y="1279525"/>
            <a:ext cx="614176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150" y="1322962"/>
            <a:ext cx="91449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空白演示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150" y="3602038"/>
            <a:ext cx="91449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演讲人与职务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83" y="551543"/>
            <a:ext cx="1051663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64" y="258445"/>
            <a:ext cx="10516635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64" y="1825625"/>
            <a:ext cx="10516635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932" y="3751117"/>
            <a:ext cx="7322271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932" y="4610028"/>
            <a:ext cx="7322271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64" y="258445"/>
            <a:ext cx="1051663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64" y="1825625"/>
            <a:ext cx="518211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2289" y="1825625"/>
            <a:ext cx="518211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71" y="365125"/>
            <a:ext cx="1051663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871" y="1744961"/>
            <a:ext cx="515829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871" y="2615609"/>
            <a:ext cx="5158295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808" y="1744961"/>
            <a:ext cx="518369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808" y="2615609"/>
            <a:ext cx="518369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2766219"/>
            <a:ext cx="1051663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811" y="127000"/>
            <a:ext cx="416561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510" y="766354"/>
            <a:ext cx="5817948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91" y="2057400"/>
            <a:ext cx="416561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302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5451" y="365125"/>
            <a:ext cx="152946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83" y="365125"/>
            <a:ext cx="8880832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" name="图片 2" descr="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85" y="-15875"/>
            <a:ext cx="11983085" cy="69964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背景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85760" y="1825625"/>
            <a:ext cx="5439410" cy="43516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Arial Black</vt:lpstr>
      <vt:lpstr>微软雅黑</vt:lpstr>
      <vt:lpstr>Arial Unicode MS</vt:lpstr>
      <vt:lpstr>黑体</vt:lpstr>
      <vt:lpstr>等线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</cp:lastModifiedBy>
  <cp:revision>3</cp:revision>
  <dcterms:created xsi:type="dcterms:W3CDTF">2022-01-10T06:53:44Z</dcterms:created>
  <dcterms:modified xsi:type="dcterms:W3CDTF">2022-01-10T06:56:10Z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