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553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FFEF7"/>
    <a:srgbClr val="FFFBE7"/>
    <a:srgbClr val="FFF5C1"/>
    <a:srgbClr val="004A95"/>
    <a:srgbClr val="FFFFFF"/>
    <a:srgbClr val="F7FCFF"/>
    <a:srgbClr val="E3EEC6"/>
    <a:srgbClr val="E2F6FF"/>
    <a:srgbClr val="F5EBDC"/>
    <a:srgbClr val="F5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0" autoAdjust="0"/>
    <p:restoredTop sz="94700" autoAdjust="0"/>
  </p:normalViewPr>
  <p:slideViewPr>
    <p:cSldViewPr>
      <p:cViewPr>
        <p:scale>
          <a:sx n="98" d="100"/>
          <a:sy n="98" d="100"/>
        </p:scale>
        <p:origin x="1230" y="876"/>
      </p:cViewPr>
      <p:guideLst>
        <p:guide orient="horz" pos="16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78735" y="43815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如此重视双减为什么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rgbClr val="FFF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78735" y="43815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双减工作的基本思路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rgbClr val="FFF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78735" y="43815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减轻过重的作业负担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rgbClr val="FFF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78735" y="43815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提升课后服务的水平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rgbClr val="FFF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78735" y="43815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全面规范校外的培训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rgbClr val="FFF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78735" y="43815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确保学生能学足学好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rgbClr val="FFF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78735" y="43815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提升支撑的保障能力</a:t>
            </a:r>
            <a:endParaRPr lang="zh-CN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" name="菱形 1"/>
          <p:cNvSpPr/>
          <p:nvPr userDrawn="1"/>
        </p:nvSpPr>
        <p:spPr>
          <a:xfrm>
            <a:off x="218022" y="476498"/>
            <a:ext cx="239178" cy="23917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rgbClr val="FFF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rgbClr val="FFF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NULL" TargetMode="Externa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381000" y="431328"/>
            <a:ext cx="8397806" cy="4334038"/>
          </a:xfrm>
          <a:prstGeom prst="roundRect">
            <a:avLst>
              <a:gd name="adj" fmla="val 1694"/>
            </a:avLst>
          </a:prstGeom>
          <a:solidFill>
            <a:srgbClr val="FFF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255"/>
          <a:stretch>
            <a:fillRect/>
          </a:stretch>
        </p:blipFill>
        <p:spPr>
          <a:xfrm>
            <a:off x="756" y="4019550"/>
            <a:ext cx="9143244" cy="762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089091" y="3409950"/>
            <a:ext cx="3118217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微软雅黑" panose="020B0503020204020204" charset="-122"/>
              </a:rPr>
              <a:t>常州市新北区魏村中心小学</a:t>
            </a:r>
            <a:endParaRPr lang="zh-CN" altLang="en-US" dirty="0">
              <a:solidFill>
                <a:schemeClr val="accent1"/>
              </a:solidFill>
              <a:latin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5230" y="894715"/>
            <a:ext cx="655256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落实“双减”强师德                         立德树人铸师魂</a:t>
            </a:r>
            <a:r>
              <a:rPr lang="zh-CN" altLang="en-US" sz="5400" dirty="0">
                <a:solidFill>
                  <a:schemeClr val="accent1"/>
                </a:solidFill>
                <a:latin typeface="汉仪雅酷黑 85W" panose="020B0904020202020204" pitchFamily="34" charset="-122"/>
                <a:ea typeface="汉仪雅酷黑 85W" panose="020B0904020202020204" pitchFamily="34" charset="-122"/>
              </a:rPr>
              <a:t> </a:t>
            </a:r>
            <a:endParaRPr lang="zh-CN" altLang="en-US" sz="5400" dirty="0">
              <a:solidFill>
                <a:schemeClr val="accent1"/>
              </a:solidFill>
              <a:latin typeface="汉仪雅酷黑 85W" panose="020B0904020202020204" pitchFamily="34" charset="-122"/>
              <a:ea typeface="汉仪雅酷黑 85W" panose="020B0904020202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828800" y="3181350"/>
            <a:ext cx="587481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81350"/>
            <a:ext cx="2377251" cy="1516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142662"/>
            <a:ext cx="1876574" cy="17150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3904662"/>
            <a:ext cx="9144000" cy="12424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66750"/>
            <a:ext cx="615520" cy="4649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86879"/>
            <a:ext cx="2884826" cy="866071"/>
          </a:xfrm>
          <a:prstGeom prst="rect">
            <a:avLst/>
          </a:prstGeom>
        </p:spPr>
      </p:pic>
      <p:pic>
        <p:nvPicPr>
          <p:cNvPr id="19" name="1wwfwfwfwf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>
                  <p14:trim st="13260.000000"/>
                  <p14:fade in="1000.00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2000" y="529954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WPS 演示</Application>
  <PresentationFormat>全屏显示(16:9)</PresentationFormat>
  <Paragraphs>4</Paragraphs>
  <Slides>1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汉仪雅酷黑 85W</vt:lpstr>
      <vt:lpstr>思源黑体 CN</vt:lpstr>
      <vt:lpstr>字魂105号-简雅黑</vt:lpstr>
      <vt:lpstr>Arial</vt:lpstr>
      <vt:lpstr>Roboto Condensed</vt:lpstr>
      <vt:lpstr>Calibri</vt:lpstr>
      <vt:lpstr>黑体</vt:lpstr>
      <vt:lpstr>Arial Unicode MS</vt:lpstr>
      <vt:lpstr>思源黑体 CN Bold</vt:lpstr>
      <vt:lpstr>Calibri Light</vt:lpstr>
      <vt:lpstr>思源黑體 ExtraLight</vt:lpstr>
      <vt:lpstr>思源黑体 CN</vt:lpstr>
      <vt:lpstr>Wide Latin</vt:lpstr>
      <vt:lpstr>华文彩云</vt:lpstr>
      <vt:lpstr>华文楷体</vt:lpstr>
      <vt:lpstr>华文新魏</vt:lpstr>
      <vt:lpstr>华文行楷</vt:lpstr>
      <vt:lpstr>华文隶书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4</cp:revision>
  <dcterms:created xsi:type="dcterms:W3CDTF">2019-05-13T21:35:00Z</dcterms:created>
  <dcterms:modified xsi:type="dcterms:W3CDTF">2021-09-26T00:11:20Z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2052-11.8.2.8053</vt:lpwstr>
  </property>
</Properties>
</file>