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5AE72-DC96-4F7E-863F-42737A08990E}" type="datetimeFigureOut">
              <a:rPr lang="zh-CN" altLang="en-US" smtClean="0"/>
              <a:pPr/>
              <a:t>2022/11/14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63843-7D9C-4A29-B0B1-6D93C29655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8673" name="Picture 1" descr="C:\Users\Administrator\AppData\Roaming\Tencent\Users\27378575\QQ\WinTemp\RichOle\U%CHHM%T)NME$TH%)4C}2N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-1"/>
            <a:ext cx="5184576" cy="68725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22798" cy="511256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144001" cy="514350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12362"/>
            <a:ext cx="9144000" cy="516085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08898"/>
            <a:ext cx="9144000" cy="513632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88640"/>
            <a:ext cx="9144001" cy="508528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88640"/>
            <a:ext cx="9104153" cy="518457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26468" cy="504056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88961"/>
            <a:ext cx="9144000" cy="508425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188640"/>
            <a:ext cx="9154315" cy="518457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152659" cy="518457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260648"/>
            <a:ext cx="9144000" cy="5211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151491" cy="518457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04664"/>
            <a:ext cx="9145568" cy="496855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387449"/>
            <a:ext cx="9144001" cy="505777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077879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060648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最高人民法院、最高人民检察院、教育部</a:t>
            </a:r>
            <a:endParaRPr lang="zh-CN" altLang="en-US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b="1" smtClean="0">
                <a:solidFill>
                  <a:srgbClr val="FF0000"/>
                </a:solidFill>
              </a:rPr>
              <a:t>印发</a:t>
            </a:r>
            <a:r>
              <a:rPr lang="en-US" altLang="zh-CN" b="1" smtClean="0">
                <a:solidFill>
                  <a:srgbClr val="FF0000"/>
                </a:solidFill>
              </a:rPr>
              <a:t>《</a:t>
            </a:r>
            <a:r>
              <a:rPr lang="zh-CN" altLang="en-US" b="1" smtClean="0">
                <a:solidFill>
                  <a:srgbClr val="FF0000"/>
                </a:solidFill>
              </a:rPr>
              <a:t>关于落实从业禁止制度的意见</a:t>
            </a:r>
            <a:r>
              <a:rPr lang="en-US" altLang="zh-CN" b="1" smtClean="0">
                <a:solidFill>
                  <a:srgbClr val="FF0000"/>
                </a:solidFill>
              </a:rPr>
              <a:t>》</a:t>
            </a:r>
            <a:r>
              <a:rPr lang="zh-CN" altLang="en-US" b="1" smtClean="0">
                <a:solidFill>
                  <a:srgbClr val="FF0000"/>
                </a:solidFill>
              </a:rPr>
              <a:t>的</a:t>
            </a:r>
            <a:r>
              <a:rPr lang="zh-CN" altLang="en-US" b="1" smtClean="0">
                <a:solidFill>
                  <a:srgbClr val="FF0000"/>
                </a:solidFill>
              </a:rPr>
              <a:t>通知</a:t>
            </a:r>
            <a:endParaRPr lang="en-US" altLang="zh-CN" b="1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mtClean="0">
                <a:solidFill>
                  <a:srgbClr val="FF0000"/>
                </a:solidFill>
              </a:rPr>
              <a:t>自</a:t>
            </a:r>
            <a:r>
              <a:rPr lang="en-US" altLang="zh-CN" smtClean="0">
                <a:solidFill>
                  <a:srgbClr val="FF0000"/>
                </a:solidFill>
              </a:rPr>
              <a:t>2022</a:t>
            </a:r>
            <a:r>
              <a:rPr lang="zh-CN" altLang="en-US" smtClean="0">
                <a:solidFill>
                  <a:srgbClr val="FF0000"/>
                </a:solidFill>
              </a:rPr>
              <a:t>年</a:t>
            </a:r>
            <a:r>
              <a:rPr lang="en-US" altLang="zh-CN" smtClean="0">
                <a:solidFill>
                  <a:srgbClr val="FF0000"/>
                </a:solidFill>
              </a:rPr>
              <a:t>11</a:t>
            </a:r>
            <a:r>
              <a:rPr lang="zh-CN" altLang="en-US" smtClean="0">
                <a:solidFill>
                  <a:srgbClr val="FF0000"/>
                </a:solidFill>
              </a:rPr>
              <a:t>月</a:t>
            </a:r>
            <a:r>
              <a:rPr lang="en-US" altLang="zh-CN" smtClean="0">
                <a:solidFill>
                  <a:srgbClr val="FF0000"/>
                </a:solidFill>
              </a:rPr>
              <a:t>15</a:t>
            </a:r>
            <a:r>
              <a:rPr lang="zh-CN" altLang="en-US" smtClean="0">
                <a:solidFill>
                  <a:srgbClr val="FF0000"/>
                </a:solidFill>
              </a:rPr>
              <a:t>日起施行</a:t>
            </a:r>
          </a:p>
          <a:p>
            <a:pPr>
              <a:buNone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1816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516085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143813" cy="51125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299600"/>
            <a:ext cx="9036496" cy="507361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192"/>
            <a:ext cx="9144000" cy="515302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260648"/>
            <a:ext cx="9026585" cy="51125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66102" cy="518457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</Words>
  <Application>Microsoft Office PowerPoint</Application>
  <PresentationFormat>全屏显示(4:3)</PresentationFormat>
  <Paragraphs>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3</cp:revision>
  <dcterms:created xsi:type="dcterms:W3CDTF">2022-11-14T00:48:15Z</dcterms:created>
  <dcterms:modified xsi:type="dcterms:W3CDTF">2022-11-14T01:04:14Z</dcterms:modified>
</cp:coreProperties>
</file>