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348" y="-6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副标题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zh-CN" altLang="en-US" smtClean="0"/>
              <a:t>单击此处编辑母版副标题样式</a:t>
            </a:r>
            <a:endParaRPr kumimoji="0" lang="en-US"/>
          </a:p>
        </p:txBody>
      </p:sp>
      <p:sp>
        <p:nvSpPr>
          <p:cNvPr id="28" name="标题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cxnSp>
        <p:nvCxnSpPr>
          <p:cNvPr id="8" name="直接连接符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椭圆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日期占位符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5E766A-655A-4772-88C5-5C292328E953}" type="datetimeFigureOut">
              <a:rPr lang="zh-CN" altLang="en-US" smtClean="0"/>
              <a:pPr/>
              <a:t>2022/9/19</a:t>
            </a:fld>
            <a:endParaRPr lang="zh-CN" altLang="en-US"/>
          </a:p>
        </p:txBody>
      </p:sp>
      <p:sp>
        <p:nvSpPr>
          <p:cNvPr id="16" name="灯片编号占位符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05273AB-9FAA-4262-B4A5-4928436C8A29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5E766A-655A-4772-88C5-5C292328E953}" type="datetimeFigureOut">
              <a:rPr lang="zh-CN" altLang="en-US" smtClean="0"/>
              <a:pPr/>
              <a:t>2022/9/19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5273AB-9FAA-4262-B4A5-4928436C8A2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5E766A-655A-4772-88C5-5C292328E953}" type="datetimeFigureOut">
              <a:rPr lang="zh-CN" altLang="en-US" smtClean="0"/>
              <a:pPr/>
              <a:t>2022/9/19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5273AB-9FAA-4262-B4A5-4928436C8A2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内容占位符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14" name="日期占位符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415E766A-655A-4772-88C5-5C292328E953}" type="datetimeFigureOut">
              <a:rPr lang="zh-CN" altLang="en-US" smtClean="0"/>
              <a:pPr/>
              <a:t>2022/9/19</a:t>
            </a:fld>
            <a:endParaRPr lang="zh-CN" altLang="en-US"/>
          </a:p>
        </p:txBody>
      </p:sp>
      <p:sp>
        <p:nvSpPr>
          <p:cNvPr id="15" name="灯片编号占位符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405273AB-9FAA-4262-B4A5-4928436C8A29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16" name="页脚占位符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7" name="标题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5E766A-655A-4772-88C5-5C292328E953}" type="datetimeFigureOut">
              <a:rPr lang="zh-CN" altLang="en-US" smtClean="0"/>
              <a:pPr/>
              <a:t>2022/9/19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5273AB-9FAA-4262-B4A5-4928436C8A29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cxnSp>
        <p:nvCxnSpPr>
          <p:cNvPr id="7" name="直接连接符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5E766A-655A-4772-88C5-5C292328E953}" type="datetimeFigureOut">
              <a:rPr lang="zh-CN" altLang="en-US" smtClean="0"/>
              <a:pPr/>
              <a:t>2022/9/19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5273AB-9FAA-4262-B4A5-4928436C8A29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11" name="内容占位符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13" name="内容占位符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5273AB-9FAA-4262-B4A5-4928436C8A29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5E766A-655A-4772-88C5-5C292328E953}" type="datetimeFigureOut">
              <a:rPr lang="zh-CN" altLang="en-US" smtClean="0"/>
              <a:pPr/>
              <a:t>2022/9/19</a:t>
            </a:fld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32" name="内容占位符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34" name="内容占位符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12" name="文本占位符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cxnSp>
        <p:nvCxnSpPr>
          <p:cNvPr id="10" name="直接连接符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连接符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5E766A-655A-4772-88C5-5C292328E953}" type="datetimeFigureOut">
              <a:rPr lang="zh-CN" altLang="en-US" smtClean="0"/>
              <a:pPr/>
              <a:t>2022/9/19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5273AB-9FAA-4262-B4A5-4928436C8A29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5E766A-655A-4772-88C5-5C292328E953}" type="datetimeFigureOut">
              <a:rPr lang="zh-CN" altLang="en-US" smtClean="0"/>
              <a:pPr/>
              <a:t>2022/9/19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5273AB-9FAA-4262-B4A5-4928436C8A2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内容占位符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31" name="标题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8" name="日期占位符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415E766A-655A-4772-88C5-5C292328E953}" type="datetimeFigureOut">
              <a:rPr lang="zh-CN" altLang="en-US" smtClean="0"/>
              <a:pPr/>
              <a:t>2022/9/19</a:t>
            </a:fld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405273AB-9FAA-4262-B4A5-4928436C8A29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10" name="页脚占位符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zh-CN" altLang="en-US" smtClean="0"/>
              <a:t>单击图标添加图片</a:t>
            </a:r>
            <a:endParaRPr kumimoji="0" 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8" name="日期占位符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5E766A-655A-4772-88C5-5C292328E953}" type="datetimeFigureOut">
              <a:rPr lang="zh-CN" altLang="en-US" smtClean="0"/>
              <a:pPr/>
              <a:t>2022/9/19</a:t>
            </a:fld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05273AB-9FAA-4262-B4A5-4928436C8A29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10" name="页脚占位符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文本占位符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  <a:p>
            <a:pPr lvl="1" eaLnBrk="1" latinLnBrk="0" hangingPunct="1"/>
            <a:r>
              <a:rPr kumimoji="0" lang="zh-CN" altLang="en-US" smtClean="0"/>
              <a:t>第二级</a:t>
            </a:r>
          </a:p>
          <a:p>
            <a:pPr lvl="2" eaLnBrk="1" latinLnBrk="0" hangingPunct="1"/>
            <a:r>
              <a:rPr kumimoji="0" lang="zh-CN" altLang="en-US" smtClean="0"/>
              <a:t>第三级</a:t>
            </a:r>
          </a:p>
          <a:p>
            <a:pPr lvl="3" eaLnBrk="1" latinLnBrk="0" hangingPunct="1"/>
            <a:r>
              <a:rPr kumimoji="0" lang="zh-CN" altLang="en-US" smtClean="0"/>
              <a:t>第四级</a:t>
            </a:r>
          </a:p>
          <a:p>
            <a:pPr lvl="4" eaLnBrk="1" latinLnBrk="0" hangingPunct="1"/>
            <a:r>
              <a:rPr kumimoji="0" lang="zh-CN" altLang="en-US" smtClean="0"/>
              <a:t>第五级</a:t>
            </a:r>
            <a:endParaRPr kumimoji="0" lang="en-US"/>
          </a:p>
        </p:txBody>
      </p:sp>
      <p:sp>
        <p:nvSpPr>
          <p:cNvPr id="24" name="日期占位符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415E766A-655A-4772-88C5-5C292328E953}" type="datetimeFigureOut">
              <a:rPr lang="zh-CN" altLang="en-US" smtClean="0"/>
              <a:pPr/>
              <a:t>2022/9/19</a:t>
            </a:fld>
            <a:endParaRPr lang="zh-CN" altLang="en-US"/>
          </a:p>
        </p:txBody>
      </p:sp>
      <p:sp>
        <p:nvSpPr>
          <p:cNvPr id="10" name="页脚占位符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22" name="灯片编号占位符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405273AB-9FAA-4262-B4A5-4928436C8A29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5" name="标题占位符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4" name="图片 3" descr="mmexport1596031393380.jpg"/>
          <p:cNvPicPr>
            <a:picLocks noChangeAspect="1"/>
          </p:cNvPicPr>
          <p:nvPr/>
        </p:nvPicPr>
        <p:blipFill>
          <a:blip r:embed="rId2" cstate="print">
            <a:lum bright="-21000" contrast="-30000"/>
          </a:blip>
          <a:stretch>
            <a:fillRect/>
          </a:stretch>
        </p:blipFill>
        <p:spPr>
          <a:xfrm>
            <a:off x="1428728" y="1428736"/>
            <a:ext cx="6072230" cy="420385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57158" y="285728"/>
            <a:ext cx="535785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6000" dirty="0" smtClean="0"/>
              <a:t>却顾所来径</a:t>
            </a:r>
            <a:endParaRPr lang="zh-CN" altLang="en-US" sz="6000" dirty="0"/>
          </a:p>
        </p:txBody>
      </p:sp>
      <p:sp>
        <p:nvSpPr>
          <p:cNvPr id="6" name="TextBox 5"/>
          <p:cNvSpPr txBox="1"/>
          <p:nvPr/>
        </p:nvSpPr>
        <p:spPr>
          <a:xfrm>
            <a:off x="5286380" y="5715016"/>
            <a:ext cx="364330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/>
              <a:t>魏村中心小学    谢华</a:t>
            </a:r>
            <a:endParaRPr lang="en-US" altLang="zh-CN" sz="2800" dirty="0" smtClean="0"/>
          </a:p>
          <a:p>
            <a:r>
              <a:rPr lang="en-US" altLang="zh-CN" sz="2800" dirty="0" smtClean="0"/>
              <a:t>                  2022.09.19</a:t>
            </a:r>
            <a:endParaRPr lang="zh-CN" alt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纸张">
  <a:themeElements>
    <a:clrScheme name="纸张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纸张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纸张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14</TotalTime>
  <Words>13</Words>
  <Application>Microsoft Office PowerPoint</Application>
  <PresentationFormat>全屏显示(4:3)</PresentationFormat>
  <Paragraphs>3</Paragraphs>
  <Slides>1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2" baseType="lpstr">
      <vt:lpstr>纸张</vt:lpstr>
      <vt:lpstr>幻灯片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wcxx</dc:creator>
  <cp:lastModifiedBy>wcxx</cp:lastModifiedBy>
  <cp:revision>4</cp:revision>
  <dcterms:created xsi:type="dcterms:W3CDTF">2022-09-19T00:08:08Z</dcterms:created>
  <dcterms:modified xsi:type="dcterms:W3CDTF">2022-09-19T01:44:55Z</dcterms:modified>
</cp:coreProperties>
</file>