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0288DD"/>
    <a:srgbClr val="0234B9"/>
    <a:srgbClr val="038DDD"/>
    <a:srgbClr val="018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47" autoAdjust="0"/>
    <p:restoredTop sz="94660"/>
  </p:normalViewPr>
  <p:slideViewPr>
    <p:cSldViewPr snapToGrid="0">
      <p:cViewPr>
        <p:scale>
          <a:sx n="50" d="100"/>
          <a:sy n="50" d="100"/>
        </p:scale>
        <p:origin x="67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9C47-C1AE-4BD6-89FC-F2DA91526A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D07F-30BB-4088-836C-183CE2760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9C47-C1AE-4BD6-89FC-F2DA91526A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D07F-30BB-4088-836C-183CE2760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9C47-C1AE-4BD6-89FC-F2DA91526A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D07F-30BB-4088-836C-183CE2760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9C47-C1AE-4BD6-89FC-F2DA91526A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D07F-30BB-4088-836C-183CE2760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9C47-C1AE-4BD6-89FC-F2DA91526A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D07F-30BB-4088-836C-183CE2760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9C47-C1AE-4BD6-89FC-F2DA91526A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D07F-30BB-4088-836C-183CE2760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9C47-C1AE-4BD6-89FC-F2DA91526A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D07F-30BB-4088-836C-183CE2760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9C47-C1AE-4BD6-89FC-F2DA91526A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D07F-30BB-4088-836C-183CE2760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226816" y="332808"/>
            <a:ext cx="11720649" cy="6154284"/>
          </a:xfrm>
          <a:prstGeom prst="roundRect">
            <a:avLst>
              <a:gd name="adj" fmla="val 202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2800"/>
              </a:lnSpc>
              <a:spcAft>
                <a:spcPts val="0"/>
              </a:spcAft>
            </a:pPr>
            <a:r>
              <a:rPr lang="zh-CN" altLang="zh-CN" kern="100" spc="13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中国工程院副院长王辰：可能性是完全存在的，我们要做好准备</a:t>
            </a:r>
            <a:r>
              <a:rPr lang="zh-CN" altLang="en-US" kern="100" spc="13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lang="zh-CN" altLang="zh-CN" kern="100" spc="13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9C47-C1AE-4BD6-89FC-F2DA91526A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D07F-30BB-4088-836C-183CE2760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9C47-C1AE-4BD6-89FC-F2DA91526A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D07F-30BB-4088-836C-183CE2760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A9C47-C1AE-4BD6-89FC-F2DA91526A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3D07F-30BB-4088-836C-183CE27601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38150" y="438150"/>
            <a:ext cx="11340000" cy="5976000"/>
            <a:chOff x="438150" y="438150"/>
            <a:chExt cx="11340000" cy="5976000"/>
          </a:xfrm>
        </p:grpSpPr>
        <p:sp>
          <p:nvSpPr>
            <p:cNvPr id="6" name="矩形: 圆角 5"/>
            <p:cNvSpPr/>
            <p:nvPr/>
          </p:nvSpPr>
          <p:spPr>
            <a:xfrm>
              <a:off x="438150" y="438150"/>
              <a:ext cx="11340000" cy="5976000"/>
            </a:xfrm>
            <a:prstGeom prst="roundRect">
              <a:avLst>
                <a:gd name="adj" fmla="val 2821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552450" y="609600"/>
              <a:ext cx="11087100" cy="5638800"/>
            </a:xfrm>
            <a:prstGeom prst="roundRect">
              <a:avLst>
                <a:gd name="adj" fmla="val 202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1579880" y="3211830"/>
            <a:ext cx="9545320" cy="0"/>
          </a:xfrm>
          <a:prstGeom prst="line">
            <a:avLst/>
          </a:prstGeom>
          <a:ln w="34925"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962642" y="944245"/>
            <a:ext cx="10413366" cy="1938020"/>
            <a:chOff x="1341991" y="2014009"/>
            <a:chExt cx="9466356" cy="1938321"/>
          </a:xfrm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17" name="文本框 16"/>
            <p:cNvSpPr txBox="1"/>
            <p:nvPr/>
          </p:nvSpPr>
          <p:spPr>
            <a:xfrm>
              <a:off x="1362773" y="2014009"/>
              <a:ext cx="9445574" cy="1938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ln w="149225">
                    <a:solidFill>
                      <a:srgbClr val="0187DC"/>
                    </a:solidFill>
                  </a:ln>
                  <a:solidFill>
                    <a:srgbClr val="0187DC"/>
                  </a:solidFill>
                  <a:latin typeface="思源宋体 CN" panose="02020700000000000000" pitchFamily="18" charset="-122"/>
                  <a:ea typeface="思源宋体 CN" panose="02020700000000000000" pitchFamily="18" charset="-122"/>
                </a:rPr>
                <a:t>魏村中心小学复学暨培训演练</a:t>
              </a:r>
              <a:endParaRPr lang="zh-CN" altLang="en-US" sz="6000" dirty="0">
                <a:ln w="149225">
                  <a:solidFill>
                    <a:srgbClr val="0187DC"/>
                  </a:solidFill>
                </a:ln>
                <a:solidFill>
                  <a:srgbClr val="0187DC"/>
                </a:solidFill>
                <a:latin typeface="思源宋体 CN" panose="02020700000000000000" pitchFamily="18" charset="-122"/>
                <a:ea typeface="思源宋体 CN" panose="02020700000000000000" pitchFamily="18" charset="-122"/>
              </a:endParaRPr>
            </a:p>
            <a:p>
              <a:pPr algn="dist"/>
              <a:endParaRPr lang="zh-CN" altLang="en-US" sz="6000" dirty="0">
                <a:ln w="149225">
                  <a:solidFill>
                    <a:srgbClr val="0187DC"/>
                  </a:solidFill>
                </a:ln>
                <a:solidFill>
                  <a:srgbClr val="0187DC"/>
                </a:solidFill>
                <a:latin typeface="思源宋体 CN" panose="02020700000000000000" pitchFamily="18" charset="-122"/>
                <a:ea typeface="思源宋体 CN" panose="02020700000000000000" pitchFamily="18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41991" y="2019078"/>
              <a:ext cx="9450770" cy="1014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b="1" dirty="0">
                  <a:solidFill>
                    <a:schemeClr val="bg1"/>
                  </a:solidFill>
                  <a:latin typeface="思源宋体 CN" panose="02020700000000000000" pitchFamily="18" charset="-122"/>
                  <a:ea typeface="思源宋体 CN" panose="02020700000000000000" pitchFamily="18" charset="-122"/>
                </a:rPr>
                <a:t>魏村中心小学复学暨培训演练</a:t>
              </a:r>
              <a:endParaRPr lang="zh-CN" altLang="en-US" sz="6000" b="1" dirty="0">
                <a:solidFill>
                  <a:schemeClr val="bg1"/>
                </a:solidFill>
                <a:latin typeface="思源宋体 CN" panose="02020700000000000000" pitchFamily="18" charset="-122"/>
                <a:ea typeface="思源宋体 CN" panose="02020700000000000000" pitchFamily="18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00855" y="5121910"/>
            <a:ext cx="2818765" cy="511175"/>
            <a:chOff x="4867271" y="4041710"/>
            <a:chExt cx="2268000" cy="511240"/>
          </a:xfrm>
        </p:grpSpPr>
        <p:sp>
          <p:nvSpPr>
            <p:cNvPr id="25" name="矩形: 圆角 24"/>
            <p:cNvSpPr/>
            <p:nvPr/>
          </p:nvSpPr>
          <p:spPr>
            <a:xfrm>
              <a:off x="4867271" y="4041710"/>
              <a:ext cx="2268000" cy="5112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187DC"/>
                </a:gs>
                <a:gs pos="46000">
                  <a:srgbClr val="0288DD"/>
                </a:gs>
                <a:gs pos="100000">
                  <a:srgbClr val="0234B9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924425" y="4156946"/>
              <a:ext cx="2124000" cy="337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2022年4月9日</a:t>
              </a:r>
              <a:endPara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3" t="14444" r="14166" b="8889"/>
          <a:stretch>
            <a:fillRect/>
          </a:stretch>
        </p:blipFill>
        <p:spPr>
          <a:xfrm>
            <a:off x="552718" y="3735038"/>
            <a:ext cx="2232954" cy="2445615"/>
          </a:xfrm>
          <a:prstGeom prst="rect">
            <a:avLst/>
          </a:prstGeom>
        </p:spPr>
      </p:pic>
      <p:pic>
        <p:nvPicPr>
          <p:cNvPr id="3" name="轻松商务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50297" y="-3748548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80385" y="2204085"/>
            <a:ext cx="5351780" cy="10147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txBody>
          <a:bodyPr wrap="square" rtlCol="0">
            <a:spAutoFit/>
          </a:bodyPr>
          <a:p>
            <a:pPr algn="dist"/>
            <a:r>
              <a:rPr lang="zh-CN" altLang="en-US" sz="6000" b="1" dirty="0">
                <a:ln w="149225">
                  <a:solidFill>
                    <a:srgbClr val="0187DC"/>
                  </a:solidFill>
                </a:ln>
                <a:solidFill>
                  <a:srgbClr val="0187DC"/>
                </a:solidFill>
                <a:latin typeface="思源宋体 CN" panose="02020700000000000000" pitchFamily="18" charset="-122"/>
                <a:ea typeface="思源宋体 CN" panose="02020700000000000000" pitchFamily="18" charset="-122"/>
              </a:rPr>
              <a:t>工作会议</a:t>
            </a:r>
            <a:endParaRPr lang="zh-CN" altLang="en-US" sz="6000" b="1" dirty="0">
              <a:ln w="149225">
                <a:solidFill>
                  <a:srgbClr val="0187DC"/>
                </a:solidFill>
              </a:ln>
              <a:solidFill>
                <a:srgbClr val="0187DC"/>
              </a:solidFill>
              <a:latin typeface="思源宋体 CN" panose="02020700000000000000" pitchFamily="18" charset="-122"/>
              <a:ea typeface="思源宋体 CN" panose="020207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23235" y="2201545"/>
            <a:ext cx="5431790" cy="10147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txBody>
          <a:bodyPr wrap="square" rtlCol="0">
            <a:spAutoFit/>
          </a:bodyPr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思源宋体 CN" panose="02020700000000000000" pitchFamily="18" charset="-122"/>
                <a:ea typeface="思源宋体 CN" panose="02020700000000000000" pitchFamily="18" charset="-122"/>
              </a:rPr>
              <a:t>工作会议</a:t>
            </a:r>
            <a:endParaRPr lang="zh-CN" altLang="en-US" sz="6000" b="1" dirty="0">
              <a:solidFill>
                <a:schemeClr val="bg1"/>
              </a:solidFill>
              <a:latin typeface="思源宋体 CN" panose="02020700000000000000" pitchFamily="18" charset="-122"/>
              <a:ea typeface="思源宋体 CN" panose="02020700000000000000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09710" y="3503295"/>
            <a:ext cx="2908935" cy="2908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accel="41300" fill="hold" nodeType="withEffect" p14:presetBounceEnd="21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13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1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accel="413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</Words>
  <Application>WPS 演示</Application>
  <PresentationFormat>宽屏</PresentationFormat>
  <Paragraphs>11</Paragraphs>
  <Slides>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Times New Roman</vt:lpstr>
      <vt:lpstr>思源宋体 CN</vt:lpstr>
      <vt:lpstr>Arial Unicode MS</vt:lpstr>
      <vt:lpstr>等线 Light</vt:lpstr>
      <vt:lpstr>等线</vt:lpstr>
      <vt:lpstr>Calibri</vt:lpstr>
      <vt:lpstr>思源宋体 CN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swl520</dc:creator>
  <cp:lastModifiedBy>admin</cp:lastModifiedBy>
  <cp:revision>50</cp:revision>
  <dcterms:created xsi:type="dcterms:W3CDTF">2020-02-24T04:08:00Z</dcterms:created>
  <dcterms:modified xsi:type="dcterms:W3CDTF">2022-04-09T04:24:30Z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