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>
  <p:sldMasterIdLst>
    <p:sldMasterId id="2147483648" r:id="rId1"/>
  </p:sldMasterIdLst>
  <p:notesMasterIdLst>
    <p:notesMasterId r:id="rId4"/>
  </p:notesMasterIdLst>
  <p:sldIdLst>
    <p:sldId id="256" r:id="rId3"/>
  </p:sldIdLst>
  <p:sldSz cx="9144000" cy="5143500" type="screen16x9"/>
  <p:notesSz cx="6858000" cy="9144000"/>
  <p:custShowLst>
    <p:custShow name="自定义放映 1" id="0">
      <p:sldLst>
        <p:sld r:id="rId3"/>
      </p:sldLst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00"/>
    <a:srgbClr val="FDD903"/>
    <a:srgbClr val="0000FF"/>
    <a:srgbClr val="FFFFFF"/>
    <a:srgbClr val="B2B2B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464" autoAdjust="0"/>
  </p:normalViewPr>
  <p:slideViewPr>
    <p:cSldViewPr>
      <p:cViewPr varScale="1">
        <p:scale>
          <a:sx n="85" d="100"/>
          <a:sy n="85" d="100"/>
        </p:scale>
        <p:origin x="-784" y="-76"/>
      </p:cViewPr>
      <p:guideLst>
        <p:guide orient="horz" pos="1511"/>
        <p:guide pos="294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3A930D33-079D-4CA9-A1E7-7078CAC5F2FE}" type="slidenum">
              <a:rPr lang="zh-CN" alt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6902">
        <p14:switch dir="r"/>
      </p:transition>
    </mc:Choice>
    <mc:Fallback>
      <p:transition spd="slow" advClick="0" advTm="6902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6902">
        <p14:switch dir="r"/>
      </p:transition>
    </mc:Choice>
    <mc:Fallback>
      <p:transition spd="slow" advClick="0" advTm="6902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6902">
        <p14:switch dir="r"/>
      </p:transition>
    </mc:Choice>
    <mc:Fallback>
      <p:transition spd="slow" advClick="0" advTm="6902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6902">
        <p14:switch dir="r"/>
      </p:transition>
    </mc:Choice>
    <mc:Fallback>
      <p:transition spd="slow" advClick="0" advTm="6902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6902">
        <p14:switch dir="r"/>
      </p:transition>
    </mc:Choice>
    <mc:Fallback>
      <p:transition spd="slow" advClick="0" advTm="6902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6902">
        <p14:switch dir="r"/>
      </p:transition>
    </mc:Choice>
    <mc:Fallback>
      <p:transition spd="slow" advClick="0" advTm="6902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6902">
        <p14:switch dir="r"/>
      </p:transition>
    </mc:Choice>
    <mc:Fallback>
      <p:transition spd="slow" advClick="0" advTm="6902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6902">
        <p14:switch dir="r"/>
      </p:transition>
    </mc:Choice>
    <mc:Fallback>
      <p:transition spd="slow" advClick="0" advTm="6902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6902">
        <p14:switch dir="r"/>
      </p:transition>
    </mc:Choice>
    <mc:Fallback>
      <p:transition spd="slow" advClick="0" advTm="6902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6902">
        <p14:switch dir="r"/>
      </p:transition>
    </mc:Choice>
    <mc:Fallback>
      <p:transition spd="slow" advClick="0" advTm="6902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6902">
        <p14:switch dir="r"/>
      </p:transition>
    </mc:Choice>
    <mc:Fallback>
      <p:transition spd="slow" advClick="0" advTm="6902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250" advClick="0" advTm="6902">
        <p14:switch dir="r"/>
      </p:transition>
    </mc:Choice>
    <mc:Fallback>
      <p:transition spd="slow" advClick="0" advTm="6902">
        <p:fade/>
      </p:transition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346318" y="2114562"/>
            <a:ext cx="6278880" cy="1642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4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魏</a:t>
            </a:r>
            <a:r>
              <a:rPr lang="zh-CN" altLang="en-US" sz="4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村中心小学开学</a:t>
            </a:r>
            <a:r>
              <a:rPr lang="zh-CN" altLang="en-US" sz="4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工作会议</a:t>
            </a:r>
            <a:endParaRPr lang="en-US" altLang="zh-CN" sz="40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2021-2022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学年第一学期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/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2368598" y="3329253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657624" y="590602"/>
            <a:ext cx="1472770" cy="141813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6902">
        <p14:switch dir="r"/>
      </p:transition>
    </mc:Choice>
    <mc:Fallback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5714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99"/>
                            </p:stCondLst>
                            <p:childTnLst>
                              <p:par>
                                <p:cTn id="17" presetID="1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/>
    </p:bldLst>
  </p:timing>
</p:sld>
</file>

<file path=ppt/tags/tag1.xml><?xml version="1.0" encoding="utf-8"?>
<p:tagLst xmlns:p="http://schemas.openxmlformats.org/presentationml/2006/main">
  <p:tag name="TIMING" val="|0.6|1.3"/>
</p:tagLst>
</file>

<file path=ppt/theme/theme1.xml><?xml version="1.0" encoding="utf-8"?>
<a:theme xmlns:a="http://schemas.openxmlformats.org/drawingml/2006/main" name="第一PPT，www.1ppt.com">
  <a:themeElements>
    <a:clrScheme name="2_Default Design 2">
      <a:dk1>
        <a:srgbClr val="000000"/>
      </a:dk1>
      <a:lt1>
        <a:srgbClr val="FFFFFF"/>
      </a:lt1>
      <a:dk2>
        <a:srgbClr val="AFE91F"/>
      </a:dk2>
      <a:lt2>
        <a:srgbClr val="B2B2B2"/>
      </a:lt2>
      <a:accent1>
        <a:srgbClr val="70D34D"/>
      </a:accent1>
      <a:accent2>
        <a:srgbClr val="4192DB"/>
      </a:accent2>
      <a:accent3>
        <a:srgbClr val="FFFFFF"/>
      </a:accent3>
      <a:accent4>
        <a:srgbClr val="000000"/>
      </a:accent4>
      <a:accent5>
        <a:srgbClr val="BBE6B2"/>
      </a:accent5>
      <a:accent6>
        <a:srgbClr val="3A84C6"/>
      </a:accent6>
      <a:hlink>
        <a:srgbClr val="EC7A24"/>
      </a:hlink>
      <a:folHlink>
        <a:srgbClr val="AB6CCE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FDD903"/>
        </a:dk2>
        <a:lt2>
          <a:srgbClr val="B2B2B2"/>
        </a:lt2>
        <a:accent1>
          <a:srgbClr val="FF9900"/>
        </a:accent1>
        <a:accent2>
          <a:srgbClr val="76C73F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6AB438"/>
        </a:accent6>
        <a:hlink>
          <a:srgbClr val="E2507A"/>
        </a:hlink>
        <a:folHlink>
          <a:srgbClr val="5ACA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AFE91F"/>
        </a:dk2>
        <a:lt2>
          <a:srgbClr val="B2B2B2"/>
        </a:lt2>
        <a:accent1>
          <a:srgbClr val="70D34D"/>
        </a:accent1>
        <a:accent2>
          <a:srgbClr val="4192DB"/>
        </a:accent2>
        <a:accent3>
          <a:srgbClr val="FFFFFF"/>
        </a:accent3>
        <a:accent4>
          <a:srgbClr val="000000"/>
        </a:accent4>
        <a:accent5>
          <a:srgbClr val="BBE6B2"/>
        </a:accent5>
        <a:accent6>
          <a:srgbClr val="3A84C6"/>
        </a:accent6>
        <a:hlink>
          <a:srgbClr val="EC7A24"/>
        </a:hlink>
        <a:folHlink>
          <a:srgbClr val="AB6C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72D3F6"/>
        </a:dk2>
        <a:lt2>
          <a:srgbClr val="B2B2B2"/>
        </a:lt2>
        <a:accent1>
          <a:srgbClr val="51A0E1"/>
        </a:accent1>
        <a:accent2>
          <a:srgbClr val="7FCD53"/>
        </a:accent2>
        <a:accent3>
          <a:srgbClr val="FFFFFF"/>
        </a:accent3>
        <a:accent4>
          <a:srgbClr val="000000"/>
        </a:accent4>
        <a:accent5>
          <a:srgbClr val="B3CDEE"/>
        </a:accent5>
        <a:accent6>
          <a:srgbClr val="72BA4A"/>
        </a:accent6>
        <a:hlink>
          <a:srgbClr val="CB518E"/>
        </a:hlink>
        <a:folHlink>
          <a:srgbClr val="DB86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WPS 演示</Application>
  <PresentationFormat>全屏显示(16:9)</PresentationFormat>
  <Paragraphs>4</Paragraphs>
  <Slides>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  <vt:variant>
        <vt:lpstr>自定义放映</vt:lpstr>
      </vt:variant>
      <vt:variant>
        <vt:i4>1</vt:i4>
      </vt:variant>
    </vt:vector>
  </HeadingPairs>
  <TitlesOfParts>
    <vt:vector size="8" baseType="lpstr">
      <vt:lpstr>Arial</vt:lpstr>
      <vt:lpstr>宋体</vt:lpstr>
      <vt:lpstr>Wingdings</vt:lpstr>
      <vt:lpstr>微软雅黑</vt:lpstr>
      <vt:lpstr>Arial Unicode MS</vt:lpstr>
      <vt:lpstr>第一PPT，www.1ppt.com</vt:lpstr>
      <vt:lpstr>PowerPoint 演示文稿</vt:lpstr>
      <vt:lpstr>自定义放映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熊猫办公PPT</dc:title>
  <dc:creator>熊猫办公</dc:creator>
  <cp:lastModifiedBy>如水月光</cp:lastModifiedBy>
  <cp:revision>5</cp:revision>
  <cp:lastPrinted>2411-12-30T00:00:00Z</cp:lastPrinted>
  <dcterms:created xsi:type="dcterms:W3CDTF">2008-02-28T09:07:00Z</dcterms:created>
  <dcterms:modified xsi:type="dcterms:W3CDTF">2021-08-27T07:16:45Z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2052-11.1.0.10700</vt:lpwstr>
  </property>
  <property fmtid="{D5CDD505-2E9C-101B-9397-08002B2CF9AE}" pid="3" name="ICV">
    <vt:lpwstr>06A0FD35E0994E3AA8B5BDAA73CC4C1C</vt:lpwstr>
  </property>
</Properties>
</file>