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zh-CN" altLang="en-US"/>
              <a:t>积极引导促进健康成长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5026025"/>
            <a:ext cx="9144000" cy="1368425"/>
          </a:xfrm>
        </p:spPr>
        <p:txBody>
          <a:bodyPr>
            <a:normAutofit/>
          </a:bodyPr>
          <a:p>
            <a:r>
              <a:rPr lang="en-US" altLang="zh-CN"/>
              <a:t>                                                                                                           </a:t>
            </a:r>
            <a:r>
              <a:rPr lang="zh-CN" altLang="en-US"/>
              <a:t>宗芬芳</a:t>
            </a:r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120</Words>
  <Application>WPS 演示</Application>
  <PresentationFormat>宽屏</PresentationFormat>
  <Paragraphs>4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Arial Unicode MS</vt:lpstr>
      <vt:lpstr>Calibri Light</vt:lpstr>
      <vt:lpstr>Calibri</vt:lpstr>
      <vt:lpstr>微软雅黑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2</cp:revision>
  <dcterms:created xsi:type="dcterms:W3CDTF">2017-11-06T02:04:55Z</dcterms:created>
  <dcterms:modified xsi:type="dcterms:W3CDTF">2017-11-06T03:14:37Z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2052-10.1.0.6930</vt:lpwstr>
  </property>
</Properties>
</file>