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5"/>
  </p:notesMasterIdLst>
  <p:sldIdLst>
    <p:sldId id="268" r:id="rId4"/>
    <p:sldId id="269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582" y="72"/>
      </p:cViewPr>
      <p:guideLst>
        <p:guide orient="horz" pos="2228"/>
        <p:guide pos="41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FBDC7E-A836-4868-B5C9-785765F28F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C31B33-5AD9-4179-8137-3C5D8F127F6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更多精美模板欢迎访问 </a:t>
            </a:r>
            <a:r>
              <a:rPr lang="en-US" altLang="zh-CN" dirty="0"/>
              <a:t>WWW.tukuppt.COM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663529-ABA7-45C0-9014-DEE715E73E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更多精美模板欢迎访问 </a:t>
            </a:r>
            <a:r>
              <a:rPr lang="en-US" altLang="zh-CN" dirty="0"/>
              <a:t>WWW.tukuppt.COM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663529-ABA7-45C0-9014-DEE715E73E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C08B-1276-4B69-9B12-9AFD943D4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5232-B7B8-4B13-AFC8-5C1ABBFB0D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C08B-1276-4B69-9B12-9AFD943D4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5232-B7B8-4B13-AFC8-5C1ABBFB0D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C08B-1276-4B69-9B12-9AFD943D4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5232-B7B8-4B13-AFC8-5C1ABBFB0D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C08B-1276-4B69-9B12-9AFD943D4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5232-B7B8-4B13-AFC8-5C1ABBFB0D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C08B-1276-4B69-9B12-9AFD943D4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5232-B7B8-4B13-AFC8-5C1ABBFB0D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826C1-72E6-42EE-95F2-5F5123A4A9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4FAD-B372-4598-B061-99C1C5718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826C1-72E6-42EE-95F2-5F5123A4A9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4FAD-B372-4598-B061-99C1C5718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826C1-72E6-42EE-95F2-5F5123A4A9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4FAD-B372-4598-B061-99C1C5718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826C1-72E6-42EE-95F2-5F5123A4A9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4FAD-B372-4598-B061-99C1C5718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826C1-72E6-42EE-95F2-5F5123A4A9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4FAD-B372-4598-B061-99C1C5718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826C1-72E6-42EE-95F2-5F5123A4A9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4FAD-B372-4598-B061-99C1C5718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826C1-72E6-42EE-95F2-5F5123A4A9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4FAD-B372-4598-B061-99C1C5718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826C1-72E6-42EE-95F2-5F5123A4A9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4FAD-B372-4598-B061-99C1C5718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826C1-72E6-42EE-95F2-5F5123A4A9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4FAD-B372-4598-B061-99C1C5718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826C1-72E6-42EE-95F2-5F5123A4A9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4FAD-B372-4598-B061-99C1C5718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826C1-72E6-42EE-95F2-5F5123A4A9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D4FAD-B372-4598-B061-99C1C5718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5" t="5063" r="25095" b="-1434"/>
          <a:stretch>
            <a:fillRect/>
          </a:stretch>
        </p:blipFill>
        <p:spPr>
          <a:xfrm>
            <a:off x="2537363" y="-98079"/>
            <a:ext cx="7117273" cy="72700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4" r="28011"/>
          <a:stretch>
            <a:fillRect/>
          </a:stretch>
        </p:blipFill>
        <p:spPr>
          <a:xfrm>
            <a:off x="-1" y="1289597"/>
            <a:ext cx="2480255" cy="56677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4" r="28011"/>
          <a:stretch>
            <a:fillRect/>
          </a:stretch>
        </p:blipFill>
        <p:spPr>
          <a:xfrm flipH="1">
            <a:off x="10031677" y="801144"/>
            <a:ext cx="2160323" cy="56677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5" t="5063" r="25095" b="-1434"/>
          <a:stretch>
            <a:fillRect/>
          </a:stretch>
        </p:blipFill>
        <p:spPr>
          <a:xfrm>
            <a:off x="-9571450" y="-2342628"/>
            <a:ext cx="11512028" cy="117591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5" t="5063" r="25095" b="-1434"/>
          <a:stretch>
            <a:fillRect/>
          </a:stretch>
        </p:blipFill>
        <p:spPr>
          <a:xfrm>
            <a:off x="10242461" y="-2566058"/>
            <a:ext cx="11512028" cy="117591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8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C08B-1276-4B69-9B12-9AFD943D4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5232-B7B8-4B13-AFC8-5C1ABBFB0D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C08B-1276-4B69-9B12-9AFD943D4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5232-B7B8-4B13-AFC8-5C1ABBFB0D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5" t="5063" r="25095" b="-1434"/>
          <a:stretch>
            <a:fillRect/>
          </a:stretch>
        </p:blipFill>
        <p:spPr>
          <a:xfrm>
            <a:off x="2537363" y="-98079"/>
            <a:ext cx="7117273" cy="72700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4" r="28011"/>
          <a:stretch>
            <a:fillRect/>
          </a:stretch>
        </p:blipFill>
        <p:spPr>
          <a:xfrm>
            <a:off x="-1" y="1289597"/>
            <a:ext cx="2480255" cy="56677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4" r="28011"/>
          <a:stretch>
            <a:fillRect/>
          </a:stretch>
        </p:blipFill>
        <p:spPr>
          <a:xfrm flipH="1">
            <a:off x="10031677" y="801144"/>
            <a:ext cx="2160323" cy="56677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C08B-1276-4B69-9B12-9AFD943D4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5232-B7B8-4B13-AFC8-5C1ABBFB0D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2C08B-1276-4B69-9B12-9AFD943D4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15232-B7B8-4B13-AFC8-5C1ABBFB0D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826C1-72E6-42EE-95F2-5F5123A4A9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D4FAD-B372-4598-B061-99C1C5718C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nj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676260" y="-1971600"/>
            <a:ext cx="487363" cy="487363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 rot="2270211">
            <a:off x="5728115" y="-654883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4680544">
            <a:off x="6161716" y="-1279662"/>
            <a:ext cx="187325" cy="19050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2084213" flipH="1">
            <a:off x="5487238" y="-1136422"/>
            <a:ext cx="106363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3120000">
            <a:off x="6223630" y="-1151075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3006897">
            <a:off x="6662394" y="-496360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2270211">
            <a:off x="5704302" y="-654883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4680544">
            <a:off x="6137904" y="-1279662"/>
            <a:ext cx="187325" cy="19050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2084213" flipH="1">
            <a:off x="5463426" y="-1136422"/>
            <a:ext cx="106362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3120000">
            <a:off x="6198230" y="-1151075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2270211">
            <a:off x="4057012" y="-662939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3120000">
            <a:off x="4495438" y="-1612240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3006897">
            <a:off x="4862194" y="-1000416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199333">
            <a:off x="3456711" y="-1125870"/>
            <a:ext cx="179388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270211">
            <a:off x="4033199" y="-662939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3120000">
            <a:off x="4470038" y="-1612240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3006897">
            <a:off x="4838382" y="-1000417"/>
            <a:ext cx="185737" cy="18891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270211">
            <a:off x="2112796" y="-556741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4680544">
            <a:off x="2295810" y="-991630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084213" flipH="1">
            <a:off x="1583023" y="-1191741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3120000">
            <a:off x="2357724" y="-863043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3006897">
            <a:off x="2845970" y="-280336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1199333">
            <a:off x="1713198" y="-831379"/>
            <a:ext cx="179388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4680544">
            <a:off x="2271998" y="-991630"/>
            <a:ext cx="187325" cy="19050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084213" flipH="1">
            <a:off x="1559211" y="-1191741"/>
            <a:ext cx="106362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3120000">
            <a:off x="2332324" y="-863043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270211">
            <a:off x="7657412" y="-734947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2084213" flipH="1">
            <a:off x="7191701" y="-1329509"/>
            <a:ext cx="106363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3006897">
            <a:off x="8309820" y="-736753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99333">
            <a:off x="7296995" y="-831378"/>
            <a:ext cx="179388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2270211">
            <a:off x="7633599" y="-734947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2084213" flipH="1">
            <a:off x="7167889" y="-1329509"/>
            <a:ext cx="106362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3006897">
            <a:off x="8286008" y="-736754"/>
            <a:ext cx="185737" cy="18891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1199333">
            <a:off x="7273183" y="-831378"/>
            <a:ext cx="177800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2270211">
            <a:off x="9342649" y="-899243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2084213" flipH="1">
            <a:off x="8588568" y="-1262803"/>
            <a:ext cx="106363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3006897">
            <a:off x="9830589" y="-928408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1199333">
            <a:off x="9025187" y="-1053862"/>
            <a:ext cx="179388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2270211">
            <a:off x="9318836" y="-899243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2084213" flipH="1">
            <a:off x="8564756" y="-1262803"/>
            <a:ext cx="106362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3006897">
            <a:off x="9806777" y="-928409"/>
            <a:ext cx="185737" cy="18891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1199333">
            <a:off x="9001375" y="-1053862"/>
            <a:ext cx="177800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53465" y="1029335"/>
            <a:ext cx="10085705" cy="21894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0">
                <a:blipFill>
                  <a:blip r:embed="rId4"/>
                  <a:tile tx="-635000" ty="0" sx="100000" sy="100000" flip="xy" algn="tl"/>
                </a:blipFill>
                <a:effectLst>
                  <a:outerShdw blurRad="508000" dist="127000" dir="2700000" algn="tl" rotWithShape="0">
                    <a:prstClr val="black">
                      <a:alpha val="80000"/>
                    </a:prstClr>
                  </a:outerShdw>
                </a:effectLst>
                <a:latin typeface="HiraginoGyoDS" panose="03000800000000000000" pitchFamily="66" charset="-128"/>
                <a:ea typeface="HiraginoGyoDS" panose="03000800000000000000" pitchFamily="66" charset="-128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ctr" fontAlgn="auto">
              <a:lnSpc>
                <a:spcPts val="8180"/>
              </a:lnSpc>
            </a:pPr>
            <a:r>
              <a:rPr lang="en-US" altLang="zh-CN" sz="6000" b="1" spc="6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2020-2021</a:t>
            </a:r>
            <a:r>
              <a:rPr lang="zh-CN" altLang="zh-CN" sz="6000" b="1" spc="6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学年第二学期</a:t>
            </a:r>
            <a:endParaRPr lang="zh-CN" altLang="zh-CN" sz="6000" b="1" spc="6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fontAlgn="auto">
              <a:lnSpc>
                <a:spcPts val="8180"/>
              </a:lnSpc>
            </a:pPr>
            <a:r>
              <a:rPr lang="zh-CN" altLang="zh-CN" sz="6000" b="1" spc="6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开学工作会议</a:t>
            </a:r>
            <a:endParaRPr lang="zh-CN" altLang="zh-CN" sz="6000" b="1" spc="6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30588" y="4414169"/>
            <a:ext cx="5634355" cy="13709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0">
                <a:blipFill>
                  <a:blip r:embed="rId4"/>
                  <a:tile tx="-635000" ty="0" sx="100000" sy="100000" flip="xy" algn="tl"/>
                </a:blipFill>
                <a:effectLst>
                  <a:outerShdw blurRad="508000" dist="127000" dir="2700000" algn="tl" rotWithShape="0">
                    <a:prstClr val="black">
                      <a:alpha val="80000"/>
                    </a:prstClr>
                  </a:outerShdw>
                </a:effectLst>
                <a:latin typeface="HiraginoGyoDS" panose="03000800000000000000" pitchFamily="66" charset="-128"/>
                <a:ea typeface="HiraginoGyoDS" panose="03000800000000000000" pitchFamily="66" charset="-128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常州市新北区魏村中心小学</a:t>
            </a:r>
            <a:endParaRPr lang="zh-CN" altLang="en-US" sz="32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思源黑体 CN Bold" panose="020B0800000000000000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2021</a:t>
            </a:r>
            <a:r>
              <a:rPr lang="zh-CN" altLang="en-US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年</a:t>
            </a:r>
            <a:r>
              <a:rPr lang="en-US" altLang="zh-CN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月</a:t>
            </a:r>
            <a:r>
              <a:rPr lang="en-US" altLang="zh-CN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19</a:t>
            </a:r>
            <a:r>
              <a:rPr lang="zh-CN" altLang="en-US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日</a:t>
            </a:r>
            <a:endParaRPr lang="zh-CN" altLang="en-US" sz="32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40349E-7 2.30342E-6 L 0.03386 1.11517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3" y="5575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6731E-6 -4.56059E-6 L 0.04012 1.24908 " pathEditMode="relative" rAng="0" ptsTypes="AA">
                                      <p:cBhvr>
                                        <p:cTn id="10" dur="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6" y="6244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2" dur="4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64 -0.49145 L 0.16137 1.22363 " pathEditMode="relative" rAng="0" ptsTypes="AA">
                                      <p:cBhvr>
                                        <p:cTn id="14" dur="6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7" y="8575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4.57411E-6 2.30342E-6 L 0.06538 1.17807 " pathEditMode="relative" rAng="0" ptsTypes="AA">
                                      <p:cBhvr>
                                        <p:cTn id="43" dur="6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9" y="5890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5 0.0044 L 0.04791 1.20811 " pathEditMode="relative" rAng="0" ptsTypes="AA">
                                      <p:cBhvr>
                                        <p:cTn id="45" dur="6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6018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47" dur="6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9 -0.49145 L 0.05118 1.21322 " pathEditMode="relative" rAng="0" ptsTypes="AA">
                                      <p:cBhvr>
                                        <p:cTn id="49" dur="4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1" y="8522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21203E-6 -1.35985E-6 L 0.03504 1.11633 " pathEditMode="relative" rAng="0" ptsTypes="AA">
                                      <p:cBhvr>
                                        <p:cTn id="7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55805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63 -0.49191 L 0.15537 1.28052 " pathEditMode="relative" rAng="0" ptsTypes="AA">
                                      <p:cBhvr>
                                        <p:cTn id="73" dur="6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7" y="8862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598 -0.26342 L 0.1585 1.17692 " pathEditMode="relative" rAng="0" ptsTypes="AA">
                                      <p:cBhvr>
                                        <p:cTn id="7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6" y="72018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7 -0.17113 L 0.07333 1.20606 " pathEditMode="relative" rAng="0" ptsTypes="AA">
                                      <p:cBhvr>
                                        <p:cTn id="77" dur="5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8" y="68848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5.78276E-7 -1.35985E-6 L 0.07242 1.14778 " pathEditMode="relative" rAng="0" ptsTypes="AA">
                                      <p:cBhvr>
                                        <p:cTn id="99" dur="6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" y="57377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47 -0.49145 L 0.0452 1.28052 " pathEditMode="relative" rAng="0" ptsTypes="AA">
                                      <p:cBhvr>
                                        <p:cTn id="101" dur="4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88599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53 -0.32662 L 0.2431 1.18842 " pathEditMode="relative" rAng="0" ptsTypes="AA">
                                      <p:cBhvr>
                                        <p:cTn id="103" dur="8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75741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4493E-6 3.72803E-6 L 0.02917 1.12187 " pathEditMode="relative" rAng="0" ptsTypes="AA">
                                      <p:cBhvr>
                                        <p:cTn id="12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9" y="56082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58713E-6 -3.95005E-6 L 0.03817 1.20722 " pathEditMode="relative" rAng="0" ptsTypes="AA">
                                      <p:cBhvr>
                                        <p:cTn id="122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2" y="60361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24" dur="4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64 -0.49191 L 0.15955 1.17136 " pathEditMode="relative" rAng="0" ptsTypes="AA">
                                      <p:cBhvr>
                                        <p:cTn id="126" dur="6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5" y="83164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28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8 -0.17114 L 0.06864 1.19473 " pathEditMode="relative" rAng="0" ptsTypes="AA">
                                      <p:cBhvr>
                                        <p:cTn id="130" dur="5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3" y="68293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162" dur="6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91 -0.17437 L -0.06343 1.22132 " pathEditMode="relative" rAng="0" ptsTypes="AA">
                                      <p:cBhvr>
                                        <p:cTn id="164" dur="6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4" y="69773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94 L 0.05555 1.15834 " pathEditMode="relative" rAng="0" ptsTypes="AA">
                                      <p:cBhvr>
                                        <p:cTn id="166" dur="4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8250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8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0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111E-6 L 0.03502 1.14884 " pathEditMode="relative" rAng="0" ptsTypes="AA">
                                      <p:cBhvr>
                                        <p:cTn id="183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57431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85" dur="4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599 -0.26318 L 0.1533 1.13853 " pathEditMode="relative" rAng="0" ptsTypes="AA">
                                      <p:cBhvr>
                                        <p:cTn id="187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5" y="70074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189" dur="5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1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5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7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79167E-6 1.11111E-6 L 0.07826 1.12778 " pathEditMode="relative" rAng="0" ptsTypes="AA">
                                      <p:cBhvr>
                                        <p:cTn id="211" dur="6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56389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213" dur="6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215" dur="8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217" dur="6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9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1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3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5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4235E-7 -3.79278E-6 L 0.03269 1.1716 " pathEditMode="relative" rAng="0" ptsTypes="AA">
                                      <p:cBhvr>
                                        <p:cTn id="239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8" y="5858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241" dur="4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599 -0.26318 L 0.15278 1.14547 " pathEditMode="relative" rAng="0" ptsTypes="AA">
                                      <p:cBhvr>
                                        <p:cTn id="243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9" y="70421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7 -0.1709 L 0.07137 1.18525 " pathEditMode="relative" rAng="0" ptsTypes="AA">
                                      <p:cBhvr>
                                        <p:cTn id="245" dur="5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4" y="67808"/>
                                    </p:animMotion>
                                  </p:childTnLst>
                                </p:cTn>
                              </p:par>
                              <p:par>
                                <p:cTn id="24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7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9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1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3" dur="3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96952E-6 -3.79278E-6 L 0.07606 1.18201 " pathEditMode="relative" rAng="0" ptsTypes="AA">
                                      <p:cBhvr>
                                        <p:cTn id="267" dur="6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3" y="59089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269" dur="6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71 -0.32608 L 0.16658 1.20838 " pathEditMode="relative" rAng="0" ptsTypes="AA">
                                      <p:cBhvr>
                                        <p:cTn id="271" dur="8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76711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002 -0.14315 L 0.08518 1.19565 " pathEditMode="relative" rAng="0" ptsTypes="AA">
                                      <p:cBhvr>
                                        <p:cTn id="273" dur="6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60" y="66929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5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7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9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1" dur="3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9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nj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676260" y="-1971600"/>
            <a:ext cx="487363" cy="487363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 rot="2270211">
            <a:off x="5728115" y="-654883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4680544">
            <a:off x="6161716" y="-1279662"/>
            <a:ext cx="187325" cy="19050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2084213" flipH="1">
            <a:off x="5487238" y="-1136422"/>
            <a:ext cx="106363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3120000">
            <a:off x="6223630" y="-1151075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3006897">
            <a:off x="6662394" y="-496360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2270211">
            <a:off x="5704302" y="-654883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4680544">
            <a:off x="6137904" y="-1279662"/>
            <a:ext cx="187325" cy="19050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2084213" flipH="1">
            <a:off x="5463426" y="-1136422"/>
            <a:ext cx="106362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3120000">
            <a:off x="6198230" y="-1151075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2270211">
            <a:off x="4057012" y="-662939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3120000">
            <a:off x="4495438" y="-1612240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3006897">
            <a:off x="4862194" y="-1000416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199333">
            <a:off x="3456711" y="-1125870"/>
            <a:ext cx="179388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270211">
            <a:off x="4033199" y="-662939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3120000">
            <a:off x="4470038" y="-1612240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3006897">
            <a:off x="4838382" y="-1000417"/>
            <a:ext cx="185737" cy="18891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270211">
            <a:off x="2112796" y="-556741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4680544">
            <a:off x="2295810" y="-991630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084213" flipH="1">
            <a:off x="1583023" y="-1191741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3120000">
            <a:off x="2357724" y="-863043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3006897">
            <a:off x="2845970" y="-280336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1199333">
            <a:off x="1713198" y="-831379"/>
            <a:ext cx="179388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4680544">
            <a:off x="2271998" y="-991630"/>
            <a:ext cx="187325" cy="19050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084213" flipH="1">
            <a:off x="1559211" y="-1191741"/>
            <a:ext cx="106362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3120000">
            <a:off x="2332324" y="-863043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270211">
            <a:off x="7657412" y="-734947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2084213" flipH="1">
            <a:off x="7191701" y="-1329509"/>
            <a:ext cx="106363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3006897">
            <a:off x="8309820" y="-736753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99333">
            <a:off x="7296995" y="-831378"/>
            <a:ext cx="179388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2270211">
            <a:off x="7633599" y="-734947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2084213" flipH="1">
            <a:off x="7167889" y="-1329509"/>
            <a:ext cx="106362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3006897">
            <a:off x="8286008" y="-736754"/>
            <a:ext cx="185737" cy="18891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1199333">
            <a:off x="7273183" y="-831378"/>
            <a:ext cx="177800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2270211">
            <a:off x="9342649" y="-899243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2084213" flipH="1">
            <a:off x="8588568" y="-1262803"/>
            <a:ext cx="106363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3006897">
            <a:off x="9830589" y="-928408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1199333">
            <a:off x="9025187" y="-1053862"/>
            <a:ext cx="179388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2270211">
            <a:off x="9318836" y="-899243"/>
            <a:ext cx="196850" cy="2018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2084213" flipH="1">
            <a:off x="8564756" y="-1262803"/>
            <a:ext cx="106362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3006897">
            <a:off x="9806777" y="-928409"/>
            <a:ext cx="185737" cy="18891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1199333">
            <a:off x="9001375" y="-1053862"/>
            <a:ext cx="177800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53465" y="1029335"/>
            <a:ext cx="10085705" cy="21894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0">
                <a:blipFill>
                  <a:blip r:embed="rId4"/>
                  <a:tile tx="-635000" ty="0" sx="100000" sy="100000" flip="xy" algn="tl"/>
                </a:blipFill>
                <a:effectLst>
                  <a:outerShdw blurRad="508000" dist="127000" dir="2700000" algn="tl" rotWithShape="0">
                    <a:prstClr val="black">
                      <a:alpha val="80000"/>
                    </a:prstClr>
                  </a:outerShdw>
                </a:effectLst>
                <a:latin typeface="HiraginoGyoDS" panose="03000800000000000000" pitchFamily="66" charset="-128"/>
                <a:ea typeface="HiraginoGyoDS" panose="03000800000000000000" pitchFamily="66" charset="-128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ctr" fontAlgn="auto">
              <a:lnSpc>
                <a:spcPts val="8180"/>
              </a:lnSpc>
            </a:pPr>
            <a:r>
              <a:rPr lang="en-US" altLang="zh-CN" sz="6000" b="1" spc="6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2020-2021</a:t>
            </a:r>
            <a:r>
              <a:rPr lang="zh-CN" altLang="zh-CN" sz="6000" b="1" spc="6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学年第二学期</a:t>
            </a:r>
            <a:endParaRPr lang="zh-CN" altLang="zh-CN" sz="6000" b="1" spc="6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fontAlgn="auto">
              <a:lnSpc>
                <a:spcPts val="8180"/>
              </a:lnSpc>
            </a:pPr>
            <a:r>
              <a:rPr lang="zh-CN" altLang="zh-CN" sz="6000" b="1" spc="6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开学工作会议</a:t>
            </a:r>
            <a:endParaRPr lang="zh-CN" altLang="zh-CN" sz="6000" b="1" spc="6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30588" y="4414169"/>
            <a:ext cx="5634355" cy="13709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defTabSz="914400">
              <a:defRPr sz="20000">
                <a:blipFill>
                  <a:blip r:embed="rId4"/>
                  <a:tile tx="-635000" ty="0" sx="100000" sy="100000" flip="xy" algn="tl"/>
                </a:blipFill>
                <a:effectLst>
                  <a:outerShdw blurRad="508000" dist="127000" dir="2700000" algn="tl" rotWithShape="0">
                    <a:prstClr val="black">
                      <a:alpha val="80000"/>
                    </a:prstClr>
                  </a:outerShdw>
                </a:effectLst>
                <a:latin typeface="HiraginoGyoDS" panose="03000800000000000000" pitchFamily="66" charset="-128"/>
                <a:ea typeface="HiraginoGyoDS" panose="03000800000000000000" pitchFamily="66" charset="-128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常州市新北区魏村中心小学</a:t>
            </a:r>
            <a:endParaRPr lang="zh-CN" altLang="en-US" sz="32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思源黑体 CN Bold" panose="020B0800000000000000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2021</a:t>
            </a:r>
            <a:r>
              <a:rPr lang="zh-CN" altLang="en-US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年</a:t>
            </a:r>
            <a:r>
              <a:rPr lang="en-US" altLang="zh-CN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月</a:t>
            </a:r>
            <a:r>
              <a:rPr lang="en-US" altLang="zh-CN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19</a:t>
            </a:r>
            <a:r>
              <a:rPr lang="zh-CN" altLang="en-US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日</a:t>
            </a:r>
            <a:endParaRPr lang="zh-CN" altLang="en-US" sz="32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40349E-7 2.30342E-6 L 0.03386 1.11517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3" y="5575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6731E-6 -4.56059E-6 L 0.04012 1.24908 " pathEditMode="relative" rAng="0" ptsTypes="AA">
                                      <p:cBhvr>
                                        <p:cTn id="10" dur="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6" y="6244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39" dur="6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9 -0.49145 L 0.05118 1.21322 " pathEditMode="relative" rAng="0" ptsTypes="AA">
                                      <p:cBhvr>
                                        <p:cTn id="41" dur="4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1" y="8522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21203E-6 -1.35985E-6 L 0.03504 1.11633 " pathEditMode="relative" rAng="0" ptsTypes="AA">
                                      <p:cBhvr>
                                        <p:cTn id="6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55805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5.78276E-7 -1.35985E-6 L 0.07242 1.14778 " pathEditMode="relative" rAng="0" ptsTypes="AA">
                                      <p:cBhvr>
                                        <p:cTn id="85" dur="6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" y="57377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53 -0.32662 L 0.2431 1.18842 " pathEditMode="relative" rAng="0" ptsTypes="AA">
                                      <p:cBhvr>
                                        <p:cTn id="87" dur="8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75741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4493E-6 3.72803E-6 L 0.02917 1.12187 " pathEditMode="relative" rAng="0" ptsTypes="AA">
                                      <p:cBhvr>
                                        <p:cTn id="10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9" y="56082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06" dur="4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08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8 -0.17114 L 0.06864 1.19473 " pathEditMode="relative" rAng="0" ptsTypes="AA">
                                      <p:cBhvr>
                                        <p:cTn id="110" dur="5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3" y="68293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4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0" dur="2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91 -0.17437 L -0.06343 1.22132 " pathEditMode="relative" rAng="0" ptsTypes="AA">
                                      <p:cBhvr>
                                        <p:cTn id="142" dur="6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4" y="69773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94 L 0.05555 1.15834 " pathEditMode="relative" rAng="0" ptsTypes="AA">
                                      <p:cBhvr>
                                        <p:cTn id="144" dur="4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8250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599 -0.26318 L 0.1533 1.13853 " pathEditMode="relative" rAng="0" ptsTypes="AA">
                                      <p:cBhvr>
                                        <p:cTn id="161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5" y="70074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3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177" dur="6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179" dur="8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181" dur="6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3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5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7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9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4235E-7 -3.79278E-6 L 0.03269 1.1716 " pathEditMode="relative" rAng="0" ptsTypes="AA">
                                      <p:cBhvr>
                                        <p:cTn id="203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8" y="58580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599 -0.26318 L 0.15278 1.14547 " pathEditMode="relative" rAng="0" ptsTypes="AA">
                                      <p:cBhvr>
                                        <p:cTn id="205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9" y="70421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7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9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1" dur="3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71 -0.32608 L 0.16658 1.20838 " pathEditMode="relative" rAng="0" ptsTypes="AA">
                                      <p:cBhvr>
                                        <p:cTn id="225" dur="8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76711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002 -0.14315 L 0.08518 1.19565 " pathEditMode="relative" rAng="0" ptsTypes="AA">
                                      <p:cBhvr>
                                        <p:cTn id="227" dur="6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60" y="66929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9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1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3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5" dur="3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 bldLvl="0" animBg="1"/>
      <p:bldP spid="8" grpId="1" bldLvl="0" animBg="1"/>
      <p:bldP spid="8" grpId="2" bldLvl="0" animBg="1"/>
      <p:bldP spid="9" grpId="0" bldLvl="0" animBg="1"/>
      <p:bldP spid="9" grpId="1" bldLvl="0" animBg="1"/>
      <p:bldP spid="9" grpId="2" bldLvl="0" animBg="1"/>
      <p:bldP spid="10" grpId="1" bldLvl="0" animBg="1"/>
      <p:bldP spid="10" grpId="2" bldLvl="0" animBg="1"/>
      <p:bldP spid="11" grpId="1" bldLvl="0" animBg="1"/>
      <p:bldP spid="11" grpId="2" bldLvl="0" animBg="1"/>
      <p:bldP spid="12" grpId="0" bldLvl="0" animBg="1"/>
      <p:bldP spid="12" grpId="1" bldLvl="0" animBg="1"/>
      <p:bldP spid="12" grpId="2" bldLvl="0" animBg="1"/>
      <p:bldP spid="13" grpId="1" bldLvl="0" animBg="1"/>
      <p:bldP spid="13" grpId="2" bldLvl="0" animBg="1"/>
      <p:bldP spid="14" grpId="1" bldLvl="0" animBg="1"/>
      <p:bldP spid="14" grpId="2" bldLvl="0" animBg="1"/>
      <p:bldP spid="15" grpId="0" bldLvl="0" animBg="1"/>
      <p:bldP spid="15" grpId="1" bldLvl="0" animBg="1"/>
      <p:bldP spid="15" grpId="2" bldLvl="0" animBg="1"/>
      <p:bldP spid="16" grpId="0" bldLvl="0" animBg="1"/>
      <p:bldP spid="16" grpId="1" bldLvl="0" animBg="1"/>
      <p:bldP spid="16" grpId="2" bldLvl="0" animBg="1"/>
      <p:bldP spid="17" grpId="0" bldLvl="0" animBg="1"/>
      <p:bldP spid="17" grpId="1" bldLvl="0" animBg="1"/>
      <p:bldP spid="17" grpId="2" bldLvl="0" animBg="1"/>
      <p:bldP spid="18" grpId="1" bldLvl="0" animBg="1"/>
      <p:bldP spid="18" grpId="2" bldLvl="0" animBg="1"/>
      <p:bldP spid="19" grpId="1" bldLvl="0" animBg="1"/>
      <p:bldP spid="19" grpId="2" bldLvl="0" animBg="1"/>
      <p:bldP spid="20" grpId="1" bldLvl="0" animBg="1"/>
      <p:bldP spid="20" grpId="2" bldLvl="0" animBg="1"/>
      <p:bldP spid="21" grpId="0" bldLvl="0" animBg="1"/>
      <p:bldP spid="21" grpId="1" bldLvl="0" animBg="1"/>
      <p:bldP spid="21" grpId="2" bldLvl="0" animBg="1"/>
      <p:bldP spid="22" grpId="1" bldLvl="0" animBg="1"/>
      <p:bldP spid="22" grpId="2" bldLvl="0" animBg="1"/>
      <p:bldP spid="23" grpId="0" bldLvl="0" animBg="1"/>
      <p:bldP spid="23" grpId="1" bldLvl="0" animBg="1"/>
      <p:bldP spid="23" grpId="2" bldLvl="0" animBg="1"/>
      <p:bldP spid="24" grpId="0" bldLvl="0" animBg="1"/>
      <p:bldP spid="24" grpId="1" bldLvl="0" animBg="1"/>
      <p:bldP spid="24" grpId="2" bldLvl="0" animBg="1"/>
      <p:bldP spid="25" grpId="1" bldLvl="0" animBg="1"/>
      <p:bldP spid="25" grpId="2" bldLvl="0" animBg="1"/>
      <p:bldP spid="26" grpId="0" bldLvl="0" animBg="1"/>
      <p:bldP spid="26" grpId="1" bldLvl="0" animBg="1"/>
      <p:bldP spid="26" grpId="2" bldLvl="0" animBg="1"/>
      <p:bldP spid="27" grpId="1" bldLvl="0" animBg="1"/>
      <p:bldP spid="27" grpId="2" bldLvl="0" animBg="1"/>
      <p:bldP spid="28" grpId="0" bldLvl="0" animBg="1"/>
      <p:bldP spid="28" grpId="1" bldLvl="0" animBg="1"/>
      <p:bldP spid="28" grpId="2" bldLvl="0" animBg="1"/>
      <p:bldP spid="29" grpId="0" bldLvl="0" animBg="1"/>
      <p:bldP spid="29" grpId="1" bldLvl="0" animBg="1"/>
      <p:bldP spid="29" grpId="2" bldLvl="0" animBg="1"/>
      <p:bldP spid="30" grpId="1" bldLvl="0" animBg="1"/>
      <p:bldP spid="30" grpId="2" bldLvl="0" animBg="1"/>
      <p:bldP spid="31" grpId="0" bldLvl="0" animBg="1"/>
      <p:bldP spid="31" grpId="1" bldLvl="0" animBg="1"/>
      <p:bldP spid="31" grpId="2" bldLvl="0" animBg="1"/>
      <p:bldP spid="32" grpId="0" bldLvl="0" animBg="1"/>
      <p:bldP spid="32" grpId="1" bldLvl="0" animBg="1"/>
      <p:bldP spid="32" grpId="2" bldLvl="0" animBg="1"/>
      <p:bldP spid="33" grpId="2" bldLvl="0" animBg="1"/>
      <p:bldP spid="34" grpId="2" bldLvl="0" animBg="1"/>
      <p:bldP spid="35" grpId="0" bldLvl="0" animBg="1"/>
      <p:bldP spid="35" grpId="2" bldLvl="0" animBg="1"/>
      <p:bldP spid="36" grpId="1" bldLvl="0" animBg="1"/>
      <p:bldP spid="36" grpId="2" bldLvl="0" animBg="1"/>
      <p:bldP spid="37" grpId="1" bldLvl="0" animBg="1"/>
      <p:bldP spid="37" grpId="2" bldLvl="0" animBg="1"/>
      <p:bldP spid="38" grpId="0" bldLvl="0" animBg="1"/>
      <p:bldP spid="38" grpId="1" bldLvl="0" animBg="1"/>
      <p:bldP spid="38" grpId="2" bldLvl="0" animBg="1"/>
      <p:bldP spid="39" grpId="0" bldLvl="0" animBg="1"/>
      <p:bldP spid="39" grpId="1" bldLvl="0" animBg="1"/>
      <p:bldP spid="39" grpId="2" bldLvl="0" animBg="1"/>
      <p:bldP spid="40" grpId="0" bldLvl="0" animBg="1"/>
      <p:bldP spid="40" grpId="1" bldLvl="0" animBg="1"/>
      <p:bldP spid="40" grpId="2" bldLvl="0" animBg="1"/>
      <p:bldP spid="41" grpId="0" bldLvl="0" animBg="1"/>
      <p:bldP spid="41" grpId="2" bldLvl="0" animBg="1"/>
      <p:bldP spid="42" grpId="1" bldLvl="0" animBg="1"/>
      <p:bldP spid="42" grpId="2" bldLvl="0" animBg="1"/>
      <p:bldP spid="43" grpId="0" bldLvl="0" animBg="1"/>
      <p:bldP spid="43" grpId="1" bldLvl="0" animBg="1"/>
      <p:bldP spid="43" grpId="2" bldLvl="0" animBg="1"/>
      <p:bldP spid="44" grpId="1" bldLvl="0" animBg="1"/>
      <p:bldP spid="44" grpId="2" bldLvl="0" animBg="1"/>
      <p:bldP spid="45" grpId="1" bldLvl="0" animBg="1"/>
      <p:bldP spid="45" grpId="2" bldLvl="0" animBg="1"/>
      <p:bldP spid="46" grpId="1" bldLvl="0" animBg="1"/>
      <p:bldP spid="46" grpId="2" bldLvl="0" animBg="1"/>
      <p:bldP spid="47" grpId="0" bldLvl="0" animBg="1"/>
      <p:bldP spid="47" grpId="1" bldLvl="0" animBg="1"/>
      <p:bldP spid="47" grpId="2" bldLvl="0" animBg="1"/>
      <p:bldP spid="48" grpId="0" bldLvl="0" animBg="1"/>
      <p:bldP spid="48" grpId="1" bldLvl="0" animBg="1"/>
      <p:bldP spid="48" grpId="2" bldLvl="0" animBg="1"/>
    </p:bldLst>
  </p:timing>
</p:sld>
</file>

<file path=ppt/tags/tag1.xml><?xml version="1.0" encoding="utf-8"?>
<p:tagLst xmlns:p="http://schemas.openxmlformats.org/presentationml/2006/main">
  <p:tag name="ISPRING_PRESENTATION_TITLE" val="www.33ppt.com"/>
</p:tagLst>
</file>

<file path=ppt/theme/theme1.xml><?xml version="1.0" encoding="utf-8"?>
<a:theme xmlns:a="http://schemas.openxmlformats.org/drawingml/2006/main" name="www.33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33ppt.com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WPS 演示</Application>
  <PresentationFormat>宽屏</PresentationFormat>
  <Paragraphs>12</Paragraphs>
  <Slides>2</Slides>
  <Notes>26</Notes>
  <HiddenSlides>0</HiddenSlides>
  <MMClips>17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5" baseType="lpstr">
      <vt:lpstr>Arial</vt:lpstr>
      <vt:lpstr>宋体</vt:lpstr>
      <vt:lpstr>Wingdings</vt:lpstr>
      <vt:lpstr>HiraginoGyoDS</vt:lpstr>
      <vt:lpstr>微软雅黑</vt:lpstr>
      <vt:lpstr>思源黑体 CN Bold</vt:lpstr>
      <vt:lpstr>黑体</vt:lpstr>
      <vt:lpstr>Calibri</vt:lpstr>
      <vt:lpstr>Arial Unicode MS</vt:lpstr>
      <vt:lpstr>Calibri Light</vt:lpstr>
      <vt:lpstr>Yu Gothic</vt:lpstr>
      <vt:lpstr>www.33ppt.com </vt:lpstr>
      <vt:lpstr>www.33ppt.com 1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熊猫办公</dc:creator>
  <cp:lastModifiedBy>Administrator</cp:lastModifiedBy>
  <cp:revision>8</cp:revision>
  <dcterms:created xsi:type="dcterms:W3CDTF">2016-12-15T06:24:00Z</dcterms:created>
  <dcterms:modified xsi:type="dcterms:W3CDTF">2021-02-18T07:36:55Z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2052-11.1.0.9021</vt:lpwstr>
  </property>
</Properties>
</file>