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262" r:id="rId4"/>
    <p:sldId id="283" r:id="rId5"/>
    <p:sldId id="259" r:id="rId6"/>
    <p:sldId id="284" r:id="rId7"/>
    <p:sldId id="267" r:id="rId8"/>
    <p:sldId id="266" r:id="rId9"/>
    <p:sldId id="285" r:id="rId10"/>
    <p:sldId id="286" r:id="rId11"/>
    <p:sldId id="274" r:id="rId12"/>
    <p:sldId id="287" r:id="rId13"/>
    <p:sldId id="269" r:id="rId14"/>
    <p:sldId id="288" r:id="rId15"/>
    <p:sldId id="264" r:id="rId16"/>
    <p:sldId id="305"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33609"/>
    <a:srgbClr val="FE7A5B"/>
    <a:srgbClr val="D5C9BB"/>
    <a:srgbClr val="F6866A"/>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41"/>
        <p:guide pos="390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3.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4.xml"/><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5.xml"/><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6.xml"/><Relationship Id="rId2" Type="http://schemas.openxmlformats.org/officeDocument/2006/relationships/image" Target="../media/image1.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7.xml"/><Relationship Id="rId2" Type="http://schemas.openxmlformats.org/officeDocument/2006/relationships/image" Target="../media/image1.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4.xml"/><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5.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6.xml"/><Relationship Id="rId2" Type="http://schemas.openxmlformats.org/officeDocument/2006/relationships/image" Target="../media/image1.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7.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8.xml"/><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69.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0.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1.xml"/><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73025"/>
            <a:ext cx="12192000" cy="6931025"/>
          </a:xfrm>
          <a:prstGeom prst="rect">
            <a:avLst/>
          </a:prstGeom>
        </p:spPr>
      </p:pic>
      <p:sp>
        <p:nvSpPr>
          <p:cNvPr id="3" name="文本框 2"/>
          <p:cNvSpPr txBox="1"/>
          <p:nvPr/>
        </p:nvSpPr>
        <p:spPr>
          <a:xfrm>
            <a:off x="433705" y="1323340"/>
            <a:ext cx="4344670" cy="1322070"/>
          </a:xfrm>
          <a:prstGeom prst="rect">
            <a:avLst/>
          </a:prstGeom>
          <a:noFill/>
        </p:spPr>
        <p:txBody>
          <a:bodyPr wrap="square" rtlCol="0">
            <a:spAutoFit/>
          </a:bodyPr>
          <a:p>
            <a:pPr algn="dist"/>
            <a:r>
              <a:rPr lang="zh-CN" altLang="en-US" sz="4000">
                <a:solidFill>
                  <a:srgbClr val="FE7A5B"/>
                </a:solidFill>
                <a:latin typeface="仓耳爱民小楷" panose="02020400000000000000" charset="-122"/>
                <a:ea typeface="仓耳爱民小楷" panose="02020400000000000000" charset="-122"/>
              </a:rPr>
              <a:t>学做智慧型教师</a:t>
            </a:r>
            <a:endParaRPr lang="zh-CN" altLang="en-US" sz="4000">
              <a:solidFill>
                <a:srgbClr val="FE7A5B"/>
              </a:solidFill>
              <a:latin typeface="仓耳爱民小楷" panose="02020400000000000000" charset="-122"/>
              <a:ea typeface="仓耳爱民小楷" panose="02020400000000000000" charset="-122"/>
            </a:endParaRPr>
          </a:p>
          <a:p>
            <a:pPr algn="dist"/>
            <a:r>
              <a:rPr lang="zh-CN" altLang="en-US" sz="4000">
                <a:solidFill>
                  <a:srgbClr val="FE7A5B"/>
                </a:solidFill>
                <a:latin typeface="仓耳爱民小楷" panose="02020400000000000000" charset="-122"/>
                <a:ea typeface="仓耳爱民小楷" panose="02020400000000000000" charset="-122"/>
              </a:rPr>
              <a:t>发展学生思维</a:t>
            </a:r>
            <a:r>
              <a:rPr lang="zh-CN" altLang="en-US" sz="4000">
                <a:solidFill>
                  <a:srgbClr val="FE7A5B"/>
                </a:solidFill>
                <a:latin typeface="仓耳爱民小楷" panose="02020400000000000000" charset="-122"/>
                <a:ea typeface="仓耳爱民小楷" panose="02020400000000000000" charset="-122"/>
              </a:rPr>
              <a:t>能力</a:t>
            </a:r>
            <a:endParaRPr lang="zh-CN" altLang="en-US" sz="4000">
              <a:solidFill>
                <a:srgbClr val="FE7A5B"/>
              </a:solidFill>
              <a:latin typeface="仓耳爱民小楷" panose="02020400000000000000" charset="-122"/>
              <a:ea typeface="仓耳爱民小楷" panose="02020400000000000000" charset="-122"/>
            </a:endParaRPr>
          </a:p>
        </p:txBody>
      </p:sp>
      <p:sp>
        <p:nvSpPr>
          <p:cNvPr id="100" name="文本框 99"/>
          <p:cNvSpPr txBox="1"/>
          <p:nvPr/>
        </p:nvSpPr>
        <p:spPr>
          <a:xfrm>
            <a:off x="501015" y="3307715"/>
            <a:ext cx="5028565" cy="553085"/>
          </a:xfrm>
          <a:prstGeom prst="rect">
            <a:avLst/>
          </a:prstGeom>
          <a:noFill/>
          <a:ln w="9525">
            <a:noFill/>
          </a:ln>
        </p:spPr>
        <p:txBody>
          <a:bodyPr wrap="square">
            <a:spAutoFit/>
          </a:bodyPr>
          <a:p>
            <a:pPr indent="0" algn="l">
              <a:lnSpc>
                <a:spcPct val="150000"/>
              </a:lnSpc>
            </a:pPr>
            <a:r>
              <a:rPr lang="en-US" sz="1000" b="0">
                <a:solidFill>
                  <a:srgbClr val="FE7A5B"/>
                </a:solidFill>
                <a:latin typeface="等线" panose="02010600030101010101" charset="-122"/>
                <a:cs typeface="Times New Roman" panose="02020603050405020304" charset="0"/>
              </a:rPr>
              <a:t>together starting then to further American Revolution and later to shape the new scheme of government. From the work sprang</a:t>
            </a:r>
            <a:endParaRPr lang="en-US" altLang="en-US" sz="1000" b="0">
              <a:solidFill>
                <a:srgbClr val="FE7A5B"/>
              </a:solidFill>
              <a:latin typeface="等线" panose="02010600030101010101" charset="-122"/>
              <a:cs typeface="Times New Roman" panose="02020603050405020304" charset="0"/>
            </a:endParaRPr>
          </a:p>
        </p:txBody>
      </p:sp>
      <p:grpSp>
        <p:nvGrpSpPr>
          <p:cNvPr id="7" name="组合 6"/>
          <p:cNvGrpSpPr/>
          <p:nvPr/>
        </p:nvGrpSpPr>
        <p:grpSpPr>
          <a:xfrm>
            <a:off x="536575" y="2550795"/>
            <a:ext cx="4309110" cy="542925"/>
            <a:chOff x="957" y="4017"/>
            <a:chExt cx="6786" cy="855"/>
          </a:xfrm>
        </p:grpSpPr>
        <p:cxnSp>
          <p:nvCxnSpPr>
            <p:cNvPr id="4" name="直接连接符 3"/>
            <p:cNvCxnSpPr/>
            <p:nvPr/>
          </p:nvCxnSpPr>
          <p:spPr>
            <a:xfrm>
              <a:off x="964" y="4017"/>
              <a:ext cx="6779" cy="0"/>
            </a:xfrm>
            <a:prstGeom prst="line">
              <a:avLst/>
            </a:prstGeom>
            <a:ln>
              <a:solidFill>
                <a:srgbClr val="FE7A5B"/>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002" y="4166"/>
              <a:ext cx="6635" cy="580"/>
            </a:xfrm>
            <a:prstGeom prst="rect">
              <a:avLst/>
            </a:prstGeom>
            <a:noFill/>
          </p:spPr>
          <p:txBody>
            <a:bodyPr wrap="square" rtlCol="0">
              <a:spAutoFit/>
            </a:bodyPr>
            <a:p>
              <a:pPr algn="dist"/>
              <a:r>
                <a:rPr lang="zh-CN" altLang="en-US">
                  <a:solidFill>
                    <a:srgbClr val="FE7A5B"/>
                  </a:solidFill>
                </a:rPr>
                <a:t>暑期读书交流：《数学思维与小学</a:t>
              </a:r>
              <a:r>
                <a:rPr lang="zh-CN" altLang="en-US">
                  <a:solidFill>
                    <a:srgbClr val="FE7A5B"/>
                  </a:solidFill>
                </a:rPr>
                <a:t>数学》</a:t>
              </a:r>
              <a:endParaRPr lang="zh-CN" altLang="en-US">
                <a:solidFill>
                  <a:srgbClr val="FE7A5B"/>
                </a:solidFill>
              </a:endParaRPr>
            </a:p>
          </p:txBody>
        </p:sp>
        <p:cxnSp>
          <p:nvCxnSpPr>
            <p:cNvPr id="6" name="直接连接符 5"/>
            <p:cNvCxnSpPr/>
            <p:nvPr/>
          </p:nvCxnSpPr>
          <p:spPr>
            <a:xfrm>
              <a:off x="957" y="4872"/>
              <a:ext cx="6779" cy="0"/>
            </a:xfrm>
            <a:prstGeom prst="line">
              <a:avLst/>
            </a:prstGeom>
            <a:ln>
              <a:solidFill>
                <a:srgbClr val="FE7A5B"/>
              </a:solidFill>
            </a:ln>
          </p:spPr>
          <p:style>
            <a:lnRef idx="1">
              <a:schemeClr val="accent1"/>
            </a:lnRef>
            <a:fillRef idx="0">
              <a:schemeClr val="accent1"/>
            </a:fillRef>
            <a:effectRef idx="0">
              <a:schemeClr val="accent1"/>
            </a:effectRef>
            <a:fontRef idx="minor">
              <a:schemeClr val="tx1"/>
            </a:fontRef>
          </p:style>
        </p:cxnSp>
      </p:grpSp>
      <p:sp>
        <p:nvSpPr>
          <p:cNvPr id="8" name="圆角矩形 7"/>
          <p:cNvSpPr/>
          <p:nvPr/>
        </p:nvSpPr>
        <p:spPr>
          <a:xfrm>
            <a:off x="579755" y="4214495"/>
            <a:ext cx="2415540" cy="513715"/>
          </a:xfrm>
          <a:prstGeom prst="roundRect">
            <a:avLst>
              <a:gd name="adj" fmla="val 5562"/>
            </a:avLst>
          </a:prstGeom>
          <a:solidFill>
            <a:srgbClr val="FE7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693420" y="4276725"/>
            <a:ext cx="2216150" cy="398780"/>
          </a:xfrm>
          <a:prstGeom prst="rect">
            <a:avLst/>
          </a:prstGeom>
          <a:noFill/>
        </p:spPr>
        <p:txBody>
          <a:bodyPr wrap="square" rtlCol="0">
            <a:spAutoFit/>
          </a:bodyPr>
          <a:p>
            <a:r>
              <a:rPr lang="zh-CN" altLang="en-US" sz="2000">
                <a:solidFill>
                  <a:schemeClr val="bg1"/>
                </a:solidFill>
                <a:latin typeface="华康少女文字W5(P)" panose="040F0500000000000000" charset="-122"/>
                <a:ea typeface="华康少女文字W5(P)" panose="040F0500000000000000" charset="-122"/>
              </a:rPr>
              <a:t>分</a:t>
            </a:r>
            <a:r>
              <a:rPr lang="en-US" altLang="zh-CN" sz="2000">
                <a:solidFill>
                  <a:schemeClr val="bg1"/>
                </a:solidFill>
                <a:latin typeface="华康少女文字W5(P)" panose="040F0500000000000000" charset="-122"/>
                <a:ea typeface="华康少女文字W5(P)" panose="040F0500000000000000" charset="-122"/>
              </a:rPr>
              <a:t> </a:t>
            </a:r>
            <a:r>
              <a:rPr lang="zh-CN" altLang="en-US" sz="2000">
                <a:solidFill>
                  <a:schemeClr val="bg1"/>
                </a:solidFill>
                <a:latin typeface="华康少女文字W5(P)" panose="040F0500000000000000" charset="-122"/>
                <a:ea typeface="华康少女文字W5(P)" panose="040F0500000000000000" charset="-122"/>
              </a:rPr>
              <a:t>享</a:t>
            </a:r>
            <a:r>
              <a:rPr lang="en-US" altLang="zh-CN" sz="2000">
                <a:solidFill>
                  <a:schemeClr val="bg1"/>
                </a:solidFill>
                <a:latin typeface="华康少女文字W5(P)" panose="040F0500000000000000" charset="-122"/>
                <a:ea typeface="华康少女文字W5(P)" panose="040F0500000000000000" charset="-122"/>
              </a:rPr>
              <a:t> </a:t>
            </a:r>
            <a:r>
              <a:rPr lang="zh-CN" altLang="en-US" sz="2000">
                <a:solidFill>
                  <a:schemeClr val="bg1"/>
                </a:solidFill>
                <a:latin typeface="华康少女文字W5(P)" panose="040F0500000000000000" charset="-122"/>
                <a:ea typeface="华康少女文字W5(P)" panose="040F0500000000000000" charset="-122"/>
              </a:rPr>
              <a:t>人：恽</a:t>
            </a:r>
            <a:r>
              <a:rPr lang="en-US" altLang="zh-CN" sz="2000">
                <a:solidFill>
                  <a:schemeClr val="bg1"/>
                </a:solidFill>
                <a:latin typeface="华康少女文字W5(P)" panose="040F0500000000000000" charset="-122"/>
                <a:ea typeface="华康少女文字W5(P)" panose="040F0500000000000000" charset="-122"/>
              </a:rPr>
              <a:t>  </a:t>
            </a:r>
            <a:r>
              <a:rPr lang="zh-CN" altLang="en-US" sz="2000">
                <a:solidFill>
                  <a:schemeClr val="bg1"/>
                </a:solidFill>
                <a:latin typeface="华康少女文字W5(P)" panose="040F0500000000000000" charset="-122"/>
                <a:ea typeface="华康少女文字W5(P)" panose="040F0500000000000000" charset="-122"/>
              </a:rPr>
              <a:t>蝶</a:t>
            </a:r>
            <a:endParaRPr lang="zh-CN" altLang="en-US" sz="2000">
              <a:solidFill>
                <a:schemeClr val="bg1"/>
              </a:solidFill>
              <a:latin typeface="华康少女文字W5(P)" panose="040F0500000000000000" charset="-122"/>
              <a:ea typeface="华康少女文字W5(P)" panose="040F0500000000000000"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 name="组合 20"/>
          <p:cNvGrpSpPr/>
          <p:nvPr/>
        </p:nvGrpSpPr>
        <p:grpSpPr>
          <a:xfrm>
            <a:off x="8890" y="5376545"/>
            <a:ext cx="12183110" cy="1499235"/>
            <a:chOff x="14" y="8482"/>
            <a:chExt cx="19186" cy="2346"/>
          </a:xfrm>
        </p:grpSpPr>
        <p:sp>
          <p:nvSpPr>
            <p:cNvPr id="12" name="矩形 11"/>
            <p:cNvSpPr/>
            <p:nvPr/>
          </p:nvSpPr>
          <p:spPr>
            <a:xfrm>
              <a:off x="14" y="9614"/>
              <a:ext cx="19185" cy="1214"/>
            </a:xfrm>
            <a:prstGeom prst="rect">
              <a:avLst/>
            </a:prstGeom>
            <a:solidFill>
              <a:srgbClr val="FE7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 name="图片 19"/>
            <p:cNvPicPr>
              <a:picLocks noChangeAspect="1"/>
            </p:cNvPicPr>
            <p:nvPr/>
          </p:nvPicPr>
          <p:blipFill>
            <a:blip r:embed="rId1"/>
            <a:srcRect l="7802" r="7099"/>
            <a:stretch>
              <a:fillRect/>
            </a:stretch>
          </p:blipFill>
          <p:spPr>
            <a:xfrm>
              <a:off x="14" y="8482"/>
              <a:ext cx="19186" cy="2043"/>
            </a:xfrm>
            <a:prstGeom prst="rect">
              <a:avLst/>
            </a:prstGeom>
          </p:spPr>
        </p:pic>
      </p:grpSp>
      <p:sp>
        <p:nvSpPr>
          <p:cNvPr id="13" name="任意多边形 12"/>
          <p:cNvSpPr/>
          <p:nvPr/>
        </p:nvSpPr>
        <p:spPr>
          <a:xfrm>
            <a:off x="782955" y="1606550"/>
            <a:ext cx="5212080" cy="4493260"/>
          </a:xfrm>
          <a:custGeom>
            <a:avLst/>
            <a:gdLst>
              <a:gd name="connisteX0" fmla="*/ 38735 w 2990850"/>
              <a:gd name="connsiteY0" fmla="*/ 248920 h 4025900"/>
              <a:gd name="connisteX1" fmla="*/ 28575 w 2990850"/>
              <a:gd name="connsiteY1" fmla="*/ 316230 h 4025900"/>
              <a:gd name="connisteX2" fmla="*/ 19050 w 2990850"/>
              <a:gd name="connsiteY2" fmla="*/ 402590 h 4025900"/>
              <a:gd name="connisteX3" fmla="*/ 19050 w 2990850"/>
              <a:gd name="connsiteY3" fmla="*/ 479425 h 4025900"/>
              <a:gd name="connisteX4" fmla="*/ 9525 w 2990850"/>
              <a:gd name="connsiteY4" fmla="*/ 575310 h 4025900"/>
              <a:gd name="connisteX5" fmla="*/ 0 w 2990850"/>
              <a:gd name="connsiteY5" fmla="*/ 651510 h 4025900"/>
              <a:gd name="connisteX6" fmla="*/ 0 w 2990850"/>
              <a:gd name="connsiteY6" fmla="*/ 737870 h 4025900"/>
              <a:gd name="connisteX7" fmla="*/ 0 w 2990850"/>
              <a:gd name="connsiteY7" fmla="*/ 805180 h 4025900"/>
              <a:gd name="connisteX8" fmla="*/ 0 w 2990850"/>
              <a:gd name="connsiteY8" fmla="*/ 882015 h 4025900"/>
              <a:gd name="connisteX9" fmla="*/ 0 w 2990850"/>
              <a:gd name="connsiteY9" fmla="*/ 977900 h 4025900"/>
              <a:gd name="connisteX10" fmla="*/ 0 w 2990850"/>
              <a:gd name="connsiteY10" fmla="*/ 1054100 h 4025900"/>
              <a:gd name="connisteX11" fmla="*/ 0 w 2990850"/>
              <a:gd name="connsiteY11" fmla="*/ 1140460 h 4025900"/>
              <a:gd name="connisteX12" fmla="*/ 0 w 2990850"/>
              <a:gd name="connsiteY12" fmla="*/ 1226820 h 4025900"/>
              <a:gd name="connisteX13" fmla="*/ 0 w 2990850"/>
              <a:gd name="connsiteY13" fmla="*/ 1313180 h 4025900"/>
              <a:gd name="connisteX14" fmla="*/ 0 w 2990850"/>
              <a:gd name="connsiteY14" fmla="*/ 1390015 h 4025900"/>
              <a:gd name="connisteX15" fmla="*/ 9525 w 2990850"/>
              <a:gd name="connsiteY15" fmla="*/ 1466215 h 4025900"/>
              <a:gd name="connisteX16" fmla="*/ 19050 w 2990850"/>
              <a:gd name="connsiteY16" fmla="*/ 1552575 h 4025900"/>
              <a:gd name="connisteX17" fmla="*/ 28575 w 2990850"/>
              <a:gd name="connsiteY17" fmla="*/ 1629410 h 4025900"/>
              <a:gd name="connisteX18" fmla="*/ 28575 w 2990850"/>
              <a:gd name="connsiteY18" fmla="*/ 1706245 h 4025900"/>
              <a:gd name="connisteX19" fmla="*/ 28575 w 2990850"/>
              <a:gd name="connsiteY19" fmla="*/ 1792605 h 4025900"/>
              <a:gd name="connisteX20" fmla="*/ 28575 w 2990850"/>
              <a:gd name="connsiteY20" fmla="*/ 1868805 h 4025900"/>
              <a:gd name="connisteX21" fmla="*/ 28575 w 2990850"/>
              <a:gd name="connsiteY21" fmla="*/ 1936115 h 4025900"/>
              <a:gd name="connisteX22" fmla="*/ 38735 w 2990850"/>
              <a:gd name="connsiteY22" fmla="*/ 2003425 h 4025900"/>
              <a:gd name="connisteX23" fmla="*/ 48260 w 2990850"/>
              <a:gd name="connsiteY23" fmla="*/ 2070100 h 4025900"/>
              <a:gd name="connisteX24" fmla="*/ 48260 w 2990850"/>
              <a:gd name="connsiteY24" fmla="*/ 2146935 h 4025900"/>
              <a:gd name="connisteX25" fmla="*/ 57785 w 2990850"/>
              <a:gd name="connsiteY25" fmla="*/ 2214245 h 4025900"/>
              <a:gd name="connisteX26" fmla="*/ 57785 w 2990850"/>
              <a:gd name="connsiteY26" fmla="*/ 2280920 h 4025900"/>
              <a:gd name="connisteX27" fmla="*/ 57785 w 2990850"/>
              <a:gd name="connsiteY27" fmla="*/ 2357755 h 4025900"/>
              <a:gd name="connisteX28" fmla="*/ 57785 w 2990850"/>
              <a:gd name="connsiteY28" fmla="*/ 2434590 h 4025900"/>
              <a:gd name="connisteX29" fmla="*/ 57785 w 2990850"/>
              <a:gd name="connsiteY29" fmla="*/ 2520950 h 4025900"/>
              <a:gd name="connisteX30" fmla="*/ 57785 w 2990850"/>
              <a:gd name="connsiteY30" fmla="*/ 2587625 h 4025900"/>
              <a:gd name="connisteX31" fmla="*/ 57785 w 2990850"/>
              <a:gd name="connsiteY31" fmla="*/ 2654935 h 4025900"/>
              <a:gd name="connisteX32" fmla="*/ 57785 w 2990850"/>
              <a:gd name="connsiteY32" fmla="*/ 2722245 h 4025900"/>
              <a:gd name="connisteX33" fmla="*/ 57785 w 2990850"/>
              <a:gd name="connsiteY33" fmla="*/ 2788920 h 4025900"/>
              <a:gd name="connisteX34" fmla="*/ 67310 w 2990850"/>
              <a:gd name="connsiteY34" fmla="*/ 2856230 h 4025900"/>
              <a:gd name="connisteX35" fmla="*/ 67310 w 2990850"/>
              <a:gd name="connsiteY35" fmla="*/ 2923540 h 4025900"/>
              <a:gd name="connisteX36" fmla="*/ 67310 w 2990850"/>
              <a:gd name="connsiteY36" fmla="*/ 2999740 h 4025900"/>
              <a:gd name="connisteX37" fmla="*/ 67310 w 2990850"/>
              <a:gd name="connsiteY37" fmla="*/ 3067050 h 4025900"/>
              <a:gd name="connisteX38" fmla="*/ 76835 w 2990850"/>
              <a:gd name="connsiteY38" fmla="*/ 3134360 h 4025900"/>
              <a:gd name="connisteX39" fmla="*/ 76835 w 2990850"/>
              <a:gd name="connsiteY39" fmla="*/ 3201035 h 4025900"/>
              <a:gd name="connisteX40" fmla="*/ 76835 w 2990850"/>
              <a:gd name="connsiteY40" fmla="*/ 3268345 h 4025900"/>
              <a:gd name="connisteX41" fmla="*/ 76835 w 2990850"/>
              <a:gd name="connsiteY41" fmla="*/ 3335655 h 4025900"/>
              <a:gd name="connisteX42" fmla="*/ 76835 w 2990850"/>
              <a:gd name="connsiteY42" fmla="*/ 3402330 h 4025900"/>
              <a:gd name="connisteX43" fmla="*/ 76835 w 2990850"/>
              <a:gd name="connsiteY43" fmla="*/ 3469640 h 4025900"/>
              <a:gd name="connisteX44" fmla="*/ 86360 w 2990850"/>
              <a:gd name="connsiteY44" fmla="*/ 3536950 h 4025900"/>
              <a:gd name="connisteX45" fmla="*/ 95885 w 2990850"/>
              <a:gd name="connsiteY45" fmla="*/ 3603625 h 4025900"/>
              <a:gd name="connisteX46" fmla="*/ 95885 w 2990850"/>
              <a:gd name="connsiteY46" fmla="*/ 3680460 h 4025900"/>
              <a:gd name="connisteX47" fmla="*/ 95885 w 2990850"/>
              <a:gd name="connsiteY47" fmla="*/ 3747770 h 4025900"/>
              <a:gd name="connisteX48" fmla="*/ 105410 w 2990850"/>
              <a:gd name="connsiteY48" fmla="*/ 3814445 h 4025900"/>
              <a:gd name="connisteX49" fmla="*/ 114935 w 2990850"/>
              <a:gd name="connsiteY49" fmla="*/ 3881755 h 4025900"/>
              <a:gd name="connisteX50" fmla="*/ 114935 w 2990850"/>
              <a:gd name="connsiteY50" fmla="*/ 3949065 h 4025900"/>
              <a:gd name="connisteX51" fmla="*/ 124460 w 2990850"/>
              <a:gd name="connsiteY51" fmla="*/ 4015740 h 4025900"/>
              <a:gd name="connisteX52" fmla="*/ 220345 w 2990850"/>
              <a:gd name="connsiteY52" fmla="*/ 4025900 h 4025900"/>
              <a:gd name="connisteX53" fmla="*/ 297180 w 2990850"/>
              <a:gd name="connsiteY53" fmla="*/ 4015740 h 4025900"/>
              <a:gd name="connisteX54" fmla="*/ 393065 w 2990850"/>
              <a:gd name="connsiteY54" fmla="*/ 3996690 h 4025900"/>
              <a:gd name="connisteX55" fmla="*/ 479425 w 2990850"/>
              <a:gd name="connsiteY55" fmla="*/ 3987165 h 4025900"/>
              <a:gd name="connisteX56" fmla="*/ 603885 w 2990850"/>
              <a:gd name="connsiteY56" fmla="*/ 3977640 h 4025900"/>
              <a:gd name="connisteX57" fmla="*/ 671195 w 2990850"/>
              <a:gd name="connsiteY57" fmla="*/ 3977640 h 4025900"/>
              <a:gd name="connisteX58" fmla="*/ 757555 w 2990850"/>
              <a:gd name="connsiteY58" fmla="*/ 3977640 h 4025900"/>
              <a:gd name="connisteX59" fmla="*/ 824230 w 2990850"/>
              <a:gd name="connsiteY59" fmla="*/ 3977640 h 4025900"/>
              <a:gd name="connisteX60" fmla="*/ 891540 w 2990850"/>
              <a:gd name="connsiteY60" fmla="*/ 3977640 h 4025900"/>
              <a:gd name="connisteX61" fmla="*/ 958850 w 2990850"/>
              <a:gd name="connsiteY61" fmla="*/ 3977640 h 4025900"/>
              <a:gd name="connisteX62" fmla="*/ 1035050 w 2990850"/>
              <a:gd name="connsiteY62" fmla="*/ 3977640 h 4025900"/>
              <a:gd name="connisteX63" fmla="*/ 1121410 w 2990850"/>
              <a:gd name="connsiteY63" fmla="*/ 3977640 h 4025900"/>
              <a:gd name="connisteX64" fmla="*/ 1188720 w 2990850"/>
              <a:gd name="connsiteY64" fmla="*/ 3977640 h 4025900"/>
              <a:gd name="connisteX65" fmla="*/ 1284605 w 2990850"/>
              <a:gd name="connsiteY65" fmla="*/ 3958590 h 4025900"/>
              <a:gd name="connisteX66" fmla="*/ 1370965 w 2990850"/>
              <a:gd name="connsiteY66" fmla="*/ 3949065 h 4025900"/>
              <a:gd name="connisteX67" fmla="*/ 1437640 w 2990850"/>
              <a:gd name="connsiteY67" fmla="*/ 3939540 h 4025900"/>
              <a:gd name="connisteX68" fmla="*/ 1504950 w 2990850"/>
              <a:gd name="connsiteY68" fmla="*/ 3939540 h 4025900"/>
              <a:gd name="connisteX69" fmla="*/ 1581785 w 2990850"/>
              <a:gd name="connsiteY69" fmla="*/ 3939540 h 4025900"/>
              <a:gd name="connisteX70" fmla="*/ 1648460 w 2990850"/>
              <a:gd name="connsiteY70" fmla="*/ 3939540 h 4025900"/>
              <a:gd name="connisteX71" fmla="*/ 1734820 w 2990850"/>
              <a:gd name="connsiteY71" fmla="*/ 3939540 h 4025900"/>
              <a:gd name="connisteX72" fmla="*/ 1802130 w 2990850"/>
              <a:gd name="connsiteY72" fmla="*/ 3949065 h 4025900"/>
              <a:gd name="connisteX73" fmla="*/ 1869440 w 2990850"/>
              <a:gd name="connsiteY73" fmla="*/ 3958590 h 4025900"/>
              <a:gd name="connisteX74" fmla="*/ 1936115 w 2990850"/>
              <a:gd name="connsiteY74" fmla="*/ 3958590 h 4025900"/>
              <a:gd name="connisteX75" fmla="*/ 2003425 w 2990850"/>
              <a:gd name="connsiteY75" fmla="*/ 3968115 h 4025900"/>
              <a:gd name="connisteX76" fmla="*/ 2080260 w 2990850"/>
              <a:gd name="connsiteY76" fmla="*/ 3977640 h 4025900"/>
              <a:gd name="connisteX77" fmla="*/ 2146935 w 2990850"/>
              <a:gd name="connsiteY77" fmla="*/ 3987165 h 4025900"/>
              <a:gd name="connisteX78" fmla="*/ 2214245 w 2990850"/>
              <a:gd name="connsiteY78" fmla="*/ 3987165 h 4025900"/>
              <a:gd name="connisteX79" fmla="*/ 2281555 w 2990850"/>
              <a:gd name="connsiteY79" fmla="*/ 3987165 h 4025900"/>
              <a:gd name="connisteX80" fmla="*/ 2348230 w 2990850"/>
              <a:gd name="connsiteY80" fmla="*/ 3987165 h 4025900"/>
              <a:gd name="connisteX81" fmla="*/ 2415540 w 2990850"/>
              <a:gd name="connsiteY81" fmla="*/ 3987165 h 4025900"/>
              <a:gd name="connisteX82" fmla="*/ 2492375 w 2990850"/>
              <a:gd name="connsiteY82" fmla="*/ 3987165 h 4025900"/>
              <a:gd name="connisteX83" fmla="*/ 2559050 w 2990850"/>
              <a:gd name="connsiteY83" fmla="*/ 3987165 h 4025900"/>
              <a:gd name="connisteX84" fmla="*/ 2626360 w 2990850"/>
              <a:gd name="connsiteY84" fmla="*/ 3987165 h 4025900"/>
              <a:gd name="connisteX85" fmla="*/ 2693670 w 2990850"/>
              <a:gd name="connsiteY85" fmla="*/ 3987165 h 4025900"/>
              <a:gd name="connisteX86" fmla="*/ 2760345 w 2990850"/>
              <a:gd name="connsiteY86" fmla="*/ 3987165 h 4025900"/>
              <a:gd name="connisteX87" fmla="*/ 2827655 w 2990850"/>
              <a:gd name="connsiteY87" fmla="*/ 3930015 h 4025900"/>
              <a:gd name="connisteX88" fmla="*/ 2894965 w 2990850"/>
              <a:gd name="connsiteY88" fmla="*/ 3891280 h 4025900"/>
              <a:gd name="connisteX89" fmla="*/ 2933065 w 2990850"/>
              <a:gd name="connsiteY89" fmla="*/ 3824605 h 4025900"/>
              <a:gd name="connisteX90" fmla="*/ 2933065 w 2990850"/>
              <a:gd name="connsiteY90" fmla="*/ 3757295 h 4025900"/>
              <a:gd name="connisteX91" fmla="*/ 2933065 w 2990850"/>
              <a:gd name="connsiteY91" fmla="*/ 3689985 h 4025900"/>
              <a:gd name="connisteX92" fmla="*/ 2933065 w 2990850"/>
              <a:gd name="connsiteY92" fmla="*/ 3623310 h 4025900"/>
              <a:gd name="connisteX93" fmla="*/ 2942590 w 2990850"/>
              <a:gd name="connsiteY93" fmla="*/ 3556000 h 4025900"/>
              <a:gd name="connisteX94" fmla="*/ 2952115 w 2990850"/>
              <a:gd name="connsiteY94" fmla="*/ 3479165 h 4025900"/>
              <a:gd name="connisteX95" fmla="*/ 2971165 w 2990850"/>
              <a:gd name="connsiteY95" fmla="*/ 3392805 h 4025900"/>
              <a:gd name="connisteX96" fmla="*/ 2971165 w 2990850"/>
              <a:gd name="connsiteY96" fmla="*/ 3326130 h 4025900"/>
              <a:gd name="connisteX97" fmla="*/ 2980690 w 2990850"/>
              <a:gd name="connsiteY97" fmla="*/ 3258820 h 4025900"/>
              <a:gd name="connisteX98" fmla="*/ 2990850 w 2990850"/>
              <a:gd name="connsiteY98" fmla="*/ 3191510 h 4025900"/>
              <a:gd name="connisteX99" fmla="*/ 2990850 w 2990850"/>
              <a:gd name="connsiteY99" fmla="*/ 3124835 h 4025900"/>
              <a:gd name="connisteX100" fmla="*/ 2990850 w 2990850"/>
              <a:gd name="connsiteY100" fmla="*/ 3048000 h 4025900"/>
              <a:gd name="connisteX101" fmla="*/ 2990850 w 2990850"/>
              <a:gd name="connsiteY101" fmla="*/ 2961640 h 4025900"/>
              <a:gd name="connisteX102" fmla="*/ 2990850 w 2990850"/>
              <a:gd name="connsiteY102" fmla="*/ 2894330 h 4025900"/>
              <a:gd name="connisteX103" fmla="*/ 2990850 w 2990850"/>
              <a:gd name="connsiteY103" fmla="*/ 2827655 h 4025900"/>
              <a:gd name="connisteX104" fmla="*/ 2980690 w 2990850"/>
              <a:gd name="connsiteY104" fmla="*/ 2760345 h 4025900"/>
              <a:gd name="connisteX105" fmla="*/ 2971165 w 2990850"/>
              <a:gd name="connsiteY105" fmla="*/ 2693035 h 4025900"/>
              <a:gd name="connisteX106" fmla="*/ 2961640 w 2990850"/>
              <a:gd name="connsiteY106" fmla="*/ 2626360 h 4025900"/>
              <a:gd name="connisteX107" fmla="*/ 2952115 w 2990850"/>
              <a:gd name="connsiteY107" fmla="*/ 2540000 h 4025900"/>
              <a:gd name="connisteX108" fmla="*/ 2952115 w 2990850"/>
              <a:gd name="connsiteY108" fmla="*/ 2472690 h 4025900"/>
              <a:gd name="connisteX109" fmla="*/ 2952115 w 2990850"/>
              <a:gd name="connsiteY109" fmla="*/ 2395855 h 4025900"/>
              <a:gd name="connisteX110" fmla="*/ 2952115 w 2990850"/>
              <a:gd name="connsiteY110" fmla="*/ 2319655 h 4025900"/>
              <a:gd name="connisteX111" fmla="*/ 2952115 w 2990850"/>
              <a:gd name="connsiteY111" fmla="*/ 2252345 h 4025900"/>
              <a:gd name="connisteX112" fmla="*/ 2952115 w 2990850"/>
              <a:gd name="connsiteY112" fmla="*/ 2175510 h 4025900"/>
              <a:gd name="connisteX113" fmla="*/ 2952115 w 2990850"/>
              <a:gd name="connsiteY113" fmla="*/ 2108835 h 4025900"/>
              <a:gd name="connisteX114" fmla="*/ 2952115 w 2990850"/>
              <a:gd name="connsiteY114" fmla="*/ 2041525 h 4025900"/>
              <a:gd name="connisteX115" fmla="*/ 2952115 w 2990850"/>
              <a:gd name="connsiteY115" fmla="*/ 1964690 h 4025900"/>
              <a:gd name="connisteX116" fmla="*/ 2952115 w 2990850"/>
              <a:gd name="connsiteY116" fmla="*/ 1898015 h 4025900"/>
              <a:gd name="connisteX117" fmla="*/ 2952115 w 2990850"/>
              <a:gd name="connsiteY117" fmla="*/ 1821180 h 4025900"/>
              <a:gd name="connisteX118" fmla="*/ 2942590 w 2990850"/>
              <a:gd name="connsiteY118" fmla="*/ 1744345 h 4025900"/>
              <a:gd name="connisteX119" fmla="*/ 2933065 w 2990850"/>
              <a:gd name="connsiteY119" fmla="*/ 1677035 h 4025900"/>
              <a:gd name="connisteX120" fmla="*/ 2933065 w 2990850"/>
              <a:gd name="connsiteY120" fmla="*/ 1610360 h 4025900"/>
              <a:gd name="connisteX121" fmla="*/ 2914015 w 2990850"/>
              <a:gd name="connsiteY121" fmla="*/ 1543050 h 4025900"/>
              <a:gd name="connisteX122" fmla="*/ 2914015 w 2990850"/>
              <a:gd name="connsiteY122" fmla="*/ 1466215 h 4025900"/>
              <a:gd name="connisteX123" fmla="*/ 2904490 w 2990850"/>
              <a:gd name="connsiteY123" fmla="*/ 1399540 h 4025900"/>
              <a:gd name="connisteX124" fmla="*/ 2904490 w 2990850"/>
              <a:gd name="connsiteY124" fmla="*/ 1322705 h 4025900"/>
              <a:gd name="connisteX125" fmla="*/ 2894965 w 2990850"/>
              <a:gd name="connsiteY125" fmla="*/ 1226820 h 4025900"/>
              <a:gd name="connisteX126" fmla="*/ 2885440 w 2990850"/>
              <a:gd name="connsiteY126" fmla="*/ 1121410 h 4025900"/>
              <a:gd name="connisteX127" fmla="*/ 2875280 w 2990850"/>
              <a:gd name="connsiteY127" fmla="*/ 1025525 h 4025900"/>
              <a:gd name="connisteX128" fmla="*/ 2875280 w 2990850"/>
              <a:gd name="connsiteY128" fmla="*/ 958215 h 4025900"/>
              <a:gd name="connisteX129" fmla="*/ 2875280 w 2990850"/>
              <a:gd name="connsiteY129" fmla="*/ 882015 h 4025900"/>
              <a:gd name="connisteX130" fmla="*/ 2865755 w 2990850"/>
              <a:gd name="connsiteY130" fmla="*/ 805180 h 4025900"/>
              <a:gd name="connisteX131" fmla="*/ 2856230 w 2990850"/>
              <a:gd name="connsiteY131" fmla="*/ 728345 h 4025900"/>
              <a:gd name="connisteX132" fmla="*/ 2846705 w 2990850"/>
              <a:gd name="connsiteY132" fmla="*/ 661035 h 4025900"/>
              <a:gd name="connisteX133" fmla="*/ 2846705 w 2990850"/>
              <a:gd name="connsiteY133" fmla="*/ 594360 h 4025900"/>
              <a:gd name="connisteX134" fmla="*/ 2837180 w 2990850"/>
              <a:gd name="connsiteY134" fmla="*/ 527050 h 4025900"/>
              <a:gd name="connisteX135" fmla="*/ 2837180 w 2990850"/>
              <a:gd name="connsiteY135" fmla="*/ 459740 h 4025900"/>
              <a:gd name="connisteX136" fmla="*/ 2827655 w 2990850"/>
              <a:gd name="connsiteY136" fmla="*/ 393065 h 4025900"/>
              <a:gd name="connisteX137" fmla="*/ 2827655 w 2990850"/>
              <a:gd name="connsiteY137" fmla="*/ 325755 h 4025900"/>
              <a:gd name="connisteX138" fmla="*/ 2818130 w 2990850"/>
              <a:gd name="connsiteY138" fmla="*/ 258445 h 4025900"/>
              <a:gd name="connisteX139" fmla="*/ 2808605 w 2990850"/>
              <a:gd name="connsiteY139" fmla="*/ 191770 h 4025900"/>
              <a:gd name="connisteX140" fmla="*/ 2799080 w 2990850"/>
              <a:gd name="connsiteY140" fmla="*/ 124460 h 4025900"/>
              <a:gd name="connisteX141" fmla="*/ 2789555 w 2990850"/>
              <a:gd name="connsiteY141" fmla="*/ 57150 h 4025900"/>
              <a:gd name="connisteX142" fmla="*/ 2722245 w 2990850"/>
              <a:gd name="connsiteY142" fmla="*/ 19050 h 4025900"/>
              <a:gd name="connisteX143" fmla="*/ 2654935 w 2990850"/>
              <a:gd name="connsiteY143" fmla="*/ 19050 h 4025900"/>
              <a:gd name="connisteX144" fmla="*/ 2588260 w 2990850"/>
              <a:gd name="connsiteY144" fmla="*/ 19050 h 4025900"/>
              <a:gd name="connisteX145" fmla="*/ 2520950 w 2990850"/>
              <a:gd name="connsiteY145" fmla="*/ 19050 h 4025900"/>
              <a:gd name="connisteX146" fmla="*/ 2453640 w 2990850"/>
              <a:gd name="connsiteY146" fmla="*/ 19050 h 4025900"/>
              <a:gd name="connisteX147" fmla="*/ 2386965 w 2990850"/>
              <a:gd name="connsiteY147" fmla="*/ 19050 h 4025900"/>
              <a:gd name="connisteX148" fmla="*/ 2319655 w 2990850"/>
              <a:gd name="connsiteY148" fmla="*/ 19050 h 4025900"/>
              <a:gd name="connisteX149" fmla="*/ 2252345 w 2990850"/>
              <a:gd name="connsiteY149" fmla="*/ 19050 h 4025900"/>
              <a:gd name="connisteX150" fmla="*/ 2165985 w 2990850"/>
              <a:gd name="connsiteY150" fmla="*/ 19050 h 4025900"/>
              <a:gd name="connisteX151" fmla="*/ 2089785 w 2990850"/>
              <a:gd name="connsiteY151" fmla="*/ 19050 h 4025900"/>
              <a:gd name="connisteX152" fmla="*/ 2012950 w 2990850"/>
              <a:gd name="connsiteY152" fmla="*/ 19050 h 4025900"/>
              <a:gd name="connisteX153" fmla="*/ 1945640 w 2990850"/>
              <a:gd name="connsiteY153" fmla="*/ 9525 h 4025900"/>
              <a:gd name="connisteX154" fmla="*/ 1878965 w 2990850"/>
              <a:gd name="connsiteY154" fmla="*/ 9525 h 4025900"/>
              <a:gd name="connisteX155" fmla="*/ 1811655 w 2990850"/>
              <a:gd name="connsiteY155" fmla="*/ 9525 h 4025900"/>
              <a:gd name="connisteX156" fmla="*/ 1734820 w 2990850"/>
              <a:gd name="connsiteY156" fmla="*/ 9525 h 4025900"/>
              <a:gd name="connisteX157" fmla="*/ 1668145 w 2990850"/>
              <a:gd name="connsiteY157" fmla="*/ 9525 h 4025900"/>
              <a:gd name="connisteX158" fmla="*/ 1581785 w 2990850"/>
              <a:gd name="connsiteY158" fmla="*/ 9525 h 4025900"/>
              <a:gd name="connisteX159" fmla="*/ 1504950 w 2990850"/>
              <a:gd name="connsiteY159" fmla="*/ 9525 h 4025900"/>
              <a:gd name="connisteX160" fmla="*/ 1418590 w 2990850"/>
              <a:gd name="connsiteY160" fmla="*/ 9525 h 4025900"/>
              <a:gd name="connisteX161" fmla="*/ 1341755 w 2990850"/>
              <a:gd name="connsiteY161" fmla="*/ 0 h 4025900"/>
              <a:gd name="connisteX162" fmla="*/ 1275080 w 2990850"/>
              <a:gd name="connsiteY162" fmla="*/ 0 h 4025900"/>
              <a:gd name="connisteX163" fmla="*/ 1207770 w 2990850"/>
              <a:gd name="connsiteY163" fmla="*/ 0 h 4025900"/>
              <a:gd name="connisteX164" fmla="*/ 1121410 w 2990850"/>
              <a:gd name="connsiteY164" fmla="*/ 19050 h 4025900"/>
              <a:gd name="connisteX165" fmla="*/ 1025525 w 2990850"/>
              <a:gd name="connsiteY165" fmla="*/ 28575 h 4025900"/>
              <a:gd name="connisteX166" fmla="*/ 948690 w 2990850"/>
              <a:gd name="connsiteY166" fmla="*/ 38100 h 4025900"/>
              <a:gd name="connisteX167" fmla="*/ 872490 w 2990850"/>
              <a:gd name="connsiteY167" fmla="*/ 47625 h 4025900"/>
              <a:gd name="connisteX168" fmla="*/ 795655 w 2990850"/>
              <a:gd name="connsiteY168" fmla="*/ 47625 h 4025900"/>
              <a:gd name="connisteX169" fmla="*/ 709295 w 2990850"/>
              <a:gd name="connsiteY169" fmla="*/ 47625 h 4025900"/>
              <a:gd name="connisteX170" fmla="*/ 632460 w 2990850"/>
              <a:gd name="connsiteY170" fmla="*/ 47625 h 4025900"/>
              <a:gd name="connisteX171" fmla="*/ 546735 w 2990850"/>
              <a:gd name="connsiteY171" fmla="*/ 47625 h 4025900"/>
              <a:gd name="connisteX172" fmla="*/ 479425 w 2990850"/>
              <a:gd name="connsiteY172" fmla="*/ 57150 h 4025900"/>
              <a:gd name="connisteX173" fmla="*/ 412115 w 2990850"/>
              <a:gd name="connsiteY173" fmla="*/ 67310 h 4025900"/>
              <a:gd name="connisteX174" fmla="*/ 335280 w 2990850"/>
              <a:gd name="connsiteY174" fmla="*/ 76835 h 4025900"/>
              <a:gd name="connisteX175" fmla="*/ 268605 w 2990850"/>
              <a:gd name="connsiteY175" fmla="*/ 76835 h 4025900"/>
              <a:gd name="connisteX176" fmla="*/ 201295 w 2990850"/>
              <a:gd name="connsiteY176" fmla="*/ 86360 h 4025900"/>
              <a:gd name="connisteX177" fmla="*/ 133985 w 2990850"/>
              <a:gd name="connsiteY177" fmla="*/ 86360 h 4025900"/>
              <a:gd name="connisteX178" fmla="*/ 67310 w 2990850"/>
              <a:gd name="connsiteY178" fmla="*/ 86360 h 4025900"/>
              <a:gd name="connisteX179" fmla="*/ 38735 w 2990850"/>
              <a:gd name="connsiteY179" fmla="*/ 153035 h 4025900"/>
              <a:gd name="connisteX180" fmla="*/ 48260 w 2990850"/>
              <a:gd name="connsiteY180" fmla="*/ 220345 h 4025900"/>
              <a:gd name="connisteX181" fmla="*/ 38735 w 2990850"/>
              <a:gd name="connsiteY181" fmla="*/ 248920 h 40259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 ang="0">
                <a:pos x="connisteX176" y="connsiteY176"/>
              </a:cxn>
              <a:cxn ang="0">
                <a:pos x="connisteX177" y="connsiteY177"/>
              </a:cxn>
              <a:cxn ang="0">
                <a:pos x="connisteX178" y="connsiteY178"/>
              </a:cxn>
              <a:cxn ang="0">
                <a:pos x="connisteX179" y="connsiteY179"/>
              </a:cxn>
              <a:cxn ang="0">
                <a:pos x="connisteX180" y="connsiteY180"/>
              </a:cxn>
              <a:cxn ang="0">
                <a:pos x="connisteX181" y="connsiteY181"/>
              </a:cxn>
            </a:cxnLst>
            <a:rect l="l" t="t" r="r" b="b"/>
            <a:pathLst>
              <a:path w="2990850" h="4025900">
                <a:moveTo>
                  <a:pt x="38735" y="248920"/>
                </a:moveTo>
                <a:lnTo>
                  <a:pt x="28575" y="316230"/>
                </a:lnTo>
                <a:lnTo>
                  <a:pt x="19050" y="402590"/>
                </a:lnTo>
                <a:lnTo>
                  <a:pt x="19050" y="479425"/>
                </a:lnTo>
                <a:lnTo>
                  <a:pt x="9525" y="575310"/>
                </a:lnTo>
                <a:lnTo>
                  <a:pt x="0" y="651510"/>
                </a:lnTo>
                <a:lnTo>
                  <a:pt x="0" y="737870"/>
                </a:lnTo>
                <a:lnTo>
                  <a:pt x="0" y="805180"/>
                </a:lnTo>
                <a:lnTo>
                  <a:pt x="0" y="882015"/>
                </a:lnTo>
                <a:lnTo>
                  <a:pt x="0" y="977900"/>
                </a:lnTo>
                <a:lnTo>
                  <a:pt x="0" y="1054100"/>
                </a:lnTo>
                <a:lnTo>
                  <a:pt x="0" y="1140460"/>
                </a:lnTo>
                <a:lnTo>
                  <a:pt x="0" y="1226820"/>
                </a:lnTo>
                <a:lnTo>
                  <a:pt x="0" y="1313180"/>
                </a:lnTo>
                <a:lnTo>
                  <a:pt x="0" y="1390015"/>
                </a:lnTo>
                <a:lnTo>
                  <a:pt x="9525" y="1466215"/>
                </a:lnTo>
                <a:lnTo>
                  <a:pt x="19050" y="1552575"/>
                </a:lnTo>
                <a:lnTo>
                  <a:pt x="28575" y="1629410"/>
                </a:lnTo>
                <a:lnTo>
                  <a:pt x="28575" y="1706245"/>
                </a:lnTo>
                <a:lnTo>
                  <a:pt x="28575" y="1792605"/>
                </a:lnTo>
                <a:lnTo>
                  <a:pt x="28575" y="1868805"/>
                </a:lnTo>
                <a:lnTo>
                  <a:pt x="28575" y="1936115"/>
                </a:lnTo>
                <a:lnTo>
                  <a:pt x="38735" y="2003425"/>
                </a:lnTo>
                <a:lnTo>
                  <a:pt x="48260" y="2070100"/>
                </a:lnTo>
                <a:lnTo>
                  <a:pt x="48260" y="2146935"/>
                </a:lnTo>
                <a:lnTo>
                  <a:pt x="57785" y="2214245"/>
                </a:lnTo>
                <a:lnTo>
                  <a:pt x="57785" y="2280920"/>
                </a:lnTo>
                <a:lnTo>
                  <a:pt x="57785" y="2357755"/>
                </a:lnTo>
                <a:lnTo>
                  <a:pt x="57785" y="2434590"/>
                </a:lnTo>
                <a:lnTo>
                  <a:pt x="57785" y="2520950"/>
                </a:lnTo>
                <a:lnTo>
                  <a:pt x="57785" y="2587625"/>
                </a:lnTo>
                <a:lnTo>
                  <a:pt x="57785" y="2654935"/>
                </a:lnTo>
                <a:lnTo>
                  <a:pt x="57785" y="2722245"/>
                </a:lnTo>
                <a:lnTo>
                  <a:pt x="57785" y="2788920"/>
                </a:lnTo>
                <a:lnTo>
                  <a:pt x="67310" y="2856230"/>
                </a:lnTo>
                <a:lnTo>
                  <a:pt x="67310" y="2923540"/>
                </a:lnTo>
                <a:lnTo>
                  <a:pt x="67310" y="2999740"/>
                </a:lnTo>
                <a:lnTo>
                  <a:pt x="67310" y="3067050"/>
                </a:lnTo>
                <a:lnTo>
                  <a:pt x="76835" y="3134360"/>
                </a:lnTo>
                <a:lnTo>
                  <a:pt x="76835" y="3201035"/>
                </a:lnTo>
                <a:lnTo>
                  <a:pt x="76835" y="3268345"/>
                </a:lnTo>
                <a:lnTo>
                  <a:pt x="76835" y="3335655"/>
                </a:lnTo>
                <a:lnTo>
                  <a:pt x="76835" y="3402330"/>
                </a:lnTo>
                <a:lnTo>
                  <a:pt x="76835" y="3469640"/>
                </a:lnTo>
                <a:lnTo>
                  <a:pt x="86360" y="3536950"/>
                </a:lnTo>
                <a:lnTo>
                  <a:pt x="95885" y="3603625"/>
                </a:lnTo>
                <a:lnTo>
                  <a:pt x="95885" y="3680460"/>
                </a:lnTo>
                <a:lnTo>
                  <a:pt x="95885" y="3747770"/>
                </a:lnTo>
                <a:lnTo>
                  <a:pt x="105410" y="3814445"/>
                </a:lnTo>
                <a:lnTo>
                  <a:pt x="114935" y="3881755"/>
                </a:lnTo>
                <a:lnTo>
                  <a:pt x="114935" y="3949065"/>
                </a:lnTo>
                <a:lnTo>
                  <a:pt x="124460" y="4015740"/>
                </a:lnTo>
                <a:lnTo>
                  <a:pt x="220345" y="4025900"/>
                </a:lnTo>
                <a:lnTo>
                  <a:pt x="297180" y="4015740"/>
                </a:lnTo>
                <a:lnTo>
                  <a:pt x="393065" y="3996690"/>
                </a:lnTo>
                <a:lnTo>
                  <a:pt x="479425" y="3987165"/>
                </a:lnTo>
                <a:lnTo>
                  <a:pt x="603885" y="3977640"/>
                </a:lnTo>
                <a:lnTo>
                  <a:pt x="671195" y="3977640"/>
                </a:lnTo>
                <a:lnTo>
                  <a:pt x="757555" y="3977640"/>
                </a:lnTo>
                <a:lnTo>
                  <a:pt x="824230" y="3977640"/>
                </a:lnTo>
                <a:lnTo>
                  <a:pt x="891540" y="3977640"/>
                </a:lnTo>
                <a:lnTo>
                  <a:pt x="958850" y="3977640"/>
                </a:lnTo>
                <a:lnTo>
                  <a:pt x="1035050" y="3977640"/>
                </a:lnTo>
                <a:lnTo>
                  <a:pt x="1121410" y="3977640"/>
                </a:lnTo>
                <a:lnTo>
                  <a:pt x="1188720" y="3977640"/>
                </a:lnTo>
                <a:lnTo>
                  <a:pt x="1284605" y="3958590"/>
                </a:lnTo>
                <a:lnTo>
                  <a:pt x="1370965" y="3949065"/>
                </a:lnTo>
                <a:lnTo>
                  <a:pt x="1437640" y="3939540"/>
                </a:lnTo>
                <a:lnTo>
                  <a:pt x="1504950" y="3939540"/>
                </a:lnTo>
                <a:lnTo>
                  <a:pt x="1581785" y="3939540"/>
                </a:lnTo>
                <a:lnTo>
                  <a:pt x="1648460" y="3939540"/>
                </a:lnTo>
                <a:lnTo>
                  <a:pt x="1734820" y="3939540"/>
                </a:lnTo>
                <a:lnTo>
                  <a:pt x="1802130" y="3949065"/>
                </a:lnTo>
                <a:lnTo>
                  <a:pt x="1869440" y="3958590"/>
                </a:lnTo>
                <a:lnTo>
                  <a:pt x="1936115" y="3958590"/>
                </a:lnTo>
                <a:lnTo>
                  <a:pt x="2003425" y="3968115"/>
                </a:lnTo>
                <a:lnTo>
                  <a:pt x="2080260" y="3977640"/>
                </a:lnTo>
                <a:lnTo>
                  <a:pt x="2146935" y="3987165"/>
                </a:lnTo>
                <a:lnTo>
                  <a:pt x="2214245" y="3987165"/>
                </a:lnTo>
                <a:lnTo>
                  <a:pt x="2281555" y="3987165"/>
                </a:lnTo>
                <a:lnTo>
                  <a:pt x="2348230" y="3987165"/>
                </a:lnTo>
                <a:lnTo>
                  <a:pt x="2415540" y="3987165"/>
                </a:lnTo>
                <a:lnTo>
                  <a:pt x="2492375" y="3987165"/>
                </a:lnTo>
                <a:lnTo>
                  <a:pt x="2559050" y="3987165"/>
                </a:lnTo>
                <a:lnTo>
                  <a:pt x="2626360" y="3987165"/>
                </a:lnTo>
                <a:lnTo>
                  <a:pt x="2693670" y="3987165"/>
                </a:lnTo>
                <a:lnTo>
                  <a:pt x="2760345" y="3987165"/>
                </a:lnTo>
                <a:lnTo>
                  <a:pt x="2827655" y="3930015"/>
                </a:lnTo>
                <a:lnTo>
                  <a:pt x="2894965" y="3891280"/>
                </a:lnTo>
                <a:lnTo>
                  <a:pt x="2933065" y="3824605"/>
                </a:lnTo>
                <a:lnTo>
                  <a:pt x="2933065" y="3757295"/>
                </a:lnTo>
                <a:lnTo>
                  <a:pt x="2933065" y="3689985"/>
                </a:lnTo>
                <a:lnTo>
                  <a:pt x="2933065" y="3623310"/>
                </a:lnTo>
                <a:lnTo>
                  <a:pt x="2942590" y="3556000"/>
                </a:lnTo>
                <a:lnTo>
                  <a:pt x="2952115" y="3479165"/>
                </a:lnTo>
                <a:lnTo>
                  <a:pt x="2971165" y="3392805"/>
                </a:lnTo>
                <a:lnTo>
                  <a:pt x="2971165" y="3326130"/>
                </a:lnTo>
                <a:lnTo>
                  <a:pt x="2980690" y="3258820"/>
                </a:lnTo>
                <a:lnTo>
                  <a:pt x="2990850" y="3191510"/>
                </a:lnTo>
                <a:lnTo>
                  <a:pt x="2990850" y="3124835"/>
                </a:lnTo>
                <a:lnTo>
                  <a:pt x="2990850" y="3048000"/>
                </a:lnTo>
                <a:lnTo>
                  <a:pt x="2990850" y="2961640"/>
                </a:lnTo>
                <a:lnTo>
                  <a:pt x="2990850" y="2894330"/>
                </a:lnTo>
                <a:lnTo>
                  <a:pt x="2990850" y="2827655"/>
                </a:lnTo>
                <a:lnTo>
                  <a:pt x="2980690" y="2760345"/>
                </a:lnTo>
                <a:lnTo>
                  <a:pt x="2971165" y="2693035"/>
                </a:lnTo>
                <a:lnTo>
                  <a:pt x="2961640" y="2626360"/>
                </a:lnTo>
                <a:lnTo>
                  <a:pt x="2952115" y="2540000"/>
                </a:lnTo>
                <a:lnTo>
                  <a:pt x="2952115" y="2472690"/>
                </a:lnTo>
                <a:lnTo>
                  <a:pt x="2952115" y="2395855"/>
                </a:lnTo>
                <a:lnTo>
                  <a:pt x="2952115" y="2319655"/>
                </a:lnTo>
                <a:lnTo>
                  <a:pt x="2952115" y="2252345"/>
                </a:lnTo>
                <a:lnTo>
                  <a:pt x="2952115" y="2175510"/>
                </a:lnTo>
                <a:lnTo>
                  <a:pt x="2952115" y="2108835"/>
                </a:lnTo>
                <a:lnTo>
                  <a:pt x="2952115" y="2041525"/>
                </a:lnTo>
                <a:lnTo>
                  <a:pt x="2952115" y="1964690"/>
                </a:lnTo>
                <a:lnTo>
                  <a:pt x="2952115" y="1898015"/>
                </a:lnTo>
                <a:lnTo>
                  <a:pt x="2952115" y="1821180"/>
                </a:lnTo>
                <a:lnTo>
                  <a:pt x="2942590" y="1744345"/>
                </a:lnTo>
                <a:lnTo>
                  <a:pt x="2933065" y="1677035"/>
                </a:lnTo>
                <a:lnTo>
                  <a:pt x="2933065" y="1610360"/>
                </a:lnTo>
                <a:lnTo>
                  <a:pt x="2914015" y="1543050"/>
                </a:lnTo>
                <a:lnTo>
                  <a:pt x="2914015" y="1466215"/>
                </a:lnTo>
                <a:lnTo>
                  <a:pt x="2904490" y="1399540"/>
                </a:lnTo>
                <a:lnTo>
                  <a:pt x="2904490" y="1322705"/>
                </a:lnTo>
                <a:lnTo>
                  <a:pt x="2894965" y="1226820"/>
                </a:lnTo>
                <a:lnTo>
                  <a:pt x="2885440" y="1121410"/>
                </a:lnTo>
                <a:lnTo>
                  <a:pt x="2875280" y="1025525"/>
                </a:lnTo>
                <a:lnTo>
                  <a:pt x="2875280" y="958215"/>
                </a:lnTo>
                <a:lnTo>
                  <a:pt x="2875280" y="882015"/>
                </a:lnTo>
                <a:lnTo>
                  <a:pt x="2865755" y="805180"/>
                </a:lnTo>
                <a:lnTo>
                  <a:pt x="2856230" y="728345"/>
                </a:lnTo>
                <a:lnTo>
                  <a:pt x="2846705" y="661035"/>
                </a:lnTo>
                <a:lnTo>
                  <a:pt x="2846705" y="594360"/>
                </a:lnTo>
                <a:lnTo>
                  <a:pt x="2837180" y="527050"/>
                </a:lnTo>
                <a:lnTo>
                  <a:pt x="2837180" y="459740"/>
                </a:lnTo>
                <a:lnTo>
                  <a:pt x="2827655" y="393065"/>
                </a:lnTo>
                <a:lnTo>
                  <a:pt x="2827655" y="325755"/>
                </a:lnTo>
                <a:lnTo>
                  <a:pt x="2818130" y="258445"/>
                </a:lnTo>
                <a:lnTo>
                  <a:pt x="2808605" y="191770"/>
                </a:lnTo>
                <a:lnTo>
                  <a:pt x="2799080" y="124460"/>
                </a:lnTo>
                <a:lnTo>
                  <a:pt x="2789555" y="57150"/>
                </a:lnTo>
                <a:lnTo>
                  <a:pt x="2722245" y="19050"/>
                </a:lnTo>
                <a:lnTo>
                  <a:pt x="2654935" y="19050"/>
                </a:lnTo>
                <a:lnTo>
                  <a:pt x="2588260" y="19050"/>
                </a:lnTo>
                <a:lnTo>
                  <a:pt x="2520950" y="19050"/>
                </a:lnTo>
                <a:lnTo>
                  <a:pt x="2453640" y="19050"/>
                </a:lnTo>
                <a:lnTo>
                  <a:pt x="2386965" y="19050"/>
                </a:lnTo>
                <a:lnTo>
                  <a:pt x="2319655" y="19050"/>
                </a:lnTo>
                <a:lnTo>
                  <a:pt x="2252345" y="19050"/>
                </a:lnTo>
                <a:lnTo>
                  <a:pt x="2165985" y="19050"/>
                </a:lnTo>
                <a:lnTo>
                  <a:pt x="2089785" y="19050"/>
                </a:lnTo>
                <a:lnTo>
                  <a:pt x="2012950" y="19050"/>
                </a:lnTo>
                <a:lnTo>
                  <a:pt x="1945640" y="9525"/>
                </a:lnTo>
                <a:lnTo>
                  <a:pt x="1878965" y="9525"/>
                </a:lnTo>
                <a:lnTo>
                  <a:pt x="1811655" y="9525"/>
                </a:lnTo>
                <a:lnTo>
                  <a:pt x="1734820" y="9525"/>
                </a:lnTo>
                <a:lnTo>
                  <a:pt x="1668145" y="9525"/>
                </a:lnTo>
                <a:lnTo>
                  <a:pt x="1581785" y="9525"/>
                </a:lnTo>
                <a:lnTo>
                  <a:pt x="1504950" y="9525"/>
                </a:lnTo>
                <a:lnTo>
                  <a:pt x="1418590" y="9525"/>
                </a:lnTo>
                <a:lnTo>
                  <a:pt x="1341755" y="0"/>
                </a:lnTo>
                <a:lnTo>
                  <a:pt x="1275080" y="0"/>
                </a:lnTo>
                <a:lnTo>
                  <a:pt x="1207770" y="0"/>
                </a:lnTo>
                <a:lnTo>
                  <a:pt x="1121410" y="19050"/>
                </a:lnTo>
                <a:lnTo>
                  <a:pt x="1025525" y="28575"/>
                </a:lnTo>
                <a:lnTo>
                  <a:pt x="948690" y="38100"/>
                </a:lnTo>
                <a:lnTo>
                  <a:pt x="872490" y="47625"/>
                </a:lnTo>
                <a:lnTo>
                  <a:pt x="795655" y="47625"/>
                </a:lnTo>
                <a:lnTo>
                  <a:pt x="709295" y="47625"/>
                </a:lnTo>
                <a:lnTo>
                  <a:pt x="632460" y="47625"/>
                </a:lnTo>
                <a:lnTo>
                  <a:pt x="546735" y="47625"/>
                </a:lnTo>
                <a:lnTo>
                  <a:pt x="479425" y="57150"/>
                </a:lnTo>
                <a:lnTo>
                  <a:pt x="412115" y="67310"/>
                </a:lnTo>
                <a:lnTo>
                  <a:pt x="335280" y="76835"/>
                </a:lnTo>
                <a:lnTo>
                  <a:pt x="268605" y="76835"/>
                </a:lnTo>
                <a:lnTo>
                  <a:pt x="201295" y="86360"/>
                </a:lnTo>
                <a:lnTo>
                  <a:pt x="133985" y="86360"/>
                </a:lnTo>
                <a:lnTo>
                  <a:pt x="67310" y="86360"/>
                </a:lnTo>
                <a:lnTo>
                  <a:pt x="38735" y="153035"/>
                </a:lnTo>
                <a:lnTo>
                  <a:pt x="48260" y="220345"/>
                </a:lnTo>
                <a:lnTo>
                  <a:pt x="38735" y="248920"/>
                </a:lnTo>
                <a:close/>
              </a:path>
            </a:pathLst>
          </a:custGeom>
          <a:solidFill>
            <a:schemeClr val="bg1"/>
          </a:solidFill>
          <a:ln w="19050">
            <a:solidFill>
              <a:srgbClr val="633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p:cNvPicPr>
            <a:picLocks noChangeAspect="1"/>
          </p:cNvPicPr>
          <p:nvPr/>
        </p:nvPicPr>
        <p:blipFill>
          <a:blip r:embed="rId2"/>
          <a:srcRect l="40719" r="46255" b="76830"/>
          <a:stretch>
            <a:fillRect/>
          </a:stretch>
        </p:blipFill>
        <p:spPr>
          <a:xfrm>
            <a:off x="257175" y="0"/>
            <a:ext cx="1588135" cy="1605915"/>
          </a:xfrm>
          <a:prstGeom prst="rect">
            <a:avLst/>
          </a:prstGeom>
        </p:spPr>
      </p:pic>
      <p:sp>
        <p:nvSpPr>
          <p:cNvPr id="14" name="任意多边形 13"/>
          <p:cNvSpPr/>
          <p:nvPr/>
        </p:nvSpPr>
        <p:spPr>
          <a:xfrm>
            <a:off x="6161405" y="1606550"/>
            <a:ext cx="5212080" cy="4493260"/>
          </a:xfrm>
          <a:custGeom>
            <a:avLst/>
            <a:gdLst>
              <a:gd name="connisteX0" fmla="*/ 38735 w 2990850"/>
              <a:gd name="connsiteY0" fmla="*/ 248920 h 4025900"/>
              <a:gd name="connisteX1" fmla="*/ 28575 w 2990850"/>
              <a:gd name="connsiteY1" fmla="*/ 316230 h 4025900"/>
              <a:gd name="connisteX2" fmla="*/ 19050 w 2990850"/>
              <a:gd name="connsiteY2" fmla="*/ 402590 h 4025900"/>
              <a:gd name="connisteX3" fmla="*/ 19050 w 2990850"/>
              <a:gd name="connsiteY3" fmla="*/ 479425 h 4025900"/>
              <a:gd name="connisteX4" fmla="*/ 9525 w 2990850"/>
              <a:gd name="connsiteY4" fmla="*/ 575310 h 4025900"/>
              <a:gd name="connisteX5" fmla="*/ 0 w 2990850"/>
              <a:gd name="connsiteY5" fmla="*/ 651510 h 4025900"/>
              <a:gd name="connisteX6" fmla="*/ 0 w 2990850"/>
              <a:gd name="connsiteY6" fmla="*/ 737870 h 4025900"/>
              <a:gd name="connisteX7" fmla="*/ 0 w 2990850"/>
              <a:gd name="connsiteY7" fmla="*/ 805180 h 4025900"/>
              <a:gd name="connisteX8" fmla="*/ 0 w 2990850"/>
              <a:gd name="connsiteY8" fmla="*/ 882015 h 4025900"/>
              <a:gd name="connisteX9" fmla="*/ 0 w 2990850"/>
              <a:gd name="connsiteY9" fmla="*/ 977900 h 4025900"/>
              <a:gd name="connisteX10" fmla="*/ 0 w 2990850"/>
              <a:gd name="connsiteY10" fmla="*/ 1054100 h 4025900"/>
              <a:gd name="connisteX11" fmla="*/ 0 w 2990850"/>
              <a:gd name="connsiteY11" fmla="*/ 1140460 h 4025900"/>
              <a:gd name="connisteX12" fmla="*/ 0 w 2990850"/>
              <a:gd name="connsiteY12" fmla="*/ 1226820 h 4025900"/>
              <a:gd name="connisteX13" fmla="*/ 0 w 2990850"/>
              <a:gd name="connsiteY13" fmla="*/ 1313180 h 4025900"/>
              <a:gd name="connisteX14" fmla="*/ 0 w 2990850"/>
              <a:gd name="connsiteY14" fmla="*/ 1390015 h 4025900"/>
              <a:gd name="connisteX15" fmla="*/ 9525 w 2990850"/>
              <a:gd name="connsiteY15" fmla="*/ 1466215 h 4025900"/>
              <a:gd name="connisteX16" fmla="*/ 19050 w 2990850"/>
              <a:gd name="connsiteY16" fmla="*/ 1552575 h 4025900"/>
              <a:gd name="connisteX17" fmla="*/ 28575 w 2990850"/>
              <a:gd name="connsiteY17" fmla="*/ 1629410 h 4025900"/>
              <a:gd name="connisteX18" fmla="*/ 28575 w 2990850"/>
              <a:gd name="connsiteY18" fmla="*/ 1706245 h 4025900"/>
              <a:gd name="connisteX19" fmla="*/ 28575 w 2990850"/>
              <a:gd name="connsiteY19" fmla="*/ 1792605 h 4025900"/>
              <a:gd name="connisteX20" fmla="*/ 28575 w 2990850"/>
              <a:gd name="connsiteY20" fmla="*/ 1868805 h 4025900"/>
              <a:gd name="connisteX21" fmla="*/ 28575 w 2990850"/>
              <a:gd name="connsiteY21" fmla="*/ 1936115 h 4025900"/>
              <a:gd name="connisteX22" fmla="*/ 38735 w 2990850"/>
              <a:gd name="connsiteY22" fmla="*/ 2003425 h 4025900"/>
              <a:gd name="connisteX23" fmla="*/ 48260 w 2990850"/>
              <a:gd name="connsiteY23" fmla="*/ 2070100 h 4025900"/>
              <a:gd name="connisteX24" fmla="*/ 48260 w 2990850"/>
              <a:gd name="connsiteY24" fmla="*/ 2146935 h 4025900"/>
              <a:gd name="connisteX25" fmla="*/ 57785 w 2990850"/>
              <a:gd name="connsiteY25" fmla="*/ 2214245 h 4025900"/>
              <a:gd name="connisteX26" fmla="*/ 57785 w 2990850"/>
              <a:gd name="connsiteY26" fmla="*/ 2280920 h 4025900"/>
              <a:gd name="connisteX27" fmla="*/ 57785 w 2990850"/>
              <a:gd name="connsiteY27" fmla="*/ 2357755 h 4025900"/>
              <a:gd name="connisteX28" fmla="*/ 57785 w 2990850"/>
              <a:gd name="connsiteY28" fmla="*/ 2434590 h 4025900"/>
              <a:gd name="connisteX29" fmla="*/ 57785 w 2990850"/>
              <a:gd name="connsiteY29" fmla="*/ 2520950 h 4025900"/>
              <a:gd name="connisteX30" fmla="*/ 57785 w 2990850"/>
              <a:gd name="connsiteY30" fmla="*/ 2587625 h 4025900"/>
              <a:gd name="connisteX31" fmla="*/ 57785 w 2990850"/>
              <a:gd name="connsiteY31" fmla="*/ 2654935 h 4025900"/>
              <a:gd name="connisteX32" fmla="*/ 57785 w 2990850"/>
              <a:gd name="connsiteY32" fmla="*/ 2722245 h 4025900"/>
              <a:gd name="connisteX33" fmla="*/ 57785 w 2990850"/>
              <a:gd name="connsiteY33" fmla="*/ 2788920 h 4025900"/>
              <a:gd name="connisteX34" fmla="*/ 67310 w 2990850"/>
              <a:gd name="connsiteY34" fmla="*/ 2856230 h 4025900"/>
              <a:gd name="connisteX35" fmla="*/ 67310 w 2990850"/>
              <a:gd name="connsiteY35" fmla="*/ 2923540 h 4025900"/>
              <a:gd name="connisteX36" fmla="*/ 67310 w 2990850"/>
              <a:gd name="connsiteY36" fmla="*/ 2999740 h 4025900"/>
              <a:gd name="connisteX37" fmla="*/ 67310 w 2990850"/>
              <a:gd name="connsiteY37" fmla="*/ 3067050 h 4025900"/>
              <a:gd name="connisteX38" fmla="*/ 76835 w 2990850"/>
              <a:gd name="connsiteY38" fmla="*/ 3134360 h 4025900"/>
              <a:gd name="connisteX39" fmla="*/ 76835 w 2990850"/>
              <a:gd name="connsiteY39" fmla="*/ 3201035 h 4025900"/>
              <a:gd name="connisteX40" fmla="*/ 76835 w 2990850"/>
              <a:gd name="connsiteY40" fmla="*/ 3268345 h 4025900"/>
              <a:gd name="connisteX41" fmla="*/ 76835 w 2990850"/>
              <a:gd name="connsiteY41" fmla="*/ 3335655 h 4025900"/>
              <a:gd name="connisteX42" fmla="*/ 76835 w 2990850"/>
              <a:gd name="connsiteY42" fmla="*/ 3402330 h 4025900"/>
              <a:gd name="connisteX43" fmla="*/ 76835 w 2990850"/>
              <a:gd name="connsiteY43" fmla="*/ 3469640 h 4025900"/>
              <a:gd name="connisteX44" fmla="*/ 86360 w 2990850"/>
              <a:gd name="connsiteY44" fmla="*/ 3536950 h 4025900"/>
              <a:gd name="connisteX45" fmla="*/ 95885 w 2990850"/>
              <a:gd name="connsiteY45" fmla="*/ 3603625 h 4025900"/>
              <a:gd name="connisteX46" fmla="*/ 95885 w 2990850"/>
              <a:gd name="connsiteY46" fmla="*/ 3680460 h 4025900"/>
              <a:gd name="connisteX47" fmla="*/ 95885 w 2990850"/>
              <a:gd name="connsiteY47" fmla="*/ 3747770 h 4025900"/>
              <a:gd name="connisteX48" fmla="*/ 105410 w 2990850"/>
              <a:gd name="connsiteY48" fmla="*/ 3814445 h 4025900"/>
              <a:gd name="connisteX49" fmla="*/ 114935 w 2990850"/>
              <a:gd name="connsiteY49" fmla="*/ 3881755 h 4025900"/>
              <a:gd name="connisteX50" fmla="*/ 114935 w 2990850"/>
              <a:gd name="connsiteY50" fmla="*/ 3949065 h 4025900"/>
              <a:gd name="connisteX51" fmla="*/ 124460 w 2990850"/>
              <a:gd name="connsiteY51" fmla="*/ 4015740 h 4025900"/>
              <a:gd name="connisteX52" fmla="*/ 220345 w 2990850"/>
              <a:gd name="connsiteY52" fmla="*/ 4025900 h 4025900"/>
              <a:gd name="connisteX53" fmla="*/ 297180 w 2990850"/>
              <a:gd name="connsiteY53" fmla="*/ 4015740 h 4025900"/>
              <a:gd name="connisteX54" fmla="*/ 393065 w 2990850"/>
              <a:gd name="connsiteY54" fmla="*/ 3996690 h 4025900"/>
              <a:gd name="connisteX55" fmla="*/ 479425 w 2990850"/>
              <a:gd name="connsiteY55" fmla="*/ 3987165 h 4025900"/>
              <a:gd name="connisteX56" fmla="*/ 603885 w 2990850"/>
              <a:gd name="connsiteY56" fmla="*/ 3977640 h 4025900"/>
              <a:gd name="connisteX57" fmla="*/ 671195 w 2990850"/>
              <a:gd name="connsiteY57" fmla="*/ 3977640 h 4025900"/>
              <a:gd name="connisteX58" fmla="*/ 757555 w 2990850"/>
              <a:gd name="connsiteY58" fmla="*/ 3977640 h 4025900"/>
              <a:gd name="connisteX59" fmla="*/ 824230 w 2990850"/>
              <a:gd name="connsiteY59" fmla="*/ 3977640 h 4025900"/>
              <a:gd name="connisteX60" fmla="*/ 891540 w 2990850"/>
              <a:gd name="connsiteY60" fmla="*/ 3977640 h 4025900"/>
              <a:gd name="connisteX61" fmla="*/ 958850 w 2990850"/>
              <a:gd name="connsiteY61" fmla="*/ 3977640 h 4025900"/>
              <a:gd name="connisteX62" fmla="*/ 1035050 w 2990850"/>
              <a:gd name="connsiteY62" fmla="*/ 3977640 h 4025900"/>
              <a:gd name="connisteX63" fmla="*/ 1121410 w 2990850"/>
              <a:gd name="connsiteY63" fmla="*/ 3977640 h 4025900"/>
              <a:gd name="connisteX64" fmla="*/ 1188720 w 2990850"/>
              <a:gd name="connsiteY64" fmla="*/ 3977640 h 4025900"/>
              <a:gd name="connisteX65" fmla="*/ 1284605 w 2990850"/>
              <a:gd name="connsiteY65" fmla="*/ 3958590 h 4025900"/>
              <a:gd name="connisteX66" fmla="*/ 1370965 w 2990850"/>
              <a:gd name="connsiteY66" fmla="*/ 3949065 h 4025900"/>
              <a:gd name="connisteX67" fmla="*/ 1437640 w 2990850"/>
              <a:gd name="connsiteY67" fmla="*/ 3939540 h 4025900"/>
              <a:gd name="connisteX68" fmla="*/ 1504950 w 2990850"/>
              <a:gd name="connsiteY68" fmla="*/ 3939540 h 4025900"/>
              <a:gd name="connisteX69" fmla="*/ 1581785 w 2990850"/>
              <a:gd name="connsiteY69" fmla="*/ 3939540 h 4025900"/>
              <a:gd name="connisteX70" fmla="*/ 1648460 w 2990850"/>
              <a:gd name="connsiteY70" fmla="*/ 3939540 h 4025900"/>
              <a:gd name="connisteX71" fmla="*/ 1734820 w 2990850"/>
              <a:gd name="connsiteY71" fmla="*/ 3939540 h 4025900"/>
              <a:gd name="connisteX72" fmla="*/ 1802130 w 2990850"/>
              <a:gd name="connsiteY72" fmla="*/ 3949065 h 4025900"/>
              <a:gd name="connisteX73" fmla="*/ 1869440 w 2990850"/>
              <a:gd name="connsiteY73" fmla="*/ 3958590 h 4025900"/>
              <a:gd name="connisteX74" fmla="*/ 1936115 w 2990850"/>
              <a:gd name="connsiteY74" fmla="*/ 3958590 h 4025900"/>
              <a:gd name="connisteX75" fmla="*/ 2003425 w 2990850"/>
              <a:gd name="connsiteY75" fmla="*/ 3968115 h 4025900"/>
              <a:gd name="connisteX76" fmla="*/ 2080260 w 2990850"/>
              <a:gd name="connsiteY76" fmla="*/ 3977640 h 4025900"/>
              <a:gd name="connisteX77" fmla="*/ 2146935 w 2990850"/>
              <a:gd name="connsiteY77" fmla="*/ 3987165 h 4025900"/>
              <a:gd name="connisteX78" fmla="*/ 2214245 w 2990850"/>
              <a:gd name="connsiteY78" fmla="*/ 3987165 h 4025900"/>
              <a:gd name="connisteX79" fmla="*/ 2281555 w 2990850"/>
              <a:gd name="connsiteY79" fmla="*/ 3987165 h 4025900"/>
              <a:gd name="connisteX80" fmla="*/ 2348230 w 2990850"/>
              <a:gd name="connsiteY80" fmla="*/ 3987165 h 4025900"/>
              <a:gd name="connisteX81" fmla="*/ 2415540 w 2990850"/>
              <a:gd name="connsiteY81" fmla="*/ 3987165 h 4025900"/>
              <a:gd name="connisteX82" fmla="*/ 2492375 w 2990850"/>
              <a:gd name="connsiteY82" fmla="*/ 3987165 h 4025900"/>
              <a:gd name="connisteX83" fmla="*/ 2559050 w 2990850"/>
              <a:gd name="connsiteY83" fmla="*/ 3987165 h 4025900"/>
              <a:gd name="connisteX84" fmla="*/ 2626360 w 2990850"/>
              <a:gd name="connsiteY84" fmla="*/ 3987165 h 4025900"/>
              <a:gd name="connisteX85" fmla="*/ 2693670 w 2990850"/>
              <a:gd name="connsiteY85" fmla="*/ 3987165 h 4025900"/>
              <a:gd name="connisteX86" fmla="*/ 2760345 w 2990850"/>
              <a:gd name="connsiteY86" fmla="*/ 3987165 h 4025900"/>
              <a:gd name="connisteX87" fmla="*/ 2827655 w 2990850"/>
              <a:gd name="connsiteY87" fmla="*/ 3930015 h 4025900"/>
              <a:gd name="connisteX88" fmla="*/ 2894965 w 2990850"/>
              <a:gd name="connsiteY88" fmla="*/ 3891280 h 4025900"/>
              <a:gd name="connisteX89" fmla="*/ 2933065 w 2990850"/>
              <a:gd name="connsiteY89" fmla="*/ 3824605 h 4025900"/>
              <a:gd name="connisteX90" fmla="*/ 2933065 w 2990850"/>
              <a:gd name="connsiteY90" fmla="*/ 3757295 h 4025900"/>
              <a:gd name="connisteX91" fmla="*/ 2933065 w 2990850"/>
              <a:gd name="connsiteY91" fmla="*/ 3689985 h 4025900"/>
              <a:gd name="connisteX92" fmla="*/ 2933065 w 2990850"/>
              <a:gd name="connsiteY92" fmla="*/ 3623310 h 4025900"/>
              <a:gd name="connisteX93" fmla="*/ 2942590 w 2990850"/>
              <a:gd name="connsiteY93" fmla="*/ 3556000 h 4025900"/>
              <a:gd name="connisteX94" fmla="*/ 2952115 w 2990850"/>
              <a:gd name="connsiteY94" fmla="*/ 3479165 h 4025900"/>
              <a:gd name="connisteX95" fmla="*/ 2971165 w 2990850"/>
              <a:gd name="connsiteY95" fmla="*/ 3392805 h 4025900"/>
              <a:gd name="connisteX96" fmla="*/ 2971165 w 2990850"/>
              <a:gd name="connsiteY96" fmla="*/ 3326130 h 4025900"/>
              <a:gd name="connisteX97" fmla="*/ 2980690 w 2990850"/>
              <a:gd name="connsiteY97" fmla="*/ 3258820 h 4025900"/>
              <a:gd name="connisteX98" fmla="*/ 2990850 w 2990850"/>
              <a:gd name="connsiteY98" fmla="*/ 3191510 h 4025900"/>
              <a:gd name="connisteX99" fmla="*/ 2990850 w 2990850"/>
              <a:gd name="connsiteY99" fmla="*/ 3124835 h 4025900"/>
              <a:gd name="connisteX100" fmla="*/ 2990850 w 2990850"/>
              <a:gd name="connsiteY100" fmla="*/ 3048000 h 4025900"/>
              <a:gd name="connisteX101" fmla="*/ 2990850 w 2990850"/>
              <a:gd name="connsiteY101" fmla="*/ 2961640 h 4025900"/>
              <a:gd name="connisteX102" fmla="*/ 2990850 w 2990850"/>
              <a:gd name="connsiteY102" fmla="*/ 2894330 h 4025900"/>
              <a:gd name="connisteX103" fmla="*/ 2990850 w 2990850"/>
              <a:gd name="connsiteY103" fmla="*/ 2827655 h 4025900"/>
              <a:gd name="connisteX104" fmla="*/ 2980690 w 2990850"/>
              <a:gd name="connsiteY104" fmla="*/ 2760345 h 4025900"/>
              <a:gd name="connisteX105" fmla="*/ 2971165 w 2990850"/>
              <a:gd name="connsiteY105" fmla="*/ 2693035 h 4025900"/>
              <a:gd name="connisteX106" fmla="*/ 2961640 w 2990850"/>
              <a:gd name="connsiteY106" fmla="*/ 2626360 h 4025900"/>
              <a:gd name="connisteX107" fmla="*/ 2952115 w 2990850"/>
              <a:gd name="connsiteY107" fmla="*/ 2540000 h 4025900"/>
              <a:gd name="connisteX108" fmla="*/ 2952115 w 2990850"/>
              <a:gd name="connsiteY108" fmla="*/ 2472690 h 4025900"/>
              <a:gd name="connisteX109" fmla="*/ 2952115 w 2990850"/>
              <a:gd name="connsiteY109" fmla="*/ 2395855 h 4025900"/>
              <a:gd name="connisteX110" fmla="*/ 2952115 w 2990850"/>
              <a:gd name="connsiteY110" fmla="*/ 2319655 h 4025900"/>
              <a:gd name="connisteX111" fmla="*/ 2952115 w 2990850"/>
              <a:gd name="connsiteY111" fmla="*/ 2252345 h 4025900"/>
              <a:gd name="connisteX112" fmla="*/ 2952115 w 2990850"/>
              <a:gd name="connsiteY112" fmla="*/ 2175510 h 4025900"/>
              <a:gd name="connisteX113" fmla="*/ 2952115 w 2990850"/>
              <a:gd name="connsiteY113" fmla="*/ 2108835 h 4025900"/>
              <a:gd name="connisteX114" fmla="*/ 2952115 w 2990850"/>
              <a:gd name="connsiteY114" fmla="*/ 2041525 h 4025900"/>
              <a:gd name="connisteX115" fmla="*/ 2952115 w 2990850"/>
              <a:gd name="connsiteY115" fmla="*/ 1964690 h 4025900"/>
              <a:gd name="connisteX116" fmla="*/ 2952115 w 2990850"/>
              <a:gd name="connsiteY116" fmla="*/ 1898015 h 4025900"/>
              <a:gd name="connisteX117" fmla="*/ 2952115 w 2990850"/>
              <a:gd name="connsiteY117" fmla="*/ 1821180 h 4025900"/>
              <a:gd name="connisteX118" fmla="*/ 2942590 w 2990850"/>
              <a:gd name="connsiteY118" fmla="*/ 1744345 h 4025900"/>
              <a:gd name="connisteX119" fmla="*/ 2933065 w 2990850"/>
              <a:gd name="connsiteY119" fmla="*/ 1677035 h 4025900"/>
              <a:gd name="connisteX120" fmla="*/ 2933065 w 2990850"/>
              <a:gd name="connsiteY120" fmla="*/ 1610360 h 4025900"/>
              <a:gd name="connisteX121" fmla="*/ 2914015 w 2990850"/>
              <a:gd name="connsiteY121" fmla="*/ 1543050 h 4025900"/>
              <a:gd name="connisteX122" fmla="*/ 2914015 w 2990850"/>
              <a:gd name="connsiteY122" fmla="*/ 1466215 h 4025900"/>
              <a:gd name="connisteX123" fmla="*/ 2904490 w 2990850"/>
              <a:gd name="connsiteY123" fmla="*/ 1399540 h 4025900"/>
              <a:gd name="connisteX124" fmla="*/ 2904490 w 2990850"/>
              <a:gd name="connsiteY124" fmla="*/ 1322705 h 4025900"/>
              <a:gd name="connisteX125" fmla="*/ 2894965 w 2990850"/>
              <a:gd name="connsiteY125" fmla="*/ 1226820 h 4025900"/>
              <a:gd name="connisteX126" fmla="*/ 2885440 w 2990850"/>
              <a:gd name="connsiteY126" fmla="*/ 1121410 h 4025900"/>
              <a:gd name="connisteX127" fmla="*/ 2875280 w 2990850"/>
              <a:gd name="connsiteY127" fmla="*/ 1025525 h 4025900"/>
              <a:gd name="connisteX128" fmla="*/ 2875280 w 2990850"/>
              <a:gd name="connsiteY128" fmla="*/ 958215 h 4025900"/>
              <a:gd name="connisteX129" fmla="*/ 2875280 w 2990850"/>
              <a:gd name="connsiteY129" fmla="*/ 882015 h 4025900"/>
              <a:gd name="connisteX130" fmla="*/ 2865755 w 2990850"/>
              <a:gd name="connsiteY130" fmla="*/ 805180 h 4025900"/>
              <a:gd name="connisteX131" fmla="*/ 2856230 w 2990850"/>
              <a:gd name="connsiteY131" fmla="*/ 728345 h 4025900"/>
              <a:gd name="connisteX132" fmla="*/ 2846705 w 2990850"/>
              <a:gd name="connsiteY132" fmla="*/ 661035 h 4025900"/>
              <a:gd name="connisteX133" fmla="*/ 2846705 w 2990850"/>
              <a:gd name="connsiteY133" fmla="*/ 594360 h 4025900"/>
              <a:gd name="connisteX134" fmla="*/ 2837180 w 2990850"/>
              <a:gd name="connsiteY134" fmla="*/ 527050 h 4025900"/>
              <a:gd name="connisteX135" fmla="*/ 2837180 w 2990850"/>
              <a:gd name="connsiteY135" fmla="*/ 459740 h 4025900"/>
              <a:gd name="connisteX136" fmla="*/ 2827655 w 2990850"/>
              <a:gd name="connsiteY136" fmla="*/ 393065 h 4025900"/>
              <a:gd name="connisteX137" fmla="*/ 2827655 w 2990850"/>
              <a:gd name="connsiteY137" fmla="*/ 325755 h 4025900"/>
              <a:gd name="connisteX138" fmla="*/ 2818130 w 2990850"/>
              <a:gd name="connsiteY138" fmla="*/ 258445 h 4025900"/>
              <a:gd name="connisteX139" fmla="*/ 2808605 w 2990850"/>
              <a:gd name="connsiteY139" fmla="*/ 191770 h 4025900"/>
              <a:gd name="connisteX140" fmla="*/ 2799080 w 2990850"/>
              <a:gd name="connsiteY140" fmla="*/ 124460 h 4025900"/>
              <a:gd name="connisteX141" fmla="*/ 2789555 w 2990850"/>
              <a:gd name="connsiteY141" fmla="*/ 57150 h 4025900"/>
              <a:gd name="connisteX142" fmla="*/ 2722245 w 2990850"/>
              <a:gd name="connsiteY142" fmla="*/ 19050 h 4025900"/>
              <a:gd name="connisteX143" fmla="*/ 2654935 w 2990850"/>
              <a:gd name="connsiteY143" fmla="*/ 19050 h 4025900"/>
              <a:gd name="connisteX144" fmla="*/ 2588260 w 2990850"/>
              <a:gd name="connsiteY144" fmla="*/ 19050 h 4025900"/>
              <a:gd name="connisteX145" fmla="*/ 2520950 w 2990850"/>
              <a:gd name="connsiteY145" fmla="*/ 19050 h 4025900"/>
              <a:gd name="connisteX146" fmla="*/ 2453640 w 2990850"/>
              <a:gd name="connsiteY146" fmla="*/ 19050 h 4025900"/>
              <a:gd name="connisteX147" fmla="*/ 2386965 w 2990850"/>
              <a:gd name="connsiteY147" fmla="*/ 19050 h 4025900"/>
              <a:gd name="connisteX148" fmla="*/ 2319655 w 2990850"/>
              <a:gd name="connsiteY148" fmla="*/ 19050 h 4025900"/>
              <a:gd name="connisteX149" fmla="*/ 2252345 w 2990850"/>
              <a:gd name="connsiteY149" fmla="*/ 19050 h 4025900"/>
              <a:gd name="connisteX150" fmla="*/ 2165985 w 2990850"/>
              <a:gd name="connsiteY150" fmla="*/ 19050 h 4025900"/>
              <a:gd name="connisteX151" fmla="*/ 2089785 w 2990850"/>
              <a:gd name="connsiteY151" fmla="*/ 19050 h 4025900"/>
              <a:gd name="connisteX152" fmla="*/ 2012950 w 2990850"/>
              <a:gd name="connsiteY152" fmla="*/ 19050 h 4025900"/>
              <a:gd name="connisteX153" fmla="*/ 1945640 w 2990850"/>
              <a:gd name="connsiteY153" fmla="*/ 9525 h 4025900"/>
              <a:gd name="connisteX154" fmla="*/ 1878965 w 2990850"/>
              <a:gd name="connsiteY154" fmla="*/ 9525 h 4025900"/>
              <a:gd name="connisteX155" fmla="*/ 1811655 w 2990850"/>
              <a:gd name="connsiteY155" fmla="*/ 9525 h 4025900"/>
              <a:gd name="connisteX156" fmla="*/ 1734820 w 2990850"/>
              <a:gd name="connsiteY156" fmla="*/ 9525 h 4025900"/>
              <a:gd name="connisteX157" fmla="*/ 1668145 w 2990850"/>
              <a:gd name="connsiteY157" fmla="*/ 9525 h 4025900"/>
              <a:gd name="connisteX158" fmla="*/ 1581785 w 2990850"/>
              <a:gd name="connsiteY158" fmla="*/ 9525 h 4025900"/>
              <a:gd name="connisteX159" fmla="*/ 1504950 w 2990850"/>
              <a:gd name="connsiteY159" fmla="*/ 9525 h 4025900"/>
              <a:gd name="connisteX160" fmla="*/ 1418590 w 2990850"/>
              <a:gd name="connsiteY160" fmla="*/ 9525 h 4025900"/>
              <a:gd name="connisteX161" fmla="*/ 1341755 w 2990850"/>
              <a:gd name="connsiteY161" fmla="*/ 0 h 4025900"/>
              <a:gd name="connisteX162" fmla="*/ 1275080 w 2990850"/>
              <a:gd name="connsiteY162" fmla="*/ 0 h 4025900"/>
              <a:gd name="connisteX163" fmla="*/ 1207770 w 2990850"/>
              <a:gd name="connsiteY163" fmla="*/ 0 h 4025900"/>
              <a:gd name="connisteX164" fmla="*/ 1121410 w 2990850"/>
              <a:gd name="connsiteY164" fmla="*/ 19050 h 4025900"/>
              <a:gd name="connisteX165" fmla="*/ 1025525 w 2990850"/>
              <a:gd name="connsiteY165" fmla="*/ 28575 h 4025900"/>
              <a:gd name="connisteX166" fmla="*/ 948690 w 2990850"/>
              <a:gd name="connsiteY166" fmla="*/ 38100 h 4025900"/>
              <a:gd name="connisteX167" fmla="*/ 872490 w 2990850"/>
              <a:gd name="connsiteY167" fmla="*/ 47625 h 4025900"/>
              <a:gd name="connisteX168" fmla="*/ 795655 w 2990850"/>
              <a:gd name="connsiteY168" fmla="*/ 47625 h 4025900"/>
              <a:gd name="connisteX169" fmla="*/ 709295 w 2990850"/>
              <a:gd name="connsiteY169" fmla="*/ 47625 h 4025900"/>
              <a:gd name="connisteX170" fmla="*/ 632460 w 2990850"/>
              <a:gd name="connsiteY170" fmla="*/ 47625 h 4025900"/>
              <a:gd name="connisteX171" fmla="*/ 546735 w 2990850"/>
              <a:gd name="connsiteY171" fmla="*/ 47625 h 4025900"/>
              <a:gd name="connisteX172" fmla="*/ 479425 w 2990850"/>
              <a:gd name="connsiteY172" fmla="*/ 57150 h 4025900"/>
              <a:gd name="connisteX173" fmla="*/ 412115 w 2990850"/>
              <a:gd name="connsiteY173" fmla="*/ 67310 h 4025900"/>
              <a:gd name="connisteX174" fmla="*/ 335280 w 2990850"/>
              <a:gd name="connsiteY174" fmla="*/ 76835 h 4025900"/>
              <a:gd name="connisteX175" fmla="*/ 268605 w 2990850"/>
              <a:gd name="connsiteY175" fmla="*/ 76835 h 4025900"/>
              <a:gd name="connisteX176" fmla="*/ 201295 w 2990850"/>
              <a:gd name="connsiteY176" fmla="*/ 86360 h 4025900"/>
              <a:gd name="connisteX177" fmla="*/ 133985 w 2990850"/>
              <a:gd name="connsiteY177" fmla="*/ 86360 h 4025900"/>
              <a:gd name="connisteX178" fmla="*/ 67310 w 2990850"/>
              <a:gd name="connsiteY178" fmla="*/ 86360 h 4025900"/>
              <a:gd name="connisteX179" fmla="*/ 38735 w 2990850"/>
              <a:gd name="connsiteY179" fmla="*/ 153035 h 4025900"/>
              <a:gd name="connisteX180" fmla="*/ 48260 w 2990850"/>
              <a:gd name="connsiteY180" fmla="*/ 220345 h 4025900"/>
              <a:gd name="connisteX181" fmla="*/ 38735 w 2990850"/>
              <a:gd name="connsiteY181" fmla="*/ 248920 h 40259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 ang="0">
                <a:pos x="connisteX176" y="connsiteY176"/>
              </a:cxn>
              <a:cxn ang="0">
                <a:pos x="connisteX177" y="connsiteY177"/>
              </a:cxn>
              <a:cxn ang="0">
                <a:pos x="connisteX178" y="connsiteY178"/>
              </a:cxn>
              <a:cxn ang="0">
                <a:pos x="connisteX179" y="connsiteY179"/>
              </a:cxn>
              <a:cxn ang="0">
                <a:pos x="connisteX180" y="connsiteY180"/>
              </a:cxn>
              <a:cxn ang="0">
                <a:pos x="connisteX181" y="connsiteY181"/>
              </a:cxn>
            </a:cxnLst>
            <a:rect l="l" t="t" r="r" b="b"/>
            <a:pathLst>
              <a:path w="2990850" h="4025900">
                <a:moveTo>
                  <a:pt x="38735" y="248920"/>
                </a:moveTo>
                <a:lnTo>
                  <a:pt x="28575" y="316230"/>
                </a:lnTo>
                <a:lnTo>
                  <a:pt x="19050" y="402590"/>
                </a:lnTo>
                <a:lnTo>
                  <a:pt x="19050" y="479425"/>
                </a:lnTo>
                <a:lnTo>
                  <a:pt x="9525" y="575310"/>
                </a:lnTo>
                <a:lnTo>
                  <a:pt x="0" y="651510"/>
                </a:lnTo>
                <a:lnTo>
                  <a:pt x="0" y="737870"/>
                </a:lnTo>
                <a:lnTo>
                  <a:pt x="0" y="805180"/>
                </a:lnTo>
                <a:lnTo>
                  <a:pt x="0" y="882015"/>
                </a:lnTo>
                <a:lnTo>
                  <a:pt x="0" y="977900"/>
                </a:lnTo>
                <a:lnTo>
                  <a:pt x="0" y="1054100"/>
                </a:lnTo>
                <a:lnTo>
                  <a:pt x="0" y="1140460"/>
                </a:lnTo>
                <a:lnTo>
                  <a:pt x="0" y="1226820"/>
                </a:lnTo>
                <a:lnTo>
                  <a:pt x="0" y="1313180"/>
                </a:lnTo>
                <a:lnTo>
                  <a:pt x="0" y="1390015"/>
                </a:lnTo>
                <a:lnTo>
                  <a:pt x="9525" y="1466215"/>
                </a:lnTo>
                <a:lnTo>
                  <a:pt x="19050" y="1552575"/>
                </a:lnTo>
                <a:lnTo>
                  <a:pt x="28575" y="1629410"/>
                </a:lnTo>
                <a:lnTo>
                  <a:pt x="28575" y="1706245"/>
                </a:lnTo>
                <a:lnTo>
                  <a:pt x="28575" y="1792605"/>
                </a:lnTo>
                <a:lnTo>
                  <a:pt x="28575" y="1868805"/>
                </a:lnTo>
                <a:lnTo>
                  <a:pt x="28575" y="1936115"/>
                </a:lnTo>
                <a:lnTo>
                  <a:pt x="38735" y="2003425"/>
                </a:lnTo>
                <a:lnTo>
                  <a:pt x="48260" y="2070100"/>
                </a:lnTo>
                <a:lnTo>
                  <a:pt x="48260" y="2146935"/>
                </a:lnTo>
                <a:lnTo>
                  <a:pt x="57785" y="2214245"/>
                </a:lnTo>
                <a:lnTo>
                  <a:pt x="57785" y="2280920"/>
                </a:lnTo>
                <a:lnTo>
                  <a:pt x="57785" y="2357755"/>
                </a:lnTo>
                <a:lnTo>
                  <a:pt x="57785" y="2434590"/>
                </a:lnTo>
                <a:lnTo>
                  <a:pt x="57785" y="2520950"/>
                </a:lnTo>
                <a:lnTo>
                  <a:pt x="57785" y="2587625"/>
                </a:lnTo>
                <a:lnTo>
                  <a:pt x="57785" y="2654935"/>
                </a:lnTo>
                <a:lnTo>
                  <a:pt x="57785" y="2722245"/>
                </a:lnTo>
                <a:lnTo>
                  <a:pt x="57785" y="2788920"/>
                </a:lnTo>
                <a:lnTo>
                  <a:pt x="67310" y="2856230"/>
                </a:lnTo>
                <a:lnTo>
                  <a:pt x="67310" y="2923540"/>
                </a:lnTo>
                <a:lnTo>
                  <a:pt x="67310" y="2999740"/>
                </a:lnTo>
                <a:lnTo>
                  <a:pt x="67310" y="3067050"/>
                </a:lnTo>
                <a:lnTo>
                  <a:pt x="76835" y="3134360"/>
                </a:lnTo>
                <a:lnTo>
                  <a:pt x="76835" y="3201035"/>
                </a:lnTo>
                <a:lnTo>
                  <a:pt x="76835" y="3268345"/>
                </a:lnTo>
                <a:lnTo>
                  <a:pt x="76835" y="3335655"/>
                </a:lnTo>
                <a:lnTo>
                  <a:pt x="76835" y="3402330"/>
                </a:lnTo>
                <a:lnTo>
                  <a:pt x="76835" y="3469640"/>
                </a:lnTo>
                <a:lnTo>
                  <a:pt x="86360" y="3536950"/>
                </a:lnTo>
                <a:lnTo>
                  <a:pt x="95885" y="3603625"/>
                </a:lnTo>
                <a:lnTo>
                  <a:pt x="95885" y="3680460"/>
                </a:lnTo>
                <a:lnTo>
                  <a:pt x="95885" y="3747770"/>
                </a:lnTo>
                <a:lnTo>
                  <a:pt x="105410" y="3814445"/>
                </a:lnTo>
                <a:lnTo>
                  <a:pt x="114935" y="3881755"/>
                </a:lnTo>
                <a:lnTo>
                  <a:pt x="114935" y="3949065"/>
                </a:lnTo>
                <a:lnTo>
                  <a:pt x="124460" y="4015740"/>
                </a:lnTo>
                <a:lnTo>
                  <a:pt x="220345" y="4025900"/>
                </a:lnTo>
                <a:lnTo>
                  <a:pt x="297180" y="4015740"/>
                </a:lnTo>
                <a:lnTo>
                  <a:pt x="393065" y="3996690"/>
                </a:lnTo>
                <a:lnTo>
                  <a:pt x="479425" y="3987165"/>
                </a:lnTo>
                <a:lnTo>
                  <a:pt x="603885" y="3977640"/>
                </a:lnTo>
                <a:lnTo>
                  <a:pt x="671195" y="3977640"/>
                </a:lnTo>
                <a:lnTo>
                  <a:pt x="757555" y="3977640"/>
                </a:lnTo>
                <a:lnTo>
                  <a:pt x="824230" y="3977640"/>
                </a:lnTo>
                <a:lnTo>
                  <a:pt x="891540" y="3977640"/>
                </a:lnTo>
                <a:lnTo>
                  <a:pt x="958850" y="3977640"/>
                </a:lnTo>
                <a:lnTo>
                  <a:pt x="1035050" y="3977640"/>
                </a:lnTo>
                <a:lnTo>
                  <a:pt x="1121410" y="3977640"/>
                </a:lnTo>
                <a:lnTo>
                  <a:pt x="1188720" y="3977640"/>
                </a:lnTo>
                <a:lnTo>
                  <a:pt x="1284605" y="3958590"/>
                </a:lnTo>
                <a:lnTo>
                  <a:pt x="1370965" y="3949065"/>
                </a:lnTo>
                <a:lnTo>
                  <a:pt x="1437640" y="3939540"/>
                </a:lnTo>
                <a:lnTo>
                  <a:pt x="1504950" y="3939540"/>
                </a:lnTo>
                <a:lnTo>
                  <a:pt x="1581785" y="3939540"/>
                </a:lnTo>
                <a:lnTo>
                  <a:pt x="1648460" y="3939540"/>
                </a:lnTo>
                <a:lnTo>
                  <a:pt x="1734820" y="3939540"/>
                </a:lnTo>
                <a:lnTo>
                  <a:pt x="1802130" y="3949065"/>
                </a:lnTo>
                <a:lnTo>
                  <a:pt x="1869440" y="3958590"/>
                </a:lnTo>
                <a:lnTo>
                  <a:pt x="1936115" y="3958590"/>
                </a:lnTo>
                <a:lnTo>
                  <a:pt x="2003425" y="3968115"/>
                </a:lnTo>
                <a:lnTo>
                  <a:pt x="2080260" y="3977640"/>
                </a:lnTo>
                <a:lnTo>
                  <a:pt x="2146935" y="3987165"/>
                </a:lnTo>
                <a:lnTo>
                  <a:pt x="2214245" y="3987165"/>
                </a:lnTo>
                <a:lnTo>
                  <a:pt x="2281555" y="3987165"/>
                </a:lnTo>
                <a:lnTo>
                  <a:pt x="2348230" y="3987165"/>
                </a:lnTo>
                <a:lnTo>
                  <a:pt x="2415540" y="3987165"/>
                </a:lnTo>
                <a:lnTo>
                  <a:pt x="2492375" y="3987165"/>
                </a:lnTo>
                <a:lnTo>
                  <a:pt x="2559050" y="3987165"/>
                </a:lnTo>
                <a:lnTo>
                  <a:pt x="2626360" y="3987165"/>
                </a:lnTo>
                <a:lnTo>
                  <a:pt x="2693670" y="3987165"/>
                </a:lnTo>
                <a:lnTo>
                  <a:pt x="2760345" y="3987165"/>
                </a:lnTo>
                <a:lnTo>
                  <a:pt x="2827655" y="3930015"/>
                </a:lnTo>
                <a:lnTo>
                  <a:pt x="2894965" y="3891280"/>
                </a:lnTo>
                <a:lnTo>
                  <a:pt x="2933065" y="3824605"/>
                </a:lnTo>
                <a:lnTo>
                  <a:pt x="2933065" y="3757295"/>
                </a:lnTo>
                <a:lnTo>
                  <a:pt x="2933065" y="3689985"/>
                </a:lnTo>
                <a:lnTo>
                  <a:pt x="2933065" y="3623310"/>
                </a:lnTo>
                <a:lnTo>
                  <a:pt x="2942590" y="3556000"/>
                </a:lnTo>
                <a:lnTo>
                  <a:pt x="2952115" y="3479165"/>
                </a:lnTo>
                <a:lnTo>
                  <a:pt x="2971165" y="3392805"/>
                </a:lnTo>
                <a:lnTo>
                  <a:pt x="2971165" y="3326130"/>
                </a:lnTo>
                <a:lnTo>
                  <a:pt x="2980690" y="3258820"/>
                </a:lnTo>
                <a:lnTo>
                  <a:pt x="2990850" y="3191510"/>
                </a:lnTo>
                <a:lnTo>
                  <a:pt x="2990850" y="3124835"/>
                </a:lnTo>
                <a:lnTo>
                  <a:pt x="2990850" y="3048000"/>
                </a:lnTo>
                <a:lnTo>
                  <a:pt x="2990850" y="2961640"/>
                </a:lnTo>
                <a:lnTo>
                  <a:pt x="2990850" y="2894330"/>
                </a:lnTo>
                <a:lnTo>
                  <a:pt x="2990850" y="2827655"/>
                </a:lnTo>
                <a:lnTo>
                  <a:pt x="2980690" y="2760345"/>
                </a:lnTo>
                <a:lnTo>
                  <a:pt x="2971165" y="2693035"/>
                </a:lnTo>
                <a:lnTo>
                  <a:pt x="2961640" y="2626360"/>
                </a:lnTo>
                <a:lnTo>
                  <a:pt x="2952115" y="2540000"/>
                </a:lnTo>
                <a:lnTo>
                  <a:pt x="2952115" y="2472690"/>
                </a:lnTo>
                <a:lnTo>
                  <a:pt x="2952115" y="2395855"/>
                </a:lnTo>
                <a:lnTo>
                  <a:pt x="2952115" y="2319655"/>
                </a:lnTo>
                <a:lnTo>
                  <a:pt x="2952115" y="2252345"/>
                </a:lnTo>
                <a:lnTo>
                  <a:pt x="2952115" y="2175510"/>
                </a:lnTo>
                <a:lnTo>
                  <a:pt x="2952115" y="2108835"/>
                </a:lnTo>
                <a:lnTo>
                  <a:pt x="2952115" y="2041525"/>
                </a:lnTo>
                <a:lnTo>
                  <a:pt x="2952115" y="1964690"/>
                </a:lnTo>
                <a:lnTo>
                  <a:pt x="2952115" y="1898015"/>
                </a:lnTo>
                <a:lnTo>
                  <a:pt x="2952115" y="1821180"/>
                </a:lnTo>
                <a:lnTo>
                  <a:pt x="2942590" y="1744345"/>
                </a:lnTo>
                <a:lnTo>
                  <a:pt x="2933065" y="1677035"/>
                </a:lnTo>
                <a:lnTo>
                  <a:pt x="2933065" y="1610360"/>
                </a:lnTo>
                <a:lnTo>
                  <a:pt x="2914015" y="1543050"/>
                </a:lnTo>
                <a:lnTo>
                  <a:pt x="2914015" y="1466215"/>
                </a:lnTo>
                <a:lnTo>
                  <a:pt x="2904490" y="1399540"/>
                </a:lnTo>
                <a:lnTo>
                  <a:pt x="2904490" y="1322705"/>
                </a:lnTo>
                <a:lnTo>
                  <a:pt x="2894965" y="1226820"/>
                </a:lnTo>
                <a:lnTo>
                  <a:pt x="2885440" y="1121410"/>
                </a:lnTo>
                <a:lnTo>
                  <a:pt x="2875280" y="1025525"/>
                </a:lnTo>
                <a:lnTo>
                  <a:pt x="2875280" y="958215"/>
                </a:lnTo>
                <a:lnTo>
                  <a:pt x="2875280" y="882015"/>
                </a:lnTo>
                <a:lnTo>
                  <a:pt x="2865755" y="805180"/>
                </a:lnTo>
                <a:lnTo>
                  <a:pt x="2856230" y="728345"/>
                </a:lnTo>
                <a:lnTo>
                  <a:pt x="2846705" y="661035"/>
                </a:lnTo>
                <a:lnTo>
                  <a:pt x="2846705" y="594360"/>
                </a:lnTo>
                <a:lnTo>
                  <a:pt x="2837180" y="527050"/>
                </a:lnTo>
                <a:lnTo>
                  <a:pt x="2837180" y="459740"/>
                </a:lnTo>
                <a:lnTo>
                  <a:pt x="2827655" y="393065"/>
                </a:lnTo>
                <a:lnTo>
                  <a:pt x="2827655" y="325755"/>
                </a:lnTo>
                <a:lnTo>
                  <a:pt x="2818130" y="258445"/>
                </a:lnTo>
                <a:lnTo>
                  <a:pt x="2808605" y="191770"/>
                </a:lnTo>
                <a:lnTo>
                  <a:pt x="2799080" y="124460"/>
                </a:lnTo>
                <a:lnTo>
                  <a:pt x="2789555" y="57150"/>
                </a:lnTo>
                <a:lnTo>
                  <a:pt x="2722245" y="19050"/>
                </a:lnTo>
                <a:lnTo>
                  <a:pt x="2654935" y="19050"/>
                </a:lnTo>
                <a:lnTo>
                  <a:pt x="2588260" y="19050"/>
                </a:lnTo>
                <a:lnTo>
                  <a:pt x="2520950" y="19050"/>
                </a:lnTo>
                <a:lnTo>
                  <a:pt x="2453640" y="19050"/>
                </a:lnTo>
                <a:lnTo>
                  <a:pt x="2386965" y="19050"/>
                </a:lnTo>
                <a:lnTo>
                  <a:pt x="2319655" y="19050"/>
                </a:lnTo>
                <a:lnTo>
                  <a:pt x="2252345" y="19050"/>
                </a:lnTo>
                <a:lnTo>
                  <a:pt x="2165985" y="19050"/>
                </a:lnTo>
                <a:lnTo>
                  <a:pt x="2089785" y="19050"/>
                </a:lnTo>
                <a:lnTo>
                  <a:pt x="2012950" y="19050"/>
                </a:lnTo>
                <a:lnTo>
                  <a:pt x="1945640" y="9525"/>
                </a:lnTo>
                <a:lnTo>
                  <a:pt x="1878965" y="9525"/>
                </a:lnTo>
                <a:lnTo>
                  <a:pt x="1811655" y="9525"/>
                </a:lnTo>
                <a:lnTo>
                  <a:pt x="1734820" y="9525"/>
                </a:lnTo>
                <a:lnTo>
                  <a:pt x="1668145" y="9525"/>
                </a:lnTo>
                <a:lnTo>
                  <a:pt x="1581785" y="9525"/>
                </a:lnTo>
                <a:lnTo>
                  <a:pt x="1504950" y="9525"/>
                </a:lnTo>
                <a:lnTo>
                  <a:pt x="1418590" y="9525"/>
                </a:lnTo>
                <a:lnTo>
                  <a:pt x="1341755" y="0"/>
                </a:lnTo>
                <a:lnTo>
                  <a:pt x="1275080" y="0"/>
                </a:lnTo>
                <a:lnTo>
                  <a:pt x="1207770" y="0"/>
                </a:lnTo>
                <a:lnTo>
                  <a:pt x="1121410" y="19050"/>
                </a:lnTo>
                <a:lnTo>
                  <a:pt x="1025525" y="28575"/>
                </a:lnTo>
                <a:lnTo>
                  <a:pt x="948690" y="38100"/>
                </a:lnTo>
                <a:lnTo>
                  <a:pt x="872490" y="47625"/>
                </a:lnTo>
                <a:lnTo>
                  <a:pt x="795655" y="47625"/>
                </a:lnTo>
                <a:lnTo>
                  <a:pt x="709295" y="47625"/>
                </a:lnTo>
                <a:lnTo>
                  <a:pt x="632460" y="47625"/>
                </a:lnTo>
                <a:lnTo>
                  <a:pt x="546735" y="47625"/>
                </a:lnTo>
                <a:lnTo>
                  <a:pt x="479425" y="57150"/>
                </a:lnTo>
                <a:lnTo>
                  <a:pt x="412115" y="67310"/>
                </a:lnTo>
                <a:lnTo>
                  <a:pt x="335280" y="76835"/>
                </a:lnTo>
                <a:lnTo>
                  <a:pt x="268605" y="76835"/>
                </a:lnTo>
                <a:lnTo>
                  <a:pt x="201295" y="86360"/>
                </a:lnTo>
                <a:lnTo>
                  <a:pt x="133985" y="86360"/>
                </a:lnTo>
                <a:lnTo>
                  <a:pt x="67310" y="86360"/>
                </a:lnTo>
                <a:lnTo>
                  <a:pt x="38735" y="153035"/>
                </a:lnTo>
                <a:lnTo>
                  <a:pt x="48260" y="220345"/>
                </a:lnTo>
                <a:lnTo>
                  <a:pt x="38735" y="248920"/>
                </a:lnTo>
                <a:close/>
              </a:path>
            </a:pathLst>
          </a:custGeom>
          <a:solidFill>
            <a:schemeClr val="bg1"/>
          </a:solidFill>
          <a:ln w="19050">
            <a:solidFill>
              <a:srgbClr val="633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4972685" y="2713990"/>
            <a:ext cx="2091690" cy="2017395"/>
          </a:xfrm>
          <a:prstGeom prst="ellipse">
            <a:avLst/>
          </a:prstGeom>
          <a:solidFill>
            <a:srgbClr val="FE7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6" name="图片 15" descr="7e9f2ccdaa97bd18ceb879c3d9a4ca4f"/>
          <p:cNvPicPr>
            <a:picLocks noChangeAspect="1"/>
          </p:cNvPicPr>
          <p:nvPr/>
        </p:nvPicPr>
        <p:blipFill>
          <a:blip r:embed="rId3"/>
          <a:stretch>
            <a:fillRect/>
          </a:stretch>
        </p:blipFill>
        <p:spPr>
          <a:xfrm>
            <a:off x="1212215" y="2061845"/>
            <a:ext cx="1884045" cy="1268095"/>
          </a:xfrm>
          <a:prstGeom prst="rect">
            <a:avLst/>
          </a:prstGeom>
        </p:spPr>
      </p:pic>
      <p:sp>
        <p:nvSpPr>
          <p:cNvPr id="17" name="文本框 16"/>
          <p:cNvSpPr txBox="1"/>
          <p:nvPr/>
        </p:nvSpPr>
        <p:spPr>
          <a:xfrm>
            <a:off x="1280795" y="3552825"/>
            <a:ext cx="3691890" cy="2306955"/>
          </a:xfrm>
          <a:prstGeom prst="rect">
            <a:avLst/>
          </a:prstGeom>
          <a:noFill/>
        </p:spPr>
        <p:txBody>
          <a:bodyPr wrap="square" rtlCol="0">
            <a:spAutoFit/>
          </a:bodyPr>
          <a:p>
            <a:pPr algn="l"/>
            <a:r>
              <a:rPr lang="zh-CN" altLang="en-US" sz="2400">
                <a:solidFill>
                  <a:srgbClr val="FE7A5B"/>
                </a:solidFill>
                <a:latin typeface="华康少女文字W5(P)" panose="040F0500000000000000" charset="-122"/>
                <a:ea typeface="华康少女文字W5(P)" panose="040F0500000000000000" charset="-122"/>
              </a:rPr>
              <a:t>数学思维灵活性的突出表现是善于发现新的因素，在思维受阻时能及时改变原定策略，及时修正思考路线，探索出解决问题的有效</a:t>
            </a:r>
            <a:r>
              <a:rPr lang="zh-CN" altLang="en-US" sz="2400">
                <a:solidFill>
                  <a:srgbClr val="FE7A5B"/>
                </a:solidFill>
                <a:latin typeface="华康少女文字W5(P)" panose="040F0500000000000000" charset="-122"/>
                <a:ea typeface="华康少女文字W5(P)" panose="040F0500000000000000" charset="-122"/>
              </a:rPr>
              <a:t>途径。</a:t>
            </a:r>
            <a:endParaRPr lang="zh-CN" altLang="en-US" sz="2400">
              <a:solidFill>
                <a:srgbClr val="FE7A5B"/>
              </a:solidFill>
              <a:latin typeface="华康少女文字W5(P)" panose="040F0500000000000000" charset="-122"/>
              <a:ea typeface="华康少女文字W5(P)" panose="040F0500000000000000" charset="-122"/>
            </a:endParaRPr>
          </a:p>
        </p:txBody>
      </p:sp>
      <p:sp>
        <p:nvSpPr>
          <p:cNvPr id="19" name="文本框 18"/>
          <p:cNvSpPr txBox="1"/>
          <p:nvPr/>
        </p:nvSpPr>
        <p:spPr>
          <a:xfrm>
            <a:off x="7285990" y="3552825"/>
            <a:ext cx="3558540" cy="1198880"/>
          </a:xfrm>
          <a:prstGeom prst="rect">
            <a:avLst/>
          </a:prstGeom>
          <a:noFill/>
        </p:spPr>
        <p:txBody>
          <a:bodyPr wrap="square" rtlCol="0">
            <a:spAutoFit/>
          </a:bodyPr>
          <a:p>
            <a:pPr algn="l"/>
            <a:r>
              <a:rPr lang="zh-CN" altLang="en-US" sz="2400">
                <a:solidFill>
                  <a:srgbClr val="FE7A5B"/>
                </a:solidFill>
                <a:latin typeface="华康少女文字W5(P)" panose="040F0500000000000000" charset="-122"/>
                <a:ea typeface="华康少女文字W5(P)" panose="040F0500000000000000" charset="-122"/>
              </a:rPr>
              <a:t>思维的灵活性是指善于从不同角度和不同方面进行分析</a:t>
            </a:r>
            <a:r>
              <a:rPr lang="zh-CN" altLang="en-US" sz="2400">
                <a:solidFill>
                  <a:srgbClr val="FE7A5B"/>
                </a:solidFill>
                <a:latin typeface="华康少女文字W5(P)" panose="040F0500000000000000" charset="-122"/>
                <a:ea typeface="华康少女文字W5(P)" panose="040F0500000000000000" charset="-122"/>
              </a:rPr>
              <a:t>思考。</a:t>
            </a:r>
            <a:endParaRPr lang="zh-CN" altLang="en-US" sz="2400">
              <a:solidFill>
                <a:srgbClr val="FE7A5B"/>
              </a:solidFill>
              <a:latin typeface="华康少女文字W5(P)" panose="040F0500000000000000" charset="-122"/>
              <a:ea typeface="华康少女文字W5(P)" panose="040F0500000000000000" charset="-122"/>
            </a:endParaRPr>
          </a:p>
        </p:txBody>
      </p:sp>
      <p:pic>
        <p:nvPicPr>
          <p:cNvPr id="23" name="图片 22" descr="799671f03a91c848db477f36204eb30f"/>
          <p:cNvPicPr>
            <a:picLocks noChangeAspect="1"/>
          </p:cNvPicPr>
          <p:nvPr/>
        </p:nvPicPr>
        <p:blipFill>
          <a:blip r:embed="rId4"/>
          <a:stretch>
            <a:fillRect/>
          </a:stretch>
        </p:blipFill>
        <p:spPr>
          <a:xfrm>
            <a:off x="9127490" y="2117090"/>
            <a:ext cx="1717040" cy="1290955"/>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32"/>
          <p:cNvSpPr/>
          <p:nvPr/>
        </p:nvSpPr>
        <p:spPr>
          <a:xfrm>
            <a:off x="-348344" y="4420345"/>
            <a:ext cx="12540343" cy="2463520"/>
          </a:xfrm>
          <a:custGeom>
            <a:avLst/>
            <a:gdLst>
              <a:gd name="connsiteX0" fmla="*/ 0 w 12192000"/>
              <a:gd name="connsiteY0" fmla="*/ 0 h 2514600"/>
              <a:gd name="connsiteX1" fmla="*/ 12192000 w 12192000"/>
              <a:gd name="connsiteY1" fmla="*/ 0 h 2514600"/>
              <a:gd name="connsiteX2" fmla="*/ 12192000 w 12192000"/>
              <a:gd name="connsiteY2" fmla="*/ 2514600 h 2514600"/>
              <a:gd name="connsiteX3" fmla="*/ 0 w 12192000"/>
              <a:gd name="connsiteY3" fmla="*/ 2514600 h 2514600"/>
              <a:gd name="connsiteX4" fmla="*/ 0 w 12192000"/>
              <a:gd name="connsiteY4" fmla="*/ 0 h 2514600"/>
              <a:gd name="connsiteX0-1" fmla="*/ 0 w 12540343"/>
              <a:gd name="connsiteY0-2" fmla="*/ 1894115 h 2514600"/>
              <a:gd name="connsiteX1-3" fmla="*/ 12540343 w 12540343"/>
              <a:gd name="connsiteY1-4" fmla="*/ 0 h 2514600"/>
              <a:gd name="connsiteX2-5" fmla="*/ 12540343 w 12540343"/>
              <a:gd name="connsiteY2-6" fmla="*/ 2514600 h 2514600"/>
              <a:gd name="connsiteX3-7" fmla="*/ 348343 w 12540343"/>
              <a:gd name="connsiteY3-8" fmla="*/ 2514600 h 2514600"/>
              <a:gd name="connsiteX4-9" fmla="*/ 0 w 12540343"/>
              <a:gd name="connsiteY4-10" fmla="*/ 1894115 h 2514600"/>
              <a:gd name="connsiteX0-11" fmla="*/ 0 w 12540343"/>
              <a:gd name="connsiteY0-12" fmla="*/ 1894115 h 2514600"/>
              <a:gd name="connsiteX1-13" fmla="*/ 12540343 w 12540343"/>
              <a:gd name="connsiteY1-14" fmla="*/ 0 h 2514600"/>
              <a:gd name="connsiteX2-15" fmla="*/ 12540343 w 12540343"/>
              <a:gd name="connsiteY2-16" fmla="*/ 2514600 h 2514600"/>
              <a:gd name="connsiteX3-17" fmla="*/ 348343 w 12540343"/>
              <a:gd name="connsiteY3-18" fmla="*/ 2514600 h 2514600"/>
              <a:gd name="connsiteX4-19" fmla="*/ 0 w 12540343"/>
              <a:gd name="connsiteY4-20" fmla="*/ 1894115 h 2514600"/>
              <a:gd name="connsiteX0-21" fmla="*/ 0 w 12540343"/>
              <a:gd name="connsiteY0-22" fmla="*/ 1894115 h 2514600"/>
              <a:gd name="connsiteX1-23" fmla="*/ 12540343 w 12540343"/>
              <a:gd name="connsiteY1-24" fmla="*/ 0 h 2514600"/>
              <a:gd name="connsiteX2-25" fmla="*/ 12540343 w 12540343"/>
              <a:gd name="connsiteY2-26" fmla="*/ 2514600 h 2514600"/>
              <a:gd name="connsiteX3-27" fmla="*/ 348343 w 12540343"/>
              <a:gd name="connsiteY3-28" fmla="*/ 2514600 h 2514600"/>
              <a:gd name="connsiteX4-29" fmla="*/ 0 w 12540343"/>
              <a:gd name="connsiteY4-30" fmla="*/ 1894115 h 2514600"/>
              <a:gd name="connsiteX0-31" fmla="*/ 0 w 12540343"/>
              <a:gd name="connsiteY0-32" fmla="*/ 1894115 h 2514600"/>
              <a:gd name="connsiteX1-33" fmla="*/ 12540343 w 12540343"/>
              <a:gd name="connsiteY1-34" fmla="*/ 0 h 2514600"/>
              <a:gd name="connsiteX2-35" fmla="*/ 12540343 w 12540343"/>
              <a:gd name="connsiteY2-36" fmla="*/ 2514600 h 2514600"/>
              <a:gd name="connsiteX3-37" fmla="*/ 348343 w 12540343"/>
              <a:gd name="connsiteY3-38" fmla="*/ 2514600 h 2514600"/>
              <a:gd name="connsiteX4-39" fmla="*/ 0 w 12540343"/>
              <a:gd name="connsiteY4-40" fmla="*/ 1894115 h 2514600"/>
              <a:gd name="connsiteX0-41" fmla="*/ 0 w 12540343"/>
              <a:gd name="connsiteY0-42" fmla="*/ 1894115 h 2514600"/>
              <a:gd name="connsiteX1-43" fmla="*/ 12540343 w 12540343"/>
              <a:gd name="connsiteY1-44" fmla="*/ 0 h 2514600"/>
              <a:gd name="connsiteX2-45" fmla="*/ 12540343 w 12540343"/>
              <a:gd name="connsiteY2-46" fmla="*/ 2514600 h 2514600"/>
              <a:gd name="connsiteX3-47" fmla="*/ 348343 w 12540343"/>
              <a:gd name="connsiteY3-48" fmla="*/ 2514600 h 2514600"/>
              <a:gd name="connsiteX4-49" fmla="*/ 0 w 12540343"/>
              <a:gd name="connsiteY4-50" fmla="*/ 1894115 h 2514600"/>
              <a:gd name="connsiteX0-51" fmla="*/ 0 w 12540343"/>
              <a:gd name="connsiteY0-52" fmla="*/ 1894115 h 2514600"/>
              <a:gd name="connsiteX1-53" fmla="*/ 12540343 w 12540343"/>
              <a:gd name="connsiteY1-54" fmla="*/ 0 h 2514600"/>
              <a:gd name="connsiteX2-55" fmla="*/ 12540343 w 12540343"/>
              <a:gd name="connsiteY2-56" fmla="*/ 2514600 h 2514600"/>
              <a:gd name="connsiteX3-57" fmla="*/ 348343 w 12540343"/>
              <a:gd name="connsiteY3-58" fmla="*/ 2514600 h 2514600"/>
              <a:gd name="connsiteX4-59" fmla="*/ 0 w 12540343"/>
              <a:gd name="connsiteY4-60" fmla="*/ 1894115 h 2514600"/>
              <a:gd name="connsiteX0-61" fmla="*/ 0 w 12540343"/>
              <a:gd name="connsiteY0-62" fmla="*/ 1894115 h 2514600"/>
              <a:gd name="connsiteX1-63" fmla="*/ 12540343 w 12540343"/>
              <a:gd name="connsiteY1-64" fmla="*/ 0 h 2514600"/>
              <a:gd name="connsiteX2-65" fmla="*/ 12540343 w 12540343"/>
              <a:gd name="connsiteY2-66" fmla="*/ 2514600 h 2514600"/>
              <a:gd name="connsiteX3-67" fmla="*/ 348343 w 12540343"/>
              <a:gd name="connsiteY3-68" fmla="*/ 2514600 h 2514600"/>
              <a:gd name="connsiteX4-69" fmla="*/ 0 w 12540343"/>
              <a:gd name="connsiteY4-70" fmla="*/ 1894115 h 2514600"/>
              <a:gd name="connsiteX0-71" fmla="*/ 0 w 12540343"/>
              <a:gd name="connsiteY0-72" fmla="*/ 1894115 h 2514600"/>
              <a:gd name="connsiteX1-73" fmla="*/ 12540343 w 12540343"/>
              <a:gd name="connsiteY1-74" fmla="*/ 0 h 2514600"/>
              <a:gd name="connsiteX2-75" fmla="*/ 12540343 w 12540343"/>
              <a:gd name="connsiteY2-76" fmla="*/ 2514600 h 2514600"/>
              <a:gd name="connsiteX3-77" fmla="*/ 348343 w 12540343"/>
              <a:gd name="connsiteY3-78" fmla="*/ 2514600 h 2514600"/>
              <a:gd name="connsiteX4-79" fmla="*/ 0 w 12540343"/>
              <a:gd name="connsiteY4-80" fmla="*/ 1894115 h 2514600"/>
              <a:gd name="connsiteX0-81" fmla="*/ 0 w 12540343"/>
              <a:gd name="connsiteY0-82" fmla="*/ 1894115 h 2514600"/>
              <a:gd name="connsiteX1-83" fmla="*/ 12540343 w 12540343"/>
              <a:gd name="connsiteY1-84" fmla="*/ 0 h 2514600"/>
              <a:gd name="connsiteX2-85" fmla="*/ 12540343 w 12540343"/>
              <a:gd name="connsiteY2-86" fmla="*/ 2514600 h 2514600"/>
              <a:gd name="connsiteX3-87" fmla="*/ 348343 w 12540343"/>
              <a:gd name="connsiteY3-88" fmla="*/ 2514600 h 2514600"/>
              <a:gd name="connsiteX4-89" fmla="*/ 0 w 12540343"/>
              <a:gd name="connsiteY4-90" fmla="*/ 1894115 h 2514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40343" h="2514600">
                <a:moveTo>
                  <a:pt x="0" y="1894115"/>
                </a:moveTo>
                <a:cubicBezTo>
                  <a:pt x="3537857" y="-566056"/>
                  <a:pt x="8044543" y="3091544"/>
                  <a:pt x="12540343" y="0"/>
                </a:cubicBezTo>
                <a:lnTo>
                  <a:pt x="12540343" y="2514600"/>
                </a:lnTo>
                <a:lnTo>
                  <a:pt x="348343" y="2514600"/>
                </a:lnTo>
                <a:lnTo>
                  <a:pt x="0" y="1894115"/>
                </a:lnTo>
                <a:close/>
              </a:path>
            </a:pathLst>
          </a:custGeom>
          <a:solidFill>
            <a:srgbClr val="F9E3C1">
              <a:alpha val="3913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CN Normal" panose="020B0400000000000000" pitchFamily="34" charset="-122"/>
              <a:ea typeface="思源黑体 CN Normal" panose="020B0400000000000000" pitchFamily="34" charset="-122"/>
            </a:endParaRPr>
          </a:p>
        </p:txBody>
      </p:sp>
      <p:sp>
        <p:nvSpPr>
          <p:cNvPr id="19" name="任意多边形: 形状 18"/>
          <p:cNvSpPr/>
          <p:nvPr/>
        </p:nvSpPr>
        <p:spPr>
          <a:xfrm>
            <a:off x="-1" y="5362712"/>
            <a:ext cx="12192001" cy="1495288"/>
          </a:xfrm>
          <a:custGeom>
            <a:avLst/>
            <a:gdLst>
              <a:gd name="connsiteX0" fmla="*/ 12192001 w 12192001"/>
              <a:gd name="connsiteY0" fmla="*/ 0 h 1495288"/>
              <a:gd name="connsiteX1" fmla="*/ 12192001 w 12192001"/>
              <a:gd name="connsiteY1" fmla="*/ 1495288 h 1495288"/>
              <a:gd name="connsiteX2" fmla="*/ 2 w 12192001"/>
              <a:gd name="connsiteY2" fmla="*/ 1495288 h 1495288"/>
              <a:gd name="connsiteX3" fmla="*/ 0 w 12192001"/>
              <a:gd name="connsiteY3" fmla="*/ 1495282 h 1495288"/>
              <a:gd name="connsiteX4" fmla="*/ 0 w 12192001"/>
              <a:gd name="connsiteY4" fmla="*/ 404810 h 1495288"/>
              <a:gd name="connsiteX5" fmla="*/ 411871 w 12192001"/>
              <a:gd name="connsiteY5" fmla="*/ 507822 h 1495288"/>
              <a:gd name="connsiteX6" fmla="*/ 11913715 w 12192001"/>
              <a:gd name="connsiteY6" fmla="*/ 419 h 149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1495288">
                <a:moveTo>
                  <a:pt x="12192001" y="0"/>
                </a:moveTo>
                <a:lnTo>
                  <a:pt x="12192001" y="1495288"/>
                </a:lnTo>
                <a:lnTo>
                  <a:pt x="2" y="1495288"/>
                </a:lnTo>
                <a:lnTo>
                  <a:pt x="0" y="1495282"/>
                </a:lnTo>
                <a:lnTo>
                  <a:pt x="0" y="404810"/>
                </a:lnTo>
                <a:lnTo>
                  <a:pt x="411871" y="507822"/>
                </a:lnTo>
                <a:cubicBezTo>
                  <a:pt x="4544109" y="1454477"/>
                  <a:pt x="9158565" y="52482"/>
                  <a:pt x="11913715" y="419"/>
                </a:cubicBezTo>
                <a:close/>
              </a:path>
            </a:pathLst>
          </a:custGeom>
          <a:solidFill>
            <a:srgbClr val="F39F14">
              <a:alpha val="5464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思源黑体 CN Normal" panose="020B0400000000000000" pitchFamily="34" charset="-122"/>
              <a:ea typeface="思源黑体 CN Normal" panose="020B0400000000000000" pitchFamily="34" charset="-122"/>
            </a:endParaRPr>
          </a:p>
        </p:txBody>
      </p:sp>
      <p:sp>
        <p:nvSpPr>
          <p:cNvPr id="21" name="任意多边形: 形状 20"/>
          <p:cNvSpPr/>
          <p:nvPr/>
        </p:nvSpPr>
        <p:spPr>
          <a:xfrm flipH="1" flipV="1">
            <a:off x="-2" y="0"/>
            <a:ext cx="12192001" cy="1113010"/>
          </a:xfrm>
          <a:custGeom>
            <a:avLst/>
            <a:gdLst>
              <a:gd name="connsiteX0" fmla="*/ 12192001 w 12192001"/>
              <a:gd name="connsiteY0" fmla="*/ 1113010 h 1113010"/>
              <a:gd name="connsiteX1" fmla="*/ 1 w 12192001"/>
              <a:gd name="connsiteY1" fmla="*/ 1113010 h 1113010"/>
              <a:gd name="connsiteX2" fmla="*/ 0 w 12192001"/>
              <a:gd name="connsiteY2" fmla="*/ 1113009 h 1113010"/>
              <a:gd name="connsiteX3" fmla="*/ 0 w 12192001"/>
              <a:gd name="connsiteY3" fmla="*/ 713303 h 1113010"/>
              <a:gd name="connsiteX4" fmla="*/ 339395 w 12192001"/>
              <a:gd name="connsiteY4" fmla="*/ 612560 h 1113010"/>
              <a:gd name="connsiteX5" fmla="*/ 12192001 w 12192001"/>
              <a:gd name="connsiteY5" fmla="*/ 0 h 11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1" h="1113010">
                <a:moveTo>
                  <a:pt x="12192001" y="1113010"/>
                </a:moveTo>
                <a:lnTo>
                  <a:pt x="1" y="1113010"/>
                </a:lnTo>
                <a:lnTo>
                  <a:pt x="0" y="1113009"/>
                </a:lnTo>
                <a:lnTo>
                  <a:pt x="0" y="713303"/>
                </a:lnTo>
                <a:lnTo>
                  <a:pt x="339395" y="612560"/>
                </a:lnTo>
                <a:cubicBezTo>
                  <a:pt x="3837002" y="-322124"/>
                  <a:pt x="8191501" y="1522258"/>
                  <a:pt x="12192001" y="0"/>
                </a:cubicBezTo>
                <a:close/>
              </a:path>
            </a:pathLst>
          </a:custGeom>
          <a:solidFill>
            <a:srgbClr val="F39F14">
              <a:alpha val="5464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思源黑体 CN Normal" panose="020B0400000000000000" pitchFamily="34" charset="-122"/>
              <a:ea typeface="思源黑体 CN Normal" panose="020B0400000000000000" pitchFamily="34" charset="-122"/>
            </a:endParaRPr>
          </a:p>
        </p:txBody>
      </p:sp>
      <p:sp>
        <p:nvSpPr>
          <p:cNvPr id="13" name="文本框 12"/>
          <p:cNvSpPr txBox="1"/>
          <p:nvPr/>
        </p:nvSpPr>
        <p:spPr>
          <a:xfrm>
            <a:off x="803186" y="1162368"/>
            <a:ext cx="2027289" cy="1861185"/>
          </a:xfrm>
          <a:prstGeom prst="rect">
            <a:avLst/>
          </a:prstGeom>
          <a:noFill/>
        </p:spPr>
        <p:txBody>
          <a:bodyPr wrap="square" rtlCol="0">
            <a:spAutoFit/>
          </a:bodyPr>
          <a:lstStyle/>
          <a:p>
            <a:pPr algn="dist"/>
            <a:r>
              <a:rPr kumimoji="1" lang="en-US" altLang="zh-CN" sz="11500" dirty="0">
                <a:solidFill>
                  <a:srgbClr val="F39F14"/>
                </a:solidFill>
                <a:latin typeface="思源黑体 CN Medium" panose="020B0600000000000000" pitchFamily="34" charset="-122"/>
                <a:ea typeface="思源黑体 CN Medium" panose="020B0600000000000000" pitchFamily="34" charset="-122"/>
              </a:rPr>
              <a:t>03</a:t>
            </a:r>
            <a:endParaRPr kumimoji="1" lang="zh-CN" altLang="en-US" sz="11500" dirty="0">
              <a:solidFill>
                <a:srgbClr val="F39F14"/>
              </a:solidFill>
              <a:latin typeface="思源黑体 CN Medium" panose="020B0600000000000000" pitchFamily="34" charset="-122"/>
              <a:ea typeface="思源黑体 CN Medium" panose="020B0600000000000000" pitchFamily="34" charset="-122"/>
            </a:endParaRPr>
          </a:p>
        </p:txBody>
      </p:sp>
      <p:sp>
        <p:nvSpPr>
          <p:cNvPr id="20" name="主题班会-4-3"/>
          <p:cNvSpPr txBox="1"/>
          <p:nvPr/>
        </p:nvSpPr>
        <p:spPr>
          <a:xfrm>
            <a:off x="4161155" y="2488565"/>
            <a:ext cx="5290820" cy="1322070"/>
          </a:xfrm>
          <a:prstGeom prst="rect">
            <a:avLst/>
          </a:prstGeom>
          <a:noFill/>
        </p:spPr>
        <p:txBody>
          <a:bodyPr wrap="square" rtlCol="0">
            <a:spAutoFit/>
          </a:bodyPr>
          <a:lstStyle/>
          <a:p>
            <a:pPr algn="dist"/>
            <a:r>
              <a:rPr lang="zh-CN" altLang="en-US" sz="4000">
                <a:solidFill>
                  <a:srgbClr val="FE7A5B"/>
                </a:solidFill>
                <a:latin typeface="华康少女文字W5(P)" panose="040F0500000000000000" charset="-122"/>
                <a:ea typeface="华康少女文字W5(P)" panose="040F0500000000000000" charset="-122"/>
                <a:sym typeface="+mn-ea"/>
              </a:rPr>
              <a:t>强化</a:t>
            </a:r>
            <a:r>
              <a:rPr lang="zh-CN" altLang="en-US" sz="4000">
                <a:solidFill>
                  <a:srgbClr val="FE7A5B"/>
                </a:solidFill>
                <a:latin typeface="华康少女文字W5(P)" panose="040F0500000000000000" charset="-122"/>
                <a:ea typeface="华康少女文字W5(P)" panose="040F0500000000000000" charset="-122"/>
                <a:sym typeface="+mn-ea"/>
              </a:rPr>
              <a:t>学生技能</a:t>
            </a:r>
            <a:r>
              <a:rPr lang="zh-CN" altLang="en-US" sz="4000">
                <a:solidFill>
                  <a:srgbClr val="FE7A5B"/>
                </a:solidFill>
                <a:latin typeface="华康少女文字W5(P)" panose="040F0500000000000000" charset="-122"/>
                <a:ea typeface="华康少女文字W5(P)" panose="040F0500000000000000" charset="-122"/>
                <a:sym typeface="+mn-ea"/>
              </a:rPr>
              <a:t>训练，</a:t>
            </a:r>
            <a:endParaRPr lang="zh-CN" altLang="en-US" sz="4000">
              <a:solidFill>
                <a:srgbClr val="FE7A5B"/>
              </a:solidFill>
              <a:latin typeface="华康少女文字W5(P)" panose="040F0500000000000000" charset="-122"/>
              <a:ea typeface="华康少女文字W5(P)" panose="040F0500000000000000" charset="-122"/>
              <a:sym typeface="+mn-ea"/>
            </a:endParaRPr>
          </a:p>
          <a:p>
            <a:pPr algn="dist"/>
            <a:r>
              <a:rPr lang="zh-CN" altLang="en-US" sz="4000">
                <a:solidFill>
                  <a:srgbClr val="FE7A5B"/>
                </a:solidFill>
                <a:latin typeface="华康少女文字W5(P)" panose="040F0500000000000000" charset="-122"/>
                <a:ea typeface="华康少女文字W5(P)" panose="040F0500000000000000" charset="-122"/>
                <a:sym typeface="+mn-ea"/>
              </a:rPr>
              <a:t>培养思维的</a:t>
            </a:r>
            <a:r>
              <a:rPr lang="zh-CN" altLang="en-US" sz="4000">
                <a:solidFill>
                  <a:srgbClr val="FE7A5B"/>
                </a:solidFill>
                <a:latin typeface="华康少女文字W5(P)" panose="040F0500000000000000" charset="-122"/>
                <a:ea typeface="华康少女文字W5(P)" panose="040F0500000000000000" charset="-122"/>
                <a:sym typeface="+mn-ea"/>
              </a:rPr>
              <a:t>敏捷性</a:t>
            </a:r>
            <a:endParaRPr lang="zh-CN" altLang="en-US" sz="4000">
              <a:solidFill>
                <a:srgbClr val="FE7A5B"/>
              </a:solidFill>
              <a:latin typeface="华康少女文字W5(P)" panose="040F0500000000000000" charset="-122"/>
              <a:ea typeface="华康少女文字W5(P)" panose="040F0500000000000000" charset="-122"/>
              <a:sym typeface="+mn-ea"/>
            </a:endParaRPr>
          </a:p>
        </p:txBody>
      </p:sp>
      <p:cxnSp>
        <p:nvCxnSpPr>
          <p:cNvPr id="37" name="直线连接符 36"/>
          <p:cNvCxnSpPr/>
          <p:nvPr/>
        </p:nvCxnSpPr>
        <p:spPr>
          <a:xfrm>
            <a:off x="4160886" y="2085845"/>
            <a:ext cx="6884276" cy="0"/>
          </a:xfrm>
          <a:prstGeom prst="line">
            <a:avLst/>
          </a:prstGeom>
          <a:ln w="28575">
            <a:solidFill>
              <a:srgbClr val="F39F14"/>
            </a:solidFill>
            <a:prstDash val="dash"/>
          </a:ln>
        </p:spPr>
        <p:style>
          <a:lnRef idx="1">
            <a:schemeClr val="accent1"/>
          </a:lnRef>
          <a:fillRef idx="0">
            <a:schemeClr val="accent1"/>
          </a:fillRef>
          <a:effectRef idx="0">
            <a:schemeClr val="accent1"/>
          </a:effectRef>
          <a:fontRef idx="minor">
            <a:schemeClr val="tx1"/>
          </a:fontRef>
        </p:style>
      </p:cxnSp>
      <p:pic>
        <p:nvPicPr>
          <p:cNvPr id="16" name="图形" descr="E:\002千库网\AAAAA千库网\014扁平教育\鍐欎綔2.png鍐欎綔2"/>
          <p:cNvPicPr>
            <a:picLocks noChangeAspect="1"/>
          </p:cNvPicPr>
          <p:nvPr/>
        </p:nvPicPr>
        <p:blipFill>
          <a:blip r:embed="rId1"/>
          <a:srcRect r="10557" b="25823"/>
          <a:stretch>
            <a:fillRect/>
          </a:stretch>
        </p:blipFill>
        <p:spPr>
          <a:xfrm>
            <a:off x="250651" y="3558132"/>
            <a:ext cx="3698528" cy="3067256"/>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 name="组合 20"/>
          <p:cNvGrpSpPr/>
          <p:nvPr/>
        </p:nvGrpSpPr>
        <p:grpSpPr>
          <a:xfrm>
            <a:off x="8890" y="5376545"/>
            <a:ext cx="12183110" cy="1499235"/>
            <a:chOff x="14" y="8482"/>
            <a:chExt cx="19186" cy="2346"/>
          </a:xfrm>
        </p:grpSpPr>
        <p:sp>
          <p:nvSpPr>
            <p:cNvPr id="12" name="矩形 11"/>
            <p:cNvSpPr/>
            <p:nvPr/>
          </p:nvSpPr>
          <p:spPr>
            <a:xfrm>
              <a:off x="14" y="9614"/>
              <a:ext cx="19185" cy="1214"/>
            </a:xfrm>
            <a:prstGeom prst="rect">
              <a:avLst/>
            </a:prstGeom>
            <a:solidFill>
              <a:srgbClr val="FE7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 name="图片 19"/>
            <p:cNvPicPr>
              <a:picLocks noChangeAspect="1"/>
            </p:cNvPicPr>
            <p:nvPr/>
          </p:nvPicPr>
          <p:blipFill>
            <a:blip r:embed="rId1"/>
            <a:srcRect l="7802" r="7099"/>
            <a:stretch>
              <a:fillRect/>
            </a:stretch>
          </p:blipFill>
          <p:spPr>
            <a:xfrm>
              <a:off x="14" y="8482"/>
              <a:ext cx="19186" cy="2043"/>
            </a:xfrm>
            <a:prstGeom prst="rect">
              <a:avLst/>
            </a:prstGeom>
          </p:spPr>
        </p:pic>
      </p:grpSp>
      <p:pic>
        <p:nvPicPr>
          <p:cNvPr id="2" name="图片 1"/>
          <p:cNvPicPr>
            <a:picLocks noChangeAspect="1"/>
          </p:cNvPicPr>
          <p:nvPr/>
        </p:nvPicPr>
        <p:blipFill>
          <a:blip r:embed="rId2"/>
          <a:srcRect l="40719" r="46255" b="76830"/>
          <a:stretch>
            <a:fillRect/>
          </a:stretch>
        </p:blipFill>
        <p:spPr>
          <a:xfrm>
            <a:off x="257175" y="0"/>
            <a:ext cx="1588135" cy="1605915"/>
          </a:xfrm>
          <a:prstGeom prst="rect">
            <a:avLst/>
          </a:prstGeom>
        </p:spPr>
      </p:pic>
      <p:pic>
        <p:nvPicPr>
          <p:cNvPr id="3" name="图片 2" descr="d836f9348c13e354ae618e8e9d976345"/>
          <p:cNvPicPr>
            <a:picLocks noChangeAspect="1"/>
          </p:cNvPicPr>
          <p:nvPr/>
        </p:nvPicPr>
        <p:blipFill>
          <a:blip r:embed="rId3"/>
          <a:srcRect t="20824" b="23759"/>
          <a:stretch>
            <a:fillRect/>
          </a:stretch>
        </p:blipFill>
        <p:spPr>
          <a:xfrm>
            <a:off x="3682365" y="4023995"/>
            <a:ext cx="5113655" cy="2834005"/>
          </a:xfrm>
          <a:prstGeom prst="rect">
            <a:avLst/>
          </a:prstGeom>
        </p:spPr>
      </p:pic>
      <p:sp>
        <p:nvSpPr>
          <p:cNvPr id="19" name="任意多边形 18"/>
          <p:cNvSpPr/>
          <p:nvPr/>
        </p:nvSpPr>
        <p:spPr>
          <a:xfrm>
            <a:off x="1973580" y="3930650"/>
            <a:ext cx="2453640" cy="1830705"/>
          </a:xfrm>
          <a:custGeom>
            <a:avLst/>
            <a:gdLst>
              <a:gd name="connisteX0" fmla="*/ 95885 w 2453640"/>
              <a:gd name="connsiteY0" fmla="*/ 0 h 1830705"/>
              <a:gd name="connisteX1" fmla="*/ 76835 w 2453640"/>
              <a:gd name="connsiteY1" fmla="*/ 67310 h 1830705"/>
              <a:gd name="connisteX2" fmla="*/ 57785 w 2453640"/>
              <a:gd name="connsiteY2" fmla="*/ 144145 h 1830705"/>
              <a:gd name="connisteX3" fmla="*/ 57785 w 2453640"/>
              <a:gd name="connsiteY3" fmla="*/ 220345 h 1830705"/>
              <a:gd name="connisteX4" fmla="*/ 57785 w 2453640"/>
              <a:gd name="connsiteY4" fmla="*/ 306705 h 1830705"/>
              <a:gd name="connisteX5" fmla="*/ 57785 w 2453640"/>
              <a:gd name="connsiteY5" fmla="*/ 374015 h 1830705"/>
              <a:gd name="connisteX6" fmla="*/ 57785 w 2453640"/>
              <a:gd name="connsiteY6" fmla="*/ 450850 h 1830705"/>
              <a:gd name="connisteX7" fmla="*/ 57785 w 2453640"/>
              <a:gd name="connsiteY7" fmla="*/ 536575 h 1830705"/>
              <a:gd name="connisteX8" fmla="*/ 57785 w 2453640"/>
              <a:gd name="connsiteY8" fmla="*/ 603885 h 1830705"/>
              <a:gd name="connisteX9" fmla="*/ 57785 w 2453640"/>
              <a:gd name="connsiteY9" fmla="*/ 690245 h 1830705"/>
              <a:gd name="connisteX10" fmla="*/ 57785 w 2453640"/>
              <a:gd name="connsiteY10" fmla="*/ 767080 h 1830705"/>
              <a:gd name="connisteX11" fmla="*/ 57785 w 2453640"/>
              <a:gd name="connsiteY11" fmla="*/ 843280 h 1830705"/>
              <a:gd name="connisteX12" fmla="*/ 67310 w 2453640"/>
              <a:gd name="connsiteY12" fmla="*/ 920115 h 1830705"/>
              <a:gd name="connisteX13" fmla="*/ 67310 w 2453640"/>
              <a:gd name="connsiteY13" fmla="*/ 996950 h 1830705"/>
              <a:gd name="connisteX14" fmla="*/ 67310 w 2453640"/>
              <a:gd name="connsiteY14" fmla="*/ 1073785 h 1830705"/>
              <a:gd name="connisteX15" fmla="*/ 67310 w 2453640"/>
              <a:gd name="connsiteY15" fmla="*/ 1140460 h 1830705"/>
              <a:gd name="connisteX16" fmla="*/ 67310 w 2453640"/>
              <a:gd name="connsiteY16" fmla="*/ 1207770 h 1830705"/>
              <a:gd name="connisteX17" fmla="*/ 47625 w 2453640"/>
              <a:gd name="connsiteY17" fmla="*/ 1275080 h 1830705"/>
              <a:gd name="connisteX18" fmla="*/ 28575 w 2453640"/>
              <a:gd name="connsiteY18" fmla="*/ 1341755 h 1830705"/>
              <a:gd name="connisteX19" fmla="*/ 19050 w 2453640"/>
              <a:gd name="connsiteY19" fmla="*/ 1409065 h 1830705"/>
              <a:gd name="connisteX20" fmla="*/ 19050 w 2453640"/>
              <a:gd name="connsiteY20" fmla="*/ 1485900 h 1830705"/>
              <a:gd name="connisteX21" fmla="*/ 9525 w 2453640"/>
              <a:gd name="connsiteY21" fmla="*/ 1552575 h 1830705"/>
              <a:gd name="connisteX22" fmla="*/ 0 w 2453640"/>
              <a:gd name="connsiteY22" fmla="*/ 1629410 h 1830705"/>
              <a:gd name="connisteX23" fmla="*/ 0 w 2453640"/>
              <a:gd name="connsiteY23" fmla="*/ 1696720 h 1830705"/>
              <a:gd name="connisteX24" fmla="*/ 0 w 2453640"/>
              <a:gd name="connsiteY24" fmla="*/ 1764030 h 1830705"/>
              <a:gd name="connisteX25" fmla="*/ 67310 w 2453640"/>
              <a:gd name="connsiteY25" fmla="*/ 1802130 h 1830705"/>
              <a:gd name="connisteX26" fmla="*/ 153670 w 2453640"/>
              <a:gd name="connsiteY26" fmla="*/ 1802130 h 1830705"/>
              <a:gd name="connisteX27" fmla="*/ 220345 w 2453640"/>
              <a:gd name="connsiteY27" fmla="*/ 1802130 h 1830705"/>
              <a:gd name="connisteX28" fmla="*/ 306705 w 2453640"/>
              <a:gd name="connsiteY28" fmla="*/ 1802130 h 1830705"/>
              <a:gd name="connisteX29" fmla="*/ 374015 w 2453640"/>
              <a:gd name="connsiteY29" fmla="*/ 1802130 h 1830705"/>
              <a:gd name="connisteX30" fmla="*/ 450215 w 2453640"/>
              <a:gd name="connsiteY30" fmla="*/ 1802130 h 1830705"/>
              <a:gd name="connisteX31" fmla="*/ 517525 w 2453640"/>
              <a:gd name="connsiteY31" fmla="*/ 1802130 h 1830705"/>
              <a:gd name="connisteX32" fmla="*/ 594360 w 2453640"/>
              <a:gd name="connsiteY32" fmla="*/ 1792605 h 1830705"/>
              <a:gd name="connisteX33" fmla="*/ 661670 w 2453640"/>
              <a:gd name="connsiteY33" fmla="*/ 1792605 h 1830705"/>
              <a:gd name="connisteX34" fmla="*/ 756920 w 2453640"/>
              <a:gd name="connsiteY34" fmla="*/ 1792605 h 1830705"/>
              <a:gd name="connisteX35" fmla="*/ 824230 w 2453640"/>
              <a:gd name="connsiteY35" fmla="*/ 1792605 h 1830705"/>
              <a:gd name="connisteX36" fmla="*/ 929640 w 2453640"/>
              <a:gd name="connsiteY36" fmla="*/ 1792605 h 1830705"/>
              <a:gd name="connisteX37" fmla="*/ 1025525 w 2453640"/>
              <a:gd name="connsiteY37" fmla="*/ 1792605 h 1830705"/>
              <a:gd name="connisteX38" fmla="*/ 1102360 w 2453640"/>
              <a:gd name="connsiteY38" fmla="*/ 1783080 h 1830705"/>
              <a:gd name="connisteX39" fmla="*/ 1169670 w 2453640"/>
              <a:gd name="connsiteY39" fmla="*/ 1783080 h 1830705"/>
              <a:gd name="connisteX40" fmla="*/ 1245870 w 2453640"/>
              <a:gd name="connsiteY40" fmla="*/ 1783080 h 1830705"/>
              <a:gd name="connisteX41" fmla="*/ 1313180 w 2453640"/>
              <a:gd name="connsiteY41" fmla="*/ 1783080 h 1830705"/>
              <a:gd name="connisteX42" fmla="*/ 1380490 w 2453640"/>
              <a:gd name="connsiteY42" fmla="*/ 1792605 h 1830705"/>
              <a:gd name="connisteX43" fmla="*/ 1447165 w 2453640"/>
              <a:gd name="connsiteY43" fmla="*/ 1792605 h 1830705"/>
              <a:gd name="connisteX44" fmla="*/ 1524000 w 2453640"/>
              <a:gd name="connsiteY44" fmla="*/ 1792605 h 1830705"/>
              <a:gd name="connisteX45" fmla="*/ 1591310 w 2453640"/>
              <a:gd name="connsiteY45" fmla="*/ 1792605 h 1830705"/>
              <a:gd name="connisteX46" fmla="*/ 1657985 w 2453640"/>
              <a:gd name="connsiteY46" fmla="*/ 1802130 h 1830705"/>
              <a:gd name="connisteX47" fmla="*/ 1725295 w 2453640"/>
              <a:gd name="connsiteY47" fmla="*/ 1802130 h 1830705"/>
              <a:gd name="connisteX48" fmla="*/ 1802130 w 2453640"/>
              <a:gd name="connsiteY48" fmla="*/ 1811655 h 1830705"/>
              <a:gd name="connisteX49" fmla="*/ 1878965 w 2453640"/>
              <a:gd name="connsiteY49" fmla="*/ 1811655 h 1830705"/>
              <a:gd name="connisteX50" fmla="*/ 1955165 w 2453640"/>
              <a:gd name="connsiteY50" fmla="*/ 1830705 h 1830705"/>
              <a:gd name="connisteX51" fmla="*/ 2022475 w 2453640"/>
              <a:gd name="connsiteY51" fmla="*/ 1830705 h 1830705"/>
              <a:gd name="connisteX52" fmla="*/ 2089785 w 2453640"/>
              <a:gd name="connsiteY52" fmla="*/ 1830705 h 1830705"/>
              <a:gd name="connisteX53" fmla="*/ 2156460 w 2453640"/>
              <a:gd name="connsiteY53" fmla="*/ 1830705 h 1830705"/>
              <a:gd name="connisteX54" fmla="*/ 2223770 w 2453640"/>
              <a:gd name="connsiteY54" fmla="*/ 1830705 h 1830705"/>
              <a:gd name="connisteX55" fmla="*/ 2310130 w 2453640"/>
              <a:gd name="connsiteY55" fmla="*/ 1830705 h 1830705"/>
              <a:gd name="connisteX56" fmla="*/ 2386965 w 2453640"/>
              <a:gd name="connsiteY56" fmla="*/ 1830705 h 1830705"/>
              <a:gd name="connisteX57" fmla="*/ 2453640 w 2453640"/>
              <a:gd name="connsiteY57" fmla="*/ 1830705 h 1830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Lst>
            <a:rect l="l" t="t" r="r" b="b"/>
            <a:pathLst>
              <a:path w="2453640" h="1830705">
                <a:moveTo>
                  <a:pt x="95885" y="0"/>
                </a:moveTo>
                <a:lnTo>
                  <a:pt x="76835" y="67310"/>
                </a:lnTo>
                <a:lnTo>
                  <a:pt x="57785" y="144145"/>
                </a:lnTo>
                <a:lnTo>
                  <a:pt x="57785" y="220345"/>
                </a:lnTo>
                <a:lnTo>
                  <a:pt x="57785" y="306705"/>
                </a:lnTo>
                <a:lnTo>
                  <a:pt x="57785" y="374015"/>
                </a:lnTo>
                <a:lnTo>
                  <a:pt x="57785" y="450850"/>
                </a:lnTo>
                <a:lnTo>
                  <a:pt x="57785" y="536575"/>
                </a:lnTo>
                <a:lnTo>
                  <a:pt x="57785" y="603885"/>
                </a:lnTo>
                <a:lnTo>
                  <a:pt x="57785" y="690245"/>
                </a:lnTo>
                <a:lnTo>
                  <a:pt x="57785" y="767080"/>
                </a:lnTo>
                <a:lnTo>
                  <a:pt x="57785" y="843280"/>
                </a:lnTo>
                <a:lnTo>
                  <a:pt x="67310" y="920115"/>
                </a:lnTo>
                <a:lnTo>
                  <a:pt x="67310" y="996950"/>
                </a:lnTo>
                <a:lnTo>
                  <a:pt x="67310" y="1073785"/>
                </a:lnTo>
                <a:lnTo>
                  <a:pt x="67310" y="1140460"/>
                </a:lnTo>
                <a:lnTo>
                  <a:pt x="67310" y="1207770"/>
                </a:lnTo>
                <a:lnTo>
                  <a:pt x="47625" y="1275080"/>
                </a:lnTo>
                <a:lnTo>
                  <a:pt x="28575" y="1341755"/>
                </a:lnTo>
                <a:lnTo>
                  <a:pt x="19050" y="1409065"/>
                </a:lnTo>
                <a:lnTo>
                  <a:pt x="19050" y="1485900"/>
                </a:lnTo>
                <a:lnTo>
                  <a:pt x="9525" y="1552575"/>
                </a:lnTo>
                <a:lnTo>
                  <a:pt x="0" y="1629410"/>
                </a:lnTo>
                <a:lnTo>
                  <a:pt x="0" y="1696720"/>
                </a:lnTo>
                <a:lnTo>
                  <a:pt x="0" y="1764030"/>
                </a:lnTo>
                <a:lnTo>
                  <a:pt x="67310" y="1802130"/>
                </a:lnTo>
                <a:lnTo>
                  <a:pt x="153670" y="1802130"/>
                </a:lnTo>
                <a:lnTo>
                  <a:pt x="220345" y="1802130"/>
                </a:lnTo>
                <a:lnTo>
                  <a:pt x="306705" y="1802130"/>
                </a:lnTo>
                <a:lnTo>
                  <a:pt x="374015" y="1802130"/>
                </a:lnTo>
                <a:lnTo>
                  <a:pt x="450215" y="1802130"/>
                </a:lnTo>
                <a:lnTo>
                  <a:pt x="517525" y="1802130"/>
                </a:lnTo>
                <a:lnTo>
                  <a:pt x="594360" y="1792605"/>
                </a:lnTo>
                <a:lnTo>
                  <a:pt x="661670" y="1792605"/>
                </a:lnTo>
                <a:lnTo>
                  <a:pt x="756920" y="1792605"/>
                </a:lnTo>
                <a:lnTo>
                  <a:pt x="824230" y="1792605"/>
                </a:lnTo>
                <a:lnTo>
                  <a:pt x="929640" y="1792605"/>
                </a:lnTo>
                <a:lnTo>
                  <a:pt x="1025525" y="1792605"/>
                </a:lnTo>
                <a:lnTo>
                  <a:pt x="1102360" y="1783080"/>
                </a:lnTo>
                <a:lnTo>
                  <a:pt x="1169670" y="1783080"/>
                </a:lnTo>
                <a:lnTo>
                  <a:pt x="1245870" y="1783080"/>
                </a:lnTo>
                <a:lnTo>
                  <a:pt x="1313180" y="1783080"/>
                </a:lnTo>
                <a:lnTo>
                  <a:pt x="1380490" y="1792605"/>
                </a:lnTo>
                <a:lnTo>
                  <a:pt x="1447165" y="1792605"/>
                </a:lnTo>
                <a:lnTo>
                  <a:pt x="1524000" y="1792605"/>
                </a:lnTo>
                <a:lnTo>
                  <a:pt x="1591310" y="1792605"/>
                </a:lnTo>
                <a:lnTo>
                  <a:pt x="1657985" y="1802130"/>
                </a:lnTo>
                <a:lnTo>
                  <a:pt x="1725295" y="1802130"/>
                </a:lnTo>
                <a:lnTo>
                  <a:pt x="1802130" y="1811655"/>
                </a:lnTo>
                <a:lnTo>
                  <a:pt x="1878965" y="1811655"/>
                </a:lnTo>
                <a:lnTo>
                  <a:pt x="1955165" y="1830705"/>
                </a:lnTo>
                <a:lnTo>
                  <a:pt x="2022475" y="1830705"/>
                </a:lnTo>
                <a:lnTo>
                  <a:pt x="2089785" y="1830705"/>
                </a:lnTo>
                <a:lnTo>
                  <a:pt x="2156460" y="1830705"/>
                </a:lnTo>
                <a:lnTo>
                  <a:pt x="2223770" y="1830705"/>
                </a:lnTo>
                <a:lnTo>
                  <a:pt x="2310130" y="1830705"/>
                </a:lnTo>
                <a:lnTo>
                  <a:pt x="2386965" y="1830705"/>
                </a:lnTo>
                <a:lnTo>
                  <a:pt x="2453640" y="1830705"/>
                </a:lnTo>
              </a:path>
            </a:pathLst>
          </a:custGeom>
          <a:noFill/>
          <a:ln w="19050">
            <a:solidFill>
              <a:srgbClr val="633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任意多边形 21"/>
          <p:cNvSpPr/>
          <p:nvPr/>
        </p:nvSpPr>
        <p:spPr>
          <a:xfrm>
            <a:off x="7945120" y="3959225"/>
            <a:ext cx="2146935" cy="1619885"/>
          </a:xfrm>
          <a:custGeom>
            <a:avLst/>
            <a:gdLst>
              <a:gd name="connisteX0" fmla="*/ 2146935 w 2146935"/>
              <a:gd name="connsiteY0" fmla="*/ 0 h 1619885"/>
              <a:gd name="connisteX1" fmla="*/ 2146935 w 2146935"/>
              <a:gd name="connsiteY1" fmla="*/ 67310 h 1619885"/>
              <a:gd name="connisteX2" fmla="*/ 2146935 w 2146935"/>
              <a:gd name="connsiteY2" fmla="*/ 134620 h 1619885"/>
              <a:gd name="connisteX3" fmla="*/ 2146935 w 2146935"/>
              <a:gd name="connsiteY3" fmla="*/ 201295 h 1619885"/>
              <a:gd name="connisteX4" fmla="*/ 2146935 w 2146935"/>
              <a:gd name="connsiteY4" fmla="*/ 268605 h 1619885"/>
              <a:gd name="connisteX5" fmla="*/ 2146935 w 2146935"/>
              <a:gd name="connsiteY5" fmla="*/ 345440 h 1619885"/>
              <a:gd name="connisteX6" fmla="*/ 2146935 w 2146935"/>
              <a:gd name="connsiteY6" fmla="*/ 431800 h 1619885"/>
              <a:gd name="connisteX7" fmla="*/ 2146935 w 2146935"/>
              <a:gd name="connsiteY7" fmla="*/ 498475 h 1619885"/>
              <a:gd name="connisteX8" fmla="*/ 2146935 w 2146935"/>
              <a:gd name="connsiteY8" fmla="*/ 565785 h 1619885"/>
              <a:gd name="connisteX9" fmla="*/ 2146935 w 2146935"/>
              <a:gd name="connsiteY9" fmla="*/ 633095 h 1619885"/>
              <a:gd name="connisteX10" fmla="*/ 2146935 w 2146935"/>
              <a:gd name="connsiteY10" fmla="*/ 699770 h 1619885"/>
              <a:gd name="connisteX11" fmla="*/ 2146935 w 2146935"/>
              <a:gd name="connsiteY11" fmla="*/ 767080 h 1619885"/>
              <a:gd name="connisteX12" fmla="*/ 2146935 w 2146935"/>
              <a:gd name="connsiteY12" fmla="*/ 834390 h 1619885"/>
              <a:gd name="connisteX13" fmla="*/ 2146935 w 2146935"/>
              <a:gd name="connsiteY13" fmla="*/ 901065 h 1619885"/>
              <a:gd name="connisteX14" fmla="*/ 2146935 w 2146935"/>
              <a:gd name="connsiteY14" fmla="*/ 968375 h 1619885"/>
              <a:gd name="connisteX15" fmla="*/ 2146935 w 2146935"/>
              <a:gd name="connsiteY15" fmla="*/ 1035685 h 1619885"/>
              <a:gd name="connisteX16" fmla="*/ 2146935 w 2146935"/>
              <a:gd name="connsiteY16" fmla="*/ 1102360 h 1619885"/>
              <a:gd name="connisteX17" fmla="*/ 2146935 w 2146935"/>
              <a:gd name="connsiteY17" fmla="*/ 1169670 h 1619885"/>
              <a:gd name="connisteX18" fmla="*/ 2146935 w 2146935"/>
              <a:gd name="connsiteY18" fmla="*/ 1236980 h 1619885"/>
              <a:gd name="connisteX19" fmla="*/ 2137410 w 2146935"/>
              <a:gd name="connsiteY19" fmla="*/ 1303655 h 1619885"/>
              <a:gd name="connisteX20" fmla="*/ 2070100 w 2146935"/>
              <a:gd name="connsiteY20" fmla="*/ 1342390 h 1619885"/>
              <a:gd name="connisteX21" fmla="*/ 2003425 w 2146935"/>
              <a:gd name="connsiteY21" fmla="*/ 1380490 h 1619885"/>
              <a:gd name="connisteX22" fmla="*/ 1936115 w 2146935"/>
              <a:gd name="connsiteY22" fmla="*/ 1409065 h 1619885"/>
              <a:gd name="connisteX23" fmla="*/ 1868805 w 2146935"/>
              <a:gd name="connsiteY23" fmla="*/ 1418590 h 1619885"/>
              <a:gd name="connisteX24" fmla="*/ 1802130 w 2146935"/>
              <a:gd name="connsiteY24" fmla="*/ 1438275 h 1619885"/>
              <a:gd name="connisteX25" fmla="*/ 1734820 w 2146935"/>
              <a:gd name="connsiteY25" fmla="*/ 1447800 h 1619885"/>
              <a:gd name="connisteX26" fmla="*/ 1667510 w 2146935"/>
              <a:gd name="connsiteY26" fmla="*/ 1457325 h 1619885"/>
              <a:gd name="connisteX27" fmla="*/ 1600835 w 2146935"/>
              <a:gd name="connsiteY27" fmla="*/ 1466850 h 1619885"/>
              <a:gd name="connisteX28" fmla="*/ 1533525 w 2146935"/>
              <a:gd name="connsiteY28" fmla="*/ 1476375 h 1619885"/>
              <a:gd name="connisteX29" fmla="*/ 1466215 w 2146935"/>
              <a:gd name="connsiteY29" fmla="*/ 1485900 h 1619885"/>
              <a:gd name="connisteX30" fmla="*/ 1399540 w 2146935"/>
              <a:gd name="connsiteY30" fmla="*/ 1485900 h 1619885"/>
              <a:gd name="connisteX31" fmla="*/ 1332230 w 2146935"/>
              <a:gd name="connsiteY31" fmla="*/ 1504950 h 1619885"/>
              <a:gd name="connisteX32" fmla="*/ 1264920 w 2146935"/>
              <a:gd name="connsiteY32" fmla="*/ 1504950 h 1619885"/>
              <a:gd name="connisteX33" fmla="*/ 1198245 w 2146935"/>
              <a:gd name="connsiteY33" fmla="*/ 1504950 h 1619885"/>
              <a:gd name="connisteX34" fmla="*/ 1121410 w 2146935"/>
              <a:gd name="connsiteY34" fmla="*/ 1504950 h 1619885"/>
              <a:gd name="connisteX35" fmla="*/ 1054100 w 2146935"/>
              <a:gd name="connsiteY35" fmla="*/ 1514475 h 1619885"/>
              <a:gd name="connisteX36" fmla="*/ 977265 w 2146935"/>
              <a:gd name="connsiteY36" fmla="*/ 1524000 h 1619885"/>
              <a:gd name="connisteX37" fmla="*/ 910590 w 2146935"/>
              <a:gd name="connsiteY37" fmla="*/ 1524000 h 1619885"/>
              <a:gd name="connisteX38" fmla="*/ 843280 w 2146935"/>
              <a:gd name="connsiteY38" fmla="*/ 1534160 h 1619885"/>
              <a:gd name="connisteX39" fmla="*/ 766445 w 2146935"/>
              <a:gd name="connsiteY39" fmla="*/ 1553210 h 1619885"/>
              <a:gd name="connisteX40" fmla="*/ 699770 w 2146935"/>
              <a:gd name="connsiteY40" fmla="*/ 1553210 h 1619885"/>
              <a:gd name="connisteX41" fmla="*/ 603885 w 2146935"/>
              <a:gd name="connsiteY41" fmla="*/ 1562735 h 1619885"/>
              <a:gd name="connisteX42" fmla="*/ 527050 w 2146935"/>
              <a:gd name="connsiteY42" fmla="*/ 1572260 h 1619885"/>
              <a:gd name="connisteX43" fmla="*/ 450215 w 2146935"/>
              <a:gd name="connsiteY43" fmla="*/ 1591310 h 1619885"/>
              <a:gd name="connisteX44" fmla="*/ 373380 w 2146935"/>
              <a:gd name="connsiteY44" fmla="*/ 1591310 h 1619885"/>
              <a:gd name="connisteX45" fmla="*/ 287655 w 2146935"/>
              <a:gd name="connsiteY45" fmla="*/ 1600835 h 1619885"/>
              <a:gd name="connisteX46" fmla="*/ 210820 w 2146935"/>
              <a:gd name="connsiteY46" fmla="*/ 1610360 h 1619885"/>
              <a:gd name="connisteX47" fmla="*/ 143510 w 2146935"/>
              <a:gd name="connsiteY47" fmla="*/ 1619885 h 1619885"/>
              <a:gd name="connisteX48" fmla="*/ 76835 w 2146935"/>
              <a:gd name="connsiteY48" fmla="*/ 1619885 h 1619885"/>
              <a:gd name="connisteX49" fmla="*/ 9525 w 2146935"/>
              <a:gd name="connsiteY49" fmla="*/ 1619885 h 1619885"/>
              <a:gd name="connisteX50" fmla="*/ 0 w 2146935"/>
              <a:gd name="connsiteY50" fmla="*/ 1619885 h 161988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Lst>
            <a:rect l="l" t="t" r="r" b="b"/>
            <a:pathLst>
              <a:path w="2146935" h="1619885">
                <a:moveTo>
                  <a:pt x="2146935" y="0"/>
                </a:moveTo>
                <a:lnTo>
                  <a:pt x="2146935" y="67310"/>
                </a:lnTo>
                <a:lnTo>
                  <a:pt x="2146935" y="134620"/>
                </a:lnTo>
                <a:lnTo>
                  <a:pt x="2146935" y="201295"/>
                </a:lnTo>
                <a:lnTo>
                  <a:pt x="2146935" y="268605"/>
                </a:lnTo>
                <a:lnTo>
                  <a:pt x="2146935" y="345440"/>
                </a:lnTo>
                <a:lnTo>
                  <a:pt x="2146935" y="431800"/>
                </a:lnTo>
                <a:lnTo>
                  <a:pt x="2146935" y="498475"/>
                </a:lnTo>
                <a:lnTo>
                  <a:pt x="2146935" y="565785"/>
                </a:lnTo>
                <a:lnTo>
                  <a:pt x="2146935" y="633095"/>
                </a:lnTo>
                <a:lnTo>
                  <a:pt x="2146935" y="699770"/>
                </a:lnTo>
                <a:lnTo>
                  <a:pt x="2146935" y="767080"/>
                </a:lnTo>
                <a:lnTo>
                  <a:pt x="2146935" y="834390"/>
                </a:lnTo>
                <a:lnTo>
                  <a:pt x="2146935" y="901065"/>
                </a:lnTo>
                <a:lnTo>
                  <a:pt x="2146935" y="968375"/>
                </a:lnTo>
                <a:lnTo>
                  <a:pt x="2146935" y="1035685"/>
                </a:lnTo>
                <a:lnTo>
                  <a:pt x="2146935" y="1102360"/>
                </a:lnTo>
                <a:lnTo>
                  <a:pt x="2146935" y="1169670"/>
                </a:lnTo>
                <a:lnTo>
                  <a:pt x="2146935" y="1236980"/>
                </a:lnTo>
                <a:lnTo>
                  <a:pt x="2137410" y="1303655"/>
                </a:lnTo>
                <a:lnTo>
                  <a:pt x="2070100" y="1342390"/>
                </a:lnTo>
                <a:lnTo>
                  <a:pt x="2003425" y="1380490"/>
                </a:lnTo>
                <a:lnTo>
                  <a:pt x="1936115" y="1409065"/>
                </a:lnTo>
                <a:lnTo>
                  <a:pt x="1868805" y="1418590"/>
                </a:lnTo>
                <a:lnTo>
                  <a:pt x="1802130" y="1438275"/>
                </a:lnTo>
                <a:lnTo>
                  <a:pt x="1734820" y="1447800"/>
                </a:lnTo>
                <a:lnTo>
                  <a:pt x="1667510" y="1457325"/>
                </a:lnTo>
                <a:lnTo>
                  <a:pt x="1600835" y="1466850"/>
                </a:lnTo>
                <a:lnTo>
                  <a:pt x="1533525" y="1476375"/>
                </a:lnTo>
                <a:lnTo>
                  <a:pt x="1466215" y="1485900"/>
                </a:lnTo>
                <a:lnTo>
                  <a:pt x="1399540" y="1485900"/>
                </a:lnTo>
                <a:lnTo>
                  <a:pt x="1332230" y="1504950"/>
                </a:lnTo>
                <a:lnTo>
                  <a:pt x="1264920" y="1504950"/>
                </a:lnTo>
                <a:lnTo>
                  <a:pt x="1198245" y="1504950"/>
                </a:lnTo>
                <a:lnTo>
                  <a:pt x="1121410" y="1504950"/>
                </a:lnTo>
                <a:lnTo>
                  <a:pt x="1054100" y="1514475"/>
                </a:lnTo>
                <a:lnTo>
                  <a:pt x="977265" y="1524000"/>
                </a:lnTo>
                <a:lnTo>
                  <a:pt x="910590" y="1524000"/>
                </a:lnTo>
                <a:lnTo>
                  <a:pt x="843280" y="1534160"/>
                </a:lnTo>
                <a:lnTo>
                  <a:pt x="766445" y="1553210"/>
                </a:lnTo>
                <a:lnTo>
                  <a:pt x="699770" y="1553210"/>
                </a:lnTo>
                <a:lnTo>
                  <a:pt x="603885" y="1562735"/>
                </a:lnTo>
                <a:lnTo>
                  <a:pt x="527050" y="1572260"/>
                </a:lnTo>
                <a:lnTo>
                  <a:pt x="450215" y="1591310"/>
                </a:lnTo>
                <a:lnTo>
                  <a:pt x="373380" y="1591310"/>
                </a:lnTo>
                <a:lnTo>
                  <a:pt x="287655" y="1600835"/>
                </a:lnTo>
                <a:lnTo>
                  <a:pt x="210820" y="1610360"/>
                </a:lnTo>
                <a:lnTo>
                  <a:pt x="143510" y="1619885"/>
                </a:lnTo>
                <a:lnTo>
                  <a:pt x="76835" y="1619885"/>
                </a:lnTo>
                <a:lnTo>
                  <a:pt x="9525" y="1619885"/>
                </a:lnTo>
                <a:lnTo>
                  <a:pt x="0" y="1619885"/>
                </a:lnTo>
              </a:path>
            </a:pathLst>
          </a:custGeom>
          <a:noFill/>
          <a:ln w="19050">
            <a:solidFill>
              <a:srgbClr val="633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 name="组合 4"/>
          <p:cNvGrpSpPr/>
          <p:nvPr/>
        </p:nvGrpSpPr>
        <p:grpSpPr>
          <a:xfrm>
            <a:off x="450850" y="1716405"/>
            <a:ext cx="5039360" cy="2397760"/>
            <a:chOff x="710" y="2703"/>
            <a:chExt cx="5855" cy="3776"/>
          </a:xfrm>
        </p:grpSpPr>
        <p:sp>
          <p:nvSpPr>
            <p:cNvPr id="4" name="任意多边形 3"/>
            <p:cNvSpPr/>
            <p:nvPr/>
          </p:nvSpPr>
          <p:spPr>
            <a:xfrm>
              <a:off x="710" y="2703"/>
              <a:ext cx="5855" cy="3776"/>
            </a:xfrm>
            <a:custGeom>
              <a:avLst/>
              <a:gdLst>
                <a:gd name="connisteX0" fmla="*/ 38735 w 2990850"/>
                <a:gd name="connsiteY0" fmla="*/ 248920 h 4025900"/>
                <a:gd name="connisteX1" fmla="*/ 28575 w 2990850"/>
                <a:gd name="connsiteY1" fmla="*/ 316230 h 4025900"/>
                <a:gd name="connisteX2" fmla="*/ 19050 w 2990850"/>
                <a:gd name="connsiteY2" fmla="*/ 402590 h 4025900"/>
                <a:gd name="connisteX3" fmla="*/ 19050 w 2990850"/>
                <a:gd name="connsiteY3" fmla="*/ 479425 h 4025900"/>
                <a:gd name="connisteX4" fmla="*/ 9525 w 2990850"/>
                <a:gd name="connsiteY4" fmla="*/ 575310 h 4025900"/>
                <a:gd name="connisteX5" fmla="*/ 0 w 2990850"/>
                <a:gd name="connsiteY5" fmla="*/ 651510 h 4025900"/>
                <a:gd name="connisteX6" fmla="*/ 0 w 2990850"/>
                <a:gd name="connsiteY6" fmla="*/ 737870 h 4025900"/>
                <a:gd name="connisteX7" fmla="*/ 0 w 2990850"/>
                <a:gd name="connsiteY7" fmla="*/ 805180 h 4025900"/>
                <a:gd name="connisteX8" fmla="*/ 0 w 2990850"/>
                <a:gd name="connsiteY8" fmla="*/ 882015 h 4025900"/>
                <a:gd name="connisteX9" fmla="*/ 0 w 2990850"/>
                <a:gd name="connsiteY9" fmla="*/ 977900 h 4025900"/>
                <a:gd name="connisteX10" fmla="*/ 0 w 2990850"/>
                <a:gd name="connsiteY10" fmla="*/ 1054100 h 4025900"/>
                <a:gd name="connisteX11" fmla="*/ 0 w 2990850"/>
                <a:gd name="connsiteY11" fmla="*/ 1140460 h 4025900"/>
                <a:gd name="connisteX12" fmla="*/ 0 w 2990850"/>
                <a:gd name="connsiteY12" fmla="*/ 1226820 h 4025900"/>
                <a:gd name="connisteX13" fmla="*/ 0 w 2990850"/>
                <a:gd name="connsiteY13" fmla="*/ 1313180 h 4025900"/>
                <a:gd name="connisteX14" fmla="*/ 0 w 2990850"/>
                <a:gd name="connsiteY14" fmla="*/ 1390015 h 4025900"/>
                <a:gd name="connisteX15" fmla="*/ 9525 w 2990850"/>
                <a:gd name="connsiteY15" fmla="*/ 1466215 h 4025900"/>
                <a:gd name="connisteX16" fmla="*/ 19050 w 2990850"/>
                <a:gd name="connsiteY16" fmla="*/ 1552575 h 4025900"/>
                <a:gd name="connisteX17" fmla="*/ 28575 w 2990850"/>
                <a:gd name="connsiteY17" fmla="*/ 1629410 h 4025900"/>
                <a:gd name="connisteX18" fmla="*/ 28575 w 2990850"/>
                <a:gd name="connsiteY18" fmla="*/ 1706245 h 4025900"/>
                <a:gd name="connisteX19" fmla="*/ 28575 w 2990850"/>
                <a:gd name="connsiteY19" fmla="*/ 1792605 h 4025900"/>
                <a:gd name="connisteX20" fmla="*/ 28575 w 2990850"/>
                <a:gd name="connsiteY20" fmla="*/ 1868805 h 4025900"/>
                <a:gd name="connisteX21" fmla="*/ 28575 w 2990850"/>
                <a:gd name="connsiteY21" fmla="*/ 1936115 h 4025900"/>
                <a:gd name="connisteX22" fmla="*/ 38735 w 2990850"/>
                <a:gd name="connsiteY22" fmla="*/ 2003425 h 4025900"/>
                <a:gd name="connisteX23" fmla="*/ 48260 w 2990850"/>
                <a:gd name="connsiteY23" fmla="*/ 2070100 h 4025900"/>
                <a:gd name="connisteX24" fmla="*/ 48260 w 2990850"/>
                <a:gd name="connsiteY24" fmla="*/ 2146935 h 4025900"/>
                <a:gd name="connisteX25" fmla="*/ 57785 w 2990850"/>
                <a:gd name="connsiteY25" fmla="*/ 2214245 h 4025900"/>
                <a:gd name="connisteX26" fmla="*/ 57785 w 2990850"/>
                <a:gd name="connsiteY26" fmla="*/ 2280920 h 4025900"/>
                <a:gd name="connisteX27" fmla="*/ 57785 w 2990850"/>
                <a:gd name="connsiteY27" fmla="*/ 2357755 h 4025900"/>
                <a:gd name="connisteX28" fmla="*/ 57785 w 2990850"/>
                <a:gd name="connsiteY28" fmla="*/ 2434590 h 4025900"/>
                <a:gd name="connisteX29" fmla="*/ 57785 w 2990850"/>
                <a:gd name="connsiteY29" fmla="*/ 2520950 h 4025900"/>
                <a:gd name="connisteX30" fmla="*/ 57785 w 2990850"/>
                <a:gd name="connsiteY30" fmla="*/ 2587625 h 4025900"/>
                <a:gd name="connisteX31" fmla="*/ 57785 w 2990850"/>
                <a:gd name="connsiteY31" fmla="*/ 2654935 h 4025900"/>
                <a:gd name="connisteX32" fmla="*/ 57785 w 2990850"/>
                <a:gd name="connsiteY32" fmla="*/ 2722245 h 4025900"/>
                <a:gd name="connisteX33" fmla="*/ 57785 w 2990850"/>
                <a:gd name="connsiteY33" fmla="*/ 2788920 h 4025900"/>
                <a:gd name="connisteX34" fmla="*/ 67310 w 2990850"/>
                <a:gd name="connsiteY34" fmla="*/ 2856230 h 4025900"/>
                <a:gd name="connisteX35" fmla="*/ 67310 w 2990850"/>
                <a:gd name="connsiteY35" fmla="*/ 2923540 h 4025900"/>
                <a:gd name="connisteX36" fmla="*/ 67310 w 2990850"/>
                <a:gd name="connsiteY36" fmla="*/ 2999740 h 4025900"/>
                <a:gd name="connisteX37" fmla="*/ 67310 w 2990850"/>
                <a:gd name="connsiteY37" fmla="*/ 3067050 h 4025900"/>
                <a:gd name="connisteX38" fmla="*/ 76835 w 2990850"/>
                <a:gd name="connsiteY38" fmla="*/ 3134360 h 4025900"/>
                <a:gd name="connisteX39" fmla="*/ 76835 w 2990850"/>
                <a:gd name="connsiteY39" fmla="*/ 3201035 h 4025900"/>
                <a:gd name="connisteX40" fmla="*/ 76835 w 2990850"/>
                <a:gd name="connsiteY40" fmla="*/ 3268345 h 4025900"/>
                <a:gd name="connisteX41" fmla="*/ 76835 w 2990850"/>
                <a:gd name="connsiteY41" fmla="*/ 3335655 h 4025900"/>
                <a:gd name="connisteX42" fmla="*/ 76835 w 2990850"/>
                <a:gd name="connsiteY42" fmla="*/ 3402330 h 4025900"/>
                <a:gd name="connisteX43" fmla="*/ 76835 w 2990850"/>
                <a:gd name="connsiteY43" fmla="*/ 3469640 h 4025900"/>
                <a:gd name="connisteX44" fmla="*/ 86360 w 2990850"/>
                <a:gd name="connsiteY44" fmla="*/ 3536950 h 4025900"/>
                <a:gd name="connisteX45" fmla="*/ 95885 w 2990850"/>
                <a:gd name="connsiteY45" fmla="*/ 3603625 h 4025900"/>
                <a:gd name="connisteX46" fmla="*/ 95885 w 2990850"/>
                <a:gd name="connsiteY46" fmla="*/ 3680460 h 4025900"/>
                <a:gd name="connisteX47" fmla="*/ 95885 w 2990850"/>
                <a:gd name="connsiteY47" fmla="*/ 3747770 h 4025900"/>
                <a:gd name="connisteX48" fmla="*/ 105410 w 2990850"/>
                <a:gd name="connsiteY48" fmla="*/ 3814445 h 4025900"/>
                <a:gd name="connisteX49" fmla="*/ 114935 w 2990850"/>
                <a:gd name="connsiteY49" fmla="*/ 3881755 h 4025900"/>
                <a:gd name="connisteX50" fmla="*/ 114935 w 2990850"/>
                <a:gd name="connsiteY50" fmla="*/ 3949065 h 4025900"/>
                <a:gd name="connisteX51" fmla="*/ 124460 w 2990850"/>
                <a:gd name="connsiteY51" fmla="*/ 4015740 h 4025900"/>
                <a:gd name="connisteX52" fmla="*/ 220345 w 2990850"/>
                <a:gd name="connsiteY52" fmla="*/ 4025900 h 4025900"/>
                <a:gd name="connisteX53" fmla="*/ 297180 w 2990850"/>
                <a:gd name="connsiteY53" fmla="*/ 4015740 h 4025900"/>
                <a:gd name="connisteX54" fmla="*/ 393065 w 2990850"/>
                <a:gd name="connsiteY54" fmla="*/ 3996690 h 4025900"/>
                <a:gd name="connisteX55" fmla="*/ 479425 w 2990850"/>
                <a:gd name="connsiteY55" fmla="*/ 3987165 h 4025900"/>
                <a:gd name="connisteX56" fmla="*/ 603885 w 2990850"/>
                <a:gd name="connsiteY56" fmla="*/ 3977640 h 4025900"/>
                <a:gd name="connisteX57" fmla="*/ 671195 w 2990850"/>
                <a:gd name="connsiteY57" fmla="*/ 3977640 h 4025900"/>
                <a:gd name="connisteX58" fmla="*/ 757555 w 2990850"/>
                <a:gd name="connsiteY58" fmla="*/ 3977640 h 4025900"/>
                <a:gd name="connisteX59" fmla="*/ 824230 w 2990850"/>
                <a:gd name="connsiteY59" fmla="*/ 3977640 h 4025900"/>
                <a:gd name="connisteX60" fmla="*/ 891540 w 2990850"/>
                <a:gd name="connsiteY60" fmla="*/ 3977640 h 4025900"/>
                <a:gd name="connisteX61" fmla="*/ 958850 w 2990850"/>
                <a:gd name="connsiteY61" fmla="*/ 3977640 h 4025900"/>
                <a:gd name="connisteX62" fmla="*/ 1035050 w 2990850"/>
                <a:gd name="connsiteY62" fmla="*/ 3977640 h 4025900"/>
                <a:gd name="connisteX63" fmla="*/ 1121410 w 2990850"/>
                <a:gd name="connsiteY63" fmla="*/ 3977640 h 4025900"/>
                <a:gd name="connisteX64" fmla="*/ 1188720 w 2990850"/>
                <a:gd name="connsiteY64" fmla="*/ 3977640 h 4025900"/>
                <a:gd name="connisteX65" fmla="*/ 1284605 w 2990850"/>
                <a:gd name="connsiteY65" fmla="*/ 3958590 h 4025900"/>
                <a:gd name="connisteX66" fmla="*/ 1370965 w 2990850"/>
                <a:gd name="connsiteY66" fmla="*/ 3949065 h 4025900"/>
                <a:gd name="connisteX67" fmla="*/ 1437640 w 2990850"/>
                <a:gd name="connsiteY67" fmla="*/ 3939540 h 4025900"/>
                <a:gd name="connisteX68" fmla="*/ 1504950 w 2990850"/>
                <a:gd name="connsiteY68" fmla="*/ 3939540 h 4025900"/>
                <a:gd name="connisteX69" fmla="*/ 1581785 w 2990850"/>
                <a:gd name="connsiteY69" fmla="*/ 3939540 h 4025900"/>
                <a:gd name="connisteX70" fmla="*/ 1648460 w 2990850"/>
                <a:gd name="connsiteY70" fmla="*/ 3939540 h 4025900"/>
                <a:gd name="connisteX71" fmla="*/ 1734820 w 2990850"/>
                <a:gd name="connsiteY71" fmla="*/ 3939540 h 4025900"/>
                <a:gd name="connisteX72" fmla="*/ 1802130 w 2990850"/>
                <a:gd name="connsiteY72" fmla="*/ 3949065 h 4025900"/>
                <a:gd name="connisteX73" fmla="*/ 1869440 w 2990850"/>
                <a:gd name="connsiteY73" fmla="*/ 3958590 h 4025900"/>
                <a:gd name="connisteX74" fmla="*/ 1936115 w 2990850"/>
                <a:gd name="connsiteY74" fmla="*/ 3958590 h 4025900"/>
                <a:gd name="connisteX75" fmla="*/ 2003425 w 2990850"/>
                <a:gd name="connsiteY75" fmla="*/ 3968115 h 4025900"/>
                <a:gd name="connisteX76" fmla="*/ 2080260 w 2990850"/>
                <a:gd name="connsiteY76" fmla="*/ 3977640 h 4025900"/>
                <a:gd name="connisteX77" fmla="*/ 2146935 w 2990850"/>
                <a:gd name="connsiteY77" fmla="*/ 3987165 h 4025900"/>
                <a:gd name="connisteX78" fmla="*/ 2214245 w 2990850"/>
                <a:gd name="connsiteY78" fmla="*/ 3987165 h 4025900"/>
                <a:gd name="connisteX79" fmla="*/ 2281555 w 2990850"/>
                <a:gd name="connsiteY79" fmla="*/ 3987165 h 4025900"/>
                <a:gd name="connisteX80" fmla="*/ 2348230 w 2990850"/>
                <a:gd name="connsiteY80" fmla="*/ 3987165 h 4025900"/>
                <a:gd name="connisteX81" fmla="*/ 2415540 w 2990850"/>
                <a:gd name="connsiteY81" fmla="*/ 3987165 h 4025900"/>
                <a:gd name="connisteX82" fmla="*/ 2492375 w 2990850"/>
                <a:gd name="connsiteY82" fmla="*/ 3987165 h 4025900"/>
                <a:gd name="connisteX83" fmla="*/ 2559050 w 2990850"/>
                <a:gd name="connsiteY83" fmla="*/ 3987165 h 4025900"/>
                <a:gd name="connisteX84" fmla="*/ 2626360 w 2990850"/>
                <a:gd name="connsiteY84" fmla="*/ 3987165 h 4025900"/>
                <a:gd name="connisteX85" fmla="*/ 2693670 w 2990850"/>
                <a:gd name="connsiteY85" fmla="*/ 3987165 h 4025900"/>
                <a:gd name="connisteX86" fmla="*/ 2760345 w 2990850"/>
                <a:gd name="connsiteY86" fmla="*/ 3987165 h 4025900"/>
                <a:gd name="connisteX87" fmla="*/ 2827655 w 2990850"/>
                <a:gd name="connsiteY87" fmla="*/ 3930015 h 4025900"/>
                <a:gd name="connisteX88" fmla="*/ 2894965 w 2990850"/>
                <a:gd name="connsiteY88" fmla="*/ 3891280 h 4025900"/>
                <a:gd name="connisteX89" fmla="*/ 2933065 w 2990850"/>
                <a:gd name="connsiteY89" fmla="*/ 3824605 h 4025900"/>
                <a:gd name="connisteX90" fmla="*/ 2933065 w 2990850"/>
                <a:gd name="connsiteY90" fmla="*/ 3757295 h 4025900"/>
                <a:gd name="connisteX91" fmla="*/ 2933065 w 2990850"/>
                <a:gd name="connsiteY91" fmla="*/ 3689985 h 4025900"/>
                <a:gd name="connisteX92" fmla="*/ 2933065 w 2990850"/>
                <a:gd name="connsiteY92" fmla="*/ 3623310 h 4025900"/>
                <a:gd name="connisteX93" fmla="*/ 2942590 w 2990850"/>
                <a:gd name="connsiteY93" fmla="*/ 3556000 h 4025900"/>
                <a:gd name="connisteX94" fmla="*/ 2952115 w 2990850"/>
                <a:gd name="connsiteY94" fmla="*/ 3479165 h 4025900"/>
                <a:gd name="connisteX95" fmla="*/ 2971165 w 2990850"/>
                <a:gd name="connsiteY95" fmla="*/ 3392805 h 4025900"/>
                <a:gd name="connisteX96" fmla="*/ 2971165 w 2990850"/>
                <a:gd name="connsiteY96" fmla="*/ 3326130 h 4025900"/>
                <a:gd name="connisteX97" fmla="*/ 2980690 w 2990850"/>
                <a:gd name="connsiteY97" fmla="*/ 3258820 h 4025900"/>
                <a:gd name="connisteX98" fmla="*/ 2990850 w 2990850"/>
                <a:gd name="connsiteY98" fmla="*/ 3191510 h 4025900"/>
                <a:gd name="connisteX99" fmla="*/ 2990850 w 2990850"/>
                <a:gd name="connsiteY99" fmla="*/ 3124835 h 4025900"/>
                <a:gd name="connisteX100" fmla="*/ 2990850 w 2990850"/>
                <a:gd name="connsiteY100" fmla="*/ 3048000 h 4025900"/>
                <a:gd name="connisteX101" fmla="*/ 2990850 w 2990850"/>
                <a:gd name="connsiteY101" fmla="*/ 2961640 h 4025900"/>
                <a:gd name="connisteX102" fmla="*/ 2990850 w 2990850"/>
                <a:gd name="connsiteY102" fmla="*/ 2894330 h 4025900"/>
                <a:gd name="connisteX103" fmla="*/ 2990850 w 2990850"/>
                <a:gd name="connsiteY103" fmla="*/ 2827655 h 4025900"/>
                <a:gd name="connisteX104" fmla="*/ 2980690 w 2990850"/>
                <a:gd name="connsiteY104" fmla="*/ 2760345 h 4025900"/>
                <a:gd name="connisteX105" fmla="*/ 2971165 w 2990850"/>
                <a:gd name="connsiteY105" fmla="*/ 2693035 h 4025900"/>
                <a:gd name="connisteX106" fmla="*/ 2961640 w 2990850"/>
                <a:gd name="connsiteY106" fmla="*/ 2626360 h 4025900"/>
                <a:gd name="connisteX107" fmla="*/ 2952115 w 2990850"/>
                <a:gd name="connsiteY107" fmla="*/ 2540000 h 4025900"/>
                <a:gd name="connisteX108" fmla="*/ 2952115 w 2990850"/>
                <a:gd name="connsiteY108" fmla="*/ 2472690 h 4025900"/>
                <a:gd name="connisteX109" fmla="*/ 2952115 w 2990850"/>
                <a:gd name="connsiteY109" fmla="*/ 2395855 h 4025900"/>
                <a:gd name="connisteX110" fmla="*/ 2952115 w 2990850"/>
                <a:gd name="connsiteY110" fmla="*/ 2319655 h 4025900"/>
                <a:gd name="connisteX111" fmla="*/ 2952115 w 2990850"/>
                <a:gd name="connsiteY111" fmla="*/ 2252345 h 4025900"/>
                <a:gd name="connisteX112" fmla="*/ 2952115 w 2990850"/>
                <a:gd name="connsiteY112" fmla="*/ 2175510 h 4025900"/>
                <a:gd name="connisteX113" fmla="*/ 2952115 w 2990850"/>
                <a:gd name="connsiteY113" fmla="*/ 2108835 h 4025900"/>
                <a:gd name="connisteX114" fmla="*/ 2952115 w 2990850"/>
                <a:gd name="connsiteY114" fmla="*/ 2041525 h 4025900"/>
                <a:gd name="connisteX115" fmla="*/ 2952115 w 2990850"/>
                <a:gd name="connsiteY115" fmla="*/ 1964690 h 4025900"/>
                <a:gd name="connisteX116" fmla="*/ 2952115 w 2990850"/>
                <a:gd name="connsiteY116" fmla="*/ 1898015 h 4025900"/>
                <a:gd name="connisteX117" fmla="*/ 2952115 w 2990850"/>
                <a:gd name="connsiteY117" fmla="*/ 1821180 h 4025900"/>
                <a:gd name="connisteX118" fmla="*/ 2942590 w 2990850"/>
                <a:gd name="connsiteY118" fmla="*/ 1744345 h 4025900"/>
                <a:gd name="connisteX119" fmla="*/ 2933065 w 2990850"/>
                <a:gd name="connsiteY119" fmla="*/ 1677035 h 4025900"/>
                <a:gd name="connisteX120" fmla="*/ 2933065 w 2990850"/>
                <a:gd name="connsiteY120" fmla="*/ 1610360 h 4025900"/>
                <a:gd name="connisteX121" fmla="*/ 2914015 w 2990850"/>
                <a:gd name="connsiteY121" fmla="*/ 1543050 h 4025900"/>
                <a:gd name="connisteX122" fmla="*/ 2914015 w 2990850"/>
                <a:gd name="connsiteY122" fmla="*/ 1466215 h 4025900"/>
                <a:gd name="connisteX123" fmla="*/ 2904490 w 2990850"/>
                <a:gd name="connsiteY123" fmla="*/ 1399540 h 4025900"/>
                <a:gd name="connisteX124" fmla="*/ 2904490 w 2990850"/>
                <a:gd name="connsiteY124" fmla="*/ 1322705 h 4025900"/>
                <a:gd name="connisteX125" fmla="*/ 2894965 w 2990850"/>
                <a:gd name="connsiteY125" fmla="*/ 1226820 h 4025900"/>
                <a:gd name="connisteX126" fmla="*/ 2885440 w 2990850"/>
                <a:gd name="connsiteY126" fmla="*/ 1121410 h 4025900"/>
                <a:gd name="connisteX127" fmla="*/ 2875280 w 2990850"/>
                <a:gd name="connsiteY127" fmla="*/ 1025525 h 4025900"/>
                <a:gd name="connisteX128" fmla="*/ 2875280 w 2990850"/>
                <a:gd name="connsiteY128" fmla="*/ 958215 h 4025900"/>
                <a:gd name="connisteX129" fmla="*/ 2875280 w 2990850"/>
                <a:gd name="connsiteY129" fmla="*/ 882015 h 4025900"/>
                <a:gd name="connisteX130" fmla="*/ 2865755 w 2990850"/>
                <a:gd name="connsiteY130" fmla="*/ 805180 h 4025900"/>
                <a:gd name="connisteX131" fmla="*/ 2856230 w 2990850"/>
                <a:gd name="connsiteY131" fmla="*/ 728345 h 4025900"/>
                <a:gd name="connisteX132" fmla="*/ 2846705 w 2990850"/>
                <a:gd name="connsiteY132" fmla="*/ 661035 h 4025900"/>
                <a:gd name="connisteX133" fmla="*/ 2846705 w 2990850"/>
                <a:gd name="connsiteY133" fmla="*/ 594360 h 4025900"/>
                <a:gd name="connisteX134" fmla="*/ 2837180 w 2990850"/>
                <a:gd name="connsiteY134" fmla="*/ 527050 h 4025900"/>
                <a:gd name="connisteX135" fmla="*/ 2837180 w 2990850"/>
                <a:gd name="connsiteY135" fmla="*/ 459740 h 4025900"/>
                <a:gd name="connisteX136" fmla="*/ 2827655 w 2990850"/>
                <a:gd name="connsiteY136" fmla="*/ 393065 h 4025900"/>
                <a:gd name="connisteX137" fmla="*/ 2827655 w 2990850"/>
                <a:gd name="connsiteY137" fmla="*/ 325755 h 4025900"/>
                <a:gd name="connisteX138" fmla="*/ 2818130 w 2990850"/>
                <a:gd name="connsiteY138" fmla="*/ 258445 h 4025900"/>
                <a:gd name="connisteX139" fmla="*/ 2808605 w 2990850"/>
                <a:gd name="connsiteY139" fmla="*/ 191770 h 4025900"/>
                <a:gd name="connisteX140" fmla="*/ 2799080 w 2990850"/>
                <a:gd name="connsiteY140" fmla="*/ 124460 h 4025900"/>
                <a:gd name="connisteX141" fmla="*/ 2789555 w 2990850"/>
                <a:gd name="connsiteY141" fmla="*/ 57150 h 4025900"/>
                <a:gd name="connisteX142" fmla="*/ 2722245 w 2990850"/>
                <a:gd name="connsiteY142" fmla="*/ 19050 h 4025900"/>
                <a:gd name="connisteX143" fmla="*/ 2654935 w 2990850"/>
                <a:gd name="connsiteY143" fmla="*/ 19050 h 4025900"/>
                <a:gd name="connisteX144" fmla="*/ 2588260 w 2990850"/>
                <a:gd name="connsiteY144" fmla="*/ 19050 h 4025900"/>
                <a:gd name="connisteX145" fmla="*/ 2520950 w 2990850"/>
                <a:gd name="connsiteY145" fmla="*/ 19050 h 4025900"/>
                <a:gd name="connisteX146" fmla="*/ 2453640 w 2990850"/>
                <a:gd name="connsiteY146" fmla="*/ 19050 h 4025900"/>
                <a:gd name="connisteX147" fmla="*/ 2386965 w 2990850"/>
                <a:gd name="connsiteY147" fmla="*/ 19050 h 4025900"/>
                <a:gd name="connisteX148" fmla="*/ 2319655 w 2990850"/>
                <a:gd name="connsiteY148" fmla="*/ 19050 h 4025900"/>
                <a:gd name="connisteX149" fmla="*/ 2252345 w 2990850"/>
                <a:gd name="connsiteY149" fmla="*/ 19050 h 4025900"/>
                <a:gd name="connisteX150" fmla="*/ 2165985 w 2990850"/>
                <a:gd name="connsiteY150" fmla="*/ 19050 h 4025900"/>
                <a:gd name="connisteX151" fmla="*/ 2089785 w 2990850"/>
                <a:gd name="connsiteY151" fmla="*/ 19050 h 4025900"/>
                <a:gd name="connisteX152" fmla="*/ 2012950 w 2990850"/>
                <a:gd name="connsiteY152" fmla="*/ 19050 h 4025900"/>
                <a:gd name="connisteX153" fmla="*/ 1945640 w 2990850"/>
                <a:gd name="connsiteY153" fmla="*/ 9525 h 4025900"/>
                <a:gd name="connisteX154" fmla="*/ 1878965 w 2990850"/>
                <a:gd name="connsiteY154" fmla="*/ 9525 h 4025900"/>
                <a:gd name="connisteX155" fmla="*/ 1811655 w 2990850"/>
                <a:gd name="connsiteY155" fmla="*/ 9525 h 4025900"/>
                <a:gd name="connisteX156" fmla="*/ 1734820 w 2990850"/>
                <a:gd name="connsiteY156" fmla="*/ 9525 h 4025900"/>
                <a:gd name="connisteX157" fmla="*/ 1668145 w 2990850"/>
                <a:gd name="connsiteY157" fmla="*/ 9525 h 4025900"/>
                <a:gd name="connisteX158" fmla="*/ 1581785 w 2990850"/>
                <a:gd name="connsiteY158" fmla="*/ 9525 h 4025900"/>
                <a:gd name="connisteX159" fmla="*/ 1504950 w 2990850"/>
                <a:gd name="connsiteY159" fmla="*/ 9525 h 4025900"/>
                <a:gd name="connisteX160" fmla="*/ 1418590 w 2990850"/>
                <a:gd name="connsiteY160" fmla="*/ 9525 h 4025900"/>
                <a:gd name="connisteX161" fmla="*/ 1341755 w 2990850"/>
                <a:gd name="connsiteY161" fmla="*/ 0 h 4025900"/>
                <a:gd name="connisteX162" fmla="*/ 1275080 w 2990850"/>
                <a:gd name="connsiteY162" fmla="*/ 0 h 4025900"/>
                <a:gd name="connisteX163" fmla="*/ 1207770 w 2990850"/>
                <a:gd name="connsiteY163" fmla="*/ 0 h 4025900"/>
                <a:gd name="connisteX164" fmla="*/ 1121410 w 2990850"/>
                <a:gd name="connsiteY164" fmla="*/ 19050 h 4025900"/>
                <a:gd name="connisteX165" fmla="*/ 1025525 w 2990850"/>
                <a:gd name="connsiteY165" fmla="*/ 28575 h 4025900"/>
                <a:gd name="connisteX166" fmla="*/ 948690 w 2990850"/>
                <a:gd name="connsiteY166" fmla="*/ 38100 h 4025900"/>
                <a:gd name="connisteX167" fmla="*/ 872490 w 2990850"/>
                <a:gd name="connsiteY167" fmla="*/ 47625 h 4025900"/>
                <a:gd name="connisteX168" fmla="*/ 795655 w 2990850"/>
                <a:gd name="connsiteY168" fmla="*/ 47625 h 4025900"/>
                <a:gd name="connisteX169" fmla="*/ 709295 w 2990850"/>
                <a:gd name="connsiteY169" fmla="*/ 47625 h 4025900"/>
                <a:gd name="connisteX170" fmla="*/ 632460 w 2990850"/>
                <a:gd name="connsiteY170" fmla="*/ 47625 h 4025900"/>
                <a:gd name="connisteX171" fmla="*/ 546735 w 2990850"/>
                <a:gd name="connsiteY171" fmla="*/ 47625 h 4025900"/>
                <a:gd name="connisteX172" fmla="*/ 479425 w 2990850"/>
                <a:gd name="connsiteY172" fmla="*/ 57150 h 4025900"/>
                <a:gd name="connisteX173" fmla="*/ 412115 w 2990850"/>
                <a:gd name="connsiteY173" fmla="*/ 67310 h 4025900"/>
                <a:gd name="connisteX174" fmla="*/ 335280 w 2990850"/>
                <a:gd name="connsiteY174" fmla="*/ 76835 h 4025900"/>
                <a:gd name="connisteX175" fmla="*/ 268605 w 2990850"/>
                <a:gd name="connsiteY175" fmla="*/ 76835 h 4025900"/>
                <a:gd name="connisteX176" fmla="*/ 201295 w 2990850"/>
                <a:gd name="connsiteY176" fmla="*/ 86360 h 4025900"/>
                <a:gd name="connisteX177" fmla="*/ 133985 w 2990850"/>
                <a:gd name="connsiteY177" fmla="*/ 86360 h 4025900"/>
                <a:gd name="connisteX178" fmla="*/ 67310 w 2990850"/>
                <a:gd name="connsiteY178" fmla="*/ 86360 h 4025900"/>
                <a:gd name="connisteX179" fmla="*/ 38735 w 2990850"/>
                <a:gd name="connsiteY179" fmla="*/ 153035 h 4025900"/>
                <a:gd name="connisteX180" fmla="*/ 48260 w 2990850"/>
                <a:gd name="connsiteY180" fmla="*/ 220345 h 4025900"/>
                <a:gd name="connisteX181" fmla="*/ 38735 w 2990850"/>
                <a:gd name="connsiteY181" fmla="*/ 248920 h 40259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 ang="0">
                  <a:pos x="connisteX176" y="connsiteY176"/>
                </a:cxn>
                <a:cxn ang="0">
                  <a:pos x="connisteX177" y="connsiteY177"/>
                </a:cxn>
                <a:cxn ang="0">
                  <a:pos x="connisteX178" y="connsiteY178"/>
                </a:cxn>
                <a:cxn ang="0">
                  <a:pos x="connisteX179" y="connsiteY179"/>
                </a:cxn>
                <a:cxn ang="0">
                  <a:pos x="connisteX180" y="connsiteY180"/>
                </a:cxn>
                <a:cxn ang="0">
                  <a:pos x="connisteX181" y="connsiteY181"/>
                </a:cxn>
              </a:cxnLst>
              <a:rect l="l" t="t" r="r" b="b"/>
              <a:pathLst>
                <a:path w="2990850" h="4025900">
                  <a:moveTo>
                    <a:pt x="38735" y="248920"/>
                  </a:moveTo>
                  <a:lnTo>
                    <a:pt x="28575" y="316230"/>
                  </a:lnTo>
                  <a:lnTo>
                    <a:pt x="19050" y="402590"/>
                  </a:lnTo>
                  <a:lnTo>
                    <a:pt x="19050" y="479425"/>
                  </a:lnTo>
                  <a:lnTo>
                    <a:pt x="9525" y="575310"/>
                  </a:lnTo>
                  <a:lnTo>
                    <a:pt x="0" y="651510"/>
                  </a:lnTo>
                  <a:lnTo>
                    <a:pt x="0" y="737870"/>
                  </a:lnTo>
                  <a:lnTo>
                    <a:pt x="0" y="805180"/>
                  </a:lnTo>
                  <a:lnTo>
                    <a:pt x="0" y="882015"/>
                  </a:lnTo>
                  <a:lnTo>
                    <a:pt x="0" y="977900"/>
                  </a:lnTo>
                  <a:lnTo>
                    <a:pt x="0" y="1054100"/>
                  </a:lnTo>
                  <a:lnTo>
                    <a:pt x="0" y="1140460"/>
                  </a:lnTo>
                  <a:lnTo>
                    <a:pt x="0" y="1226820"/>
                  </a:lnTo>
                  <a:lnTo>
                    <a:pt x="0" y="1313180"/>
                  </a:lnTo>
                  <a:lnTo>
                    <a:pt x="0" y="1390015"/>
                  </a:lnTo>
                  <a:lnTo>
                    <a:pt x="9525" y="1466215"/>
                  </a:lnTo>
                  <a:lnTo>
                    <a:pt x="19050" y="1552575"/>
                  </a:lnTo>
                  <a:lnTo>
                    <a:pt x="28575" y="1629410"/>
                  </a:lnTo>
                  <a:lnTo>
                    <a:pt x="28575" y="1706245"/>
                  </a:lnTo>
                  <a:lnTo>
                    <a:pt x="28575" y="1792605"/>
                  </a:lnTo>
                  <a:lnTo>
                    <a:pt x="28575" y="1868805"/>
                  </a:lnTo>
                  <a:lnTo>
                    <a:pt x="28575" y="1936115"/>
                  </a:lnTo>
                  <a:lnTo>
                    <a:pt x="38735" y="2003425"/>
                  </a:lnTo>
                  <a:lnTo>
                    <a:pt x="48260" y="2070100"/>
                  </a:lnTo>
                  <a:lnTo>
                    <a:pt x="48260" y="2146935"/>
                  </a:lnTo>
                  <a:lnTo>
                    <a:pt x="57785" y="2214245"/>
                  </a:lnTo>
                  <a:lnTo>
                    <a:pt x="57785" y="2280920"/>
                  </a:lnTo>
                  <a:lnTo>
                    <a:pt x="57785" y="2357755"/>
                  </a:lnTo>
                  <a:lnTo>
                    <a:pt x="57785" y="2434590"/>
                  </a:lnTo>
                  <a:lnTo>
                    <a:pt x="57785" y="2520950"/>
                  </a:lnTo>
                  <a:lnTo>
                    <a:pt x="57785" y="2587625"/>
                  </a:lnTo>
                  <a:lnTo>
                    <a:pt x="57785" y="2654935"/>
                  </a:lnTo>
                  <a:lnTo>
                    <a:pt x="57785" y="2722245"/>
                  </a:lnTo>
                  <a:lnTo>
                    <a:pt x="57785" y="2788920"/>
                  </a:lnTo>
                  <a:lnTo>
                    <a:pt x="67310" y="2856230"/>
                  </a:lnTo>
                  <a:lnTo>
                    <a:pt x="67310" y="2923540"/>
                  </a:lnTo>
                  <a:lnTo>
                    <a:pt x="67310" y="2999740"/>
                  </a:lnTo>
                  <a:lnTo>
                    <a:pt x="67310" y="3067050"/>
                  </a:lnTo>
                  <a:lnTo>
                    <a:pt x="76835" y="3134360"/>
                  </a:lnTo>
                  <a:lnTo>
                    <a:pt x="76835" y="3201035"/>
                  </a:lnTo>
                  <a:lnTo>
                    <a:pt x="76835" y="3268345"/>
                  </a:lnTo>
                  <a:lnTo>
                    <a:pt x="76835" y="3335655"/>
                  </a:lnTo>
                  <a:lnTo>
                    <a:pt x="76835" y="3402330"/>
                  </a:lnTo>
                  <a:lnTo>
                    <a:pt x="76835" y="3469640"/>
                  </a:lnTo>
                  <a:lnTo>
                    <a:pt x="86360" y="3536950"/>
                  </a:lnTo>
                  <a:lnTo>
                    <a:pt x="95885" y="3603625"/>
                  </a:lnTo>
                  <a:lnTo>
                    <a:pt x="95885" y="3680460"/>
                  </a:lnTo>
                  <a:lnTo>
                    <a:pt x="95885" y="3747770"/>
                  </a:lnTo>
                  <a:lnTo>
                    <a:pt x="105410" y="3814445"/>
                  </a:lnTo>
                  <a:lnTo>
                    <a:pt x="114935" y="3881755"/>
                  </a:lnTo>
                  <a:lnTo>
                    <a:pt x="114935" y="3949065"/>
                  </a:lnTo>
                  <a:lnTo>
                    <a:pt x="124460" y="4015740"/>
                  </a:lnTo>
                  <a:lnTo>
                    <a:pt x="220345" y="4025900"/>
                  </a:lnTo>
                  <a:lnTo>
                    <a:pt x="297180" y="4015740"/>
                  </a:lnTo>
                  <a:lnTo>
                    <a:pt x="393065" y="3996690"/>
                  </a:lnTo>
                  <a:lnTo>
                    <a:pt x="479425" y="3987165"/>
                  </a:lnTo>
                  <a:lnTo>
                    <a:pt x="603885" y="3977640"/>
                  </a:lnTo>
                  <a:lnTo>
                    <a:pt x="671195" y="3977640"/>
                  </a:lnTo>
                  <a:lnTo>
                    <a:pt x="757555" y="3977640"/>
                  </a:lnTo>
                  <a:lnTo>
                    <a:pt x="824230" y="3977640"/>
                  </a:lnTo>
                  <a:lnTo>
                    <a:pt x="891540" y="3977640"/>
                  </a:lnTo>
                  <a:lnTo>
                    <a:pt x="958850" y="3977640"/>
                  </a:lnTo>
                  <a:lnTo>
                    <a:pt x="1035050" y="3977640"/>
                  </a:lnTo>
                  <a:lnTo>
                    <a:pt x="1121410" y="3977640"/>
                  </a:lnTo>
                  <a:lnTo>
                    <a:pt x="1188720" y="3977640"/>
                  </a:lnTo>
                  <a:lnTo>
                    <a:pt x="1284605" y="3958590"/>
                  </a:lnTo>
                  <a:lnTo>
                    <a:pt x="1370965" y="3949065"/>
                  </a:lnTo>
                  <a:lnTo>
                    <a:pt x="1437640" y="3939540"/>
                  </a:lnTo>
                  <a:lnTo>
                    <a:pt x="1504950" y="3939540"/>
                  </a:lnTo>
                  <a:lnTo>
                    <a:pt x="1581785" y="3939540"/>
                  </a:lnTo>
                  <a:lnTo>
                    <a:pt x="1648460" y="3939540"/>
                  </a:lnTo>
                  <a:lnTo>
                    <a:pt x="1734820" y="3939540"/>
                  </a:lnTo>
                  <a:lnTo>
                    <a:pt x="1802130" y="3949065"/>
                  </a:lnTo>
                  <a:lnTo>
                    <a:pt x="1869440" y="3958590"/>
                  </a:lnTo>
                  <a:lnTo>
                    <a:pt x="1936115" y="3958590"/>
                  </a:lnTo>
                  <a:lnTo>
                    <a:pt x="2003425" y="3968115"/>
                  </a:lnTo>
                  <a:lnTo>
                    <a:pt x="2080260" y="3977640"/>
                  </a:lnTo>
                  <a:lnTo>
                    <a:pt x="2146935" y="3987165"/>
                  </a:lnTo>
                  <a:lnTo>
                    <a:pt x="2214245" y="3987165"/>
                  </a:lnTo>
                  <a:lnTo>
                    <a:pt x="2281555" y="3987165"/>
                  </a:lnTo>
                  <a:lnTo>
                    <a:pt x="2348230" y="3987165"/>
                  </a:lnTo>
                  <a:lnTo>
                    <a:pt x="2415540" y="3987165"/>
                  </a:lnTo>
                  <a:lnTo>
                    <a:pt x="2492375" y="3987165"/>
                  </a:lnTo>
                  <a:lnTo>
                    <a:pt x="2559050" y="3987165"/>
                  </a:lnTo>
                  <a:lnTo>
                    <a:pt x="2626360" y="3987165"/>
                  </a:lnTo>
                  <a:lnTo>
                    <a:pt x="2693670" y="3987165"/>
                  </a:lnTo>
                  <a:lnTo>
                    <a:pt x="2760345" y="3987165"/>
                  </a:lnTo>
                  <a:lnTo>
                    <a:pt x="2827655" y="3930015"/>
                  </a:lnTo>
                  <a:lnTo>
                    <a:pt x="2894965" y="3891280"/>
                  </a:lnTo>
                  <a:lnTo>
                    <a:pt x="2933065" y="3824605"/>
                  </a:lnTo>
                  <a:lnTo>
                    <a:pt x="2933065" y="3757295"/>
                  </a:lnTo>
                  <a:lnTo>
                    <a:pt x="2933065" y="3689985"/>
                  </a:lnTo>
                  <a:lnTo>
                    <a:pt x="2933065" y="3623310"/>
                  </a:lnTo>
                  <a:lnTo>
                    <a:pt x="2942590" y="3556000"/>
                  </a:lnTo>
                  <a:lnTo>
                    <a:pt x="2952115" y="3479165"/>
                  </a:lnTo>
                  <a:lnTo>
                    <a:pt x="2971165" y="3392805"/>
                  </a:lnTo>
                  <a:lnTo>
                    <a:pt x="2971165" y="3326130"/>
                  </a:lnTo>
                  <a:lnTo>
                    <a:pt x="2980690" y="3258820"/>
                  </a:lnTo>
                  <a:lnTo>
                    <a:pt x="2990850" y="3191510"/>
                  </a:lnTo>
                  <a:lnTo>
                    <a:pt x="2990850" y="3124835"/>
                  </a:lnTo>
                  <a:lnTo>
                    <a:pt x="2990850" y="3048000"/>
                  </a:lnTo>
                  <a:lnTo>
                    <a:pt x="2990850" y="2961640"/>
                  </a:lnTo>
                  <a:lnTo>
                    <a:pt x="2990850" y="2894330"/>
                  </a:lnTo>
                  <a:lnTo>
                    <a:pt x="2990850" y="2827655"/>
                  </a:lnTo>
                  <a:lnTo>
                    <a:pt x="2980690" y="2760345"/>
                  </a:lnTo>
                  <a:lnTo>
                    <a:pt x="2971165" y="2693035"/>
                  </a:lnTo>
                  <a:lnTo>
                    <a:pt x="2961640" y="2626360"/>
                  </a:lnTo>
                  <a:lnTo>
                    <a:pt x="2952115" y="2540000"/>
                  </a:lnTo>
                  <a:lnTo>
                    <a:pt x="2952115" y="2472690"/>
                  </a:lnTo>
                  <a:lnTo>
                    <a:pt x="2952115" y="2395855"/>
                  </a:lnTo>
                  <a:lnTo>
                    <a:pt x="2952115" y="2319655"/>
                  </a:lnTo>
                  <a:lnTo>
                    <a:pt x="2952115" y="2252345"/>
                  </a:lnTo>
                  <a:lnTo>
                    <a:pt x="2952115" y="2175510"/>
                  </a:lnTo>
                  <a:lnTo>
                    <a:pt x="2952115" y="2108835"/>
                  </a:lnTo>
                  <a:lnTo>
                    <a:pt x="2952115" y="2041525"/>
                  </a:lnTo>
                  <a:lnTo>
                    <a:pt x="2952115" y="1964690"/>
                  </a:lnTo>
                  <a:lnTo>
                    <a:pt x="2952115" y="1898015"/>
                  </a:lnTo>
                  <a:lnTo>
                    <a:pt x="2952115" y="1821180"/>
                  </a:lnTo>
                  <a:lnTo>
                    <a:pt x="2942590" y="1744345"/>
                  </a:lnTo>
                  <a:lnTo>
                    <a:pt x="2933065" y="1677035"/>
                  </a:lnTo>
                  <a:lnTo>
                    <a:pt x="2933065" y="1610360"/>
                  </a:lnTo>
                  <a:lnTo>
                    <a:pt x="2914015" y="1543050"/>
                  </a:lnTo>
                  <a:lnTo>
                    <a:pt x="2914015" y="1466215"/>
                  </a:lnTo>
                  <a:lnTo>
                    <a:pt x="2904490" y="1399540"/>
                  </a:lnTo>
                  <a:lnTo>
                    <a:pt x="2904490" y="1322705"/>
                  </a:lnTo>
                  <a:lnTo>
                    <a:pt x="2894965" y="1226820"/>
                  </a:lnTo>
                  <a:lnTo>
                    <a:pt x="2885440" y="1121410"/>
                  </a:lnTo>
                  <a:lnTo>
                    <a:pt x="2875280" y="1025525"/>
                  </a:lnTo>
                  <a:lnTo>
                    <a:pt x="2875280" y="958215"/>
                  </a:lnTo>
                  <a:lnTo>
                    <a:pt x="2875280" y="882015"/>
                  </a:lnTo>
                  <a:lnTo>
                    <a:pt x="2865755" y="805180"/>
                  </a:lnTo>
                  <a:lnTo>
                    <a:pt x="2856230" y="728345"/>
                  </a:lnTo>
                  <a:lnTo>
                    <a:pt x="2846705" y="661035"/>
                  </a:lnTo>
                  <a:lnTo>
                    <a:pt x="2846705" y="594360"/>
                  </a:lnTo>
                  <a:lnTo>
                    <a:pt x="2837180" y="527050"/>
                  </a:lnTo>
                  <a:lnTo>
                    <a:pt x="2837180" y="459740"/>
                  </a:lnTo>
                  <a:lnTo>
                    <a:pt x="2827655" y="393065"/>
                  </a:lnTo>
                  <a:lnTo>
                    <a:pt x="2827655" y="325755"/>
                  </a:lnTo>
                  <a:lnTo>
                    <a:pt x="2818130" y="258445"/>
                  </a:lnTo>
                  <a:lnTo>
                    <a:pt x="2808605" y="191770"/>
                  </a:lnTo>
                  <a:lnTo>
                    <a:pt x="2799080" y="124460"/>
                  </a:lnTo>
                  <a:lnTo>
                    <a:pt x="2789555" y="57150"/>
                  </a:lnTo>
                  <a:lnTo>
                    <a:pt x="2722245" y="19050"/>
                  </a:lnTo>
                  <a:lnTo>
                    <a:pt x="2654935" y="19050"/>
                  </a:lnTo>
                  <a:lnTo>
                    <a:pt x="2588260" y="19050"/>
                  </a:lnTo>
                  <a:lnTo>
                    <a:pt x="2520950" y="19050"/>
                  </a:lnTo>
                  <a:lnTo>
                    <a:pt x="2453640" y="19050"/>
                  </a:lnTo>
                  <a:lnTo>
                    <a:pt x="2386965" y="19050"/>
                  </a:lnTo>
                  <a:lnTo>
                    <a:pt x="2319655" y="19050"/>
                  </a:lnTo>
                  <a:lnTo>
                    <a:pt x="2252345" y="19050"/>
                  </a:lnTo>
                  <a:lnTo>
                    <a:pt x="2165985" y="19050"/>
                  </a:lnTo>
                  <a:lnTo>
                    <a:pt x="2089785" y="19050"/>
                  </a:lnTo>
                  <a:lnTo>
                    <a:pt x="2012950" y="19050"/>
                  </a:lnTo>
                  <a:lnTo>
                    <a:pt x="1945640" y="9525"/>
                  </a:lnTo>
                  <a:lnTo>
                    <a:pt x="1878965" y="9525"/>
                  </a:lnTo>
                  <a:lnTo>
                    <a:pt x="1811655" y="9525"/>
                  </a:lnTo>
                  <a:lnTo>
                    <a:pt x="1734820" y="9525"/>
                  </a:lnTo>
                  <a:lnTo>
                    <a:pt x="1668145" y="9525"/>
                  </a:lnTo>
                  <a:lnTo>
                    <a:pt x="1581785" y="9525"/>
                  </a:lnTo>
                  <a:lnTo>
                    <a:pt x="1504950" y="9525"/>
                  </a:lnTo>
                  <a:lnTo>
                    <a:pt x="1418590" y="9525"/>
                  </a:lnTo>
                  <a:lnTo>
                    <a:pt x="1341755" y="0"/>
                  </a:lnTo>
                  <a:lnTo>
                    <a:pt x="1275080" y="0"/>
                  </a:lnTo>
                  <a:lnTo>
                    <a:pt x="1207770" y="0"/>
                  </a:lnTo>
                  <a:lnTo>
                    <a:pt x="1121410" y="19050"/>
                  </a:lnTo>
                  <a:lnTo>
                    <a:pt x="1025525" y="28575"/>
                  </a:lnTo>
                  <a:lnTo>
                    <a:pt x="948690" y="38100"/>
                  </a:lnTo>
                  <a:lnTo>
                    <a:pt x="872490" y="47625"/>
                  </a:lnTo>
                  <a:lnTo>
                    <a:pt x="795655" y="47625"/>
                  </a:lnTo>
                  <a:lnTo>
                    <a:pt x="709295" y="47625"/>
                  </a:lnTo>
                  <a:lnTo>
                    <a:pt x="632460" y="47625"/>
                  </a:lnTo>
                  <a:lnTo>
                    <a:pt x="546735" y="47625"/>
                  </a:lnTo>
                  <a:lnTo>
                    <a:pt x="479425" y="57150"/>
                  </a:lnTo>
                  <a:lnTo>
                    <a:pt x="412115" y="67310"/>
                  </a:lnTo>
                  <a:lnTo>
                    <a:pt x="335280" y="76835"/>
                  </a:lnTo>
                  <a:lnTo>
                    <a:pt x="268605" y="76835"/>
                  </a:lnTo>
                  <a:lnTo>
                    <a:pt x="201295" y="86360"/>
                  </a:lnTo>
                  <a:lnTo>
                    <a:pt x="133985" y="86360"/>
                  </a:lnTo>
                  <a:lnTo>
                    <a:pt x="67310" y="86360"/>
                  </a:lnTo>
                  <a:lnTo>
                    <a:pt x="38735" y="153035"/>
                  </a:lnTo>
                  <a:lnTo>
                    <a:pt x="48260" y="220345"/>
                  </a:lnTo>
                  <a:lnTo>
                    <a:pt x="38735" y="248920"/>
                  </a:lnTo>
                  <a:close/>
                </a:path>
              </a:pathLst>
            </a:custGeom>
            <a:solidFill>
              <a:schemeClr val="bg1"/>
            </a:solidFill>
            <a:ln w="19050">
              <a:solidFill>
                <a:srgbClr val="633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988" y="3363"/>
              <a:ext cx="4566" cy="725"/>
            </a:xfrm>
            <a:prstGeom prst="rect">
              <a:avLst/>
            </a:prstGeom>
            <a:noFill/>
          </p:spPr>
          <p:txBody>
            <a:bodyPr wrap="square" rtlCol="0">
              <a:spAutoFit/>
            </a:bodyPr>
            <a:p>
              <a:pPr algn="ctr"/>
              <a:r>
                <a:rPr lang="zh-CN" altLang="en-US" sz="2400">
                  <a:solidFill>
                    <a:srgbClr val="FE7A5B"/>
                  </a:solidFill>
                  <a:latin typeface="华康少女文字W5(P)" panose="040F0500000000000000" charset="-122"/>
                  <a:ea typeface="华康少女文字W5(P)" panose="040F0500000000000000" charset="-122"/>
                </a:rPr>
                <a:t>例</a:t>
              </a:r>
              <a:r>
                <a:rPr lang="en-US" altLang="zh-CN" sz="2400">
                  <a:solidFill>
                    <a:srgbClr val="FE7A5B"/>
                  </a:solidFill>
                  <a:latin typeface="华康少女文字W5(P)" panose="040F0500000000000000" charset="-122"/>
                  <a:ea typeface="华康少女文字W5(P)" panose="040F0500000000000000" charset="-122"/>
                </a:rPr>
                <a:t>1:</a:t>
              </a:r>
              <a:r>
                <a:rPr lang="zh-CN" altLang="en-US" sz="2400">
                  <a:solidFill>
                    <a:srgbClr val="FE7A5B"/>
                  </a:solidFill>
                  <a:latin typeface="华康少女文字W5(P)" panose="040F0500000000000000" charset="-122"/>
                  <a:ea typeface="华康少女文字W5(P)" panose="040F0500000000000000" charset="-122"/>
                </a:rPr>
                <a:t>（</a:t>
              </a:r>
              <a:r>
                <a:rPr lang="en-US" altLang="zh-CN" sz="2400">
                  <a:solidFill>
                    <a:srgbClr val="FE7A5B"/>
                  </a:solidFill>
                  <a:latin typeface="华康少女文字W5(P)" panose="040F0500000000000000" charset="-122"/>
                  <a:ea typeface="华康少女文字W5(P)" panose="040F0500000000000000" charset="-122"/>
                </a:rPr>
                <a:t>3.9+5.3</a:t>
              </a:r>
              <a:r>
                <a:rPr lang="zh-CN" altLang="en-US" sz="2400">
                  <a:solidFill>
                    <a:srgbClr val="FE7A5B"/>
                  </a:solidFill>
                  <a:latin typeface="华康少女文字W5(P)" panose="040F0500000000000000" charset="-122"/>
                  <a:ea typeface="华康少女文字W5(P)" panose="040F0500000000000000" charset="-122"/>
                </a:rPr>
                <a:t>）</a:t>
              </a:r>
              <a:r>
                <a:rPr lang="en-US" altLang="zh-CN" sz="2400">
                  <a:solidFill>
                    <a:srgbClr val="FE7A5B"/>
                  </a:solidFill>
                  <a:latin typeface="华康少女文字W5(P)" panose="040F0500000000000000" charset="-122"/>
                  <a:ea typeface="华康少女文字W5(P)" panose="040F0500000000000000" charset="-122"/>
                </a:rPr>
                <a:t>+</a:t>
              </a:r>
              <a:r>
                <a:rPr lang="zh-CN" altLang="en-US" sz="2400">
                  <a:solidFill>
                    <a:srgbClr val="FE7A5B"/>
                  </a:solidFill>
                  <a:latin typeface="华康少女文字W5(P)" panose="040F0500000000000000" charset="-122"/>
                  <a:ea typeface="华康少女文字W5(P)" panose="040F0500000000000000" charset="-122"/>
                </a:rPr>
                <a:t>（</a:t>
              </a:r>
              <a:r>
                <a:rPr lang="en-US" altLang="zh-CN" sz="2400">
                  <a:solidFill>
                    <a:srgbClr val="FE7A5B"/>
                  </a:solidFill>
                  <a:latin typeface="华康少女文字W5(P)" panose="040F0500000000000000" charset="-122"/>
                  <a:ea typeface="华康少女文字W5(P)" panose="040F0500000000000000" charset="-122"/>
                </a:rPr>
                <a:t>6.1+4.7</a:t>
              </a:r>
              <a:r>
                <a:rPr lang="zh-CN" altLang="en-US" sz="2400">
                  <a:solidFill>
                    <a:srgbClr val="FE7A5B"/>
                  </a:solidFill>
                  <a:latin typeface="华康少女文字W5(P)" panose="040F0500000000000000" charset="-122"/>
                  <a:ea typeface="华康少女文字W5(P)" panose="040F0500000000000000" charset="-122"/>
                </a:rPr>
                <a:t>）</a:t>
              </a:r>
              <a:endParaRPr lang="zh-CN" altLang="en-US" sz="2400">
                <a:solidFill>
                  <a:srgbClr val="FE7A5B"/>
                </a:solidFill>
                <a:latin typeface="华康少女文字W5(P)" panose="040F0500000000000000" charset="-122"/>
                <a:ea typeface="华康少女文字W5(P)" panose="040F0500000000000000" charset="-122"/>
              </a:endParaRPr>
            </a:p>
          </p:txBody>
        </p:sp>
      </p:grpSp>
      <p:grpSp>
        <p:nvGrpSpPr>
          <p:cNvPr id="11" name="组合 10"/>
          <p:cNvGrpSpPr/>
          <p:nvPr/>
        </p:nvGrpSpPr>
        <p:grpSpPr>
          <a:xfrm>
            <a:off x="6864985" y="1716405"/>
            <a:ext cx="5039360" cy="2397760"/>
            <a:chOff x="710" y="2703"/>
            <a:chExt cx="5855" cy="3776"/>
          </a:xfrm>
        </p:grpSpPr>
        <p:sp>
          <p:nvSpPr>
            <p:cNvPr id="13" name="任意多边形 12"/>
            <p:cNvSpPr/>
            <p:nvPr/>
          </p:nvSpPr>
          <p:spPr>
            <a:xfrm>
              <a:off x="710" y="2703"/>
              <a:ext cx="5855" cy="3776"/>
            </a:xfrm>
            <a:custGeom>
              <a:avLst/>
              <a:gdLst>
                <a:gd name="connisteX0" fmla="*/ 38735 w 2990850"/>
                <a:gd name="connsiteY0" fmla="*/ 248920 h 4025900"/>
                <a:gd name="connisteX1" fmla="*/ 28575 w 2990850"/>
                <a:gd name="connsiteY1" fmla="*/ 316230 h 4025900"/>
                <a:gd name="connisteX2" fmla="*/ 19050 w 2990850"/>
                <a:gd name="connsiteY2" fmla="*/ 402590 h 4025900"/>
                <a:gd name="connisteX3" fmla="*/ 19050 w 2990850"/>
                <a:gd name="connsiteY3" fmla="*/ 479425 h 4025900"/>
                <a:gd name="connisteX4" fmla="*/ 9525 w 2990850"/>
                <a:gd name="connsiteY4" fmla="*/ 575310 h 4025900"/>
                <a:gd name="connisteX5" fmla="*/ 0 w 2990850"/>
                <a:gd name="connsiteY5" fmla="*/ 651510 h 4025900"/>
                <a:gd name="connisteX6" fmla="*/ 0 w 2990850"/>
                <a:gd name="connsiteY6" fmla="*/ 737870 h 4025900"/>
                <a:gd name="connisteX7" fmla="*/ 0 w 2990850"/>
                <a:gd name="connsiteY7" fmla="*/ 805180 h 4025900"/>
                <a:gd name="connisteX8" fmla="*/ 0 w 2990850"/>
                <a:gd name="connsiteY8" fmla="*/ 882015 h 4025900"/>
                <a:gd name="connisteX9" fmla="*/ 0 w 2990850"/>
                <a:gd name="connsiteY9" fmla="*/ 977900 h 4025900"/>
                <a:gd name="connisteX10" fmla="*/ 0 w 2990850"/>
                <a:gd name="connsiteY10" fmla="*/ 1054100 h 4025900"/>
                <a:gd name="connisteX11" fmla="*/ 0 w 2990850"/>
                <a:gd name="connsiteY11" fmla="*/ 1140460 h 4025900"/>
                <a:gd name="connisteX12" fmla="*/ 0 w 2990850"/>
                <a:gd name="connsiteY12" fmla="*/ 1226820 h 4025900"/>
                <a:gd name="connisteX13" fmla="*/ 0 w 2990850"/>
                <a:gd name="connsiteY13" fmla="*/ 1313180 h 4025900"/>
                <a:gd name="connisteX14" fmla="*/ 0 w 2990850"/>
                <a:gd name="connsiteY14" fmla="*/ 1390015 h 4025900"/>
                <a:gd name="connisteX15" fmla="*/ 9525 w 2990850"/>
                <a:gd name="connsiteY15" fmla="*/ 1466215 h 4025900"/>
                <a:gd name="connisteX16" fmla="*/ 19050 w 2990850"/>
                <a:gd name="connsiteY16" fmla="*/ 1552575 h 4025900"/>
                <a:gd name="connisteX17" fmla="*/ 28575 w 2990850"/>
                <a:gd name="connsiteY17" fmla="*/ 1629410 h 4025900"/>
                <a:gd name="connisteX18" fmla="*/ 28575 w 2990850"/>
                <a:gd name="connsiteY18" fmla="*/ 1706245 h 4025900"/>
                <a:gd name="connisteX19" fmla="*/ 28575 w 2990850"/>
                <a:gd name="connsiteY19" fmla="*/ 1792605 h 4025900"/>
                <a:gd name="connisteX20" fmla="*/ 28575 w 2990850"/>
                <a:gd name="connsiteY20" fmla="*/ 1868805 h 4025900"/>
                <a:gd name="connisteX21" fmla="*/ 28575 w 2990850"/>
                <a:gd name="connsiteY21" fmla="*/ 1936115 h 4025900"/>
                <a:gd name="connisteX22" fmla="*/ 38735 w 2990850"/>
                <a:gd name="connsiteY22" fmla="*/ 2003425 h 4025900"/>
                <a:gd name="connisteX23" fmla="*/ 48260 w 2990850"/>
                <a:gd name="connsiteY23" fmla="*/ 2070100 h 4025900"/>
                <a:gd name="connisteX24" fmla="*/ 48260 w 2990850"/>
                <a:gd name="connsiteY24" fmla="*/ 2146935 h 4025900"/>
                <a:gd name="connisteX25" fmla="*/ 57785 w 2990850"/>
                <a:gd name="connsiteY25" fmla="*/ 2214245 h 4025900"/>
                <a:gd name="connisteX26" fmla="*/ 57785 w 2990850"/>
                <a:gd name="connsiteY26" fmla="*/ 2280920 h 4025900"/>
                <a:gd name="connisteX27" fmla="*/ 57785 w 2990850"/>
                <a:gd name="connsiteY27" fmla="*/ 2357755 h 4025900"/>
                <a:gd name="connisteX28" fmla="*/ 57785 w 2990850"/>
                <a:gd name="connsiteY28" fmla="*/ 2434590 h 4025900"/>
                <a:gd name="connisteX29" fmla="*/ 57785 w 2990850"/>
                <a:gd name="connsiteY29" fmla="*/ 2520950 h 4025900"/>
                <a:gd name="connisteX30" fmla="*/ 57785 w 2990850"/>
                <a:gd name="connsiteY30" fmla="*/ 2587625 h 4025900"/>
                <a:gd name="connisteX31" fmla="*/ 57785 w 2990850"/>
                <a:gd name="connsiteY31" fmla="*/ 2654935 h 4025900"/>
                <a:gd name="connisteX32" fmla="*/ 57785 w 2990850"/>
                <a:gd name="connsiteY32" fmla="*/ 2722245 h 4025900"/>
                <a:gd name="connisteX33" fmla="*/ 57785 w 2990850"/>
                <a:gd name="connsiteY33" fmla="*/ 2788920 h 4025900"/>
                <a:gd name="connisteX34" fmla="*/ 67310 w 2990850"/>
                <a:gd name="connsiteY34" fmla="*/ 2856230 h 4025900"/>
                <a:gd name="connisteX35" fmla="*/ 67310 w 2990850"/>
                <a:gd name="connsiteY35" fmla="*/ 2923540 h 4025900"/>
                <a:gd name="connisteX36" fmla="*/ 67310 w 2990850"/>
                <a:gd name="connsiteY36" fmla="*/ 2999740 h 4025900"/>
                <a:gd name="connisteX37" fmla="*/ 67310 w 2990850"/>
                <a:gd name="connsiteY37" fmla="*/ 3067050 h 4025900"/>
                <a:gd name="connisteX38" fmla="*/ 76835 w 2990850"/>
                <a:gd name="connsiteY38" fmla="*/ 3134360 h 4025900"/>
                <a:gd name="connisteX39" fmla="*/ 76835 w 2990850"/>
                <a:gd name="connsiteY39" fmla="*/ 3201035 h 4025900"/>
                <a:gd name="connisteX40" fmla="*/ 76835 w 2990850"/>
                <a:gd name="connsiteY40" fmla="*/ 3268345 h 4025900"/>
                <a:gd name="connisteX41" fmla="*/ 76835 w 2990850"/>
                <a:gd name="connsiteY41" fmla="*/ 3335655 h 4025900"/>
                <a:gd name="connisteX42" fmla="*/ 76835 w 2990850"/>
                <a:gd name="connsiteY42" fmla="*/ 3402330 h 4025900"/>
                <a:gd name="connisteX43" fmla="*/ 76835 w 2990850"/>
                <a:gd name="connsiteY43" fmla="*/ 3469640 h 4025900"/>
                <a:gd name="connisteX44" fmla="*/ 86360 w 2990850"/>
                <a:gd name="connsiteY44" fmla="*/ 3536950 h 4025900"/>
                <a:gd name="connisteX45" fmla="*/ 95885 w 2990850"/>
                <a:gd name="connsiteY45" fmla="*/ 3603625 h 4025900"/>
                <a:gd name="connisteX46" fmla="*/ 95885 w 2990850"/>
                <a:gd name="connsiteY46" fmla="*/ 3680460 h 4025900"/>
                <a:gd name="connisteX47" fmla="*/ 95885 w 2990850"/>
                <a:gd name="connsiteY47" fmla="*/ 3747770 h 4025900"/>
                <a:gd name="connisteX48" fmla="*/ 105410 w 2990850"/>
                <a:gd name="connsiteY48" fmla="*/ 3814445 h 4025900"/>
                <a:gd name="connisteX49" fmla="*/ 114935 w 2990850"/>
                <a:gd name="connsiteY49" fmla="*/ 3881755 h 4025900"/>
                <a:gd name="connisteX50" fmla="*/ 114935 w 2990850"/>
                <a:gd name="connsiteY50" fmla="*/ 3949065 h 4025900"/>
                <a:gd name="connisteX51" fmla="*/ 124460 w 2990850"/>
                <a:gd name="connsiteY51" fmla="*/ 4015740 h 4025900"/>
                <a:gd name="connisteX52" fmla="*/ 220345 w 2990850"/>
                <a:gd name="connsiteY52" fmla="*/ 4025900 h 4025900"/>
                <a:gd name="connisteX53" fmla="*/ 297180 w 2990850"/>
                <a:gd name="connsiteY53" fmla="*/ 4015740 h 4025900"/>
                <a:gd name="connisteX54" fmla="*/ 393065 w 2990850"/>
                <a:gd name="connsiteY54" fmla="*/ 3996690 h 4025900"/>
                <a:gd name="connisteX55" fmla="*/ 479425 w 2990850"/>
                <a:gd name="connsiteY55" fmla="*/ 3987165 h 4025900"/>
                <a:gd name="connisteX56" fmla="*/ 603885 w 2990850"/>
                <a:gd name="connsiteY56" fmla="*/ 3977640 h 4025900"/>
                <a:gd name="connisteX57" fmla="*/ 671195 w 2990850"/>
                <a:gd name="connsiteY57" fmla="*/ 3977640 h 4025900"/>
                <a:gd name="connisteX58" fmla="*/ 757555 w 2990850"/>
                <a:gd name="connsiteY58" fmla="*/ 3977640 h 4025900"/>
                <a:gd name="connisteX59" fmla="*/ 824230 w 2990850"/>
                <a:gd name="connsiteY59" fmla="*/ 3977640 h 4025900"/>
                <a:gd name="connisteX60" fmla="*/ 891540 w 2990850"/>
                <a:gd name="connsiteY60" fmla="*/ 3977640 h 4025900"/>
                <a:gd name="connisteX61" fmla="*/ 958850 w 2990850"/>
                <a:gd name="connsiteY61" fmla="*/ 3977640 h 4025900"/>
                <a:gd name="connisteX62" fmla="*/ 1035050 w 2990850"/>
                <a:gd name="connsiteY62" fmla="*/ 3977640 h 4025900"/>
                <a:gd name="connisteX63" fmla="*/ 1121410 w 2990850"/>
                <a:gd name="connsiteY63" fmla="*/ 3977640 h 4025900"/>
                <a:gd name="connisteX64" fmla="*/ 1188720 w 2990850"/>
                <a:gd name="connsiteY64" fmla="*/ 3977640 h 4025900"/>
                <a:gd name="connisteX65" fmla="*/ 1284605 w 2990850"/>
                <a:gd name="connsiteY65" fmla="*/ 3958590 h 4025900"/>
                <a:gd name="connisteX66" fmla="*/ 1370965 w 2990850"/>
                <a:gd name="connsiteY66" fmla="*/ 3949065 h 4025900"/>
                <a:gd name="connisteX67" fmla="*/ 1437640 w 2990850"/>
                <a:gd name="connsiteY67" fmla="*/ 3939540 h 4025900"/>
                <a:gd name="connisteX68" fmla="*/ 1504950 w 2990850"/>
                <a:gd name="connsiteY68" fmla="*/ 3939540 h 4025900"/>
                <a:gd name="connisteX69" fmla="*/ 1581785 w 2990850"/>
                <a:gd name="connsiteY69" fmla="*/ 3939540 h 4025900"/>
                <a:gd name="connisteX70" fmla="*/ 1648460 w 2990850"/>
                <a:gd name="connsiteY70" fmla="*/ 3939540 h 4025900"/>
                <a:gd name="connisteX71" fmla="*/ 1734820 w 2990850"/>
                <a:gd name="connsiteY71" fmla="*/ 3939540 h 4025900"/>
                <a:gd name="connisteX72" fmla="*/ 1802130 w 2990850"/>
                <a:gd name="connsiteY72" fmla="*/ 3949065 h 4025900"/>
                <a:gd name="connisteX73" fmla="*/ 1869440 w 2990850"/>
                <a:gd name="connsiteY73" fmla="*/ 3958590 h 4025900"/>
                <a:gd name="connisteX74" fmla="*/ 1936115 w 2990850"/>
                <a:gd name="connsiteY74" fmla="*/ 3958590 h 4025900"/>
                <a:gd name="connisteX75" fmla="*/ 2003425 w 2990850"/>
                <a:gd name="connsiteY75" fmla="*/ 3968115 h 4025900"/>
                <a:gd name="connisteX76" fmla="*/ 2080260 w 2990850"/>
                <a:gd name="connsiteY76" fmla="*/ 3977640 h 4025900"/>
                <a:gd name="connisteX77" fmla="*/ 2146935 w 2990850"/>
                <a:gd name="connsiteY77" fmla="*/ 3987165 h 4025900"/>
                <a:gd name="connisteX78" fmla="*/ 2214245 w 2990850"/>
                <a:gd name="connsiteY78" fmla="*/ 3987165 h 4025900"/>
                <a:gd name="connisteX79" fmla="*/ 2281555 w 2990850"/>
                <a:gd name="connsiteY79" fmla="*/ 3987165 h 4025900"/>
                <a:gd name="connisteX80" fmla="*/ 2348230 w 2990850"/>
                <a:gd name="connsiteY80" fmla="*/ 3987165 h 4025900"/>
                <a:gd name="connisteX81" fmla="*/ 2415540 w 2990850"/>
                <a:gd name="connsiteY81" fmla="*/ 3987165 h 4025900"/>
                <a:gd name="connisteX82" fmla="*/ 2492375 w 2990850"/>
                <a:gd name="connsiteY82" fmla="*/ 3987165 h 4025900"/>
                <a:gd name="connisteX83" fmla="*/ 2559050 w 2990850"/>
                <a:gd name="connsiteY83" fmla="*/ 3987165 h 4025900"/>
                <a:gd name="connisteX84" fmla="*/ 2626360 w 2990850"/>
                <a:gd name="connsiteY84" fmla="*/ 3987165 h 4025900"/>
                <a:gd name="connisteX85" fmla="*/ 2693670 w 2990850"/>
                <a:gd name="connsiteY85" fmla="*/ 3987165 h 4025900"/>
                <a:gd name="connisteX86" fmla="*/ 2760345 w 2990850"/>
                <a:gd name="connsiteY86" fmla="*/ 3987165 h 4025900"/>
                <a:gd name="connisteX87" fmla="*/ 2827655 w 2990850"/>
                <a:gd name="connsiteY87" fmla="*/ 3930015 h 4025900"/>
                <a:gd name="connisteX88" fmla="*/ 2894965 w 2990850"/>
                <a:gd name="connsiteY88" fmla="*/ 3891280 h 4025900"/>
                <a:gd name="connisteX89" fmla="*/ 2933065 w 2990850"/>
                <a:gd name="connsiteY89" fmla="*/ 3824605 h 4025900"/>
                <a:gd name="connisteX90" fmla="*/ 2933065 w 2990850"/>
                <a:gd name="connsiteY90" fmla="*/ 3757295 h 4025900"/>
                <a:gd name="connisteX91" fmla="*/ 2933065 w 2990850"/>
                <a:gd name="connsiteY91" fmla="*/ 3689985 h 4025900"/>
                <a:gd name="connisteX92" fmla="*/ 2933065 w 2990850"/>
                <a:gd name="connsiteY92" fmla="*/ 3623310 h 4025900"/>
                <a:gd name="connisteX93" fmla="*/ 2942590 w 2990850"/>
                <a:gd name="connsiteY93" fmla="*/ 3556000 h 4025900"/>
                <a:gd name="connisteX94" fmla="*/ 2952115 w 2990850"/>
                <a:gd name="connsiteY94" fmla="*/ 3479165 h 4025900"/>
                <a:gd name="connisteX95" fmla="*/ 2971165 w 2990850"/>
                <a:gd name="connsiteY95" fmla="*/ 3392805 h 4025900"/>
                <a:gd name="connisteX96" fmla="*/ 2971165 w 2990850"/>
                <a:gd name="connsiteY96" fmla="*/ 3326130 h 4025900"/>
                <a:gd name="connisteX97" fmla="*/ 2980690 w 2990850"/>
                <a:gd name="connsiteY97" fmla="*/ 3258820 h 4025900"/>
                <a:gd name="connisteX98" fmla="*/ 2990850 w 2990850"/>
                <a:gd name="connsiteY98" fmla="*/ 3191510 h 4025900"/>
                <a:gd name="connisteX99" fmla="*/ 2990850 w 2990850"/>
                <a:gd name="connsiteY99" fmla="*/ 3124835 h 4025900"/>
                <a:gd name="connisteX100" fmla="*/ 2990850 w 2990850"/>
                <a:gd name="connsiteY100" fmla="*/ 3048000 h 4025900"/>
                <a:gd name="connisteX101" fmla="*/ 2990850 w 2990850"/>
                <a:gd name="connsiteY101" fmla="*/ 2961640 h 4025900"/>
                <a:gd name="connisteX102" fmla="*/ 2990850 w 2990850"/>
                <a:gd name="connsiteY102" fmla="*/ 2894330 h 4025900"/>
                <a:gd name="connisteX103" fmla="*/ 2990850 w 2990850"/>
                <a:gd name="connsiteY103" fmla="*/ 2827655 h 4025900"/>
                <a:gd name="connisteX104" fmla="*/ 2980690 w 2990850"/>
                <a:gd name="connsiteY104" fmla="*/ 2760345 h 4025900"/>
                <a:gd name="connisteX105" fmla="*/ 2971165 w 2990850"/>
                <a:gd name="connsiteY105" fmla="*/ 2693035 h 4025900"/>
                <a:gd name="connisteX106" fmla="*/ 2961640 w 2990850"/>
                <a:gd name="connsiteY106" fmla="*/ 2626360 h 4025900"/>
                <a:gd name="connisteX107" fmla="*/ 2952115 w 2990850"/>
                <a:gd name="connsiteY107" fmla="*/ 2540000 h 4025900"/>
                <a:gd name="connisteX108" fmla="*/ 2952115 w 2990850"/>
                <a:gd name="connsiteY108" fmla="*/ 2472690 h 4025900"/>
                <a:gd name="connisteX109" fmla="*/ 2952115 w 2990850"/>
                <a:gd name="connsiteY109" fmla="*/ 2395855 h 4025900"/>
                <a:gd name="connisteX110" fmla="*/ 2952115 w 2990850"/>
                <a:gd name="connsiteY110" fmla="*/ 2319655 h 4025900"/>
                <a:gd name="connisteX111" fmla="*/ 2952115 w 2990850"/>
                <a:gd name="connsiteY111" fmla="*/ 2252345 h 4025900"/>
                <a:gd name="connisteX112" fmla="*/ 2952115 w 2990850"/>
                <a:gd name="connsiteY112" fmla="*/ 2175510 h 4025900"/>
                <a:gd name="connisteX113" fmla="*/ 2952115 w 2990850"/>
                <a:gd name="connsiteY113" fmla="*/ 2108835 h 4025900"/>
                <a:gd name="connisteX114" fmla="*/ 2952115 w 2990850"/>
                <a:gd name="connsiteY114" fmla="*/ 2041525 h 4025900"/>
                <a:gd name="connisteX115" fmla="*/ 2952115 w 2990850"/>
                <a:gd name="connsiteY115" fmla="*/ 1964690 h 4025900"/>
                <a:gd name="connisteX116" fmla="*/ 2952115 w 2990850"/>
                <a:gd name="connsiteY116" fmla="*/ 1898015 h 4025900"/>
                <a:gd name="connisteX117" fmla="*/ 2952115 w 2990850"/>
                <a:gd name="connsiteY117" fmla="*/ 1821180 h 4025900"/>
                <a:gd name="connisteX118" fmla="*/ 2942590 w 2990850"/>
                <a:gd name="connsiteY118" fmla="*/ 1744345 h 4025900"/>
                <a:gd name="connisteX119" fmla="*/ 2933065 w 2990850"/>
                <a:gd name="connsiteY119" fmla="*/ 1677035 h 4025900"/>
                <a:gd name="connisteX120" fmla="*/ 2933065 w 2990850"/>
                <a:gd name="connsiteY120" fmla="*/ 1610360 h 4025900"/>
                <a:gd name="connisteX121" fmla="*/ 2914015 w 2990850"/>
                <a:gd name="connsiteY121" fmla="*/ 1543050 h 4025900"/>
                <a:gd name="connisteX122" fmla="*/ 2914015 w 2990850"/>
                <a:gd name="connsiteY122" fmla="*/ 1466215 h 4025900"/>
                <a:gd name="connisteX123" fmla="*/ 2904490 w 2990850"/>
                <a:gd name="connsiteY123" fmla="*/ 1399540 h 4025900"/>
                <a:gd name="connisteX124" fmla="*/ 2904490 w 2990850"/>
                <a:gd name="connsiteY124" fmla="*/ 1322705 h 4025900"/>
                <a:gd name="connisteX125" fmla="*/ 2894965 w 2990850"/>
                <a:gd name="connsiteY125" fmla="*/ 1226820 h 4025900"/>
                <a:gd name="connisteX126" fmla="*/ 2885440 w 2990850"/>
                <a:gd name="connsiteY126" fmla="*/ 1121410 h 4025900"/>
                <a:gd name="connisteX127" fmla="*/ 2875280 w 2990850"/>
                <a:gd name="connsiteY127" fmla="*/ 1025525 h 4025900"/>
                <a:gd name="connisteX128" fmla="*/ 2875280 w 2990850"/>
                <a:gd name="connsiteY128" fmla="*/ 958215 h 4025900"/>
                <a:gd name="connisteX129" fmla="*/ 2875280 w 2990850"/>
                <a:gd name="connsiteY129" fmla="*/ 882015 h 4025900"/>
                <a:gd name="connisteX130" fmla="*/ 2865755 w 2990850"/>
                <a:gd name="connsiteY130" fmla="*/ 805180 h 4025900"/>
                <a:gd name="connisteX131" fmla="*/ 2856230 w 2990850"/>
                <a:gd name="connsiteY131" fmla="*/ 728345 h 4025900"/>
                <a:gd name="connisteX132" fmla="*/ 2846705 w 2990850"/>
                <a:gd name="connsiteY132" fmla="*/ 661035 h 4025900"/>
                <a:gd name="connisteX133" fmla="*/ 2846705 w 2990850"/>
                <a:gd name="connsiteY133" fmla="*/ 594360 h 4025900"/>
                <a:gd name="connisteX134" fmla="*/ 2837180 w 2990850"/>
                <a:gd name="connsiteY134" fmla="*/ 527050 h 4025900"/>
                <a:gd name="connisteX135" fmla="*/ 2837180 w 2990850"/>
                <a:gd name="connsiteY135" fmla="*/ 459740 h 4025900"/>
                <a:gd name="connisteX136" fmla="*/ 2827655 w 2990850"/>
                <a:gd name="connsiteY136" fmla="*/ 393065 h 4025900"/>
                <a:gd name="connisteX137" fmla="*/ 2827655 w 2990850"/>
                <a:gd name="connsiteY137" fmla="*/ 325755 h 4025900"/>
                <a:gd name="connisteX138" fmla="*/ 2818130 w 2990850"/>
                <a:gd name="connsiteY138" fmla="*/ 258445 h 4025900"/>
                <a:gd name="connisteX139" fmla="*/ 2808605 w 2990850"/>
                <a:gd name="connsiteY139" fmla="*/ 191770 h 4025900"/>
                <a:gd name="connisteX140" fmla="*/ 2799080 w 2990850"/>
                <a:gd name="connsiteY140" fmla="*/ 124460 h 4025900"/>
                <a:gd name="connisteX141" fmla="*/ 2789555 w 2990850"/>
                <a:gd name="connsiteY141" fmla="*/ 57150 h 4025900"/>
                <a:gd name="connisteX142" fmla="*/ 2722245 w 2990850"/>
                <a:gd name="connsiteY142" fmla="*/ 19050 h 4025900"/>
                <a:gd name="connisteX143" fmla="*/ 2654935 w 2990850"/>
                <a:gd name="connsiteY143" fmla="*/ 19050 h 4025900"/>
                <a:gd name="connisteX144" fmla="*/ 2588260 w 2990850"/>
                <a:gd name="connsiteY144" fmla="*/ 19050 h 4025900"/>
                <a:gd name="connisteX145" fmla="*/ 2520950 w 2990850"/>
                <a:gd name="connsiteY145" fmla="*/ 19050 h 4025900"/>
                <a:gd name="connisteX146" fmla="*/ 2453640 w 2990850"/>
                <a:gd name="connsiteY146" fmla="*/ 19050 h 4025900"/>
                <a:gd name="connisteX147" fmla="*/ 2386965 w 2990850"/>
                <a:gd name="connsiteY147" fmla="*/ 19050 h 4025900"/>
                <a:gd name="connisteX148" fmla="*/ 2319655 w 2990850"/>
                <a:gd name="connsiteY148" fmla="*/ 19050 h 4025900"/>
                <a:gd name="connisteX149" fmla="*/ 2252345 w 2990850"/>
                <a:gd name="connsiteY149" fmla="*/ 19050 h 4025900"/>
                <a:gd name="connisteX150" fmla="*/ 2165985 w 2990850"/>
                <a:gd name="connsiteY150" fmla="*/ 19050 h 4025900"/>
                <a:gd name="connisteX151" fmla="*/ 2089785 w 2990850"/>
                <a:gd name="connsiteY151" fmla="*/ 19050 h 4025900"/>
                <a:gd name="connisteX152" fmla="*/ 2012950 w 2990850"/>
                <a:gd name="connsiteY152" fmla="*/ 19050 h 4025900"/>
                <a:gd name="connisteX153" fmla="*/ 1945640 w 2990850"/>
                <a:gd name="connsiteY153" fmla="*/ 9525 h 4025900"/>
                <a:gd name="connisteX154" fmla="*/ 1878965 w 2990850"/>
                <a:gd name="connsiteY154" fmla="*/ 9525 h 4025900"/>
                <a:gd name="connisteX155" fmla="*/ 1811655 w 2990850"/>
                <a:gd name="connsiteY155" fmla="*/ 9525 h 4025900"/>
                <a:gd name="connisteX156" fmla="*/ 1734820 w 2990850"/>
                <a:gd name="connsiteY156" fmla="*/ 9525 h 4025900"/>
                <a:gd name="connisteX157" fmla="*/ 1668145 w 2990850"/>
                <a:gd name="connsiteY157" fmla="*/ 9525 h 4025900"/>
                <a:gd name="connisteX158" fmla="*/ 1581785 w 2990850"/>
                <a:gd name="connsiteY158" fmla="*/ 9525 h 4025900"/>
                <a:gd name="connisteX159" fmla="*/ 1504950 w 2990850"/>
                <a:gd name="connsiteY159" fmla="*/ 9525 h 4025900"/>
                <a:gd name="connisteX160" fmla="*/ 1418590 w 2990850"/>
                <a:gd name="connsiteY160" fmla="*/ 9525 h 4025900"/>
                <a:gd name="connisteX161" fmla="*/ 1341755 w 2990850"/>
                <a:gd name="connsiteY161" fmla="*/ 0 h 4025900"/>
                <a:gd name="connisteX162" fmla="*/ 1275080 w 2990850"/>
                <a:gd name="connsiteY162" fmla="*/ 0 h 4025900"/>
                <a:gd name="connisteX163" fmla="*/ 1207770 w 2990850"/>
                <a:gd name="connsiteY163" fmla="*/ 0 h 4025900"/>
                <a:gd name="connisteX164" fmla="*/ 1121410 w 2990850"/>
                <a:gd name="connsiteY164" fmla="*/ 19050 h 4025900"/>
                <a:gd name="connisteX165" fmla="*/ 1025525 w 2990850"/>
                <a:gd name="connsiteY165" fmla="*/ 28575 h 4025900"/>
                <a:gd name="connisteX166" fmla="*/ 948690 w 2990850"/>
                <a:gd name="connsiteY166" fmla="*/ 38100 h 4025900"/>
                <a:gd name="connisteX167" fmla="*/ 872490 w 2990850"/>
                <a:gd name="connsiteY167" fmla="*/ 47625 h 4025900"/>
                <a:gd name="connisteX168" fmla="*/ 795655 w 2990850"/>
                <a:gd name="connsiteY168" fmla="*/ 47625 h 4025900"/>
                <a:gd name="connisteX169" fmla="*/ 709295 w 2990850"/>
                <a:gd name="connsiteY169" fmla="*/ 47625 h 4025900"/>
                <a:gd name="connisteX170" fmla="*/ 632460 w 2990850"/>
                <a:gd name="connsiteY170" fmla="*/ 47625 h 4025900"/>
                <a:gd name="connisteX171" fmla="*/ 546735 w 2990850"/>
                <a:gd name="connsiteY171" fmla="*/ 47625 h 4025900"/>
                <a:gd name="connisteX172" fmla="*/ 479425 w 2990850"/>
                <a:gd name="connsiteY172" fmla="*/ 57150 h 4025900"/>
                <a:gd name="connisteX173" fmla="*/ 412115 w 2990850"/>
                <a:gd name="connsiteY173" fmla="*/ 67310 h 4025900"/>
                <a:gd name="connisteX174" fmla="*/ 335280 w 2990850"/>
                <a:gd name="connsiteY174" fmla="*/ 76835 h 4025900"/>
                <a:gd name="connisteX175" fmla="*/ 268605 w 2990850"/>
                <a:gd name="connsiteY175" fmla="*/ 76835 h 4025900"/>
                <a:gd name="connisteX176" fmla="*/ 201295 w 2990850"/>
                <a:gd name="connsiteY176" fmla="*/ 86360 h 4025900"/>
                <a:gd name="connisteX177" fmla="*/ 133985 w 2990850"/>
                <a:gd name="connsiteY177" fmla="*/ 86360 h 4025900"/>
                <a:gd name="connisteX178" fmla="*/ 67310 w 2990850"/>
                <a:gd name="connsiteY178" fmla="*/ 86360 h 4025900"/>
                <a:gd name="connisteX179" fmla="*/ 38735 w 2990850"/>
                <a:gd name="connsiteY179" fmla="*/ 153035 h 4025900"/>
                <a:gd name="connisteX180" fmla="*/ 48260 w 2990850"/>
                <a:gd name="connsiteY180" fmla="*/ 220345 h 4025900"/>
                <a:gd name="connisteX181" fmla="*/ 38735 w 2990850"/>
                <a:gd name="connsiteY181" fmla="*/ 248920 h 40259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 ang="0">
                  <a:pos x="connisteX176" y="connsiteY176"/>
                </a:cxn>
                <a:cxn ang="0">
                  <a:pos x="connisteX177" y="connsiteY177"/>
                </a:cxn>
                <a:cxn ang="0">
                  <a:pos x="connisteX178" y="connsiteY178"/>
                </a:cxn>
                <a:cxn ang="0">
                  <a:pos x="connisteX179" y="connsiteY179"/>
                </a:cxn>
                <a:cxn ang="0">
                  <a:pos x="connisteX180" y="connsiteY180"/>
                </a:cxn>
                <a:cxn ang="0">
                  <a:pos x="connisteX181" y="connsiteY181"/>
                </a:cxn>
              </a:cxnLst>
              <a:rect l="l" t="t" r="r" b="b"/>
              <a:pathLst>
                <a:path w="2990850" h="4025900">
                  <a:moveTo>
                    <a:pt x="38735" y="248920"/>
                  </a:moveTo>
                  <a:lnTo>
                    <a:pt x="28575" y="316230"/>
                  </a:lnTo>
                  <a:lnTo>
                    <a:pt x="19050" y="402590"/>
                  </a:lnTo>
                  <a:lnTo>
                    <a:pt x="19050" y="479425"/>
                  </a:lnTo>
                  <a:lnTo>
                    <a:pt x="9525" y="575310"/>
                  </a:lnTo>
                  <a:lnTo>
                    <a:pt x="0" y="651510"/>
                  </a:lnTo>
                  <a:lnTo>
                    <a:pt x="0" y="737870"/>
                  </a:lnTo>
                  <a:lnTo>
                    <a:pt x="0" y="805180"/>
                  </a:lnTo>
                  <a:lnTo>
                    <a:pt x="0" y="882015"/>
                  </a:lnTo>
                  <a:lnTo>
                    <a:pt x="0" y="977900"/>
                  </a:lnTo>
                  <a:lnTo>
                    <a:pt x="0" y="1054100"/>
                  </a:lnTo>
                  <a:lnTo>
                    <a:pt x="0" y="1140460"/>
                  </a:lnTo>
                  <a:lnTo>
                    <a:pt x="0" y="1226820"/>
                  </a:lnTo>
                  <a:lnTo>
                    <a:pt x="0" y="1313180"/>
                  </a:lnTo>
                  <a:lnTo>
                    <a:pt x="0" y="1390015"/>
                  </a:lnTo>
                  <a:lnTo>
                    <a:pt x="9525" y="1466215"/>
                  </a:lnTo>
                  <a:lnTo>
                    <a:pt x="19050" y="1552575"/>
                  </a:lnTo>
                  <a:lnTo>
                    <a:pt x="28575" y="1629410"/>
                  </a:lnTo>
                  <a:lnTo>
                    <a:pt x="28575" y="1706245"/>
                  </a:lnTo>
                  <a:lnTo>
                    <a:pt x="28575" y="1792605"/>
                  </a:lnTo>
                  <a:lnTo>
                    <a:pt x="28575" y="1868805"/>
                  </a:lnTo>
                  <a:lnTo>
                    <a:pt x="28575" y="1936115"/>
                  </a:lnTo>
                  <a:lnTo>
                    <a:pt x="38735" y="2003425"/>
                  </a:lnTo>
                  <a:lnTo>
                    <a:pt x="48260" y="2070100"/>
                  </a:lnTo>
                  <a:lnTo>
                    <a:pt x="48260" y="2146935"/>
                  </a:lnTo>
                  <a:lnTo>
                    <a:pt x="57785" y="2214245"/>
                  </a:lnTo>
                  <a:lnTo>
                    <a:pt x="57785" y="2280920"/>
                  </a:lnTo>
                  <a:lnTo>
                    <a:pt x="57785" y="2357755"/>
                  </a:lnTo>
                  <a:lnTo>
                    <a:pt x="57785" y="2434590"/>
                  </a:lnTo>
                  <a:lnTo>
                    <a:pt x="57785" y="2520950"/>
                  </a:lnTo>
                  <a:lnTo>
                    <a:pt x="57785" y="2587625"/>
                  </a:lnTo>
                  <a:lnTo>
                    <a:pt x="57785" y="2654935"/>
                  </a:lnTo>
                  <a:lnTo>
                    <a:pt x="57785" y="2722245"/>
                  </a:lnTo>
                  <a:lnTo>
                    <a:pt x="57785" y="2788920"/>
                  </a:lnTo>
                  <a:lnTo>
                    <a:pt x="67310" y="2856230"/>
                  </a:lnTo>
                  <a:lnTo>
                    <a:pt x="67310" y="2923540"/>
                  </a:lnTo>
                  <a:lnTo>
                    <a:pt x="67310" y="2999740"/>
                  </a:lnTo>
                  <a:lnTo>
                    <a:pt x="67310" y="3067050"/>
                  </a:lnTo>
                  <a:lnTo>
                    <a:pt x="76835" y="3134360"/>
                  </a:lnTo>
                  <a:lnTo>
                    <a:pt x="76835" y="3201035"/>
                  </a:lnTo>
                  <a:lnTo>
                    <a:pt x="76835" y="3268345"/>
                  </a:lnTo>
                  <a:lnTo>
                    <a:pt x="76835" y="3335655"/>
                  </a:lnTo>
                  <a:lnTo>
                    <a:pt x="76835" y="3402330"/>
                  </a:lnTo>
                  <a:lnTo>
                    <a:pt x="76835" y="3469640"/>
                  </a:lnTo>
                  <a:lnTo>
                    <a:pt x="86360" y="3536950"/>
                  </a:lnTo>
                  <a:lnTo>
                    <a:pt x="95885" y="3603625"/>
                  </a:lnTo>
                  <a:lnTo>
                    <a:pt x="95885" y="3680460"/>
                  </a:lnTo>
                  <a:lnTo>
                    <a:pt x="95885" y="3747770"/>
                  </a:lnTo>
                  <a:lnTo>
                    <a:pt x="105410" y="3814445"/>
                  </a:lnTo>
                  <a:lnTo>
                    <a:pt x="114935" y="3881755"/>
                  </a:lnTo>
                  <a:lnTo>
                    <a:pt x="114935" y="3949065"/>
                  </a:lnTo>
                  <a:lnTo>
                    <a:pt x="124460" y="4015740"/>
                  </a:lnTo>
                  <a:lnTo>
                    <a:pt x="220345" y="4025900"/>
                  </a:lnTo>
                  <a:lnTo>
                    <a:pt x="297180" y="4015740"/>
                  </a:lnTo>
                  <a:lnTo>
                    <a:pt x="393065" y="3996690"/>
                  </a:lnTo>
                  <a:lnTo>
                    <a:pt x="479425" y="3987165"/>
                  </a:lnTo>
                  <a:lnTo>
                    <a:pt x="603885" y="3977640"/>
                  </a:lnTo>
                  <a:lnTo>
                    <a:pt x="671195" y="3977640"/>
                  </a:lnTo>
                  <a:lnTo>
                    <a:pt x="757555" y="3977640"/>
                  </a:lnTo>
                  <a:lnTo>
                    <a:pt x="824230" y="3977640"/>
                  </a:lnTo>
                  <a:lnTo>
                    <a:pt x="891540" y="3977640"/>
                  </a:lnTo>
                  <a:lnTo>
                    <a:pt x="958850" y="3977640"/>
                  </a:lnTo>
                  <a:lnTo>
                    <a:pt x="1035050" y="3977640"/>
                  </a:lnTo>
                  <a:lnTo>
                    <a:pt x="1121410" y="3977640"/>
                  </a:lnTo>
                  <a:lnTo>
                    <a:pt x="1188720" y="3977640"/>
                  </a:lnTo>
                  <a:lnTo>
                    <a:pt x="1284605" y="3958590"/>
                  </a:lnTo>
                  <a:lnTo>
                    <a:pt x="1370965" y="3949065"/>
                  </a:lnTo>
                  <a:lnTo>
                    <a:pt x="1437640" y="3939540"/>
                  </a:lnTo>
                  <a:lnTo>
                    <a:pt x="1504950" y="3939540"/>
                  </a:lnTo>
                  <a:lnTo>
                    <a:pt x="1581785" y="3939540"/>
                  </a:lnTo>
                  <a:lnTo>
                    <a:pt x="1648460" y="3939540"/>
                  </a:lnTo>
                  <a:lnTo>
                    <a:pt x="1734820" y="3939540"/>
                  </a:lnTo>
                  <a:lnTo>
                    <a:pt x="1802130" y="3949065"/>
                  </a:lnTo>
                  <a:lnTo>
                    <a:pt x="1869440" y="3958590"/>
                  </a:lnTo>
                  <a:lnTo>
                    <a:pt x="1936115" y="3958590"/>
                  </a:lnTo>
                  <a:lnTo>
                    <a:pt x="2003425" y="3968115"/>
                  </a:lnTo>
                  <a:lnTo>
                    <a:pt x="2080260" y="3977640"/>
                  </a:lnTo>
                  <a:lnTo>
                    <a:pt x="2146935" y="3987165"/>
                  </a:lnTo>
                  <a:lnTo>
                    <a:pt x="2214245" y="3987165"/>
                  </a:lnTo>
                  <a:lnTo>
                    <a:pt x="2281555" y="3987165"/>
                  </a:lnTo>
                  <a:lnTo>
                    <a:pt x="2348230" y="3987165"/>
                  </a:lnTo>
                  <a:lnTo>
                    <a:pt x="2415540" y="3987165"/>
                  </a:lnTo>
                  <a:lnTo>
                    <a:pt x="2492375" y="3987165"/>
                  </a:lnTo>
                  <a:lnTo>
                    <a:pt x="2559050" y="3987165"/>
                  </a:lnTo>
                  <a:lnTo>
                    <a:pt x="2626360" y="3987165"/>
                  </a:lnTo>
                  <a:lnTo>
                    <a:pt x="2693670" y="3987165"/>
                  </a:lnTo>
                  <a:lnTo>
                    <a:pt x="2760345" y="3987165"/>
                  </a:lnTo>
                  <a:lnTo>
                    <a:pt x="2827655" y="3930015"/>
                  </a:lnTo>
                  <a:lnTo>
                    <a:pt x="2894965" y="3891280"/>
                  </a:lnTo>
                  <a:lnTo>
                    <a:pt x="2933065" y="3824605"/>
                  </a:lnTo>
                  <a:lnTo>
                    <a:pt x="2933065" y="3757295"/>
                  </a:lnTo>
                  <a:lnTo>
                    <a:pt x="2933065" y="3689985"/>
                  </a:lnTo>
                  <a:lnTo>
                    <a:pt x="2933065" y="3623310"/>
                  </a:lnTo>
                  <a:lnTo>
                    <a:pt x="2942590" y="3556000"/>
                  </a:lnTo>
                  <a:lnTo>
                    <a:pt x="2952115" y="3479165"/>
                  </a:lnTo>
                  <a:lnTo>
                    <a:pt x="2971165" y="3392805"/>
                  </a:lnTo>
                  <a:lnTo>
                    <a:pt x="2971165" y="3326130"/>
                  </a:lnTo>
                  <a:lnTo>
                    <a:pt x="2980690" y="3258820"/>
                  </a:lnTo>
                  <a:lnTo>
                    <a:pt x="2990850" y="3191510"/>
                  </a:lnTo>
                  <a:lnTo>
                    <a:pt x="2990850" y="3124835"/>
                  </a:lnTo>
                  <a:lnTo>
                    <a:pt x="2990850" y="3048000"/>
                  </a:lnTo>
                  <a:lnTo>
                    <a:pt x="2990850" y="2961640"/>
                  </a:lnTo>
                  <a:lnTo>
                    <a:pt x="2990850" y="2894330"/>
                  </a:lnTo>
                  <a:lnTo>
                    <a:pt x="2990850" y="2827655"/>
                  </a:lnTo>
                  <a:lnTo>
                    <a:pt x="2980690" y="2760345"/>
                  </a:lnTo>
                  <a:lnTo>
                    <a:pt x="2971165" y="2693035"/>
                  </a:lnTo>
                  <a:lnTo>
                    <a:pt x="2961640" y="2626360"/>
                  </a:lnTo>
                  <a:lnTo>
                    <a:pt x="2952115" y="2540000"/>
                  </a:lnTo>
                  <a:lnTo>
                    <a:pt x="2952115" y="2472690"/>
                  </a:lnTo>
                  <a:lnTo>
                    <a:pt x="2952115" y="2395855"/>
                  </a:lnTo>
                  <a:lnTo>
                    <a:pt x="2952115" y="2319655"/>
                  </a:lnTo>
                  <a:lnTo>
                    <a:pt x="2952115" y="2252345"/>
                  </a:lnTo>
                  <a:lnTo>
                    <a:pt x="2952115" y="2175510"/>
                  </a:lnTo>
                  <a:lnTo>
                    <a:pt x="2952115" y="2108835"/>
                  </a:lnTo>
                  <a:lnTo>
                    <a:pt x="2952115" y="2041525"/>
                  </a:lnTo>
                  <a:lnTo>
                    <a:pt x="2952115" y="1964690"/>
                  </a:lnTo>
                  <a:lnTo>
                    <a:pt x="2952115" y="1898015"/>
                  </a:lnTo>
                  <a:lnTo>
                    <a:pt x="2952115" y="1821180"/>
                  </a:lnTo>
                  <a:lnTo>
                    <a:pt x="2942590" y="1744345"/>
                  </a:lnTo>
                  <a:lnTo>
                    <a:pt x="2933065" y="1677035"/>
                  </a:lnTo>
                  <a:lnTo>
                    <a:pt x="2933065" y="1610360"/>
                  </a:lnTo>
                  <a:lnTo>
                    <a:pt x="2914015" y="1543050"/>
                  </a:lnTo>
                  <a:lnTo>
                    <a:pt x="2914015" y="1466215"/>
                  </a:lnTo>
                  <a:lnTo>
                    <a:pt x="2904490" y="1399540"/>
                  </a:lnTo>
                  <a:lnTo>
                    <a:pt x="2904490" y="1322705"/>
                  </a:lnTo>
                  <a:lnTo>
                    <a:pt x="2894965" y="1226820"/>
                  </a:lnTo>
                  <a:lnTo>
                    <a:pt x="2885440" y="1121410"/>
                  </a:lnTo>
                  <a:lnTo>
                    <a:pt x="2875280" y="1025525"/>
                  </a:lnTo>
                  <a:lnTo>
                    <a:pt x="2875280" y="958215"/>
                  </a:lnTo>
                  <a:lnTo>
                    <a:pt x="2875280" y="882015"/>
                  </a:lnTo>
                  <a:lnTo>
                    <a:pt x="2865755" y="805180"/>
                  </a:lnTo>
                  <a:lnTo>
                    <a:pt x="2856230" y="728345"/>
                  </a:lnTo>
                  <a:lnTo>
                    <a:pt x="2846705" y="661035"/>
                  </a:lnTo>
                  <a:lnTo>
                    <a:pt x="2846705" y="594360"/>
                  </a:lnTo>
                  <a:lnTo>
                    <a:pt x="2837180" y="527050"/>
                  </a:lnTo>
                  <a:lnTo>
                    <a:pt x="2837180" y="459740"/>
                  </a:lnTo>
                  <a:lnTo>
                    <a:pt x="2827655" y="393065"/>
                  </a:lnTo>
                  <a:lnTo>
                    <a:pt x="2827655" y="325755"/>
                  </a:lnTo>
                  <a:lnTo>
                    <a:pt x="2818130" y="258445"/>
                  </a:lnTo>
                  <a:lnTo>
                    <a:pt x="2808605" y="191770"/>
                  </a:lnTo>
                  <a:lnTo>
                    <a:pt x="2799080" y="124460"/>
                  </a:lnTo>
                  <a:lnTo>
                    <a:pt x="2789555" y="57150"/>
                  </a:lnTo>
                  <a:lnTo>
                    <a:pt x="2722245" y="19050"/>
                  </a:lnTo>
                  <a:lnTo>
                    <a:pt x="2654935" y="19050"/>
                  </a:lnTo>
                  <a:lnTo>
                    <a:pt x="2588260" y="19050"/>
                  </a:lnTo>
                  <a:lnTo>
                    <a:pt x="2520950" y="19050"/>
                  </a:lnTo>
                  <a:lnTo>
                    <a:pt x="2453640" y="19050"/>
                  </a:lnTo>
                  <a:lnTo>
                    <a:pt x="2386965" y="19050"/>
                  </a:lnTo>
                  <a:lnTo>
                    <a:pt x="2319655" y="19050"/>
                  </a:lnTo>
                  <a:lnTo>
                    <a:pt x="2252345" y="19050"/>
                  </a:lnTo>
                  <a:lnTo>
                    <a:pt x="2165985" y="19050"/>
                  </a:lnTo>
                  <a:lnTo>
                    <a:pt x="2089785" y="19050"/>
                  </a:lnTo>
                  <a:lnTo>
                    <a:pt x="2012950" y="19050"/>
                  </a:lnTo>
                  <a:lnTo>
                    <a:pt x="1945640" y="9525"/>
                  </a:lnTo>
                  <a:lnTo>
                    <a:pt x="1878965" y="9525"/>
                  </a:lnTo>
                  <a:lnTo>
                    <a:pt x="1811655" y="9525"/>
                  </a:lnTo>
                  <a:lnTo>
                    <a:pt x="1734820" y="9525"/>
                  </a:lnTo>
                  <a:lnTo>
                    <a:pt x="1668145" y="9525"/>
                  </a:lnTo>
                  <a:lnTo>
                    <a:pt x="1581785" y="9525"/>
                  </a:lnTo>
                  <a:lnTo>
                    <a:pt x="1504950" y="9525"/>
                  </a:lnTo>
                  <a:lnTo>
                    <a:pt x="1418590" y="9525"/>
                  </a:lnTo>
                  <a:lnTo>
                    <a:pt x="1341755" y="0"/>
                  </a:lnTo>
                  <a:lnTo>
                    <a:pt x="1275080" y="0"/>
                  </a:lnTo>
                  <a:lnTo>
                    <a:pt x="1207770" y="0"/>
                  </a:lnTo>
                  <a:lnTo>
                    <a:pt x="1121410" y="19050"/>
                  </a:lnTo>
                  <a:lnTo>
                    <a:pt x="1025525" y="28575"/>
                  </a:lnTo>
                  <a:lnTo>
                    <a:pt x="948690" y="38100"/>
                  </a:lnTo>
                  <a:lnTo>
                    <a:pt x="872490" y="47625"/>
                  </a:lnTo>
                  <a:lnTo>
                    <a:pt x="795655" y="47625"/>
                  </a:lnTo>
                  <a:lnTo>
                    <a:pt x="709295" y="47625"/>
                  </a:lnTo>
                  <a:lnTo>
                    <a:pt x="632460" y="47625"/>
                  </a:lnTo>
                  <a:lnTo>
                    <a:pt x="546735" y="47625"/>
                  </a:lnTo>
                  <a:lnTo>
                    <a:pt x="479425" y="57150"/>
                  </a:lnTo>
                  <a:lnTo>
                    <a:pt x="412115" y="67310"/>
                  </a:lnTo>
                  <a:lnTo>
                    <a:pt x="335280" y="76835"/>
                  </a:lnTo>
                  <a:lnTo>
                    <a:pt x="268605" y="76835"/>
                  </a:lnTo>
                  <a:lnTo>
                    <a:pt x="201295" y="86360"/>
                  </a:lnTo>
                  <a:lnTo>
                    <a:pt x="133985" y="86360"/>
                  </a:lnTo>
                  <a:lnTo>
                    <a:pt x="67310" y="86360"/>
                  </a:lnTo>
                  <a:lnTo>
                    <a:pt x="38735" y="153035"/>
                  </a:lnTo>
                  <a:lnTo>
                    <a:pt x="48260" y="220345"/>
                  </a:lnTo>
                  <a:lnTo>
                    <a:pt x="38735" y="248920"/>
                  </a:lnTo>
                  <a:close/>
                </a:path>
              </a:pathLst>
            </a:custGeom>
            <a:solidFill>
              <a:schemeClr val="bg1"/>
            </a:solidFill>
            <a:ln w="19050">
              <a:solidFill>
                <a:srgbClr val="633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976" y="3363"/>
              <a:ext cx="4566" cy="725"/>
            </a:xfrm>
            <a:prstGeom prst="rect">
              <a:avLst/>
            </a:prstGeom>
            <a:noFill/>
          </p:spPr>
          <p:txBody>
            <a:bodyPr wrap="square" rtlCol="0">
              <a:spAutoFit/>
            </a:bodyPr>
            <a:p>
              <a:pPr algn="ctr"/>
              <a:r>
                <a:rPr lang="zh-CN" altLang="en-US" sz="2400">
                  <a:solidFill>
                    <a:srgbClr val="FE7A5B"/>
                  </a:solidFill>
                  <a:latin typeface="华康少女文字W5(P)" panose="040F0500000000000000" charset="-122"/>
                  <a:ea typeface="华康少女文字W5(P)" panose="040F0500000000000000" charset="-122"/>
                </a:rPr>
                <a:t>例</a:t>
              </a:r>
              <a:r>
                <a:rPr lang="en-US" altLang="zh-CN" sz="2400">
                  <a:solidFill>
                    <a:srgbClr val="FE7A5B"/>
                  </a:solidFill>
                  <a:latin typeface="华康少女文字W5(P)" panose="040F0500000000000000" charset="-122"/>
                  <a:ea typeface="华康少女文字W5(P)" panose="040F0500000000000000" charset="-122"/>
                </a:rPr>
                <a:t>2:</a:t>
              </a:r>
              <a:r>
                <a:rPr lang="zh-CN" altLang="en-US" sz="2400">
                  <a:solidFill>
                    <a:srgbClr val="FE7A5B"/>
                  </a:solidFill>
                  <a:latin typeface="华康少女文字W5(P)" panose="040F0500000000000000" charset="-122"/>
                  <a:ea typeface="华康少女文字W5(P)" panose="040F0500000000000000" charset="-122"/>
                </a:rPr>
                <a:t>（</a:t>
              </a:r>
              <a:r>
                <a:rPr lang="en-US" altLang="zh-CN" sz="2400">
                  <a:solidFill>
                    <a:srgbClr val="FE7A5B"/>
                  </a:solidFill>
                  <a:latin typeface="华康少女文字W5(P)" panose="040F0500000000000000" charset="-122"/>
                  <a:ea typeface="华康少女文字W5(P)" panose="040F0500000000000000" charset="-122"/>
                </a:rPr>
                <a:t>50+9.3</a:t>
              </a:r>
              <a:r>
                <a:rPr lang="zh-CN" altLang="en-US" sz="2400">
                  <a:solidFill>
                    <a:srgbClr val="FE7A5B"/>
                  </a:solidFill>
                  <a:latin typeface="华康少女文字W5(P)" panose="040F0500000000000000" charset="-122"/>
                  <a:ea typeface="华康少女文字W5(P)" panose="040F0500000000000000" charset="-122"/>
                </a:rPr>
                <a:t>）</a:t>
              </a:r>
              <a:r>
                <a:rPr lang="en-US" altLang="zh-CN" sz="2400">
                  <a:solidFill>
                    <a:srgbClr val="FE7A5B"/>
                  </a:solidFill>
                  <a:latin typeface="华康少女文字W5(P)" panose="040F0500000000000000" charset="-122"/>
                  <a:ea typeface="华康少女文字W5(P)" panose="040F0500000000000000" charset="-122"/>
                </a:rPr>
                <a:t>-</a:t>
              </a:r>
              <a:r>
                <a:rPr lang="zh-CN" altLang="en-US" sz="2400">
                  <a:solidFill>
                    <a:srgbClr val="FE7A5B"/>
                  </a:solidFill>
                  <a:latin typeface="华康少女文字W5(P)" panose="040F0500000000000000" charset="-122"/>
                  <a:ea typeface="华康少女文字W5(P)" panose="040F0500000000000000" charset="-122"/>
                </a:rPr>
                <a:t>（</a:t>
              </a:r>
              <a:r>
                <a:rPr lang="en-US" altLang="zh-CN" sz="2400">
                  <a:solidFill>
                    <a:srgbClr val="FE7A5B"/>
                  </a:solidFill>
                  <a:latin typeface="华康少女文字W5(P)" panose="040F0500000000000000" charset="-122"/>
                  <a:ea typeface="华康少女文字W5(P)" panose="040F0500000000000000" charset="-122"/>
                </a:rPr>
                <a:t>20+7.3</a:t>
              </a:r>
              <a:r>
                <a:rPr lang="zh-CN" altLang="en-US" sz="2400">
                  <a:solidFill>
                    <a:srgbClr val="FE7A5B"/>
                  </a:solidFill>
                  <a:latin typeface="华康少女文字W5(P)" panose="040F0500000000000000" charset="-122"/>
                  <a:ea typeface="华康少女文字W5(P)" panose="040F0500000000000000" charset="-122"/>
                </a:rPr>
                <a:t>）</a:t>
              </a:r>
              <a:endParaRPr lang="zh-CN" altLang="en-US" sz="2400">
                <a:solidFill>
                  <a:srgbClr val="FE7A5B"/>
                </a:solidFill>
                <a:latin typeface="华康少女文字W5(P)" panose="040F0500000000000000" charset="-122"/>
                <a:ea typeface="华康少女文字W5(P)" panose="040F0500000000000000" charset="-122"/>
              </a:endParaRPr>
            </a:p>
          </p:txBody>
        </p:sp>
      </p:grpSp>
      <p:sp>
        <p:nvSpPr>
          <p:cNvPr id="18" name="文本框 17"/>
          <p:cNvSpPr txBox="1"/>
          <p:nvPr/>
        </p:nvSpPr>
        <p:spPr>
          <a:xfrm>
            <a:off x="909333" y="2762250"/>
            <a:ext cx="4580622" cy="829945"/>
          </a:xfrm>
          <a:prstGeom prst="rect">
            <a:avLst/>
          </a:prstGeom>
          <a:noFill/>
        </p:spPr>
        <p:txBody>
          <a:bodyPr wrap="square" rtlCol="0">
            <a:spAutoFit/>
          </a:bodyPr>
          <a:p>
            <a:pPr algn="l"/>
            <a:r>
              <a:rPr lang="zh-CN" altLang="en-US" sz="2400">
                <a:solidFill>
                  <a:schemeClr val="tx1"/>
                </a:solidFill>
                <a:latin typeface="华康少女文字W5(P)" panose="040F0500000000000000" charset="-122"/>
                <a:ea typeface="华康少女文字W5(P)" panose="040F0500000000000000" charset="-122"/>
              </a:rPr>
              <a:t>教师可根据加法的交换律，</a:t>
            </a:r>
            <a:endParaRPr lang="zh-CN" altLang="en-US" sz="2400">
              <a:solidFill>
                <a:schemeClr val="tx1"/>
              </a:solidFill>
              <a:latin typeface="华康少女文字W5(P)" panose="040F0500000000000000" charset="-122"/>
              <a:ea typeface="华康少女文字W5(P)" panose="040F0500000000000000" charset="-122"/>
            </a:endParaRPr>
          </a:p>
          <a:p>
            <a:pPr algn="l"/>
            <a:r>
              <a:rPr lang="zh-CN" altLang="en-US" sz="2400">
                <a:solidFill>
                  <a:schemeClr val="tx1"/>
                </a:solidFill>
                <a:latin typeface="华康少女文字W5(P)" panose="040F0500000000000000" charset="-122"/>
                <a:ea typeface="华康少女文字W5(P)" panose="040F0500000000000000" charset="-122"/>
              </a:rPr>
              <a:t>让学生用凑十法比较简便。</a:t>
            </a:r>
            <a:endParaRPr lang="zh-CN" altLang="en-US" sz="2400">
              <a:solidFill>
                <a:schemeClr val="tx1"/>
              </a:solidFill>
              <a:latin typeface="华康少女文字W5(P)" panose="040F0500000000000000" charset="-122"/>
              <a:ea typeface="华康少女文字W5(P)" panose="040F0500000000000000" charset="-122"/>
            </a:endParaRPr>
          </a:p>
        </p:txBody>
      </p:sp>
      <p:sp>
        <p:nvSpPr>
          <p:cNvPr id="24" name="文本框 23"/>
          <p:cNvSpPr txBox="1"/>
          <p:nvPr/>
        </p:nvSpPr>
        <p:spPr>
          <a:xfrm>
            <a:off x="7094233" y="2762250"/>
            <a:ext cx="4580622" cy="829945"/>
          </a:xfrm>
          <a:prstGeom prst="rect">
            <a:avLst/>
          </a:prstGeom>
          <a:noFill/>
        </p:spPr>
        <p:txBody>
          <a:bodyPr wrap="square" rtlCol="0">
            <a:spAutoFit/>
          </a:bodyPr>
          <a:p>
            <a:pPr algn="l"/>
            <a:r>
              <a:rPr lang="zh-CN" altLang="en-US" sz="2400">
                <a:solidFill>
                  <a:schemeClr val="tx1"/>
                </a:solidFill>
                <a:latin typeface="华康少女文字W5(P)" panose="040F0500000000000000" charset="-122"/>
                <a:ea typeface="华康少女文字W5(P)" panose="040F0500000000000000" charset="-122"/>
              </a:rPr>
              <a:t>可让学生用整十数和整十数</a:t>
            </a:r>
            <a:r>
              <a:rPr lang="zh-CN" altLang="en-US" sz="2400">
                <a:solidFill>
                  <a:schemeClr val="tx1"/>
                </a:solidFill>
                <a:latin typeface="华康少女文字W5(P)" panose="040F0500000000000000" charset="-122"/>
                <a:ea typeface="华康少女文字W5(P)" panose="040F0500000000000000" charset="-122"/>
              </a:rPr>
              <a:t>相减，</a:t>
            </a:r>
            <a:endParaRPr lang="zh-CN" altLang="en-US" sz="2400">
              <a:solidFill>
                <a:schemeClr val="tx1"/>
              </a:solidFill>
              <a:latin typeface="华康少女文字W5(P)" panose="040F0500000000000000" charset="-122"/>
              <a:ea typeface="华康少女文字W5(P)" panose="040F0500000000000000" charset="-122"/>
            </a:endParaRPr>
          </a:p>
          <a:p>
            <a:pPr algn="l"/>
            <a:r>
              <a:rPr lang="zh-CN" altLang="en-US" sz="2400">
                <a:solidFill>
                  <a:schemeClr val="tx1"/>
                </a:solidFill>
                <a:latin typeface="华康少女文字W5(P)" panose="040F0500000000000000" charset="-122"/>
                <a:ea typeface="华康少女文字W5(P)" panose="040F0500000000000000" charset="-122"/>
              </a:rPr>
              <a:t>小数和小数相减比较</a:t>
            </a:r>
            <a:r>
              <a:rPr lang="zh-CN" altLang="en-US" sz="2400">
                <a:solidFill>
                  <a:schemeClr val="tx1"/>
                </a:solidFill>
                <a:latin typeface="华康少女文字W5(P)" panose="040F0500000000000000" charset="-122"/>
                <a:ea typeface="华康少女文字W5(P)" panose="040F0500000000000000" charset="-122"/>
              </a:rPr>
              <a:t>简便。</a:t>
            </a:r>
            <a:endParaRPr lang="zh-CN" altLang="en-US" sz="2400">
              <a:solidFill>
                <a:schemeClr val="tx1"/>
              </a:solidFill>
              <a:latin typeface="华康少女文字W5(P)" panose="040F0500000000000000" charset="-122"/>
              <a:ea typeface="华康少女文字W5(P)" panose="040F0500000000000000"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 name="组合 20"/>
          <p:cNvGrpSpPr/>
          <p:nvPr/>
        </p:nvGrpSpPr>
        <p:grpSpPr>
          <a:xfrm>
            <a:off x="8890" y="5376545"/>
            <a:ext cx="12183110" cy="1499235"/>
            <a:chOff x="14" y="8482"/>
            <a:chExt cx="19186" cy="2346"/>
          </a:xfrm>
        </p:grpSpPr>
        <p:sp>
          <p:nvSpPr>
            <p:cNvPr id="12" name="矩形 11"/>
            <p:cNvSpPr/>
            <p:nvPr/>
          </p:nvSpPr>
          <p:spPr>
            <a:xfrm>
              <a:off x="14" y="9614"/>
              <a:ext cx="19185" cy="1214"/>
            </a:xfrm>
            <a:prstGeom prst="rect">
              <a:avLst/>
            </a:prstGeom>
            <a:solidFill>
              <a:srgbClr val="FE7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 name="图片 19"/>
            <p:cNvPicPr>
              <a:picLocks noChangeAspect="1"/>
            </p:cNvPicPr>
            <p:nvPr/>
          </p:nvPicPr>
          <p:blipFill>
            <a:blip r:embed="rId1"/>
            <a:srcRect l="7802" r="7099"/>
            <a:stretch>
              <a:fillRect/>
            </a:stretch>
          </p:blipFill>
          <p:spPr>
            <a:xfrm>
              <a:off x="14" y="8482"/>
              <a:ext cx="19186" cy="2043"/>
            </a:xfrm>
            <a:prstGeom prst="rect">
              <a:avLst/>
            </a:prstGeom>
          </p:spPr>
        </p:pic>
      </p:grpSp>
      <p:pic>
        <p:nvPicPr>
          <p:cNvPr id="2" name="图片 1"/>
          <p:cNvPicPr>
            <a:picLocks noChangeAspect="1"/>
          </p:cNvPicPr>
          <p:nvPr/>
        </p:nvPicPr>
        <p:blipFill>
          <a:blip r:embed="rId2"/>
          <a:srcRect l="40719" r="46255" b="76830"/>
          <a:stretch>
            <a:fillRect/>
          </a:stretch>
        </p:blipFill>
        <p:spPr>
          <a:xfrm>
            <a:off x="257175" y="0"/>
            <a:ext cx="1588135" cy="1605915"/>
          </a:xfrm>
          <a:prstGeom prst="rect">
            <a:avLst/>
          </a:prstGeom>
        </p:spPr>
      </p:pic>
      <p:sp>
        <p:nvSpPr>
          <p:cNvPr id="4" name="任意多边形 3"/>
          <p:cNvSpPr/>
          <p:nvPr/>
        </p:nvSpPr>
        <p:spPr>
          <a:xfrm>
            <a:off x="546735" y="1605915"/>
            <a:ext cx="11108055" cy="4604385"/>
          </a:xfrm>
          <a:custGeom>
            <a:avLst/>
            <a:gdLst>
              <a:gd name="connisteX0" fmla="*/ 38735 w 2990850"/>
              <a:gd name="connsiteY0" fmla="*/ 248920 h 4025900"/>
              <a:gd name="connisteX1" fmla="*/ 28575 w 2990850"/>
              <a:gd name="connsiteY1" fmla="*/ 316230 h 4025900"/>
              <a:gd name="connisteX2" fmla="*/ 19050 w 2990850"/>
              <a:gd name="connsiteY2" fmla="*/ 402590 h 4025900"/>
              <a:gd name="connisteX3" fmla="*/ 19050 w 2990850"/>
              <a:gd name="connsiteY3" fmla="*/ 479425 h 4025900"/>
              <a:gd name="connisteX4" fmla="*/ 9525 w 2990850"/>
              <a:gd name="connsiteY4" fmla="*/ 575310 h 4025900"/>
              <a:gd name="connisteX5" fmla="*/ 0 w 2990850"/>
              <a:gd name="connsiteY5" fmla="*/ 651510 h 4025900"/>
              <a:gd name="connisteX6" fmla="*/ 0 w 2990850"/>
              <a:gd name="connsiteY6" fmla="*/ 737870 h 4025900"/>
              <a:gd name="connisteX7" fmla="*/ 0 w 2990850"/>
              <a:gd name="connsiteY7" fmla="*/ 805180 h 4025900"/>
              <a:gd name="connisteX8" fmla="*/ 0 w 2990850"/>
              <a:gd name="connsiteY8" fmla="*/ 882015 h 4025900"/>
              <a:gd name="connisteX9" fmla="*/ 0 w 2990850"/>
              <a:gd name="connsiteY9" fmla="*/ 977900 h 4025900"/>
              <a:gd name="connisteX10" fmla="*/ 0 w 2990850"/>
              <a:gd name="connsiteY10" fmla="*/ 1054100 h 4025900"/>
              <a:gd name="connisteX11" fmla="*/ 0 w 2990850"/>
              <a:gd name="connsiteY11" fmla="*/ 1140460 h 4025900"/>
              <a:gd name="connisteX12" fmla="*/ 0 w 2990850"/>
              <a:gd name="connsiteY12" fmla="*/ 1226820 h 4025900"/>
              <a:gd name="connisteX13" fmla="*/ 0 w 2990850"/>
              <a:gd name="connsiteY13" fmla="*/ 1313180 h 4025900"/>
              <a:gd name="connisteX14" fmla="*/ 0 w 2990850"/>
              <a:gd name="connsiteY14" fmla="*/ 1390015 h 4025900"/>
              <a:gd name="connisteX15" fmla="*/ 9525 w 2990850"/>
              <a:gd name="connsiteY15" fmla="*/ 1466215 h 4025900"/>
              <a:gd name="connisteX16" fmla="*/ 19050 w 2990850"/>
              <a:gd name="connsiteY16" fmla="*/ 1552575 h 4025900"/>
              <a:gd name="connisteX17" fmla="*/ 28575 w 2990850"/>
              <a:gd name="connsiteY17" fmla="*/ 1629410 h 4025900"/>
              <a:gd name="connisteX18" fmla="*/ 28575 w 2990850"/>
              <a:gd name="connsiteY18" fmla="*/ 1706245 h 4025900"/>
              <a:gd name="connisteX19" fmla="*/ 28575 w 2990850"/>
              <a:gd name="connsiteY19" fmla="*/ 1792605 h 4025900"/>
              <a:gd name="connisteX20" fmla="*/ 28575 w 2990850"/>
              <a:gd name="connsiteY20" fmla="*/ 1868805 h 4025900"/>
              <a:gd name="connisteX21" fmla="*/ 28575 w 2990850"/>
              <a:gd name="connsiteY21" fmla="*/ 1936115 h 4025900"/>
              <a:gd name="connisteX22" fmla="*/ 38735 w 2990850"/>
              <a:gd name="connsiteY22" fmla="*/ 2003425 h 4025900"/>
              <a:gd name="connisteX23" fmla="*/ 48260 w 2990850"/>
              <a:gd name="connsiteY23" fmla="*/ 2070100 h 4025900"/>
              <a:gd name="connisteX24" fmla="*/ 48260 w 2990850"/>
              <a:gd name="connsiteY24" fmla="*/ 2146935 h 4025900"/>
              <a:gd name="connisteX25" fmla="*/ 57785 w 2990850"/>
              <a:gd name="connsiteY25" fmla="*/ 2214245 h 4025900"/>
              <a:gd name="connisteX26" fmla="*/ 57785 w 2990850"/>
              <a:gd name="connsiteY26" fmla="*/ 2280920 h 4025900"/>
              <a:gd name="connisteX27" fmla="*/ 57785 w 2990850"/>
              <a:gd name="connsiteY27" fmla="*/ 2357755 h 4025900"/>
              <a:gd name="connisteX28" fmla="*/ 57785 w 2990850"/>
              <a:gd name="connsiteY28" fmla="*/ 2434590 h 4025900"/>
              <a:gd name="connisteX29" fmla="*/ 57785 w 2990850"/>
              <a:gd name="connsiteY29" fmla="*/ 2520950 h 4025900"/>
              <a:gd name="connisteX30" fmla="*/ 57785 w 2990850"/>
              <a:gd name="connsiteY30" fmla="*/ 2587625 h 4025900"/>
              <a:gd name="connisteX31" fmla="*/ 57785 w 2990850"/>
              <a:gd name="connsiteY31" fmla="*/ 2654935 h 4025900"/>
              <a:gd name="connisteX32" fmla="*/ 57785 w 2990850"/>
              <a:gd name="connsiteY32" fmla="*/ 2722245 h 4025900"/>
              <a:gd name="connisteX33" fmla="*/ 57785 w 2990850"/>
              <a:gd name="connsiteY33" fmla="*/ 2788920 h 4025900"/>
              <a:gd name="connisteX34" fmla="*/ 67310 w 2990850"/>
              <a:gd name="connsiteY34" fmla="*/ 2856230 h 4025900"/>
              <a:gd name="connisteX35" fmla="*/ 67310 w 2990850"/>
              <a:gd name="connsiteY35" fmla="*/ 2923540 h 4025900"/>
              <a:gd name="connisteX36" fmla="*/ 67310 w 2990850"/>
              <a:gd name="connsiteY36" fmla="*/ 2999740 h 4025900"/>
              <a:gd name="connisteX37" fmla="*/ 67310 w 2990850"/>
              <a:gd name="connsiteY37" fmla="*/ 3067050 h 4025900"/>
              <a:gd name="connisteX38" fmla="*/ 76835 w 2990850"/>
              <a:gd name="connsiteY38" fmla="*/ 3134360 h 4025900"/>
              <a:gd name="connisteX39" fmla="*/ 76835 w 2990850"/>
              <a:gd name="connsiteY39" fmla="*/ 3201035 h 4025900"/>
              <a:gd name="connisteX40" fmla="*/ 76835 w 2990850"/>
              <a:gd name="connsiteY40" fmla="*/ 3268345 h 4025900"/>
              <a:gd name="connisteX41" fmla="*/ 76835 w 2990850"/>
              <a:gd name="connsiteY41" fmla="*/ 3335655 h 4025900"/>
              <a:gd name="connisteX42" fmla="*/ 76835 w 2990850"/>
              <a:gd name="connsiteY42" fmla="*/ 3402330 h 4025900"/>
              <a:gd name="connisteX43" fmla="*/ 76835 w 2990850"/>
              <a:gd name="connsiteY43" fmla="*/ 3469640 h 4025900"/>
              <a:gd name="connisteX44" fmla="*/ 86360 w 2990850"/>
              <a:gd name="connsiteY44" fmla="*/ 3536950 h 4025900"/>
              <a:gd name="connisteX45" fmla="*/ 95885 w 2990850"/>
              <a:gd name="connsiteY45" fmla="*/ 3603625 h 4025900"/>
              <a:gd name="connisteX46" fmla="*/ 95885 w 2990850"/>
              <a:gd name="connsiteY46" fmla="*/ 3680460 h 4025900"/>
              <a:gd name="connisteX47" fmla="*/ 95885 w 2990850"/>
              <a:gd name="connsiteY47" fmla="*/ 3747770 h 4025900"/>
              <a:gd name="connisteX48" fmla="*/ 105410 w 2990850"/>
              <a:gd name="connsiteY48" fmla="*/ 3814445 h 4025900"/>
              <a:gd name="connisteX49" fmla="*/ 114935 w 2990850"/>
              <a:gd name="connsiteY49" fmla="*/ 3881755 h 4025900"/>
              <a:gd name="connisteX50" fmla="*/ 114935 w 2990850"/>
              <a:gd name="connsiteY50" fmla="*/ 3949065 h 4025900"/>
              <a:gd name="connisteX51" fmla="*/ 124460 w 2990850"/>
              <a:gd name="connsiteY51" fmla="*/ 4015740 h 4025900"/>
              <a:gd name="connisteX52" fmla="*/ 220345 w 2990850"/>
              <a:gd name="connsiteY52" fmla="*/ 4025900 h 4025900"/>
              <a:gd name="connisteX53" fmla="*/ 297180 w 2990850"/>
              <a:gd name="connsiteY53" fmla="*/ 4015740 h 4025900"/>
              <a:gd name="connisteX54" fmla="*/ 393065 w 2990850"/>
              <a:gd name="connsiteY54" fmla="*/ 3996690 h 4025900"/>
              <a:gd name="connisteX55" fmla="*/ 479425 w 2990850"/>
              <a:gd name="connsiteY55" fmla="*/ 3987165 h 4025900"/>
              <a:gd name="connisteX56" fmla="*/ 603885 w 2990850"/>
              <a:gd name="connsiteY56" fmla="*/ 3977640 h 4025900"/>
              <a:gd name="connisteX57" fmla="*/ 671195 w 2990850"/>
              <a:gd name="connsiteY57" fmla="*/ 3977640 h 4025900"/>
              <a:gd name="connisteX58" fmla="*/ 757555 w 2990850"/>
              <a:gd name="connsiteY58" fmla="*/ 3977640 h 4025900"/>
              <a:gd name="connisteX59" fmla="*/ 824230 w 2990850"/>
              <a:gd name="connsiteY59" fmla="*/ 3977640 h 4025900"/>
              <a:gd name="connisteX60" fmla="*/ 891540 w 2990850"/>
              <a:gd name="connsiteY60" fmla="*/ 3977640 h 4025900"/>
              <a:gd name="connisteX61" fmla="*/ 958850 w 2990850"/>
              <a:gd name="connsiteY61" fmla="*/ 3977640 h 4025900"/>
              <a:gd name="connisteX62" fmla="*/ 1035050 w 2990850"/>
              <a:gd name="connsiteY62" fmla="*/ 3977640 h 4025900"/>
              <a:gd name="connisteX63" fmla="*/ 1121410 w 2990850"/>
              <a:gd name="connsiteY63" fmla="*/ 3977640 h 4025900"/>
              <a:gd name="connisteX64" fmla="*/ 1188720 w 2990850"/>
              <a:gd name="connsiteY64" fmla="*/ 3977640 h 4025900"/>
              <a:gd name="connisteX65" fmla="*/ 1284605 w 2990850"/>
              <a:gd name="connsiteY65" fmla="*/ 3958590 h 4025900"/>
              <a:gd name="connisteX66" fmla="*/ 1370965 w 2990850"/>
              <a:gd name="connsiteY66" fmla="*/ 3949065 h 4025900"/>
              <a:gd name="connisteX67" fmla="*/ 1437640 w 2990850"/>
              <a:gd name="connsiteY67" fmla="*/ 3939540 h 4025900"/>
              <a:gd name="connisteX68" fmla="*/ 1504950 w 2990850"/>
              <a:gd name="connsiteY68" fmla="*/ 3939540 h 4025900"/>
              <a:gd name="connisteX69" fmla="*/ 1581785 w 2990850"/>
              <a:gd name="connsiteY69" fmla="*/ 3939540 h 4025900"/>
              <a:gd name="connisteX70" fmla="*/ 1648460 w 2990850"/>
              <a:gd name="connsiteY70" fmla="*/ 3939540 h 4025900"/>
              <a:gd name="connisteX71" fmla="*/ 1734820 w 2990850"/>
              <a:gd name="connsiteY71" fmla="*/ 3939540 h 4025900"/>
              <a:gd name="connisteX72" fmla="*/ 1802130 w 2990850"/>
              <a:gd name="connsiteY72" fmla="*/ 3949065 h 4025900"/>
              <a:gd name="connisteX73" fmla="*/ 1869440 w 2990850"/>
              <a:gd name="connsiteY73" fmla="*/ 3958590 h 4025900"/>
              <a:gd name="connisteX74" fmla="*/ 1936115 w 2990850"/>
              <a:gd name="connsiteY74" fmla="*/ 3958590 h 4025900"/>
              <a:gd name="connisteX75" fmla="*/ 2003425 w 2990850"/>
              <a:gd name="connsiteY75" fmla="*/ 3968115 h 4025900"/>
              <a:gd name="connisteX76" fmla="*/ 2080260 w 2990850"/>
              <a:gd name="connsiteY76" fmla="*/ 3977640 h 4025900"/>
              <a:gd name="connisteX77" fmla="*/ 2146935 w 2990850"/>
              <a:gd name="connsiteY77" fmla="*/ 3987165 h 4025900"/>
              <a:gd name="connisteX78" fmla="*/ 2214245 w 2990850"/>
              <a:gd name="connsiteY78" fmla="*/ 3987165 h 4025900"/>
              <a:gd name="connisteX79" fmla="*/ 2281555 w 2990850"/>
              <a:gd name="connsiteY79" fmla="*/ 3987165 h 4025900"/>
              <a:gd name="connisteX80" fmla="*/ 2348230 w 2990850"/>
              <a:gd name="connsiteY80" fmla="*/ 3987165 h 4025900"/>
              <a:gd name="connisteX81" fmla="*/ 2415540 w 2990850"/>
              <a:gd name="connsiteY81" fmla="*/ 3987165 h 4025900"/>
              <a:gd name="connisteX82" fmla="*/ 2492375 w 2990850"/>
              <a:gd name="connsiteY82" fmla="*/ 3987165 h 4025900"/>
              <a:gd name="connisteX83" fmla="*/ 2559050 w 2990850"/>
              <a:gd name="connsiteY83" fmla="*/ 3987165 h 4025900"/>
              <a:gd name="connisteX84" fmla="*/ 2626360 w 2990850"/>
              <a:gd name="connsiteY84" fmla="*/ 3987165 h 4025900"/>
              <a:gd name="connisteX85" fmla="*/ 2693670 w 2990850"/>
              <a:gd name="connsiteY85" fmla="*/ 3987165 h 4025900"/>
              <a:gd name="connisteX86" fmla="*/ 2760345 w 2990850"/>
              <a:gd name="connsiteY86" fmla="*/ 3987165 h 4025900"/>
              <a:gd name="connisteX87" fmla="*/ 2827655 w 2990850"/>
              <a:gd name="connsiteY87" fmla="*/ 3930015 h 4025900"/>
              <a:gd name="connisteX88" fmla="*/ 2894965 w 2990850"/>
              <a:gd name="connsiteY88" fmla="*/ 3891280 h 4025900"/>
              <a:gd name="connisteX89" fmla="*/ 2933065 w 2990850"/>
              <a:gd name="connsiteY89" fmla="*/ 3824605 h 4025900"/>
              <a:gd name="connisteX90" fmla="*/ 2933065 w 2990850"/>
              <a:gd name="connsiteY90" fmla="*/ 3757295 h 4025900"/>
              <a:gd name="connisteX91" fmla="*/ 2933065 w 2990850"/>
              <a:gd name="connsiteY91" fmla="*/ 3689985 h 4025900"/>
              <a:gd name="connisteX92" fmla="*/ 2933065 w 2990850"/>
              <a:gd name="connsiteY92" fmla="*/ 3623310 h 4025900"/>
              <a:gd name="connisteX93" fmla="*/ 2942590 w 2990850"/>
              <a:gd name="connsiteY93" fmla="*/ 3556000 h 4025900"/>
              <a:gd name="connisteX94" fmla="*/ 2952115 w 2990850"/>
              <a:gd name="connsiteY94" fmla="*/ 3479165 h 4025900"/>
              <a:gd name="connisteX95" fmla="*/ 2971165 w 2990850"/>
              <a:gd name="connsiteY95" fmla="*/ 3392805 h 4025900"/>
              <a:gd name="connisteX96" fmla="*/ 2971165 w 2990850"/>
              <a:gd name="connsiteY96" fmla="*/ 3326130 h 4025900"/>
              <a:gd name="connisteX97" fmla="*/ 2980690 w 2990850"/>
              <a:gd name="connsiteY97" fmla="*/ 3258820 h 4025900"/>
              <a:gd name="connisteX98" fmla="*/ 2990850 w 2990850"/>
              <a:gd name="connsiteY98" fmla="*/ 3191510 h 4025900"/>
              <a:gd name="connisteX99" fmla="*/ 2990850 w 2990850"/>
              <a:gd name="connsiteY99" fmla="*/ 3124835 h 4025900"/>
              <a:gd name="connisteX100" fmla="*/ 2990850 w 2990850"/>
              <a:gd name="connsiteY100" fmla="*/ 3048000 h 4025900"/>
              <a:gd name="connisteX101" fmla="*/ 2990850 w 2990850"/>
              <a:gd name="connsiteY101" fmla="*/ 2961640 h 4025900"/>
              <a:gd name="connisteX102" fmla="*/ 2990850 w 2990850"/>
              <a:gd name="connsiteY102" fmla="*/ 2894330 h 4025900"/>
              <a:gd name="connisteX103" fmla="*/ 2990850 w 2990850"/>
              <a:gd name="connsiteY103" fmla="*/ 2827655 h 4025900"/>
              <a:gd name="connisteX104" fmla="*/ 2980690 w 2990850"/>
              <a:gd name="connsiteY104" fmla="*/ 2760345 h 4025900"/>
              <a:gd name="connisteX105" fmla="*/ 2971165 w 2990850"/>
              <a:gd name="connsiteY105" fmla="*/ 2693035 h 4025900"/>
              <a:gd name="connisteX106" fmla="*/ 2961640 w 2990850"/>
              <a:gd name="connsiteY106" fmla="*/ 2626360 h 4025900"/>
              <a:gd name="connisteX107" fmla="*/ 2952115 w 2990850"/>
              <a:gd name="connsiteY107" fmla="*/ 2540000 h 4025900"/>
              <a:gd name="connisteX108" fmla="*/ 2952115 w 2990850"/>
              <a:gd name="connsiteY108" fmla="*/ 2472690 h 4025900"/>
              <a:gd name="connisteX109" fmla="*/ 2952115 w 2990850"/>
              <a:gd name="connsiteY109" fmla="*/ 2395855 h 4025900"/>
              <a:gd name="connisteX110" fmla="*/ 2952115 w 2990850"/>
              <a:gd name="connsiteY110" fmla="*/ 2319655 h 4025900"/>
              <a:gd name="connisteX111" fmla="*/ 2952115 w 2990850"/>
              <a:gd name="connsiteY111" fmla="*/ 2252345 h 4025900"/>
              <a:gd name="connisteX112" fmla="*/ 2952115 w 2990850"/>
              <a:gd name="connsiteY112" fmla="*/ 2175510 h 4025900"/>
              <a:gd name="connisteX113" fmla="*/ 2952115 w 2990850"/>
              <a:gd name="connsiteY113" fmla="*/ 2108835 h 4025900"/>
              <a:gd name="connisteX114" fmla="*/ 2952115 w 2990850"/>
              <a:gd name="connsiteY114" fmla="*/ 2041525 h 4025900"/>
              <a:gd name="connisteX115" fmla="*/ 2952115 w 2990850"/>
              <a:gd name="connsiteY115" fmla="*/ 1964690 h 4025900"/>
              <a:gd name="connisteX116" fmla="*/ 2952115 w 2990850"/>
              <a:gd name="connsiteY116" fmla="*/ 1898015 h 4025900"/>
              <a:gd name="connisteX117" fmla="*/ 2952115 w 2990850"/>
              <a:gd name="connsiteY117" fmla="*/ 1821180 h 4025900"/>
              <a:gd name="connisteX118" fmla="*/ 2942590 w 2990850"/>
              <a:gd name="connsiteY118" fmla="*/ 1744345 h 4025900"/>
              <a:gd name="connisteX119" fmla="*/ 2933065 w 2990850"/>
              <a:gd name="connsiteY119" fmla="*/ 1677035 h 4025900"/>
              <a:gd name="connisteX120" fmla="*/ 2933065 w 2990850"/>
              <a:gd name="connsiteY120" fmla="*/ 1610360 h 4025900"/>
              <a:gd name="connisteX121" fmla="*/ 2914015 w 2990850"/>
              <a:gd name="connsiteY121" fmla="*/ 1543050 h 4025900"/>
              <a:gd name="connisteX122" fmla="*/ 2914015 w 2990850"/>
              <a:gd name="connsiteY122" fmla="*/ 1466215 h 4025900"/>
              <a:gd name="connisteX123" fmla="*/ 2904490 w 2990850"/>
              <a:gd name="connsiteY123" fmla="*/ 1399540 h 4025900"/>
              <a:gd name="connisteX124" fmla="*/ 2904490 w 2990850"/>
              <a:gd name="connsiteY124" fmla="*/ 1322705 h 4025900"/>
              <a:gd name="connisteX125" fmla="*/ 2894965 w 2990850"/>
              <a:gd name="connsiteY125" fmla="*/ 1226820 h 4025900"/>
              <a:gd name="connisteX126" fmla="*/ 2885440 w 2990850"/>
              <a:gd name="connsiteY126" fmla="*/ 1121410 h 4025900"/>
              <a:gd name="connisteX127" fmla="*/ 2875280 w 2990850"/>
              <a:gd name="connsiteY127" fmla="*/ 1025525 h 4025900"/>
              <a:gd name="connisteX128" fmla="*/ 2875280 w 2990850"/>
              <a:gd name="connsiteY128" fmla="*/ 958215 h 4025900"/>
              <a:gd name="connisteX129" fmla="*/ 2875280 w 2990850"/>
              <a:gd name="connsiteY129" fmla="*/ 882015 h 4025900"/>
              <a:gd name="connisteX130" fmla="*/ 2865755 w 2990850"/>
              <a:gd name="connsiteY130" fmla="*/ 805180 h 4025900"/>
              <a:gd name="connisteX131" fmla="*/ 2856230 w 2990850"/>
              <a:gd name="connsiteY131" fmla="*/ 728345 h 4025900"/>
              <a:gd name="connisteX132" fmla="*/ 2846705 w 2990850"/>
              <a:gd name="connsiteY132" fmla="*/ 661035 h 4025900"/>
              <a:gd name="connisteX133" fmla="*/ 2846705 w 2990850"/>
              <a:gd name="connsiteY133" fmla="*/ 594360 h 4025900"/>
              <a:gd name="connisteX134" fmla="*/ 2837180 w 2990850"/>
              <a:gd name="connsiteY134" fmla="*/ 527050 h 4025900"/>
              <a:gd name="connisteX135" fmla="*/ 2837180 w 2990850"/>
              <a:gd name="connsiteY135" fmla="*/ 459740 h 4025900"/>
              <a:gd name="connisteX136" fmla="*/ 2827655 w 2990850"/>
              <a:gd name="connsiteY136" fmla="*/ 393065 h 4025900"/>
              <a:gd name="connisteX137" fmla="*/ 2827655 w 2990850"/>
              <a:gd name="connsiteY137" fmla="*/ 325755 h 4025900"/>
              <a:gd name="connisteX138" fmla="*/ 2818130 w 2990850"/>
              <a:gd name="connsiteY138" fmla="*/ 258445 h 4025900"/>
              <a:gd name="connisteX139" fmla="*/ 2808605 w 2990850"/>
              <a:gd name="connsiteY139" fmla="*/ 191770 h 4025900"/>
              <a:gd name="connisteX140" fmla="*/ 2799080 w 2990850"/>
              <a:gd name="connsiteY140" fmla="*/ 124460 h 4025900"/>
              <a:gd name="connisteX141" fmla="*/ 2789555 w 2990850"/>
              <a:gd name="connsiteY141" fmla="*/ 57150 h 4025900"/>
              <a:gd name="connisteX142" fmla="*/ 2722245 w 2990850"/>
              <a:gd name="connsiteY142" fmla="*/ 19050 h 4025900"/>
              <a:gd name="connisteX143" fmla="*/ 2654935 w 2990850"/>
              <a:gd name="connsiteY143" fmla="*/ 19050 h 4025900"/>
              <a:gd name="connisteX144" fmla="*/ 2588260 w 2990850"/>
              <a:gd name="connsiteY144" fmla="*/ 19050 h 4025900"/>
              <a:gd name="connisteX145" fmla="*/ 2520950 w 2990850"/>
              <a:gd name="connsiteY145" fmla="*/ 19050 h 4025900"/>
              <a:gd name="connisteX146" fmla="*/ 2453640 w 2990850"/>
              <a:gd name="connsiteY146" fmla="*/ 19050 h 4025900"/>
              <a:gd name="connisteX147" fmla="*/ 2386965 w 2990850"/>
              <a:gd name="connsiteY147" fmla="*/ 19050 h 4025900"/>
              <a:gd name="connisteX148" fmla="*/ 2319655 w 2990850"/>
              <a:gd name="connsiteY148" fmla="*/ 19050 h 4025900"/>
              <a:gd name="connisteX149" fmla="*/ 2252345 w 2990850"/>
              <a:gd name="connsiteY149" fmla="*/ 19050 h 4025900"/>
              <a:gd name="connisteX150" fmla="*/ 2165985 w 2990850"/>
              <a:gd name="connsiteY150" fmla="*/ 19050 h 4025900"/>
              <a:gd name="connisteX151" fmla="*/ 2089785 w 2990850"/>
              <a:gd name="connsiteY151" fmla="*/ 19050 h 4025900"/>
              <a:gd name="connisteX152" fmla="*/ 2012950 w 2990850"/>
              <a:gd name="connsiteY152" fmla="*/ 19050 h 4025900"/>
              <a:gd name="connisteX153" fmla="*/ 1945640 w 2990850"/>
              <a:gd name="connsiteY153" fmla="*/ 9525 h 4025900"/>
              <a:gd name="connisteX154" fmla="*/ 1878965 w 2990850"/>
              <a:gd name="connsiteY154" fmla="*/ 9525 h 4025900"/>
              <a:gd name="connisteX155" fmla="*/ 1811655 w 2990850"/>
              <a:gd name="connsiteY155" fmla="*/ 9525 h 4025900"/>
              <a:gd name="connisteX156" fmla="*/ 1734820 w 2990850"/>
              <a:gd name="connsiteY156" fmla="*/ 9525 h 4025900"/>
              <a:gd name="connisteX157" fmla="*/ 1668145 w 2990850"/>
              <a:gd name="connsiteY157" fmla="*/ 9525 h 4025900"/>
              <a:gd name="connisteX158" fmla="*/ 1581785 w 2990850"/>
              <a:gd name="connsiteY158" fmla="*/ 9525 h 4025900"/>
              <a:gd name="connisteX159" fmla="*/ 1504950 w 2990850"/>
              <a:gd name="connsiteY159" fmla="*/ 9525 h 4025900"/>
              <a:gd name="connisteX160" fmla="*/ 1418590 w 2990850"/>
              <a:gd name="connsiteY160" fmla="*/ 9525 h 4025900"/>
              <a:gd name="connisteX161" fmla="*/ 1341755 w 2990850"/>
              <a:gd name="connsiteY161" fmla="*/ 0 h 4025900"/>
              <a:gd name="connisteX162" fmla="*/ 1275080 w 2990850"/>
              <a:gd name="connsiteY162" fmla="*/ 0 h 4025900"/>
              <a:gd name="connisteX163" fmla="*/ 1207770 w 2990850"/>
              <a:gd name="connsiteY163" fmla="*/ 0 h 4025900"/>
              <a:gd name="connisteX164" fmla="*/ 1121410 w 2990850"/>
              <a:gd name="connsiteY164" fmla="*/ 19050 h 4025900"/>
              <a:gd name="connisteX165" fmla="*/ 1025525 w 2990850"/>
              <a:gd name="connsiteY165" fmla="*/ 28575 h 4025900"/>
              <a:gd name="connisteX166" fmla="*/ 948690 w 2990850"/>
              <a:gd name="connsiteY166" fmla="*/ 38100 h 4025900"/>
              <a:gd name="connisteX167" fmla="*/ 872490 w 2990850"/>
              <a:gd name="connsiteY167" fmla="*/ 47625 h 4025900"/>
              <a:gd name="connisteX168" fmla="*/ 795655 w 2990850"/>
              <a:gd name="connsiteY168" fmla="*/ 47625 h 4025900"/>
              <a:gd name="connisteX169" fmla="*/ 709295 w 2990850"/>
              <a:gd name="connsiteY169" fmla="*/ 47625 h 4025900"/>
              <a:gd name="connisteX170" fmla="*/ 632460 w 2990850"/>
              <a:gd name="connsiteY170" fmla="*/ 47625 h 4025900"/>
              <a:gd name="connisteX171" fmla="*/ 546735 w 2990850"/>
              <a:gd name="connsiteY171" fmla="*/ 47625 h 4025900"/>
              <a:gd name="connisteX172" fmla="*/ 479425 w 2990850"/>
              <a:gd name="connsiteY172" fmla="*/ 57150 h 4025900"/>
              <a:gd name="connisteX173" fmla="*/ 412115 w 2990850"/>
              <a:gd name="connsiteY173" fmla="*/ 67310 h 4025900"/>
              <a:gd name="connisteX174" fmla="*/ 335280 w 2990850"/>
              <a:gd name="connsiteY174" fmla="*/ 76835 h 4025900"/>
              <a:gd name="connisteX175" fmla="*/ 268605 w 2990850"/>
              <a:gd name="connsiteY175" fmla="*/ 76835 h 4025900"/>
              <a:gd name="connisteX176" fmla="*/ 201295 w 2990850"/>
              <a:gd name="connsiteY176" fmla="*/ 86360 h 4025900"/>
              <a:gd name="connisteX177" fmla="*/ 133985 w 2990850"/>
              <a:gd name="connsiteY177" fmla="*/ 86360 h 4025900"/>
              <a:gd name="connisteX178" fmla="*/ 67310 w 2990850"/>
              <a:gd name="connsiteY178" fmla="*/ 86360 h 4025900"/>
              <a:gd name="connisteX179" fmla="*/ 38735 w 2990850"/>
              <a:gd name="connsiteY179" fmla="*/ 153035 h 4025900"/>
              <a:gd name="connisteX180" fmla="*/ 48260 w 2990850"/>
              <a:gd name="connsiteY180" fmla="*/ 220345 h 4025900"/>
              <a:gd name="connisteX181" fmla="*/ 38735 w 2990850"/>
              <a:gd name="connsiteY181" fmla="*/ 248920 h 40259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 ang="0">
                <a:pos x="connisteX176" y="connsiteY176"/>
              </a:cxn>
              <a:cxn ang="0">
                <a:pos x="connisteX177" y="connsiteY177"/>
              </a:cxn>
              <a:cxn ang="0">
                <a:pos x="connisteX178" y="connsiteY178"/>
              </a:cxn>
              <a:cxn ang="0">
                <a:pos x="connisteX179" y="connsiteY179"/>
              </a:cxn>
              <a:cxn ang="0">
                <a:pos x="connisteX180" y="connsiteY180"/>
              </a:cxn>
              <a:cxn ang="0">
                <a:pos x="connisteX181" y="connsiteY181"/>
              </a:cxn>
            </a:cxnLst>
            <a:rect l="l" t="t" r="r" b="b"/>
            <a:pathLst>
              <a:path w="2990850" h="4025900">
                <a:moveTo>
                  <a:pt x="38735" y="248920"/>
                </a:moveTo>
                <a:lnTo>
                  <a:pt x="28575" y="316230"/>
                </a:lnTo>
                <a:lnTo>
                  <a:pt x="19050" y="402590"/>
                </a:lnTo>
                <a:lnTo>
                  <a:pt x="19050" y="479425"/>
                </a:lnTo>
                <a:lnTo>
                  <a:pt x="9525" y="575310"/>
                </a:lnTo>
                <a:lnTo>
                  <a:pt x="0" y="651510"/>
                </a:lnTo>
                <a:lnTo>
                  <a:pt x="0" y="737870"/>
                </a:lnTo>
                <a:lnTo>
                  <a:pt x="0" y="805180"/>
                </a:lnTo>
                <a:lnTo>
                  <a:pt x="0" y="882015"/>
                </a:lnTo>
                <a:lnTo>
                  <a:pt x="0" y="977900"/>
                </a:lnTo>
                <a:lnTo>
                  <a:pt x="0" y="1054100"/>
                </a:lnTo>
                <a:lnTo>
                  <a:pt x="0" y="1140460"/>
                </a:lnTo>
                <a:lnTo>
                  <a:pt x="0" y="1226820"/>
                </a:lnTo>
                <a:lnTo>
                  <a:pt x="0" y="1313180"/>
                </a:lnTo>
                <a:lnTo>
                  <a:pt x="0" y="1390015"/>
                </a:lnTo>
                <a:lnTo>
                  <a:pt x="9525" y="1466215"/>
                </a:lnTo>
                <a:lnTo>
                  <a:pt x="19050" y="1552575"/>
                </a:lnTo>
                <a:lnTo>
                  <a:pt x="28575" y="1629410"/>
                </a:lnTo>
                <a:lnTo>
                  <a:pt x="28575" y="1706245"/>
                </a:lnTo>
                <a:lnTo>
                  <a:pt x="28575" y="1792605"/>
                </a:lnTo>
                <a:lnTo>
                  <a:pt x="28575" y="1868805"/>
                </a:lnTo>
                <a:lnTo>
                  <a:pt x="28575" y="1936115"/>
                </a:lnTo>
                <a:lnTo>
                  <a:pt x="38735" y="2003425"/>
                </a:lnTo>
                <a:lnTo>
                  <a:pt x="48260" y="2070100"/>
                </a:lnTo>
                <a:lnTo>
                  <a:pt x="48260" y="2146935"/>
                </a:lnTo>
                <a:lnTo>
                  <a:pt x="57785" y="2214245"/>
                </a:lnTo>
                <a:lnTo>
                  <a:pt x="57785" y="2280920"/>
                </a:lnTo>
                <a:lnTo>
                  <a:pt x="57785" y="2357755"/>
                </a:lnTo>
                <a:lnTo>
                  <a:pt x="57785" y="2434590"/>
                </a:lnTo>
                <a:lnTo>
                  <a:pt x="57785" y="2520950"/>
                </a:lnTo>
                <a:lnTo>
                  <a:pt x="57785" y="2587625"/>
                </a:lnTo>
                <a:lnTo>
                  <a:pt x="57785" y="2654935"/>
                </a:lnTo>
                <a:lnTo>
                  <a:pt x="57785" y="2722245"/>
                </a:lnTo>
                <a:lnTo>
                  <a:pt x="57785" y="2788920"/>
                </a:lnTo>
                <a:lnTo>
                  <a:pt x="67310" y="2856230"/>
                </a:lnTo>
                <a:lnTo>
                  <a:pt x="67310" y="2923540"/>
                </a:lnTo>
                <a:lnTo>
                  <a:pt x="67310" y="2999740"/>
                </a:lnTo>
                <a:lnTo>
                  <a:pt x="67310" y="3067050"/>
                </a:lnTo>
                <a:lnTo>
                  <a:pt x="76835" y="3134360"/>
                </a:lnTo>
                <a:lnTo>
                  <a:pt x="76835" y="3201035"/>
                </a:lnTo>
                <a:lnTo>
                  <a:pt x="76835" y="3268345"/>
                </a:lnTo>
                <a:lnTo>
                  <a:pt x="76835" y="3335655"/>
                </a:lnTo>
                <a:lnTo>
                  <a:pt x="76835" y="3402330"/>
                </a:lnTo>
                <a:lnTo>
                  <a:pt x="76835" y="3469640"/>
                </a:lnTo>
                <a:lnTo>
                  <a:pt x="86360" y="3536950"/>
                </a:lnTo>
                <a:lnTo>
                  <a:pt x="95885" y="3603625"/>
                </a:lnTo>
                <a:lnTo>
                  <a:pt x="95885" y="3680460"/>
                </a:lnTo>
                <a:lnTo>
                  <a:pt x="95885" y="3747770"/>
                </a:lnTo>
                <a:lnTo>
                  <a:pt x="105410" y="3814445"/>
                </a:lnTo>
                <a:lnTo>
                  <a:pt x="114935" y="3881755"/>
                </a:lnTo>
                <a:lnTo>
                  <a:pt x="114935" y="3949065"/>
                </a:lnTo>
                <a:lnTo>
                  <a:pt x="124460" y="4015740"/>
                </a:lnTo>
                <a:lnTo>
                  <a:pt x="220345" y="4025900"/>
                </a:lnTo>
                <a:lnTo>
                  <a:pt x="297180" y="4015740"/>
                </a:lnTo>
                <a:lnTo>
                  <a:pt x="393065" y="3996690"/>
                </a:lnTo>
                <a:lnTo>
                  <a:pt x="479425" y="3987165"/>
                </a:lnTo>
                <a:lnTo>
                  <a:pt x="603885" y="3977640"/>
                </a:lnTo>
                <a:lnTo>
                  <a:pt x="671195" y="3977640"/>
                </a:lnTo>
                <a:lnTo>
                  <a:pt x="757555" y="3977640"/>
                </a:lnTo>
                <a:lnTo>
                  <a:pt x="824230" y="3977640"/>
                </a:lnTo>
                <a:lnTo>
                  <a:pt x="891540" y="3977640"/>
                </a:lnTo>
                <a:lnTo>
                  <a:pt x="958850" y="3977640"/>
                </a:lnTo>
                <a:lnTo>
                  <a:pt x="1035050" y="3977640"/>
                </a:lnTo>
                <a:lnTo>
                  <a:pt x="1121410" y="3977640"/>
                </a:lnTo>
                <a:lnTo>
                  <a:pt x="1188720" y="3977640"/>
                </a:lnTo>
                <a:lnTo>
                  <a:pt x="1284605" y="3958590"/>
                </a:lnTo>
                <a:lnTo>
                  <a:pt x="1370965" y="3949065"/>
                </a:lnTo>
                <a:lnTo>
                  <a:pt x="1437640" y="3939540"/>
                </a:lnTo>
                <a:lnTo>
                  <a:pt x="1504950" y="3939540"/>
                </a:lnTo>
                <a:lnTo>
                  <a:pt x="1581785" y="3939540"/>
                </a:lnTo>
                <a:lnTo>
                  <a:pt x="1648460" y="3939540"/>
                </a:lnTo>
                <a:lnTo>
                  <a:pt x="1734820" y="3939540"/>
                </a:lnTo>
                <a:lnTo>
                  <a:pt x="1802130" y="3949065"/>
                </a:lnTo>
                <a:lnTo>
                  <a:pt x="1869440" y="3958590"/>
                </a:lnTo>
                <a:lnTo>
                  <a:pt x="1936115" y="3958590"/>
                </a:lnTo>
                <a:lnTo>
                  <a:pt x="2003425" y="3968115"/>
                </a:lnTo>
                <a:lnTo>
                  <a:pt x="2080260" y="3977640"/>
                </a:lnTo>
                <a:lnTo>
                  <a:pt x="2146935" y="3987165"/>
                </a:lnTo>
                <a:lnTo>
                  <a:pt x="2214245" y="3987165"/>
                </a:lnTo>
                <a:lnTo>
                  <a:pt x="2281555" y="3987165"/>
                </a:lnTo>
                <a:lnTo>
                  <a:pt x="2348230" y="3987165"/>
                </a:lnTo>
                <a:lnTo>
                  <a:pt x="2415540" y="3987165"/>
                </a:lnTo>
                <a:lnTo>
                  <a:pt x="2492375" y="3987165"/>
                </a:lnTo>
                <a:lnTo>
                  <a:pt x="2559050" y="3987165"/>
                </a:lnTo>
                <a:lnTo>
                  <a:pt x="2626360" y="3987165"/>
                </a:lnTo>
                <a:lnTo>
                  <a:pt x="2693670" y="3987165"/>
                </a:lnTo>
                <a:lnTo>
                  <a:pt x="2760345" y="3987165"/>
                </a:lnTo>
                <a:lnTo>
                  <a:pt x="2827655" y="3930015"/>
                </a:lnTo>
                <a:lnTo>
                  <a:pt x="2894965" y="3891280"/>
                </a:lnTo>
                <a:lnTo>
                  <a:pt x="2933065" y="3824605"/>
                </a:lnTo>
                <a:lnTo>
                  <a:pt x="2933065" y="3757295"/>
                </a:lnTo>
                <a:lnTo>
                  <a:pt x="2933065" y="3689985"/>
                </a:lnTo>
                <a:lnTo>
                  <a:pt x="2933065" y="3623310"/>
                </a:lnTo>
                <a:lnTo>
                  <a:pt x="2942590" y="3556000"/>
                </a:lnTo>
                <a:lnTo>
                  <a:pt x="2952115" y="3479165"/>
                </a:lnTo>
                <a:lnTo>
                  <a:pt x="2971165" y="3392805"/>
                </a:lnTo>
                <a:lnTo>
                  <a:pt x="2971165" y="3326130"/>
                </a:lnTo>
                <a:lnTo>
                  <a:pt x="2980690" y="3258820"/>
                </a:lnTo>
                <a:lnTo>
                  <a:pt x="2990850" y="3191510"/>
                </a:lnTo>
                <a:lnTo>
                  <a:pt x="2990850" y="3124835"/>
                </a:lnTo>
                <a:lnTo>
                  <a:pt x="2990850" y="3048000"/>
                </a:lnTo>
                <a:lnTo>
                  <a:pt x="2990850" y="2961640"/>
                </a:lnTo>
                <a:lnTo>
                  <a:pt x="2990850" y="2894330"/>
                </a:lnTo>
                <a:lnTo>
                  <a:pt x="2990850" y="2827655"/>
                </a:lnTo>
                <a:lnTo>
                  <a:pt x="2980690" y="2760345"/>
                </a:lnTo>
                <a:lnTo>
                  <a:pt x="2971165" y="2693035"/>
                </a:lnTo>
                <a:lnTo>
                  <a:pt x="2961640" y="2626360"/>
                </a:lnTo>
                <a:lnTo>
                  <a:pt x="2952115" y="2540000"/>
                </a:lnTo>
                <a:lnTo>
                  <a:pt x="2952115" y="2472690"/>
                </a:lnTo>
                <a:lnTo>
                  <a:pt x="2952115" y="2395855"/>
                </a:lnTo>
                <a:lnTo>
                  <a:pt x="2952115" y="2319655"/>
                </a:lnTo>
                <a:lnTo>
                  <a:pt x="2952115" y="2252345"/>
                </a:lnTo>
                <a:lnTo>
                  <a:pt x="2952115" y="2175510"/>
                </a:lnTo>
                <a:lnTo>
                  <a:pt x="2952115" y="2108835"/>
                </a:lnTo>
                <a:lnTo>
                  <a:pt x="2952115" y="2041525"/>
                </a:lnTo>
                <a:lnTo>
                  <a:pt x="2952115" y="1964690"/>
                </a:lnTo>
                <a:lnTo>
                  <a:pt x="2952115" y="1898015"/>
                </a:lnTo>
                <a:lnTo>
                  <a:pt x="2952115" y="1821180"/>
                </a:lnTo>
                <a:lnTo>
                  <a:pt x="2942590" y="1744345"/>
                </a:lnTo>
                <a:lnTo>
                  <a:pt x="2933065" y="1677035"/>
                </a:lnTo>
                <a:lnTo>
                  <a:pt x="2933065" y="1610360"/>
                </a:lnTo>
                <a:lnTo>
                  <a:pt x="2914015" y="1543050"/>
                </a:lnTo>
                <a:lnTo>
                  <a:pt x="2914015" y="1466215"/>
                </a:lnTo>
                <a:lnTo>
                  <a:pt x="2904490" y="1399540"/>
                </a:lnTo>
                <a:lnTo>
                  <a:pt x="2904490" y="1322705"/>
                </a:lnTo>
                <a:lnTo>
                  <a:pt x="2894965" y="1226820"/>
                </a:lnTo>
                <a:lnTo>
                  <a:pt x="2885440" y="1121410"/>
                </a:lnTo>
                <a:lnTo>
                  <a:pt x="2875280" y="1025525"/>
                </a:lnTo>
                <a:lnTo>
                  <a:pt x="2875280" y="958215"/>
                </a:lnTo>
                <a:lnTo>
                  <a:pt x="2875280" y="882015"/>
                </a:lnTo>
                <a:lnTo>
                  <a:pt x="2865755" y="805180"/>
                </a:lnTo>
                <a:lnTo>
                  <a:pt x="2856230" y="728345"/>
                </a:lnTo>
                <a:lnTo>
                  <a:pt x="2846705" y="661035"/>
                </a:lnTo>
                <a:lnTo>
                  <a:pt x="2846705" y="594360"/>
                </a:lnTo>
                <a:lnTo>
                  <a:pt x="2837180" y="527050"/>
                </a:lnTo>
                <a:lnTo>
                  <a:pt x="2837180" y="459740"/>
                </a:lnTo>
                <a:lnTo>
                  <a:pt x="2827655" y="393065"/>
                </a:lnTo>
                <a:lnTo>
                  <a:pt x="2827655" y="325755"/>
                </a:lnTo>
                <a:lnTo>
                  <a:pt x="2818130" y="258445"/>
                </a:lnTo>
                <a:lnTo>
                  <a:pt x="2808605" y="191770"/>
                </a:lnTo>
                <a:lnTo>
                  <a:pt x="2799080" y="124460"/>
                </a:lnTo>
                <a:lnTo>
                  <a:pt x="2789555" y="57150"/>
                </a:lnTo>
                <a:lnTo>
                  <a:pt x="2722245" y="19050"/>
                </a:lnTo>
                <a:lnTo>
                  <a:pt x="2654935" y="19050"/>
                </a:lnTo>
                <a:lnTo>
                  <a:pt x="2588260" y="19050"/>
                </a:lnTo>
                <a:lnTo>
                  <a:pt x="2520950" y="19050"/>
                </a:lnTo>
                <a:lnTo>
                  <a:pt x="2453640" y="19050"/>
                </a:lnTo>
                <a:lnTo>
                  <a:pt x="2386965" y="19050"/>
                </a:lnTo>
                <a:lnTo>
                  <a:pt x="2319655" y="19050"/>
                </a:lnTo>
                <a:lnTo>
                  <a:pt x="2252345" y="19050"/>
                </a:lnTo>
                <a:lnTo>
                  <a:pt x="2165985" y="19050"/>
                </a:lnTo>
                <a:lnTo>
                  <a:pt x="2089785" y="19050"/>
                </a:lnTo>
                <a:lnTo>
                  <a:pt x="2012950" y="19050"/>
                </a:lnTo>
                <a:lnTo>
                  <a:pt x="1945640" y="9525"/>
                </a:lnTo>
                <a:lnTo>
                  <a:pt x="1878965" y="9525"/>
                </a:lnTo>
                <a:lnTo>
                  <a:pt x="1811655" y="9525"/>
                </a:lnTo>
                <a:lnTo>
                  <a:pt x="1734820" y="9525"/>
                </a:lnTo>
                <a:lnTo>
                  <a:pt x="1668145" y="9525"/>
                </a:lnTo>
                <a:lnTo>
                  <a:pt x="1581785" y="9525"/>
                </a:lnTo>
                <a:lnTo>
                  <a:pt x="1504950" y="9525"/>
                </a:lnTo>
                <a:lnTo>
                  <a:pt x="1418590" y="9525"/>
                </a:lnTo>
                <a:lnTo>
                  <a:pt x="1341755" y="0"/>
                </a:lnTo>
                <a:lnTo>
                  <a:pt x="1275080" y="0"/>
                </a:lnTo>
                <a:lnTo>
                  <a:pt x="1207770" y="0"/>
                </a:lnTo>
                <a:lnTo>
                  <a:pt x="1121410" y="19050"/>
                </a:lnTo>
                <a:lnTo>
                  <a:pt x="1025525" y="28575"/>
                </a:lnTo>
                <a:lnTo>
                  <a:pt x="948690" y="38100"/>
                </a:lnTo>
                <a:lnTo>
                  <a:pt x="872490" y="47625"/>
                </a:lnTo>
                <a:lnTo>
                  <a:pt x="795655" y="47625"/>
                </a:lnTo>
                <a:lnTo>
                  <a:pt x="709295" y="47625"/>
                </a:lnTo>
                <a:lnTo>
                  <a:pt x="632460" y="47625"/>
                </a:lnTo>
                <a:lnTo>
                  <a:pt x="546735" y="47625"/>
                </a:lnTo>
                <a:lnTo>
                  <a:pt x="479425" y="57150"/>
                </a:lnTo>
                <a:lnTo>
                  <a:pt x="412115" y="67310"/>
                </a:lnTo>
                <a:lnTo>
                  <a:pt x="335280" y="76835"/>
                </a:lnTo>
                <a:lnTo>
                  <a:pt x="268605" y="76835"/>
                </a:lnTo>
                <a:lnTo>
                  <a:pt x="201295" y="86360"/>
                </a:lnTo>
                <a:lnTo>
                  <a:pt x="133985" y="86360"/>
                </a:lnTo>
                <a:lnTo>
                  <a:pt x="67310" y="86360"/>
                </a:lnTo>
                <a:lnTo>
                  <a:pt x="38735" y="153035"/>
                </a:lnTo>
                <a:lnTo>
                  <a:pt x="48260" y="220345"/>
                </a:lnTo>
                <a:lnTo>
                  <a:pt x="38735" y="248920"/>
                </a:lnTo>
                <a:close/>
              </a:path>
            </a:pathLst>
          </a:custGeom>
          <a:solidFill>
            <a:schemeClr val="bg1"/>
          </a:solidFill>
          <a:ln w="19050">
            <a:solidFill>
              <a:srgbClr val="633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p:cNvPicPr>
            <a:picLocks noChangeAspect="1"/>
          </p:cNvPicPr>
          <p:nvPr/>
        </p:nvPicPr>
        <p:blipFill>
          <a:blip r:embed="rId2"/>
          <a:srcRect l="40948" t="25231" r="36115" b="12762"/>
          <a:stretch>
            <a:fillRect/>
          </a:stretch>
        </p:blipFill>
        <p:spPr>
          <a:xfrm>
            <a:off x="9881235" y="4042410"/>
            <a:ext cx="1294765" cy="1990725"/>
          </a:xfrm>
          <a:prstGeom prst="rect">
            <a:avLst/>
          </a:prstGeom>
        </p:spPr>
      </p:pic>
      <p:sp>
        <p:nvSpPr>
          <p:cNvPr id="8" name="文本框 7"/>
          <p:cNvSpPr txBox="1"/>
          <p:nvPr/>
        </p:nvSpPr>
        <p:spPr>
          <a:xfrm>
            <a:off x="3937635" y="2616835"/>
            <a:ext cx="6202680" cy="2676525"/>
          </a:xfrm>
          <a:prstGeom prst="rect">
            <a:avLst/>
          </a:prstGeom>
          <a:noFill/>
        </p:spPr>
        <p:txBody>
          <a:bodyPr wrap="square" rtlCol="0">
            <a:spAutoFit/>
          </a:bodyPr>
          <a:p>
            <a:r>
              <a:rPr lang="zh-CN" altLang="en-US" sz="2800">
                <a:solidFill>
                  <a:srgbClr val="FE7A5B"/>
                </a:solidFill>
                <a:latin typeface="华康少女文字W5(P)" panose="040F0500000000000000" charset="-122"/>
                <a:ea typeface="华康少女文字W5(P)" panose="040F0500000000000000" charset="-122"/>
              </a:rPr>
              <a:t>随着学生运算技能的形成，计算过程的中间环节随着练习而逐步压缩，培养和训练学生从详尽的思维，逐步过渡到压缩省略的思维。这样可以使学生一看到题目，通过感知就能很快地算出</a:t>
            </a:r>
            <a:r>
              <a:rPr lang="zh-CN" altLang="en-US" sz="2800">
                <a:solidFill>
                  <a:srgbClr val="FE7A5B"/>
                </a:solidFill>
                <a:latin typeface="华康少女文字W5(P)" panose="040F0500000000000000" charset="-122"/>
                <a:ea typeface="华康少女文字W5(P)" panose="040F0500000000000000" charset="-122"/>
              </a:rPr>
              <a:t>得数。</a:t>
            </a:r>
            <a:endParaRPr lang="zh-CN" altLang="en-US" sz="2800">
              <a:solidFill>
                <a:srgbClr val="FE7A5B"/>
              </a:solidFill>
              <a:latin typeface="华康少女文字W5(P)" panose="040F0500000000000000" charset="-122"/>
              <a:ea typeface="华康少女文字W5(P)" panose="040F0500000000000000" charset="-122"/>
            </a:endParaRPr>
          </a:p>
        </p:txBody>
      </p:sp>
      <p:pic>
        <p:nvPicPr>
          <p:cNvPr id="33" name="图片 32" descr="F:\待制作\4-儿童卡通类\阅读\523a890a6686ad23eaccd3fbdce8c7d4.png523a890a6686ad23eaccd3fbdce8c7d4"/>
          <p:cNvPicPr>
            <a:picLocks noChangeAspect="1"/>
          </p:cNvPicPr>
          <p:nvPr/>
        </p:nvPicPr>
        <p:blipFill>
          <a:blip r:embed="rId3"/>
          <a:srcRect/>
          <a:stretch>
            <a:fillRect/>
          </a:stretch>
        </p:blipFill>
        <p:spPr>
          <a:xfrm>
            <a:off x="695960" y="2232025"/>
            <a:ext cx="3241675" cy="3241675"/>
          </a:xfrm>
          <a:prstGeom prst="rect">
            <a:avLst/>
          </a:prstGeom>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 name="组合 20"/>
          <p:cNvGrpSpPr/>
          <p:nvPr/>
        </p:nvGrpSpPr>
        <p:grpSpPr>
          <a:xfrm>
            <a:off x="8890" y="5376545"/>
            <a:ext cx="12183110" cy="1499235"/>
            <a:chOff x="14" y="8482"/>
            <a:chExt cx="19186" cy="2346"/>
          </a:xfrm>
        </p:grpSpPr>
        <p:sp>
          <p:nvSpPr>
            <p:cNvPr id="12" name="矩形 11"/>
            <p:cNvSpPr/>
            <p:nvPr/>
          </p:nvSpPr>
          <p:spPr>
            <a:xfrm>
              <a:off x="14" y="9614"/>
              <a:ext cx="19185" cy="1214"/>
            </a:xfrm>
            <a:prstGeom prst="rect">
              <a:avLst/>
            </a:prstGeom>
            <a:solidFill>
              <a:srgbClr val="FE7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 name="图片 19"/>
            <p:cNvPicPr>
              <a:picLocks noChangeAspect="1"/>
            </p:cNvPicPr>
            <p:nvPr/>
          </p:nvPicPr>
          <p:blipFill>
            <a:blip r:embed="rId1"/>
            <a:srcRect l="7802" r="7099"/>
            <a:stretch>
              <a:fillRect/>
            </a:stretch>
          </p:blipFill>
          <p:spPr>
            <a:xfrm>
              <a:off x="14" y="8482"/>
              <a:ext cx="19186" cy="2043"/>
            </a:xfrm>
            <a:prstGeom prst="rect">
              <a:avLst/>
            </a:prstGeom>
          </p:spPr>
        </p:pic>
      </p:grpSp>
      <p:sp>
        <p:nvSpPr>
          <p:cNvPr id="2" name="椭圆 1"/>
          <p:cNvSpPr/>
          <p:nvPr/>
        </p:nvSpPr>
        <p:spPr>
          <a:xfrm>
            <a:off x="119380" y="2197100"/>
            <a:ext cx="3289300" cy="3166745"/>
          </a:xfrm>
          <a:prstGeom prst="ellipse">
            <a:avLst/>
          </a:prstGeom>
          <a:solidFill>
            <a:srgbClr val="FE7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2"/>
          <a:srcRect l="40719" r="46255" b="76830"/>
          <a:stretch>
            <a:fillRect/>
          </a:stretch>
        </p:blipFill>
        <p:spPr>
          <a:xfrm>
            <a:off x="257175" y="0"/>
            <a:ext cx="1588135" cy="1605915"/>
          </a:xfrm>
          <a:prstGeom prst="rect">
            <a:avLst/>
          </a:prstGeom>
        </p:spPr>
      </p:pic>
      <p:sp>
        <p:nvSpPr>
          <p:cNvPr id="8" name="文本框 7"/>
          <p:cNvSpPr txBox="1"/>
          <p:nvPr/>
        </p:nvSpPr>
        <p:spPr>
          <a:xfrm>
            <a:off x="1670050" y="372110"/>
            <a:ext cx="3121025" cy="829945"/>
          </a:xfrm>
          <a:prstGeom prst="rect">
            <a:avLst/>
          </a:prstGeom>
          <a:noFill/>
        </p:spPr>
        <p:txBody>
          <a:bodyPr wrap="square" rtlCol="0">
            <a:spAutoFit/>
          </a:bodyPr>
          <a:p>
            <a:pPr algn="ctr"/>
            <a:r>
              <a:rPr lang="zh-CN" altLang="en-US" sz="4800" b="1">
                <a:solidFill>
                  <a:srgbClr val="FE7A5B"/>
                </a:solidFill>
              </a:rPr>
              <a:t>分享</a:t>
            </a:r>
            <a:r>
              <a:rPr lang="zh-CN" altLang="en-US" sz="4800" b="1">
                <a:solidFill>
                  <a:srgbClr val="FE7A5B"/>
                </a:solidFill>
              </a:rPr>
              <a:t>心得</a:t>
            </a:r>
            <a:endParaRPr lang="zh-CN" altLang="en-US" sz="4800" b="1">
              <a:solidFill>
                <a:srgbClr val="FE7A5B"/>
              </a:solidFill>
            </a:endParaRPr>
          </a:p>
        </p:txBody>
      </p:sp>
      <p:sp>
        <p:nvSpPr>
          <p:cNvPr id="100" name="文本框 99"/>
          <p:cNvSpPr txBox="1"/>
          <p:nvPr/>
        </p:nvSpPr>
        <p:spPr>
          <a:xfrm>
            <a:off x="3655695" y="1045845"/>
            <a:ext cx="7645400" cy="2306955"/>
          </a:xfrm>
          <a:prstGeom prst="rect">
            <a:avLst/>
          </a:prstGeom>
          <a:noFill/>
          <a:ln w="9525">
            <a:noFill/>
          </a:ln>
        </p:spPr>
        <p:txBody>
          <a:bodyPr wrap="square">
            <a:spAutoFit/>
          </a:bodyPr>
          <a:p>
            <a:pPr indent="0" algn="l">
              <a:lnSpc>
                <a:spcPct val="150000"/>
              </a:lnSpc>
            </a:pPr>
            <a:r>
              <a:rPr lang="zh-CN" altLang="en-US" sz="3200" b="0">
                <a:solidFill>
                  <a:srgbClr val="FE7A5B"/>
                </a:solidFill>
                <a:latin typeface="等线" panose="02010600030101010101" charset="-122"/>
                <a:cs typeface="Times New Roman" panose="02020603050405020304" charset="0"/>
              </a:rPr>
              <a:t>所以，</a:t>
            </a:r>
            <a:r>
              <a:rPr lang="en-US" sz="3200" b="0">
                <a:solidFill>
                  <a:srgbClr val="FE7A5B"/>
                </a:solidFill>
                <a:latin typeface="等线" panose="02010600030101010101" charset="-122"/>
                <a:cs typeface="Times New Roman" panose="02020603050405020304" charset="0"/>
              </a:rPr>
              <a:t>我们教师在课堂上应做两件事：</a:t>
            </a:r>
            <a:endParaRPr lang="en-US" sz="3200" b="0">
              <a:solidFill>
                <a:srgbClr val="FE7A5B"/>
              </a:solidFill>
              <a:latin typeface="等线" panose="02010600030101010101" charset="-122"/>
              <a:cs typeface="Times New Roman" panose="02020603050405020304" charset="0"/>
            </a:endParaRPr>
          </a:p>
          <a:p>
            <a:pPr indent="0" algn="l">
              <a:lnSpc>
                <a:spcPct val="150000"/>
              </a:lnSpc>
            </a:pPr>
            <a:r>
              <a:rPr lang="en-US" sz="3200" b="0">
                <a:solidFill>
                  <a:srgbClr val="FE7A5B"/>
                </a:solidFill>
                <a:latin typeface="等线" panose="02010600030101010101" charset="-122"/>
                <a:cs typeface="Times New Roman" panose="02020603050405020304" charset="0"/>
              </a:rPr>
              <a:t>一</a:t>
            </a:r>
            <a:r>
              <a:rPr lang="zh-CN" altLang="en-US" sz="3200" b="0">
                <a:solidFill>
                  <a:srgbClr val="FE7A5B"/>
                </a:solidFill>
                <a:latin typeface="等线" panose="02010600030101010101" charset="-122"/>
                <a:cs typeface="Times New Roman" panose="02020603050405020304" charset="0"/>
              </a:rPr>
              <a:t>、</a:t>
            </a:r>
            <a:r>
              <a:rPr lang="en-US" sz="3200" b="0">
                <a:solidFill>
                  <a:srgbClr val="FE7A5B"/>
                </a:solidFill>
                <a:latin typeface="等线" panose="02010600030101010101" charset="-122"/>
                <a:cs typeface="Times New Roman" panose="02020603050405020304" charset="0"/>
              </a:rPr>
              <a:t>要教给学生一定范围的知识</a:t>
            </a:r>
            <a:r>
              <a:rPr lang="zh-CN" altLang="en-US" sz="3200" b="0">
                <a:solidFill>
                  <a:srgbClr val="FE7A5B"/>
                </a:solidFill>
                <a:latin typeface="等线" panose="02010600030101010101" charset="-122"/>
                <a:cs typeface="Times New Roman" panose="02020603050405020304" charset="0"/>
              </a:rPr>
              <a:t>；</a:t>
            </a:r>
            <a:endParaRPr lang="en-US" sz="3200" b="0">
              <a:solidFill>
                <a:srgbClr val="FE7A5B"/>
              </a:solidFill>
              <a:latin typeface="等线" panose="02010600030101010101" charset="-122"/>
              <a:cs typeface="Times New Roman" panose="02020603050405020304" charset="0"/>
            </a:endParaRPr>
          </a:p>
          <a:p>
            <a:pPr indent="0" algn="l">
              <a:lnSpc>
                <a:spcPct val="150000"/>
              </a:lnSpc>
            </a:pPr>
            <a:r>
              <a:rPr lang="en-US" sz="3200" b="0">
                <a:solidFill>
                  <a:srgbClr val="FE7A5B"/>
                </a:solidFill>
                <a:latin typeface="等线" panose="02010600030101010101" charset="-122"/>
                <a:cs typeface="Times New Roman" panose="02020603050405020304" charset="0"/>
              </a:rPr>
              <a:t>二</a:t>
            </a:r>
            <a:r>
              <a:rPr lang="zh-CN" altLang="en-US" sz="3200" b="0">
                <a:solidFill>
                  <a:srgbClr val="FE7A5B"/>
                </a:solidFill>
                <a:latin typeface="等线" panose="02010600030101010101" charset="-122"/>
                <a:cs typeface="Times New Roman" panose="02020603050405020304" charset="0"/>
              </a:rPr>
              <a:t>、</a:t>
            </a:r>
            <a:r>
              <a:rPr lang="en-US" sz="3200" b="0">
                <a:solidFill>
                  <a:srgbClr val="FE7A5B"/>
                </a:solidFill>
                <a:latin typeface="等线" panose="02010600030101010101" charset="-122"/>
                <a:cs typeface="Times New Roman" panose="02020603050405020304" charset="0"/>
              </a:rPr>
              <a:t>要使学生变得越来越聪明</a:t>
            </a:r>
            <a:r>
              <a:rPr lang="zh-CN" altLang="en-US" sz="3200" b="0">
                <a:solidFill>
                  <a:srgbClr val="FE7A5B"/>
                </a:solidFill>
                <a:latin typeface="等线" panose="02010600030101010101" charset="-122"/>
                <a:cs typeface="Times New Roman" panose="02020603050405020304" charset="0"/>
              </a:rPr>
              <a:t>。</a:t>
            </a:r>
            <a:endParaRPr lang="zh-CN" altLang="en-US" sz="3200" b="0">
              <a:solidFill>
                <a:srgbClr val="FE7A5B"/>
              </a:solidFill>
              <a:latin typeface="等线" panose="02010600030101010101" charset="-122"/>
              <a:cs typeface="Times New Roman" panose="02020603050405020304" charset="0"/>
            </a:endParaRPr>
          </a:p>
        </p:txBody>
      </p:sp>
      <p:pic>
        <p:nvPicPr>
          <p:cNvPr id="5" name="图片 4"/>
          <p:cNvPicPr>
            <a:picLocks noChangeAspect="1"/>
          </p:cNvPicPr>
          <p:nvPr/>
        </p:nvPicPr>
        <p:blipFill>
          <a:blip r:embed="rId2"/>
          <a:srcRect l="64271" t="5479" r="4292" b="13037"/>
          <a:stretch>
            <a:fillRect/>
          </a:stretch>
        </p:blipFill>
        <p:spPr>
          <a:xfrm>
            <a:off x="601980" y="1938020"/>
            <a:ext cx="2324100" cy="3425825"/>
          </a:xfrm>
          <a:prstGeom prst="rect">
            <a:avLst/>
          </a:prstGeom>
        </p:spPr>
      </p:pic>
      <p:sp>
        <p:nvSpPr>
          <p:cNvPr id="4" name="文本框 3"/>
          <p:cNvSpPr txBox="1"/>
          <p:nvPr/>
        </p:nvSpPr>
        <p:spPr>
          <a:xfrm>
            <a:off x="3655695" y="3522980"/>
            <a:ext cx="8223250" cy="2861310"/>
          </a:xfrm>
          <a:prstGeom prst="rect">
            <a:avLst/>
          </a:prstGeom>
          <a:noFill/>
          <a:ln w="9525">
            <a:noFill/>
          </a:ln>
        </p:spPr>
        <p:txBody>
          <a:bodyPr wrap="square">
            <a:spAutoFit/>
          </a:bodyPr>
          <a:p>
            <a:pPr indent="0" algn="l">
              <a:lnSpc>
                <a:spcPct val="150000"/>
              </a:lnSpc>
            </a:pPr>
            <a:r>
              <a:rPr sz="2400" b="0">
                <a:solidFill>
                  <a:schemeClr val="tx1"/>
                </a:solidFill>
                <a:latin typeface="等线" panose="02010600030101010101" charset="-122"/>
                <a:cs typeface="Times New Roman" panose="02020603050405020304" charset="0"/>
              </a:rPr>
              <a:t>而我们不少教师往往忽视了第二点，认为学生掌握了知识自然就聪明，其实不然，一个好奇的爱专研的和勤奋的学生才是真正意义上的聪明学生。那么这种聪明在于教师的启迪和培养。现在的课堂重视小组合作学习，重视学生动手操作能力，其实这些做法都是在培养学生的思考能力。</a:t>
            </a:r>
            <a:endParaRPr sz="2400" b="0">
              <a:solidFill>
                <a:schemeClr val="tx1"/>
              </a:solidFill>
              <a:latin typeface="等线" panose="02010600030101010101" charset="-122"/>
              <a:cs typeface="Times New Roman" panose="02020603050405020304" charset="0"/>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 name="组合 20"/>
          <p:cNvGrpSpPr/>
          <p:nvPr/>
        </p:nvGrpSpPr>
        <p:grpSpPr>
          <a:xfrm>
            <a:off x="8890" y="5376545"/>
            <a:ext cx="12183110" cy="1499235"/>
            <a:chOff x="14" y="8482"/>
            <a:chExt cx="19186" cy="2346"/>
          </a:xfrm>
        </p:grpSpPr>
        <p:sp>
          <p:nvSpPr>
            <p:cNvPr id="12" name="矩形 11"/>
            <p:cNvSpPr/>
            <p:nvPr/>
          </p:nvSpPr>
          <p:spPr>
            <a:xfrm>
              <a:off x="14" y="9614"/>
              <a:ext cx="19185" cy="1214"/>
            </a:xfrm>
            <a:prstGeom prst="rect">
              <a:avLst/>
            </a:prstGeom>
            <a:solidFill>
              <a:srgbClr val="FE7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 name="图片 19"/>
            <p:cNvPicPr>
              <a:picLocks noChangeAspect="1"/>
            </p:cNvPicPr>
            <p:nvPr/>
          </p:nvPicPr>
          <p:blipFill>
            <a:blip r:embed="rId1"/>
            <a:srcRect l="7802" r="7099"/>
            <a:stretch>
              <a:fillRect/>
            </a:stretch>
          </p:blipFill>
          <p:spPr>
            <a:xfrm>
              <a:off x="14" y="8482"/>
              <a:ext cx="19186" cy="2043"/>
            </a:xfrm>
            <a:prstGeom prst="rect">
              <a:avLst/>
            </a:prstGeom>
          </p:spPr>
        </p:pic>
      </p:grpSp>
      <p:sp>
        <p:nvSpPr>
          <p:cNvPr id="2" name="椭圆 1"/>
          <p:cNvSpPr/>
          <p:nvPr/>
        </p:nvSpPr>
        <p:spPr>
          <a:xfrm>
            <a:off x="119380" y="2197100"/>
            <a:ext cx="3289300" cy="3166745"/>
          </a:xfrm>
          <a:prstGeom prst="ellipse">
            <a:avLst/>
          </a:prstGeom>
          <a:solidFill>
            <a:srgbClr val="FE7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2"/>
          <a:srcRect l="40719" r="46255" b="76830"/>
          <a:stretch>
            <a:fillRect/>
          </a:stretch>
        </p:blipFill>
        <p:spPr>
          <a:xfrm>
            <a:off x="257175" y="0"/>
            <a:ext cx="1588135" cy="1605915"/>
          </a:xfrm>
          <a:prstGeom prst="rect">
            <a:avLst/>
          </a:prstGeom>
        </p:spPr>
      </p:pic>
      <p:sp>
        <p:nvSpPr>
          <p:cNvPr id="8" name="文本框 7"/>
          <p:cNvSpPr txBox="1"/>
          <p:nvPr/>
        </p:nvSpPr>
        <p:spPr>
          <a:xfrm>
            <a:off x="1670050" y="372110"/>
            <a:ext cx="3121025" cy="829945"/>
          </a:xfrm>
          <a:prstGeom prst="rect">
            <a:avLst/>
          </a:prstGeom>
          <a:noFill/>
        </p:spPr>
        <p:txBody>
          <a:bodyPr wrap="square" rtlCol="0">
            <a:spAutoFit/>
          </a:bodyPr>
          <a:p>
            <a:pPr algn="ctr"/>
            <a:r>
              <a:rPr lang="zh-CN" altLang="en-US" sz="4800" b="1">
                <a:solidFill>
                  <a:srgbClr val="FE7A5B"/>
                </a:solidFill>
              </a:rPr>
              <a:t>分享</a:t>
            </a:r>
            <a:r>
              <a:rPr lang="zh-CN" altLang="en-US" sz="4800" b="1">
                <a:solidFill>
                  <a:srgbClr val="FE7A5B"/>
                </a:solidFill>
              </a:rPr>
              <a:t>心得</a:t>
            </a:r>
            <a:endParaRPr lang="zh-CN" altLang="en-US" sz="4800" b="1">
              <a:solidFill>
                <a:srgbClr val="FE7A5B"/>
              </a:solidFill>
            </a:endParaRPr>
          </a:p>
        </p:txBody>
      </p:sp>
      <p:sp>
        <p:nvSpPr>
          <p:cNvPr id="100" name="文本框 99"/>
          <p:cNvSpPr txBox="1"/>
          <p:nvPr/>
        </p:nvSpPr>
        <p:spPr>
          <a:xfrm>
            <a:off x="3655695" y="1045845"/>
            <a:ext cx="7645400" cy="4523105"/>
          </a:xfrm>
          <a:prstGeom prst="rect">
            <a:avLst/>
          </a:prstGeom>
          <a:noFill/>
          <a:ln w="9525">
            <a:noFill/>
          </a:ln>
        </p:spPr>
        <p:txBody>
          <a:bodyPr wrap="square">
            <a:spAutoFit/>
          </a:bodyPr>
          <a:p>
            <a:pPr indent="0" algn="l">
              <a:lnSpc>
                <a:spcPct val="150000"/>
              </a:lnSpc>
            </a:pPr>
            <a:r>
              <a:rPr sz="2400" b="0">
                <a:solidFill>
                  <a:srgbClr val="FE7A5B"/>
                </a:solidFill>
                <a:latin typeface="等线" panose="02010600030101010101" charset="-122"/>
                <a:cs typeface="Times New Roman" panose="02020603050405020304" charset="0"/>
              </a:rPr>
              <a:t>要知道，数学教学是数学活动的教学，是师生之间、学生之间交往互动共同发展的过程。教师是学生数学活动的组织者、引导者与参与者，是学生数学智慧的启迪者。智慧的教师眼中，不能只关注学生是否掌握了某个知识，而更应该关注整个教学过程对学生成长的意义以及对学生人生的影响。做一名智慧型教师，着眼于未来，启迪学生思维，培养学生数学智慧，让学生学会学习，促进终身发展。</a:t>
            </a:r>
            <a:endParaRPr sz="2400" b="0">
              <a:solidFill>
                <a:srgbClr val="FE7A5B"/>
              </a:solidFill>
              <a:latin typeface="等线" panose="02010600030101010101" charset="-122"/>
              <a:cs typeface="Times New Roman" panose="02020603050405020304" charset="0"/>
            </a:endParaRPr>
          </a:p>
        </p:txBody>
      </p:sp>
      <p:pic>
        <p:nvPicPr>
          <p:cNvPr id="5" name="图片 4"/>
          <p:cNvPicPr>
            <a:picLocks noChangeAspect="1"/>
          </p:cNvPicPr>
          <p:nvPr/>
        </p:nvPicPr>
        <p:blipFill>
          <a:blip r:embed="rId2"/>
          <a:srcRect l="64271" t="5479" r="4292" b="13037"/>
          <a:stretch>
            <a:fillRect/>
          </a:stretch>
        </p:blipFill>
        <p:spPr>
          <a:xfrm>
            <a:off x="601980" y="1938020"/>
            <a:ext cx="2324100" cy="3425825"/>
          </a:xfrm>
          <a:prstGeom prst="rect">
            <a:avLst/>
          </a:prstGeom>
        </p:spPr>
      </p:pic>
      <p:sp>
        <p:nvSpPr>
          <p:cNvPr id="4" name="文本框 3"/>
          <p:cNvSpPr txBox="1"/>
          <p:nvPr/>
        </p:nvSpPr>
        <p:spPr>
          <a:xfrm>
            <a:off x="3655695" y="1045845"/>
            <a:ext cx="8223250" cy="2861310"/>
          </a:xfrm>
          <a:prstGeom prst="rect">
            <a:avLst/>
          </a:prstGeom>
          <a:noFill/>
          <a:ln w="9525">
            <a:noFill/>
          </a:ln>
        </p:spPr>
        <p:txBody>
          <a:bodyPr wrap="square">
            <a:spAutoFit/>
          </a:bodyPr>
          <a:p>
            <a:pPr indent="0" algn="l">
              <a:lnSpc>
                <a:spcPct val="150000"/>
              </a:lnSpc>
            </a:pPr>
            <a:r>
              <a:rPr sz="2400" b="0">
                <a:solidFill>
                  <a:schemeClr val="tx1"/>
                </a:solidFill>
                <a:latin typeface="等线" panose="02010600030101010101" charset="-122"/>
                <a:cs typeface="Times New Roman" panose="02020603050405020304" charset="0"/>
              </a:rPr>
              <a:t>平时的教学中我鼓励和适时引导学生积极、主动的参与知识形成的全过程，并为他们的探究活动创设广阔的思维背景，力求做到：“学生能够独立思考的，教师绝不提示；学生能够独立操作的，教师绝不示范；学生能够独立解决的，教师绝不替代。”</a:t>
            </a:r>
            <a:endParaRPr sz="2400" b="0">
              <a:solidFill>
                <a:schemeClr val="tx1"/>
              </a:solidFill>
              <a:latin typeface="等线" panose="02010600030101010101" charset="-122"/>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wipe(down)">
                                      <p:cBhvr>
                                        <p:cTn id="1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 name="组合 20"/>
          <p:cNvGrpSpPr/>
          <p:nvPr/>
        </p:nvGrpSpPr>
        <p:grpSpPr>
          <a:xfrm>
            <a:off x="8890" y="5376545"/>
            <a:ext cx="12183110" cy="1499235"/>
            <a:chOff x="14" y="8482"/>
            <a:chExt cx="19186" cy="2346"/>
          </a:xfrm>
        </p:grpSpPr>
        <p:sp>
          <p:nvSpPr>
            <p:cNvPr id="12" name="矩形 11"/>
            <p:cNvSpPr/>
            <p:nvPr/>
          </p:nvSpPr>
          <p:spPr>
            <a:xfrm>
              <a:off x="14" y="9614"/>
              <a:ext cx="19185" cy="1214"/>
            </a:xfrm>
            <a:prstGeom prst="rect">
              <a:avLst/>
            </a:prstGeom>
            <a:solidFill>
              <a:srgbClr val="FE7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 name="图片 19"/>
            <p:cNvPicPr>
              <a:picLocks noChangeAspect="1"/>
            </p:cNvPicPr>
            <p:nvPr/>
          </p:nvPicPr>
          <p:blipFill>
            <a:blip r:embed="rId1"/>
            <a:srcRect l="7802" r="7099"/>
            <a:stretch>
              <a:fillRect/>
            </a:stretch>
          </p:blipFill>
          <p:spPr>
            <a:xfrm>
              <a:off x="14" y="8482"/>
              <a:ext cx="19186" cy="2043"/>
            </a:xfrm>
            <a:prstGeom prst="rect">
              <a:avLst/>
            </a:prstGeom>
          </p:spPr>
        </p:pic>
      </p:grpSp>
      <p:sp>
        <p:nvSpPr>
          <p:cNvPr id="2" name="椭圆 1"/>
          <p:cNvSpPr/>
          <p:nvPr/>
        </p:nvSpPr>
        <p:spPr>
          <a:xfrm>
            <a:off x="555625" y="1845310"/>
            <a:ext cx="3289300" cy="3166745"/>
          </a:xfrm>
          <a:prstGeom prst="ellipse">
            <a:avLst/>
          </a:prstGeom>
          <a:solidFill>
            <a:srgbClr val="FE7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2"/>
          <a:srcRect l="40719" r="46255" b="76830"/>
          <a:stretch>
            <a:fillRect/>
          </a:stretch>
        </p:blipFill>
        <p:spPr>
          <a:xfrm>
            <a:off x="257175" y="0"/>
            <a:ext cx="1588135" cy="1605915"/>
          </a:xfrm>
          <a:prstGeom prst="rect">
            <a:avLst/>
          </a:prstGeom>
        </p:spPr>
      </p:pic>
      <p:pic>
        <p:nvPicPr>
          <p:cNvPr id="5" name="图片 4"/>
          <p:cNvPicPr>
            <a:picLocks noChangeAspect="1"/>
          </p:cNvPicPr>
          <p:nvPr/>
        </p:nvPicPr>
        <p:blipFill>
          <a:blip r:embed="rId3"/>
          <a:stretch>
            <a:fillRect/>
          </a:stretch>
        </p:blipFill>
        <p:spPr>
          <a:xfrm>
            <a:off x="745490" y="1329055"/>
            <a:ext cx="2910205" cy="4199255"/>
          </a:xfrm>
          <a:prstGeom prst="rect">
            <a:avLst/>
          </a:prstGeom>
        </p:spPr>
      </p:pic>
      <p:sp>
        <p:nvSpPr>
          <p:cNvPr id="18" name="文本框 17"/>
          <p:cNvSpPr txBox="1"/>
          <p:nvPr/>
        </p:nvSpPr>
        <p:spPr>
          <a:xfrm>
            <a:off x="4324985" y="1774190"/>
            <a:ext cx="5810250" cy="1198880"/>
          </a:xfrm>
          <a:prstGeom prst="rect">
            <a:avLst/>
          </a:prstGeom>
          <a:noFill/>
        </p:spPr>
        <p:txBody>
          <a:bodyPr wrap="square" rtlCol="0">
            <a:spAutoFit/>
          </a:bodyPr>
          <a:p>
            <a:r>
              <a:rPr lang="zh-CN" altLang="en-US" sz="2400">
                <a:solidFill>
                  <a:srgbClr val="FE7A5B"/>
                </a:solidFill>
                <a:latin typeface="华康少女文字W5(P)" panose="040F0500000000000000" charset="-122"/>
                <a:ea typeface="华康少女文字W5(P)" panose="040F0500000000000000" charset="-122"/>
              </a:rPr>
              <a:t>讲到数学思维，人们往往会产生这样的想法：这似乎十分专业，更有点</a:t>
            </a:r>
            <a:r>
              <a:rPr lang="zh-CN" altLang="en-US" sz="2400">
                <a:solidFill>
                  <a:srgbClr val="FE7A5B"/>
                </a:solidFill>
                <a:latin typeface="华康少女文字W5(P)" panose="040F0500000000000000" charset="-122"/>
                <a:ea typeface="华康少女文字W5(P)" panose="040F0500000000000000" charset="-122"/>
              </a:rPr>
              <a:t>高不可攀。</a:t>
            </a:r>
            <a:endParaRPr lang="zh-CN" altLang="en-US" sz="2400">
              <a:solidFill>
                <a:srgbClr val="FE7A5B"/>
              </a:solidFill>
              <a:latin typeface="华康少女文字W5(P)" panose="040F0500000000000000" charset="-122"/>
              <a:ea typeface="华康少女文字W5(P)" panose="040F0500000000000000" charset="-122"/>
            </a:endParaRPr>
          </a:p>
          <a:p>
            <a:endParaRPr lang="zh-CN" altLang="en-US" sz="2400">
              <a:solidFill>
                <a:srgbClr val="FE7A5B"/>
              </a:solidFill>
              <a:latin typeface="华康少女文字W5(P)" panose="040F0500000000000000" charset="-122"/>
              <a:ea typeface="华康少女文字W5(P)" panose="040F0500000000000000" charset="-122"/>
            </a:endParaRPr>
          </a:p>
        </p:txBody>
      </p:sp>
      <p:sp>
        <p:nvSpPr>
          <p:cNvPr id="6" name="文本框 5"/>
          <p:cNvSpPr txBox="1"/>
          <p:nvPr/>
        </p:nvSpPr>
        <p:spPr>
          <a:xfrm>
            <a:off x="4324985" y="2973070"/>
            <a:ext cx="5810250" cy="1198880"/>
          </a:xfrm>
          <a:prstGeom prst="rect">
            <a:avLst/>
          </a:prstGeom>
          <a:noFill/>
        </p:spPr>
        <p:txBody>
          <a:bodyPr wrap="square" rtlCol="0">
            <a:spAutoFit/>
          </a:bodyPr>
          <a:p>
            <a:r>
              <a:rPr lang="zh-CN" altLang="en-US" sz="2400">
                <a:solidFill>
                  <a:srgbClr val="FE7A5B"/>
                </a:solidFill>
                <a:latin typeface="华康少女文字W5(P)" panose="040F0500000000000000" charset="-122"/>
                <a:ea typeface="华康少女文字W5(P)" panose="040F0500000000000000" charset="-122"/>
              </a:rPr>
              <a:t>这是郑教授该书中让我印象最为深刻的一句话，</a:t>
            </a:r>
            <a:r>
              <a:rPr lang="zh-CN" altLang="en-US" sz="2400">
                <a:solidFill>
                  <a:srgbClr val="FE7A5B"/>
                </a:solidFill>
                <a:latin typeface="华康少女文字W5(P)" panose="040F0500000000000000" charset="-122"/>
                <a:ea typeface="华康少女文字W5(P)" panose="040F0500000000000000" charset="-122"/>
              </a:rPr>
              <a:t>然而事实上，数学思维与一般思维之间是存在很多共同点</a:t>
            </a:r>
            <a:r>
              <a:rPr lang="zh-CN" altLang="en-US" sz="2400">
                <a:solidFill>
                  <a:srgbClr val="FE7A5B"/>
                </a:solidFill>
                <a:latin typeface="华康少女文字W5(P)" panose="040F0500000000000000" charset="-122"/>
                <a:ea typeface="华康少女文字W5(P)" panose="040F0500000000000000" charset="-122"/>
              </a:rPr>
              <a:t>的。</a:t>
            </a:r>
            <a:endParaRPr lang="zh-CN" altLang="en-US" sz="2400">
              <a:solidFill>
                <a:srgbClr val="FE7A5B"/>
              </a:solidFill>
              <a:latin typeface="华康少女文字W5(P)" panose="040F0500000000000000" charset="-122"/>
              <a:ea typeface="华康少女文字W5(P)" panose="040F0500000000000000" charset="-122"/>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千库网_女孩思考问题_元素编号12950895"/>
          <p:cNvPicPr>
            <a:picLocks noChangeAspect="1"/>
          </p:cNvPicPr>
          <p:nvPr/>
        </p:nvPicPr>
        <p:blipFill>
          <a:blip r:embed="rId1"/>
          <a:stretch>
            <a:fillRect/>
          </a:stretch>
        </p:blipFill>
        <p:spPr>
          <a:xfrm>
            <a:off x="6299165" y="1543478"/>
            <a:ext cx="4358005" cy="4251960"/>
          </a:xfrm>
          <a:prstGeom prst="rect">
            <a:avLst/>
          </a:prstGeom>
        </p:spPr>
      </p:pic>
      <p:sp>
        <p:nvSpPr>
          <p:cNvPr id="24" name="椭圆 23"/>
          <p:cNvSpPr/>
          <p:nvPr/>
        </p:nvSpPr>
        <p:spPr>
          <a:xfrm>
            <a:off x="588374" y="123386"/>
            <a:ext cx="678730" cy="678730"/>
          </a:xfrm>
          <a:prstGeom prst="ellipse">
            <a:avLst/>
          </a:prstGeom>
          <a:solidFill>
            <a:srgbClr val="F9E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endParaRPr>
          </a:p>
        </p:txBody>
      </p:sp>
      <p:sp>
        <p:nvSpPr>
          <p:cNvPr id="25" name="文本框 24"/>
          <p:cNvSpPr txBox="1"/>
          <p:nvPr/>
        </p:nvSpPr>
        <p:spPr>
          <a:xfrm>
            <a:off x="1295086" y="250721"/>
            <a:ext cx="2924175" cy="551180"/>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a:ln w="38100">
                  <a:noFill/>
                </a:ln>
                <a:solidFill>
                  <a:srgbClr val="F18F49"/>
                </a:solidFill>
                <a:effectLst/>
                <a:uLnTx/>
                <a:uFillTx/>
                <a:latin typeface="思源黑体 CN Medium" panose="020B0600000000000000" pitchFamily="34" charset="-122"/>
                <a:ea typeface="思源黑体 CN Medium" panose="020B0600000000000000" pitchFamily="34" charset="-122"/>
              </a:rPr>
              <a:t>思考</a:t>
            </a:r>
            <a:endParaRPr kumimoji="0" lang="zh-CN" altLang="en-US" sz="2800" b="0" i="0" u="none" strike="noStrike" kern="1200" cap="none" spc="0" normalizeH="0" baseline="0" noProof="0">
              <a:ln w="38100">
                <a:noFill/>
              </a:ln>
              <a:solidFill>
                <a:srgbClr val="F18F49"/>
              </a:solidFill>
              <a:effectLst/>
              <a:uLnTx/>
              <a:uFillTx/>
              <a:latin typeface="思源黑体 CN Medium" panose="020B0600000000000000" pitchFamily="34" charset="-122"/>
              <a:ea typeface="思源黑体 CN Medium" panose="020B0600000000000000" pitchFamily="34" charset="-122"/>
            </a:endParaRPr>
          </a:p>
        </p:txBody>
      </p:sp>
      <p:pic>
        <p:nvPicPr>
          <p:cNvPr id="26" name="图片 25" descr="31"/>
          <p:cNvPicPr>
            <a:picLocks noChangeAspect="1"/>
          </p:cNvPicPr>
          <p:nvPr/>
        </p:nvPicPr>
        <p:blipFill>
          <a:blip r:embed="rId2"/>
          <a:srcRect l="63172" t="49891" r="25119" b="31075"/>
          <a:stretch>
            <a:fillRect/>
          </a:stretch>
        </p:blipFill>
        <p:spPr>
          <a:xfrm>
            <a:off x="565608" y="181911"/>
            <a:ext cx="729632" cy="494560"/>
          </a:xfrm>
          <a:prstGeom prst="rect">
            <a:avLst/>
          </a:prstGeom>
        </p:spPr>
      </p:pic>
      <p:sp>
        <p:nvSpPr>
          <p:cNvPr id="27" name="任意多边形: 形状 26"/>
          <p:cNvSpPr/>
          <p:nvPr/>
        </p:nvSpPr>
        <p:spPr>
          <a:xfrm>
            <a:off x="65315" y="873409"/>
            <a:ext cx="12061371" cy="45719"/>
          </a:xfrm>
          <a:custGeom>
            <a:avLst/>
            <a:gdLst>
              <a:gd name="connsiteX0" fmla="*/ 0 w 5678905"/>
              <a:gd name="connsiteY0" fmla="*/ 0 h 0"/>
              <a:gd name="connsiteX1" fmla="*/ 5678905 w 5678905"/>
              <a:gd name="connsiteY1" fmla="*/ 0 h 0"/>
            </a:gdLst>
            <a:ahLst/>
            <a:cxnLst>
              <a:cxn ang="0">
                <a:pos x="connsiteX0" y="connsiteY0"/>
              </a:cxn>
              <a:cxn ang="0">
                <a:pos x="connsiteX1" y="connsiteY1"/>
              </a:cxn>
            </a:cxnLst>
            <a:rect l="l" t="t" r="r" b="b"/>
            <a:pathLst>
              <a:path w="5678905">
                <a:moveTo>
                  <a:pt x="0" y="0"/>
                </a:moveTo>
                <a:lnTo>
                  <a:pt x="5678905" y="0"/>
                </a:lnTo>
              </a:path>
            </a:pathLst>
          </a:custGeom>
          <a:noFill/>
          <a:ln w="38100">
            <a:solidFill>
              <a:srgbClr val="F39F1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endParaRPr>
          </a:p>
        </p:txBody>
      </p:sp>
      <p:sp>
        <p:nvSpPr>
          <p:cNvPr id="8" name="文本框 7"/>
          <p:cNvSpPr txBox="1"/>
          <p:nvPr/>
        </p:nvSpPr>
        <p:spPr>
          <a:xfrm>
            <a:off x="765810" y="1334770"/>
            <a:ext cx="5824220" cy="1198880"/>
          </a:xfrm>
          <a:prstGeom prst="rect">
            <a:avLst/>
          </a:prstGeom>
          <a:noFill/>
        </p:spPr>
        <p:txBody>
          <a:bodyPr wrap="square" rtlCol="0">
            <a:spAutoFit/>
          </a:bodyPr>
          <a:p>
            <a:pPr algn="l"/>
            <a:r>
              <a:rPr lang="zh-CN" altLang="en-US" sz="3600" b="1">
                <a:solidFill>
                  <a:srgbClr val="FE7A5B"/>
                </a:solidFill>
              </a:rPr>
              <a:t>到底什么是数学教师成长的一个必然途径</a:t>
            </a:r>
            <a:r>
              <a:rPr lang="zh-CN" altLang="en-US" sz="3600" b="1">
                <a:solidFill>
                  <a:srgbClr val="FE7A5B"/>
                </a:solidFill>
              </a:rPr>
              <a:t>呢？</a:t>
            </a:r>
            <a:endParaRPr lang="zh-CN" altLang="en-US" sz="3600" b="1">
              <a:solidFill>
                <a:srgbClr val="FE7A5B"/>
              </a:solidFill>
            </a:endParaRPr>
          </a:p>
        </p:txBody>
      </p:sp>
      <p:sp>
        <p:nvSpPr>
          <p:cNvPr id="6" name="文本框 5"/>
          <p:cNvSpPr txBox="1"/>
          <p:nvPr/>
        </p:nvSpPr>
        <p:spPr>
          <a:xfrm>
            <a:off x="779780" y="2615565"/>
            <a:ext cx="5810250" cy="3046095"/>
          </a:xfrm>
          <a:prstGeom prst="rect">
            <a:avLst/>
          </a:prstGeom>
          <a:noFill/>
        </p:spPr>
        <p:txBody>
          <a:bodyPr wrap="square" rtlCol="0">
            <a:spAutoFit/>
          </a:bodyPr>
          <a:p>
            <a:r>
              <a:rPr lang="zh-CN" altLang="en-US" sz="2400">
                <a:solidFill>
                  <a:schemeClr val="tx1"/>
                </a:solidFill>
                <a:latin typeface="华康少女文字W5(P)" panose="040F0500000000000000" charset="-122"/>
                <a:ea typeface="华康少女文字W5(P)" panose="040F0500000000000000" charset="-122"/>
              </a:rPr>
              <a:t>除了重视</a:t>
            </a:r>
            <a:r>
              <a:rPr lang="zh-CN" altLang="en-US" sz="2400">
                <a:solidFill>
                  <a:schemeClr val="tx1"/>
                </a:solidFill>
                <a:highlight>
                  <a:srgbClr val="FFFF00"/>
                </a:highlight>
                <a:latin typeface="华康少女文字W5(P)" panose="040F0500000000000000" charset="-122"/>
                <a:ea typeface="华康少女文字W5(P)" panose="040F0500000000000000" charset="-122"/>
              </a:rPr>
              <a:t>具体数学知识和技能的教学</a:t>
            </a:r>
            <a:r>
              <a:rPr lang="zh-CN" altLang="en-US" sz="2400">
                <a:solidFill>
                  <a:schemeClr val="tx1"/>
                </a:solidFill>
                <a:latin typeface="华康少女文字W5(P)" panose="040F0500000000000000" charset="-122"/>
                <a:ea typeface="华康少女文字W5(P)" panose="040F0500000000000000" charset="-122"/>
              </a:rPr>
              <a:t>外应当更加重视学生</a:t>
            </a:r>
            <a:r>
              <a:rPr lang="zh-CN" altLang="en-US" sz="2400">
                <a:solidFill>
                  <a:schemeClr val="tx1"/>
                </a:solidFill>
                <a:highlight>
                  <a:srgbClr val="FFFF00"/>
                </a:highlight>
                <a:latin typeface="华康少女文字W5(P)" panose="040F0500000000000000" charset="-122"/>
                <a:ea typeface="华康少女文字W5(P)" panose="040F0500000000000000" charset="-122"/>
              </a:rPr>
              <a:t>思维方式的养成</a:t>
            </a:r>
            <a:r>
              <a:rPr lang="zh-CN" altLang="en-US" sz="2400">
                <a:solidFill>
                  <a:schemeClr val="tx1"/>
                </a:solidFill>
                <a:latin typeface="华康少女文字W5(P)" panose="040F0500000000000000" charset="-122"/>
                <a:ea typeface="华康少女文字W5(P)" panose="040F0500000000000000" charset="-122"/>
              </a:rPr>
              <a:t>以及</a:t>
            </a:r>
            <a:r>
              <a:rPr lang="zh-CN" altLang="en-US" sz="2400">
                <a:solidFill>
                  <a:schemeClr val="tx1"/>
                </a:solidFill>
                <a:highlight>
                  <a:srgbClr val="FFFF00"/>
                </a:highlight>
                <a:latin typeface="华康少女文字W5(P)" panose="040F0500000000000000" charset="-122"/>
                <a:ea typeface="华康少女文字W5(P)" panose="040F0500000000000000" charset="-122"/>
              </a:rPr>
              <a:t>更深层次的文化熏陶</a:t>
            </a:r>
            <a:r>
              <a:rPr lang="zh-CN" altLang="en-US" sz="2400">
                <a:solidFill>
                  <a:schemeClr val="tx1"/>
                </a:solidFill>
                <a:latin typeface="华康少女文字W5(P)" panose="040F0500000000000000" charset="-122"/>
                <a:ea typeface="华康少女文字W5(P)" panose="040F0500000000000000" charset="-122"/>
              </a:rPr>
              <a:t>。</a:t>
            </a:r>
            <a:endParaRPr lang="zh-CN" altLang="en-US" sz="2400">
              <a:solidFill>
                <a:schemeClr val="tx1"/>
              </a:solidFill>
              <a:latin typeface="华康少女文字W5(P)" panose="040F0500000000000000" charset="-122"/>
              <a:ea typeface="华康少女文字W5(P)" panose="040F0500000000000000" charset="-122"/>
            </a:endParaRPr>
          </a:p>
          <a:p>
            <a:r>
              <a:rPr lang="zh-CN" altLang="en-US" sz="2400">
                <a:solidFill>
                  <a:schemeClr val="tx1"/>
                </a:solidFill>
                <a:latin typeface="华康少女文字W5(P)" panose="040F0500000000000000" charset="-122"/>
                <a:ea typeface="华康少女文字W5(P)" panose="040F0500000000000000" charset="-122"/>
              </a:rPr>
              <a:t>也就是在教学过程中，要更加关注</a:t>
            </a:r>
            <a:r>
              <a:rPr lang="zh-CN" altLang="en-US" sz="2400">
                <a:solidFill>
                  <a:schemeClr val="tx1"/>
                </a:solidFill>
                <a:highlight>
                  <a:srgbClr val="FFFF00"/>
                </a:highlight>
                <a:latin typeface="华康少女文字W5(P)" panose="040F0500000000000000" charset="-122"/>
                <a:ea typeface="华康少女文字W5(P)" panose="040F0500000000000000" charset="-122"/>
              </a:rPr>
              <a:t>数学思维的总体特征</a:t>
            </a:r>
            <a:r>
              <a:rPr lang="zh-CN" altLang="en-US" sz="2400">
                <a:solidFill>
                  <a:schemeClr val="tx1"/>
                </a:solidFill>
                <a:latin typeface="华康少女文字W5(P)" panose="040F0500000000000000" charset="-122"/>
                <a:ea typeface="华康少女文字W5(P)" panose="040F0500000000000000" charset="-122"/>
              </a:rPr>
              <a:t>，并努力做到在小学数学知识内容的教学中很好地予以体现，从而就能较好地实现“帮助学生初步学会数学</a:t>
            </a:r>
            <a:r>
              <a:rPr lang="zh-CN" altLang="en-US" sz="2400">
                <a:solidFill>
                  <a:schemeClr val="tx1"/>
                </a:solidFill>
                <a:latin typeface="华康少女文字W5(P)" panose="040F0500000000000000" charset="-122"/>
                <a:ea typeface="华康少女文字W5(P)" panose="040F0500000000000000" charset="-122"/>
              </a:rPr>
              <a:t>的思维”。</a:t>
            </a:r>
            <a:endParaRPr lang="zh-CN" altLang="en-US" sz="2400">
              <a:solidFill>
                <a:schemeClr val="tx1"/>
              </a:solidFill>
              <a:latin typeface="华康少女文字W5(P)" panose="040F0500000000000000" charset="-122"/>
              <a:ea typeface="华康少女文字W5(P)" panose="040F0500000000000000"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 name="组合 20"/>
          <p:cNvGrpSpPr/>
          <p:nvPr/>
        </p:nvGrpSpPr>
        <p:grpSpPr>
          <a:xfrm>
            <a:off x="8890" y="5376545"/>
            <a:ext cx="12183110" cy="1499235"/>
            <a:chOff x="14" y="8482"/>
            <a:chExt cx="19186" cy="2346"/>
          </a:xfrm>
        </p:grpSpPr>
        <p:sp>
          <p:nvSpPr>
            <p:cNvPr id="12" name="矩形 11"/>
            <p:cNvSpPr/>
            <p:nvPr/>
          </p:nvSpPr>
          <p:spPr>
            <a:xfrm>
              <a:off x="14" y="9614"/>
              <a:ext cx="19185" cy="1214"/>
            </a:xfrm>
            <a:prstGeom prst="rect">
              <a:avLst/>
            </a:prstGeom>
            <a:solidFill>
              <a:srgbClr val="FE7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 name="图片 19"/>
            <p:cNvPicPr>
              <a:picLocks noChangeAspect="1"/>
            </p:cNvPicPr>
            <p:nvPr/>
          </p:nvPicPr>
          <p:blipFill>
            <a:blip r:embed="rId1"/>
            <a:srcRect l="7802" r="7099"/>
            <a:stretch>
              <a:fillRect/>
            </a:stretch>
          </p:blipFill>
          <p:spPr>
            <a:xfrm>
              <a:off x="14" y="8482"/>
              <a:ext cx="19186" cy="2043"/>
            </a:xfrm>
            <a:prstGeom prst="rect">
              <a:avLst/>
            </a:prstGeom>
          </p:spPr>
        </p:pic>
      </p:grpSp>
      <p:pic>
        <p:nvPicPr>
          <p:cNvPr id="2" name="图片 1"/>
          <p:cNvPicPr>
            <a:picLocks noChangeAspect="1"/>
          </p:cNvPicPr>
          <p:nvPr/>
        </p:nvPicPr>
        <p:blipFill>
          <a:blip r:embed="rId2"/>
          <a:srcRect l="40719" r="46255" b="76830"/>
          <a:stretch>
            <a:fillRect/>
          </a:stretch>
        </p:blipFill>
        <p:spPr>
          <a:xfrm>
            <a:off x="257175" y="0"/>
            <a:ext cx="1588135" cy="1605915"/>
          </a:xfrm>
          <a:prstGeom prst="rect">
            <a:avLst/>
          </a:prstGeom>
        </p:spPr>
      </p:pic>
      <p:sp>
        <p:nvSpPr>
          <p:cNvPr id="8" name="文本框 7"/>
          <p:cNvSpPr txBox="1"/>
          <p:nvPr/>
        </p:nvSpPr>
        <p:spPr>
          <a:xfrm>
            <a:off x="1824990" y="332105"/>
            <a:ext cx="3550920" cy="583565"/>
          </a:xfrm>
          <a:prstGeom prst="rect">
            <a:avLst/>
          </a:prstGeom>
          <a:noFill/>
        </p:spPr>
        <p:txBody>
          <a:bodyPr wrap="square" rtlCol="0">
            <a:spAutoFit/>
          </a:bodyPr>
          <a:p>
            <a:r>
              <a:rPr lang="zh-CN" altLang="en-US" sz="3200">
                <a:solidFill>
                  <a:srgbClr val="FE7A5B"/>
                </a:solidFill>
                <a:latin typeface="华康少女文字W5(P)" panose="040F0500000000000000" charset="-122"/>
                <a:ea typeface="华康少女文字W5(P)" panose="040F0500000000000000" charset="-122"/>
              </a:rPr>
              <a:t>培养学生数学</a:t>
            </a:r>
            <a:r>
              <a:rPr lang="zh-CN" altLang="en-US" sz="3200">
                <a:solidFill>
                  <a:srgbClr val="FE7A5B"/>
                </a:solidFill>
                <a:latin typeface="华康少女文字W5(P)" panose="040F0500000000000000" charset="-122"/>
                <a:ea typeface="华康少女文字W5(P)" panose="040F0500000000000000" charset="-122"/>
              </a:rPr>
              <a:t>思维</a:t>
            </a:r>
            <a:endParaRPr lang="zh-CN" altLang="en-US" sz="3200">
              <a:solidFill>
                <a:srgbClr val="FE7A5B"/>
              </a:solidFill>
              <a:latin typeface="华康少女文字W5(P)" panose="040F0500000000000000" charset="-122"/>
              <a:ea typeface="华康少女文字W5(P)" panose="040F0500000000000000" charset="-122"/>
            </a:endParaRPr>
          </a:p>
        </p:txBody>
      </p:sp>
      <p:pic>
        <p:nvPicPr>
          <p:cNvPr id="22" name="图片 21"/>
          <p:cNvPicPr>
            <a:picLocks noChangeAspect="1"/>
          </p:cNvPicPr>
          <p:nvPr/>
        </p:nvPicPr>
        <p:blipFill>
          <a:blip r:embed="rId2"/>
          <a:srcRect l="40948" t="25231" r="36115" b="12762"/>
          <a:stretch>
            <a:fillRect/>
          </a:stretch>
        </p:blipFill>
        <p:spPr>
          <a:xfrm>
            <a:off x="887730" y="1533525"/>
            <a:ext cx="3212465" cy="4937125"/>
          </a:xfrm>
          <a:prstGeom prst="rect">
            <a:avLst/>
          </a:prstGeom>
        </p:spPr>
      </p:pic>
      <p:grpSp>
        <p:nvGrpSpPr>
          <p:cNvPr id="19" name="组合 18"/>
          <p:cNvGrpSpPr/>
          <p:nvPr/>
        </p:nvGrpSpPr>
        <p:grpSpPr>
          <a:xfrm>
            <a:off x="5405120" y="1419225"/>
            <a:ext cx="5958840" cy="1005840"/>
            <a:chOff x="8512" y="2235"/>
            <a:chExt cx="9384" cy="1584"/>
          </a:xfrm>
        </p:grpSpPr>
        <p:grpSp>
          <p:nvGrpSpPr>
            <p:cNvPr id="17" name="组合 16"/>
            <p:cNvGrpSpPr/>
            <p:nvPr/>
          </p:nvGrpSpPr>
          <p:grpSpPr>
            <a:xfrm>
              <a:off x="8512" y="2235"/>
              <a:ext cx="1766" cy="1584"/>
              <a:chOff x="8618" y="2371"/>
              <a:chExt cx="1766" cy="1584"/>
            </a:xfrm>
          </p:grpSpPr>
          <p:grpSp>
            <p:nvGrpSpPr>
              <p:cNvPr id="15" name="组合 14"/>
              <p:cNvGrpSpPr/>
              <p:nvPr/>
            </p:nvGrpSpPr>
            <p:grpSpPr>
              <a:xfrm>
                <a:off x="8618" y="2371"/>
                <a:ext cx="1766" cy="1585"/>
                <a:chOff x="8119" y="2386"/>
                <a:chExt cx="1766" cy="1585"/>
              </a:xfrm>
            </p:grpSpPr>
            <p:sp>
              <p:nvSpPr>
                <p:cNvPr id="13" name="任意多边形 12"/>
                <p:cNvSpPr/>
                <p:nvPr/>
              </p:nvSpPr>
              <p:spPr>
                <a:xfrm>
                  <a:off x="8119" y="2386"/>
                  <a:ext cx="1766" cy="1343"/>
                </a:xfrm>
                <a:custGeom>
                  <a:avLst/>
                  <a:gdLst>
                    <a:gd name="connisteX0" fmla="*/ 278130 w 958215"/>
                    <a:gd name="connsiteY0" fmla="*/ 48260 h 690245"/>
                    <a:gd name="connisteX1" fmla="*/ 258445 w 958215"/>
                    <a:gd name="connsiteY1" fmla="*/ 125095 h 690245"/>
                    <a:gd name="connisteX2" fmla="*/ 239395 w 958215"/>
                    <a:gd name="connsiteY2" fmla="*/ 191770 h 690245"/>
                    <a:gd name="connisteX3" fmla="*/ 201295 w 958215"/>
                    <a:gd name="connsiteY3" fmla="*/ 259080 h 690245"/>
                    <a:gd name="connisteX4" fmla="*/ 162560 w 958215"/>
                    <a:gd name="connsiteY4" fmla="*/ 326390 h 690245"/>
                    <a:gd name="connisteX5" fmla="*/ 124460 w 958215"/>
                    <a:gd name="connsiteY5" fmla="*/ 393065 h 690245"/>
                    <a:gd name="connisteX6" fmla="*/ 95885 w 958215"/>
                    <a:gd name="connsiteY6" fmla="*/ 460375 h 690245"/>
                    <a:gd name="connisteX7" fmla="*/ 66675 w 958215"/>
                    <a:gd name="connsiteY7" fmla="*/ 527685 h 690245"/>
                    <a:gd name="connisteX8" fmla="*/ 47625 w 958215"/>
                    <a:gd name="connsiteY8" fmla="*/ 594360 h 690245"/>
                    <a:gd name="connisteX9" fmla="*/ 0 w 958215"/>
                    <a:gd name="connsiteY9" fmla="*/ 661670 h 690245"/>
                    <a:gd name="connisteX10" fmla="*/ 76835 w 958215"/>
                    <a:gd name="connsiteY10" fmla="*/ 690245 h 690245"/>
                    <a:gd name="connisteX11" fmla="*/ 143510 w 958215"/>
                    <a:gd name="connsiteY11" fmla="*/ 671195 h 690245"/>
                    <a:gd name="connisteX12" fmla="*/ 210820 w 958215"/>
                    <a:gd name="connsiteY12" fmla="*/ 661670 h 690245"/>
                    <a:gd name="connisteX13" fmla="*/ 278130 w 958215"/>
                    <a:gd name="connsiteY13" fmla="*/ 661670 h 690245"/>
                    <a:gd name="connisteX14" fmla="*/ 344805 w 958215"/>
                    <a:gd name="connsiteY14" fmla="*/ 661670 h 690245"/>
                    <a:gd name="connisteX15" fmla="*/ 421640 w 958215"/>
                    <a:gd name="connsiteY15" fmla="*/ 652145 h 690245"/>
                    <a:gd name="connisteX16" fmla="*/ 488950 w 958215"/>
                    <a:gd name="connsiteY16" fmla="*/ 642620 h 690245"/>
                    <a:gd name="connisteX17" fmla="*/ 555625 w 958215"/>
                    <a:gd name="connsiteY17" fmla="*/ 633095 h 690245"/>
                    <a:gd name="connisteX18" fmla="*/ 622935 w 958215"/>
                    <a:gd name="connsiteY18" fmla="*/ 623570 h 690245"/>
                    <a:gd name="connisteX19" fmla="*/ 690245 w 958215"/>
                    <a:gd name="connsiteY19" fmla="*/ 623570 h 690245"/>
                    <a:gd name="connisteX20" fmla="*/ 756920 w 958215"/>
                    <a:gd name="connsiteY20" fmla="*/ 623570 h 690245"/>
                    <a:gd name="connisteX21" fmla="*/ 824230 w 958215"/>
                    <a:gd name="connsiteY21" fmla="*/ 614045 h 690245"/>
                    <a:gd name="connisteX22" fmla="*/ 891540 w 958215"/>
                    <a:gd name="connsiteY22" fmla="*/ 614045 h 690245"/>
                    <a:gd name="connisteX23" fmla="*/ 958215 w 958215"/>
                    <a:gd name="connsiteY23" fmla="*/ 623570 h 690245"/>
                    <a:gd name="connisteX24" fmla="*/ 891540 w 958215"/>
                    <a:gd name="connsiteY24" fmla="*/ 565785 h 690245"/>
                    <a:gd name="connisteX25" fmla="*/ 833755 w 958215"/>
                    <a:gd name="connsiteY25" fmla="*/ 498475 h 690245"/>
                    <a:gd name="connisteX26" fmla="*/ 814705 w 958215"/>
                    <a:gd name="connsiteY26" fmla="*/ 431800 h 690245"/>
                    <a:gd name="connisteX27" fmla="*/ 775970 w 958215"/>
                    <a:gd name="connsiteY27" fmla="*/ 364490 h 690245"/>
                    <a:gd name="connisteX28" fmla="*/ 718820 w 958215"/>
                    <a:gd name="connsiteY28" fmla="*/ 297180 h 690245"/>
                    <a:gd name="connisteX29" fmla="*/ 670560 w 958215"/>
                    <a:gd name="connsiteY29" fmla="*/ 230505 h 690245"/>
                    <a:gd name="connisteX30" fmla="*/ 613410 w 958215"/>
                    <a:gd name="connsiteY30" fmla="*/ 163195 h 690245"/>
                    <a:gd name="connisteX31" fmla="*/ 536575 w 958215"/>
                    <a:gd name="connsiteY31" fmla="*/ 106045 h 690245"/>
                    <a:gd name="connisteX32" fmla="*/ 469265 w 958215"/>
                    <a:gd name="connsiteY32" fmla="*/ 57785 h 690245"/>
                    <a:gd name="connisteX33" fmla="*/ 402590 w 958215"/>
                    <a:gd name="connsiteY33" fmla="*/ 19685 h 690245"/>
                    <a:gd name="connisteX34" fmla="*/ 335280 w 958215"/>
                    <a:gd name="connsiteY34" fmla="*/ 0 h 690245"/>
                    <a:gd name="connisteX35" fmla="*/ 278130 w 958215"/>
                    <a:gd name="connsiteY35" fmla="*/ 48260 h 69024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958215" h="690245">
                      <a:moveTo>
                        <a:pt x="278130" y="48260"/>
                      </a:moveTo>
                      <a:lnTo>
                        <a:pt x="258445" y="125095"/>
                      </a:lnTo>
                      <a:lnTo>
                        <a:pt x="239395" y="191770"/>
                      </a:lnTo>
                      <a:lnTo>
                        <a:pt x="201295" y="259080"/>
                      </a:lnTo>
                      <a:lnTo>
                        <a:pt x="162560" y="326390"/>
                      </a:lnTo>
                      <a:lnTo>
                        <a:pt x="124460" y="393065"/>
                      </a:lnTo>
                      <a:lnTo>
                        <a:pt x="95885" y="460375"/>
                      </a:lnTo>
                      <a:lnTo>
                        <a:pt x="66675" y="527685"/>
                      </a:lnTo>
                      <a:lnTo>
                        <a:pt x="47625" y="594360"/>
                      </a:lnTo>
                      <a:lnTo>
                        <a:pt x="0" y="661670"/>
                      </a:lnTo>
                      <a:lnTo>
                        <a:pt x="76835" y="690245"/>
                      </a:lnTo>
                      <a:lnTo>
                        <a:pt x="143510" y="671195"/>
                      </a:lnTo>
                      <a:lnTo>
                        <a:pt x="210820" y="661670"/>
                      </a:lnTo>
                      <a:lnTo>
                        <a:pt x="278130" y="661670"/>
                      </a:lnTo>
                      <a:lnTo>
                        <a:pt x="344805" y="661670"/>
                      </a:lnTo>
                      <a:lnTo>
                        <a:pt x="421640" y="652145"/>
                      </a:lnTo>
                      <a:lnTo>
                        <a:pt x="488950" y="642620"/>
                      </a:lnTo>
                      <a:lnTo>
                        <a:pt x="555625" y="633095"/>
                      </a:lnTo>
                      <a:lnTo>
                        <a:pt x="622935" y="623570"/>
                      </a:lnTo>
                      <a:lnTo>
                        <a:pt x="690245" y="623570"/>
                      </a:lnTo>
                      <a:lnTo>
                        <a:pt x="756920" y="623570"/>
                      </a:lnTo>
                      <a:lnTo>
                        <a:pt x="824230" y="614045"/>
                      </a:lnTo>
                      <a:lnTo>
                        <a:pt x="891540" y="614045"/>
                      </a:lnTo>
                      <a:lnTo>
                        <a:pt x="958215" y="623570"/>
                      </a:lnTo>
                      <a:lnTo>
                        <a:pt x="891540" y="565785"/>
                      </a:lnTo>
                      <a:lnTo>
                        <a:pt x="833755" y="498475"/>
                      </a:lnTo>
                      <a:lnTo>
                        <a:pt x="814705" y="431800"/>
                      </a:lnTo>
                      <a:lnTo>
                        <a:pt x="775970" y="364490"/>
                      </a:lnTo>
                      <a:lnTo>
                        <a:pt x="718820" y="297180"/>
                      </a:lnTo>
                      <a:lnTo>
                        <a:pt x="670560" y="230505"/>
                      </a:lnTo>
                      <a:lnTo>
                        <a:pt x="613410" y="163195"/>
                      </a:lnTo>
                      <a:lnTo>
                        <a:pt x="536575" y="106045"/>
                      </a:lnTo>
                      <a:lnTo>
                        <a:pt x="469265" y="57785"/>
                      </a:lnTo>
                      <a:lnTo>
                        <a:pt x="402590" y="19685"/>
                      </a:lnTo>
                      <a:lnTo>
                        <a:pt x="335280" y="0"/>
                      </a:lnTo>
                      <a:lnTo>
                        <a:pt x="278130" y="48260"/>
                      </a:lnTo>
                      <a:close/>
                    </a:path>
                  </a:pathLst>
                </a:custGeom>
                <a:solidFill>
                  <a:schemeClr val="bg1"/>
                </a:solidFill>
                <a:ln w="19050">
                  <a:solidFill>
                    <a:srgbClr val="633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任意多边形 13"/>
                <p:cNvSpPr/>
                <p:nvPr/>
              </p:nvSpPr>
              <p:spPr>
                <a:xfrm>
                  <a:off x="8738" y="3609"/>
                  <a:ext cx="529" cy="362"/>
                </a:xfrm>
                <a:custGeom>
                  <a:avLst/>
                  <a:gdLst>
                    <a:gd name="connisteX0" fmla="*/ 0 w 335915"/>
                    <a:gd name="connsiteY0" fmla="*/ 38100 h 229870"/>
                    <a:gd name="connisteX1" fmla="*/ 67310 w 335915"/>
                    <a:gd name="connsiteY1" fmla="*/ 86360 h 229870"/>
                    <a:gd name="connisteX2" fmla="*/ 134620 w 335915"/>
                    <a:gd name="connsiteY2" fmla="*/ 153670 h 229870"/>
                    <a:gd name="connisteX3" fmla="*/ 201295 w 335915"/>
                    <a:gd name="connsiteY3" fmla="*/ 201295 h 229870"/>
                    <a:gd name="connisteX4" fmla="*/ 278130 w 335915"/>
                    <a:gd name="connsiteY4" fmla="*/ 229870 h 229870"/>
                    <a:gd name="connisteX5" fmla="*/ 335915 w 335915"/>
                    <a:gd name="connsiteY5" fmla="*/ 163195 h 229870"/>
                    <a:gd name="connisteX6" fmla="*/ 335915 w 335915"/>
                    <a:gd name="connsiteY6" fmla="*/ 95885 h 229870"/>
                    <a:gd name="connisteX7" fmla="*/ 335915 w 335915"/>
                    <a:gd name="connsiteY7" fmla="*/ 28575 h 229870"/>
                    <a:gd name="connisteX8" fmla="*/ 306705 w 335915"/>
                    <a:gd name="connsiteY8" fmla="*/ 95885 h 229870"/>
                    <a:gd name="connisteX9" fmla="*/ 278130 w 335915"/>
                    <a:gd name="connsiteY9" fmla="*/ 163195 h 229870"/>
                    <a:gd name="connisteX10" fmla="*/ 210820 w 335915"/>
                    <a:gd name="connsiteY10" fmla="*/ 172720 h 229870"/>
                    <a:gd name="connisteX11" fmla="*/ 144145 w 335915"/>
                    <a:gd name="connsiteY11" fmla="*/ 114935 h 229870"/>
                    <a:gd name="connisteX12" fmla="*/ 210820 w 335915"/>
                    <a:gd name="connsiteY12" fmla="*/ 114935 h 229870"/>
                    <a:gd name="connisteX13" fmla="*/ 278130 w 335915"/>
                    <a:gd name="connsiteY13" fmla="*/ 67310 h 229870"/>
                    <a:gd name="connisteX14" fmla="*/ 335915 w 335915"/>
                    <a:gd name="connsiteY14" fmla="*/ 0 h 229870"/>
                    <a:gd name="connisteX15" fmla="*/ 335915 w 335915"/>
                    <a:gd name="connsiteY15" fmla="*/ 67310 h 229870"/>
                    <a:gd name="connisteX16" fmla="*/ 268605 w 335915"/>
                    <a:gd name="connsiteY16" fmla="*/ 86360 h 229870"/>
                    <a:gd name="connisteX17" fmla="*/ 201295 w 335915"/>
                    <a:gd name="connsiteY17" fmla="*/ 47625 h 229870"/>
                    <a:gd name="connisteX18" fmla="*/ 134620 w 335915"/>
                    <a:gd name="connsiteY18" fmla="*/ 95885 h 229870"/>
                    <a:gd name="connisteX19" fmla="*/ 191770 w 335915"/>
                    <a:gd name="connsiteY19" fmla="*/ 163195 h 229870"/>
                    <a:gd name="connisteX20" fmla="*/ 259080 w 335915"/>
                    <a:gd name="connsiteY20" fmla="*/ 220345 h 229870"/>
                    <a:gd name="connisteX21" fmla="*/ 191770 w 335915"/>
                    <a:gd name="connsiteY21" fmla="*/ 163195 h 229870"/>
                    <a:gd name="connisteX22" fmla="*/ 210820 w 335915"/>
                    <a:gd name="connsiteY22" fmla="*/ 95885 h 229870"/>
                    <a:gd name="connisteX23" fmla="*/ 278130 w 335915"/>
                    <a:gd name="connsiteY23" fmla="*/ 114935 h 229870"/>
                    <a:gd name="connisteX24" fmla="*/ 210820 w 335915"/>
                    <a:gd name="connsiteY24" fmla="*/ 57785 h 229870"/>
                    <a:gd name="connisteX25" fmla="*/ 144145 w 335915"/>
                    <a:gd name="connsiteY25" fmla="*/ 57785 h 229870"/>
                    <a:gd name="connisteX26" fmla="*/ 76835 w 335915"/>
                    <a:gd name="connsiteY26" fmla="*/ 57785 h 229870"/>
                    <a:gd name="connisteX27" fmla="*/ 144145 w 335915"/>
                    <a:gd name="connsiteY27" fmla="*/ 114935 h 229870"/>
                    <a:gd name="connisteX28" fmla="*/ 210820 w 335915"/>
                    <a:gd name="connsiteY28" fmla="*/ 172720 h 229870"/>
                    <a:gd name="connisteX29" fmla="*/ 278130 w 335915"/>
                    <a:gd name="connsiteY29" fmla="*/ 229870 h 229870"/>
                    <a:gd name="connisteX30" fmla="*/ 306705 w 335915"/>
                    <a:gd name="connsiteY30" fmla="*/ 163195 h 229870"/>
                    <a:gd name="connisteX31" fmla="*/ 240030 w 335915"/>
                    <a:gd name="connsiteY31" fmla="*/ 105410 h 229870"/>
                    <a:gd name="connisteX32" fmla="*/ 306705 w 335915"/>
                    <a:gd name="connsiteY32" fmla="*/ 124460 h 229870"/>
                    <a:gd name="connisteX33" fmla="*/ 240030 w 335915"/>
                    <a:gd name="connsiteY33" fmla="*/ 76835 h 229870"/>
                    <a:gd name="connisteX34" fmla="*/ 172720 w 335915"/>
                    <a:gd name="connsiteY34" fmla="*/ 67310 h 229870"/>
                    <a:gd name="connisteX35" fmla="*/ 105410 w 335915"/>
                    <a:gd name="connsiteY35" fmla="*/ 67310 h 229870"/>
                    <a:gd name="connisteX36" fmla="*/ 114935 w 335915"/>
                    <a:gd name="connsiteY36" fmla="*/ 95885 h 22987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Lst>
                  <a:rect l="l" t="t" r="r" b="b"/>
                  <a:pathLst>
                    <a:path w="335915" h="229870">
                      <a:moveTo>
                        <a:pt x="0" y="38100"/>
                      </a:moveTo>
                      <a:lnTo>
                        <a:pt x="67310" y="86360"/>
                      </a:lnTo>
                      <a:lnTo>
                        <a:pt x="134620" y="153670"/>
                      </a:lnTo>
                      <a:lnTo>
                        <a:pt x="201295" y="201295"/>
                      </a:lnTo>
                      <a:lnTo>
                        <a:pt x="278130" y="229870"/>
                      </a:lnTo>
                      <a:lnTo>
                        <a:pt x="335915" y="163195"/>
                      </a:lnTo>
                      <a:lnTo>
                        <a:pt x="335915" y="95885"/>
                      </a:lnTo>
                      <a:lnTo>
                        <a:pt x="335915" y="28575"/>
                      </a:lnTo>
                      <a:lnTo>
                        <a:pt x="306705" y="95885"/>
                      </a:lnTo>
                      <a:lnTo>
                        <a:pt x="278130" y="163195"/>
                      </a:lnTo>
                      <a:lnTo>
                        <a:pt x="210820" y="172720"/>
                      </a:lnTo>
                      <a:lnTo>
                        <a:pt x="144145" y="114935"/>
                      </a:lnTo>
                      <a:lnTo>
                        <a:pt x="210820" y="114935"/>
                      </a:lnTo>
                      <a:lnTo>
                        <a:pt x="278130" y="67310"/>
                      </a:lnTo>
                      <a:lnTo>
                        <a:pt x="335915" y="0"/>
                      </a:lnTo>
                      <a:lnTo>
                        <a:pt x="335915" y="67310"/>
                      </a:lnTo>
                      <a:lnTo>
                        <a:pt x="268605" y="86360"/>
                      </a:lnTo>
                      <a:lnTo>
                        <a:pt x="201295" y="47625"/>
                      </a:lnTo>
                      <a:lnTo>
                        <a:pt x="134620" y="95885"/>
                      </a:lnTo>
                      <a:lnTo>
                        <a:pt x="191770" y="163195"/>
                      </a:lnTo>
                      <a:lnTo>
                        <a:pt x="259080" y="220345"/>
                      </a:lnTo>
                      <a:lnTo>
                        <a:pt x="191770" y="163195"/>
                      </a:lnTo>
                      <a:lnTo>
                        <a:pt x="210820" y="95885"/>
                      </a:lnTo>
                      <a:lnTo>
                        <a:pt x="278130" y="114935"/>
                      </a:lnTo>
                      <a:lnTo>
                        <a:pt x="210820" y="57785"/>
                      </a:lnTo>
                      <a:lnTo>
                        <a:pt x="144145" y="57785"/>
                      </a:lnTo>
                      <a:lnTo>
                        <a:pt x="76835" y="57785"/>
                      </a:lnTo>
                      <a:lnTo>
                        <a:pt x="144145" y="114935"/>
                      </a:lnTo>
                      <a:lnTo>
                        <a:pt x="210820" y="172720"/>
                      </a:lnTo>
                      <a:lnTo>
                        <a:pt x="278130" y="229870"/>
                      </a:lnTo>
                      <a:lnTo>
                        <a:pt x="306705" y="163195"/>
                      </a:lnTo>
                      <a:lnTo>
                        <a:pt x="240030" y="105410"/>
                      </a:lnTo>
                      <a:lnTo>
                        <a:pt x="306705" y="124460"/>
                      </a:lnTo>
                      <a:lnTo>
                        <a:pt x="240030" y="76835"/>
                      </a:lnTo>
                      <a:lnTo>
                        <a:pt x="172720" y="67310"/>
                      </a:lnTo>
                      <a:lnTo>
                        <a:pt x="105410" y="67310"/>
                      </a:lnTo>
                      <a:lnTo>
                        <a:pt x="114935" y="95885"/>
                      </a:lnTo>
                    </a:path>
                  </a:pathLst>
                </a:custGeom>
                <a:noFill/>
                <a:ln>
                  <a:solidFill>
                    <a:srgbClr val="633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 name="文本框 15"/>
              <p:cNvSpPr txBox="1"/>
              <p:nvPr/>
            </p:nvSpPr>
            <p:spPr>
              <a:xfrm>
                <a:off x="8830" y="2748"/>
                <a:ext cx="1252" cy="822"/>
              </a:xfrm>
              <a:prstGeom prst="rect">
                <a:avLst/>
              </a:prstGeom>
              <a:noFill/>
            </p:spPr>
            <p:txBody>
              <a:bodyPr wrap="square" rtlCol="0">
                <a:spAutoFit/>
              </a:bodyPr>
              <a:p>
                <a:pPr algn="ctr"/>
                <a:r>
                  <a:rPr lang="en-US" altLang="zh-CN" sz="2800">
                    <a:solidFill>
                      <a:srgbClr val="FE7A5B"/>
                    </a:solidFill>
                    <a:latin typeface="华康少女文字W5(P)" panose="040F0500000000000000" charset="-122"/>
                    <a:ea typeface="华康少女文字W5(P)" panose="040F0500000000000000" charset="-122"/>
                  </a:rPr>
                  <a:t>01</a:t>
                </a:r>
                <a:endParaRPr lang="en-US" altLang="zh-CN" sz="2800">
                  <a:solidFill>
                    <a:srgbClr val="FE7A5B"/>
                  </a:solidFill>
                  <a:latin typeface="华康少女文字W5(P)" panose="040F0500000000000000" charset="-122"/>
                  <a:ea typeface="华康少女文字W5(P)" panose="040F0500000000000000" charset="-122"/>
                </a:endParaRPr>
              </a:p>
            </p:txBody>
          </p:sp>
        </p:grpSp>
        <p:sp>
          <p:nvSpPr>
            <p:cNvPr id="18" name="文本框 17"/>
            <p:cNvSpPr txBox="1"/>
            <p:nvPr/>
          </p:nvSpPr>
          <p:spPr>
            <a:xfrm>
              <a:off x="10383" y="2415"/>
              <a:ext cx="7513" cy="1307"/>
            </a:xfrm>
            <a:prstGeom prst="rect">
              <a:avLst/>
            </a:prstGeom>
            <a:noFill/>
          </p:spPr>
          <p:txBody>
            <a:bodyPr wrap="square" rtlCol="0">
              <a:spAutoFit/>
            </a:bodyPr>
            <a:p>
              <a:r>
                <a:rPr lang="zh-CN" altLang="en-US" sz="2400">
                  <a:solidFill>
                    <a:srgbClr val="FE7A5B"/>
                  </a:solidFill>
                  <a:latin typeface="华康少女文字W5(P)" panose="040F0500000000000000" charset="-122"/>
                  <a:ea typeface="华康少女文字W5(P)" panose="040F0500000000000000" charset="-122"/>
                </a:rPr>
                <a:t>沟通知识间的内在联系，</a:t>
              </a:r>
              <a:endParaRPr lang="zh-CN" altLang="en-US" sz="2400">
                <a:solidFill>
                  <a:srgbClr val="FE7A5B"/>
                </a:solidFill>
                <a:latin typeface="华康少女文字W5(P)" panose="040F0500000000000000" charset="-122"/>
                <a:ea typeface="华康少女文字W5(P)" panose="040F0500000000000000" charset="-122"/>
              </a:endParaRPr>
            </a:p>
            <a:p>
              <a:r>
                <a:rPr lang="zh-CN" altLang="en-US" sz="2400">
                  <a:solidFill>
                    <a:srgbClr val="FE7A5B"/>
                  </a:solidFill>
                  <a:latin typeface="华康少女文字W5(P)" panose="040F0500000000000000" charset="-122"/>
                  <a:ea typeface="华康少女文字W5(P)" panose="040F0500000000000000" charset="-122"/>
                </a:rPr>
                <a:t>培养思维的深刻性和</a:t>
              </a:r>
              <a:r>
                <a:rPr lang="zh-CN" altLang="en-US" sz="2400">
                  <a:solidFill>
                    <a:srgbClr val="FE7A5B"/>
                  </a:solidFill>
                  <a:latin typeface="华康少女文字W5(P)" panose="040F0500000000000000" charset="-122"/>
                  <a:ea typeface="华康少女文字W5(P)" panose="040F0500000000000000" charset="-122"/>
                </a:rPr>
                <a:t>创造性</a:t>
              </a:r>
              <a:endParaRPr lang="zh-CN" altLang="en-US" sz="2400">
                <a:solidFill>
                  <a:srgbClr val="FE7A5B"/>
                </a:solidFill>
                <a:latin typeface="华康少女文字W5(P)" panose="040F0500000000000000" charset="-122"/>
                <a:ea typeface="华康少女文字W5(P)" panose="040F0500000000000000" charset="-122"/>
              </a:endParaRPr>
            </a:p>
          </p:txBody>
        </p:sp>
      </p:grpSp>
      <p:grpSp>
        <p:nvGrpSpPr>
          <p:cNvPr id="23" name="组合 22"/>
          <p:cNvGrpSpPr/>
          <p:nvPr/>
        </p:nvGrpSpPr>
        <p:grpSpPr>
          <a:xfrm>
            <a:off x="5375910" y="2931795"/>
            <a:ext cx="4438015" cy="1006475"/>
            <a:chOff x="8512" y="2235"/>
            <a:chExt cx="6989" cy="1585"/>
          </a:xfrm>
        </p:grpSpPr>
        <p:grpSp>
          <p:nvGrpSpPr>
            <p:cNvPr id="24" name="组合 23"/>
            <p:cNvGrpSpPr/>
            <p:nvPr/>
          </p:nvGrpSpPr>
          <p:grpSpPr>
            <a:xfrm>
              <a:off x="8512" y="2235"/>
              <a:ext cx="1766" cy="1585"/>
              <a:chOff x="8618" y="2371"/>
              <a:chExt cx="1766" cy="1585"/>
            </a:xfrm>
          </p:grpSpPr>
          <p:grpSp>
            <p:nvGrpSpPr>
              <p:cNvPr id="25" name="组合 24"/>
              <p:cNvGrpSpPr/>
              <p:nvPr/>
            </p:nvGrpSpPr>
            <p:grpSpPr>
              <a:xfrm>
                <a:off x="8618" y="2371"/>
                <a:ext cx="1766" cy="1585"/>
                <a:chOff x="8119" y="2386"/>
                <a:chExt cx="1766" cy="1585"/>
              </a:xfrm>
            </p:grpSpPr>
            <p:sp>
              <p:nvSpPr>
                <p:cNvPr id="26" name="任意多边形 25"/>
                <p:cNvSpPr/>
                <p:nvPr/>
              </p:nvSpPr>
              <p:spPr>
                <a:xfrm>
                  <a:off x="8119" y="2386"/>
                  <a:ext cx="1766" cy="1343"/>
                </a:xfrm>
                <a:custGeom>
                  <a:avLst/>
                  <a:gdLst>
                    <a:gd name="connisteX0" fmla="*/ 278130 w 958215"/>
                    <a:gd name="connsiteY0" fmla="*/ 48260 h 690245"/>
                    <a:gd name="connisteX1" fmla="*/ 258445 w 958215"/>
                    <a:gd name="connsiteY1" fmla="*/ 125095 h 690245"/>
                    <a:gd name="connisteX2" fmla="*/ 239395 w 958215"/>
                    <a:gd name="connsiteY2" fmla="*/ 191770 h 690245"/>
                    <a:gd name="connisteX3" fmla="*/ 201295 w 958215"/>
                    <a:gd name="connsiteY3" fmla="*/ 259080 h 690245"/>
                    <a:gd name="connisteX4" fmla="*/ 162560 w 958215"/>
                    <a:gd name="connsiteY4" fmla="*/ 326390 h 690245"/>
                    <a:gd name="connisteX5" fmla="*/ 124460 w 958215"/>
                    <a:gd name="connsiteY5" fmla="*/ 393065 h 690245"/>
                    <a:gd name="connisteX6" fmla="*/ 95885 w 958215"/>
                    <a:gd name="connsiteY6" fmla="*/ 460375 h 690245"/>
                    <a:gd name="connisteX7" fmla="*/ 66675 w 958215"/>
                    <a:gd name="connsiteY7" fmla="*/ 527685 h 690245"/>
                    <a:gd name="connisteX8" fmla="*/ 47625 w 958215"/>
                    <a:gd name="connsiteY8" fmla="*/ 594360 h 690245"/>
                    <a:gd name="connisteX9" fmla="*/ 0 w 958215"/>
                    <a:gd name="connsiteY9" fmla="*/ 661670 h 690245"/>
                    <a:gd name="connisteX10" fmla="*/ 76835 w 958215"/>
                    <a:gd name="connsiteY10" fmla="*/ 690245 h 690245"/>
                    <a:gd name="connisteX11" fmla="*/ 143510 w 958215"/>
                    <a:gd name="connsiteY11" fmla="*/ 671195 h 690245"/>
                    <a:gd name="connisteX12" fmla="*/ 210820 w 958215"/>
                    <a:gd name="connsiteY12" fmla="*/ 661670 h 690245"/>
                    <a:gd name="connisteX13" fmla="*/ 278130 w 958215"/>
                    <a:gd name="connsiteY13" fmla="*/ 661670 h 690245"/>
                    <a:gd name="connisteX14" fmla="*/ 344805 w 958215"/>
                    <a:gd name="connsiteY14" fmla="*/ 661670 h 690245"/>
                    <a:gd name="connisteX15" fmla="*/ 421640 w 958215"/>
                    <a:gd name="connsiteY15" fmla="*/ 652145 h 690245"/>
                    <a:gd name="connisteX16" fmla="*/ 488950 w 958215"/>
                    <a:gd name="connsiteY16" fmla="*/ 642620 h 690245"/>
                    <a:gd name="connisteX17" fmla="*/ 555625 w 958215"/>
                    <a:gd name="connsiteY17" fmla="*/ 633095 h 690245"/>
                    <a:gd name="connisteX18" fmla="*/ 622935 w 958215"/>
                    <a:gd name="connsiteY18" fmla="*/ 623570 h 690245"/>
                    <a:gd name="connisteX19" fmla="*/ 690245 w 958215"/>
                    <a:gd name="connsiteY19" fmla="*/ 623570 h 690245"/>
                    <a:gd name="connisteX20" fmla="*/ 756920 w 958215"/>
                    <a:gd name="connsiteY20" fmla="*/ 623570 h 690245"/>
                    <a:gd name="connisteX21" fmla="*/ 824230 w 958215"/>
                    <a:gd name="connsiteY21" fmla="*/ 614045 h 690245"/>
                    <a:gd name="connisteX22" fmla="*/ 891540 w 958215"/>
                    <a:gd name="connsiteY22" fmla="*/ 614045 h 690245"/>
                    <a:gd name="connisteX23" fmla="*/ 958215 w 958215"/>
                    <a:gd name="connsiteY23" fmla="*/ 623570 h 690245"/>
                    <a:gd name="connisteX24" fmla="*/ 891540 w 958215"/>
                    <a:gd name="connsiteY24" fmla="*/ 565785 h 690245"/>
                    <a:gd name="connisteX25" fmla="*/ 833755 w 958215"/>
                    <a:gd name="connsiteY25" fmla="*/ 498475 h 690245"/>
                    <a:gd name="connisteX26" fmla="*/ 814705 w 958215"/>
                    <a:gd name="connsiteY26" fmla="*/ 431800 h 690245"/>
                    <a:gd name="connisteX27" fmla="*/ 775970 w 958215"/>
                    <a:gd name="connsiteY27" fmla="*/ 364490 h 690245"/>
                    <a:gd name="connisteX28" fmla="*/ 718820 w 958215"/>
                    <a:gd name="connsiteY28" fmla="*/ 297180 h 690245"/>
                    <a:gd name="connisteX29" fmla="*/ 670560 w 958215"/>
                    <a:gd name="connsiteY29" fmla="*/ 230505 h 690245"/>
                    <a:gd name="connisteX30" fmla="*/ 613410 w 958215"/>
                    <a:gd name="connsiteY30" fmla="*/ 163195 h 690245"/>
                    <a:gd name="connisteX31" fmla="*/ 536575 w 958215"/>
                    <a:gd name="connsiteY31" fmla="*/ 106045 h 690245"/>
                    <a:gd name="connisteX32" fmla="*/ 469265 w 958215"/>
                    <a:gd name="connsiteY32" fmla="*/ 57785 h 690245"/>
                    <a:gd name="connisteX33" fmla="*/ 402590 w 958215"/>
                    <a:gd name="connsiteY33" fmla="*/ 19685 h 690245"/>
                    <a:gd name="connisteX34" fmla="*/ 335280 w 958215"/>
                    <a:gd name="connsiteY34" fmla="*/ 0 h 690245"/>
                    <a:gd name="connisteX35" fmla="*/ 278130 w 958215"/>
                    <a:gd name="connsiteY35" fmla="*/ 48260 h 69024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958215" h="690245">
                      <a:moveTo>
                        <a:pt x="278130" y="48260"/>
                      </a:moveTo>
                      <a:lnTo>
                        <a:pt x="258445" y="125095"/>
                      </a:lnTo>
                      <a:lnTo>
                        <a:pt x="239395" y="191770"/>
                      </a:lnTo>
                      <a:lnTo>
                        <a:pt x="201295" y="259080"/>
                      </a:lnTo>
                      <a:lnTo>
                        <a:pt x="162560" y="326390"/>
                      </a:lnTo>
                      <a:lnTo>
                        <a:pt x="124460" y="393065"/>
                      </a:lnTo>
                      <a:lnTo>
                        <a:pt x="95885" y="460375"/>
                      </a:lnTo>
                      <a:lnTo>
                        <a:pt x="66675" y="527685"/>
                      </a:lnTo>
                      <a:lnTo>
                        <a:pt x="47625" y="594360"/>
                      </a:lnTo>
                      <a:lnTo>
                        <a:pt x="0" y="661670"/>
                      </a:lnTo>
                      <a:lnTo>
                        <a:pt x="76835" y="690245"/>
                      </a:lnTo>
                      <a:lnTo>
                        <a:pt x="143510" y="671195"/>
                      </a:lnTo>
                      <a:lnTo>
                        <a:pt x="210820" y="661670"/>
                      </a:lnTo>
                      <a:lnTo>
                        <a:pt x="278130" y="661670"/>
                      </a:lnTo>
                      <a:lnTo>
                        <a:pt x="344805" y="661670"/>
                      </a:lnTo>
                      <a:lnTo>
                        <a:pt x="421640" y="652145"/>
                      </a:lnTo>
                      <a:lnTo>
                        <a:pt x="488950" y="642620"/>
                      </a:lnTo>
                      <a:lnTo>
                        <a:pt x="555625" y="633095"/>
                      </a:lnTo>
                      <a:lnTo>
                        <a:pt x="622935" y="623570"/>
                      </a:lnTo>
                      <a:lnTo>
                        <a:pt x="690245" y="623570"/>
                      </a:lnTo>
                      <a:lnTo>
                        <a:pt x="756920" y="623570"/>
                      </a:lnTo>
                      <a:lnTo>
                        <a:pt x="824230" y="614045"/>
                      </a:lnTo>
                      <a:lnTo>
                        <a:pt x="891540" y="614045"/>
                      </a:lnTo>
                      <a:lnTo>
                        <a:pt x="958215" y="623570"/>
                      </a:lnTo>
                      <a:lnTo>
                        <a:pt x="891540" y="565785"/>
                      </a:lnTo>
                      <a:lnTo>
                        <a:pt x="833755" y="498475"/>
                      </a:lnTo>
                      <a:lnTo>
                        <a:pt x="814705" y="431800"/>
                      </a:lnTo>
                      <a:lnTo>
                        <a:pt x="775970" y="364490"/>
                      </a:lnTo>
                      <a:lnTo>
                        <a:pt x="718820" y="297180"/>
                      </a:lnTo>
                      <a:lnTo>
                        <a:pt x="670560" y="230505"/>
                      </a:lnTo>
                      <a:lnTo>
                        <a:pt x="613410" y="163195"/>
                      </a:lnTo>
                      <a:lnTo>
                        <a:pt x="536575" y="106045"/>
                      </a:lnTo>
                      <a:lnTo>
                        <a:pt x="469265" y="57785"/>
                      </a:lnTo>
                      <a:lnTo>
                        <a:pt x="402590" y="19685"/>
                      </a:lnTo>
                      <a:lnTo>
                        <a:pt x="335280" y="0"/>
                      </a:lnTo>
                      <a:lnTo>
                        <a:pt x="278130" y="48260"/>
                      </a:lnTo>
                      <a:close/>
                    </a:path>
                  </a:pathLst>
                </a:custGeom>
                <a:solidFill>
                  <a:schemeClr val="bg1"/>
                </a:solidFill>
                <a:ln w="19050">
                  <a:solidFill>
                    <a:srgbClr val="633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任意多边形 26"/>
                <p:cNvSpPr/>
                <p:nvPr/>
              </p:nvSpPr>
              <p:spPr>
                <a:xfrm>
                  <a:off x="8738" y="3609"/>
                  <a:ext cx="529" cy="362"/>
                </a:xfrm>
                <a:custGeom>
                  <a:avLst/>
                  <a:gdLst>
                    <a:gd name="connisteX0" fmla="*/ 0 w 335915"/>
                    <a:gd name="connsiteY0" fmla="*/ 38100 h 229870"/>
                    <a:gd name="connisteX1" fmla="*/ 67310 w 335915"/>
                    <a:gd name="connsiteY1" fmla="*/ 86360 h 229870"/>
                    <a:gd name="connisteX2" fmla="*/ 134620 w 335915"/>
                    <a:gd name="connsiteY2" fmla="*/ 153670 h 229870"/>
                    <a:gd name="connisteX3" fmla="*/ 201295 w 335915"/>
                    <a:gd name="connsiteY3" fmla="*/ 201295 h 229870"/>
                    <a:gd name="connisteX4" fmla="*/ 278130 w 335915"/>
                    <a:gd name="connsiteY4" fmla="*/ 229870 h 229870"/>
                    <a:gd name="connisteX5" fmla="*/ 335915 w 335915"/>
                    <a:gd name="connsiteY5" fmla="*/ 163195 h 229870"/>
                    <a:gd name="connisteX6" fmla="*/ 335915 w 335915"/>
                    <a:gd name="connsiteY6" fmla="*/ 95885 h 229870"/>
                    <a:gd name="connisteX7" fmla="*/ 335915 w 335915"/>
                    <a:gd name="connsiteY7" fmla="*/ 28575 h 229870"/>
                    <a:gd name="connisteX8" fmla="*/ 306705 w 335915"/>
                    <a:gd name="connsiteY8" fmla="*/ 95885 h 229870"/>
                    <a:gd name="connisteX9" fmla="*/ 278130 w 335915"/>
                    <a:gd name="connsiteY9" fmla="*/ 163195 h 229870"/>
                    <a:gd name="connisteX10" fmla="*/ 210820 w 335915"/>
                    <a:gd name="connsiteY10" fmla="*/ 172720 h 229870"/>
                    <a:gd name="connisteX11" fmla="*/ 144145 w 335915"/>
                    <a:gd name="connsiteY11" fmla="*/ 114935 h 229870"/>
                    <a:gd name="connisteX12" fmla="*/ 210820 w 335915"/>
                    <a:gd name="connsiteY12" fmla="*/ 114935 h 229870"/>
                    <a:gd name="connisteX13" fmla="*/ 278130 w 335915"/>
                    <a:gd name="connsiteY13" fmla="*/ 67310 h 229870"/>
                    <a:gd name="connisteX14" fmla="*/ 335915 w 335915"/>
                    <a:gd name="connsiteY14" fmla="*/ 0 h 229870"/>
                    <a:gd name="connisteX15" fmla="*/ 335915 w 335915"/>
                    <a:gd name="connsiteY15" fmla="*/ 67310 h 229870"/>
                    <a:gd name="connisteX16" fmla="*/ 268605 w 335915"/>
                    <a:gd name="connsiteY16" fmla="*/ 86360 h 229870"/>
                    <a:gd name="connisteX17" fmla="*/ 201295 w 335915"/>
                    <a:gd name="connsiteY17" fmla="*/ 47625 h 229870"/>
                    <a:gd name="connisteX18" fmla="*/ 134620 w 335915"/>
                    <a:gd name="connsiteY18" fmla="*/ 95885 h 229870"/>
                    <a:gd name="connisteX19" fmla="*/ 191770 w 335915"/>
                    <a:gd name="connsiteY19" fmla="*/ 163195 h 229870"/>
                    <a:gd name="connisteX20" fmla="*/ 259080 w 335915"/>
                    <a:gd name="connsiteY20" fmla="*/ 220345 h 229870"/>
                    <a:gd name="connisteX21" fmla="*/ 191770 w 335915"/>
                    <a:gd name="connsiteY21" fmla="*/ 163195 h 229870"/>
                    <a:gd name="connisteX22" fmla="*/ 210820 w 335915"/>
                    <a:gd name="connsiteY22" fmla="*/ 95885 h 229870"/>
                    <a:gd name="connisteX23" fmla="*/ 278130 w 335915"/>
                    <a:gd name="connsiteY23" fmla="*/ 114935 h 229870"/>
                    <a:gd name="connisteX24" fmla="*/ 210820 w 335915"/>
                    <a:gd name="connsiteY24" fmla="*/ 57785 h 229870"/>
                    <a:gd name="connisteX25" fmla="*/ 144145 w 335915"/>
                    <a:gd name="connsiteY25" fmla="*/ 57785 h 229870"/>
                    <a:gd name="connisteX26" fmla="*/ 76835 w 335915"/>
                    <a:gd name="connsiteY26" fmla="*/ 57785 h 229870"/>
                    <a:gd name="connisteX27" fmla="*/ 144145 w 335915"/>
                    <a:gd name="connsiteY27" fmla="*/ 114935 h 229870"/>
                    <a:gd name="connisteX28" fmla="*/ 210820 w 335915"/>
                    <a:gd name="connsiteY28" fmla="*/ 172720 h 229870"/>
                    <a:gd name="connisteX29" fmla="*/ 278130 w 335915"/>
                    <a:gd name="connsiteY29" fmla="*/ 229870 h 229870"/>
                    <a:gd name="connisteX30" fmla="*/ 306705 w 335915"/>
                    <a:gd name="connsiteY30" fmla="*/ 163195 h 229870"/>
                    <a:gd name="connisteX31" fmla="*/ 240030 w 335915"/>
                    <a:gd name="connsiteY31" fmla="*/ 105410 h 229870"/>
                    <a:gd name="connisteX32" fmla="*/ 306705 w 335915"/>
                    <a:gd name="connsiteY32" fmla="*/ 124460 h 229870"/>
                    <a:gd name="connisteX33" fmla="*/ 240030 w 335915"/>
                    <a:gd name="connsiteY33" fmla="*/ 76835 h 229870"/>
                    <a:gd name="connisteX34" fmla="*/ 172720 w 335915"/>
                    <a:gd name="connsiteY34" fmla="*/ 67310 h 229870"/>
                    <a:gd name="connisteX35" fmla="*/ 105410 w 335915"/>
                    <a:gd name="connsiteY35" fmla="*/ 67310 h 229870"/>
                    <a:gd name="connisteX36" fmla="*/ 114935 w 335915"/>
                    <a:gd name="connsiteY36" fmla="*/ 95885 h 22987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Lst>
                  <a:rect l="l" t="t" r="r" b="b"/>
                  <a:pathLst>
                    <a:path w="335915" h="229870">
                      <a:moveTo>
                        <a:pt x="0" y="38100"/>
                      </a:moveTo>
                      <a:lnTo>
                        <a:pt x="67310" y="86360"/>
                      </a:lnTo>
                      <a:lnTo>
                        <a:pt x="134620" y="153670"/>
                      </a:lnTo>
                      <a:lnTo>
                        <a:pt x="201295" y="201295"/>
                      </a:lnTo>
                      <a:lnTo>
                        <a:pt x="278130" y="229870"/>
                      </a:lnTo>
                      <a:lnTo>
                        <a:pt x="335915" y="163195"/>
                      </a:lnTo>
                      <a:lnTo>
                        <a:pt x="335915" y="95885"/>
                      </a:lnTo>
                      <a:lnTo>
                        <a:pt x="335915" y="28575"/>
                      </a:lnTo>
                      <a:lnTo>
                        <a:pt x="306705" y="95885"/>
                      </a:lnTo>
                      <a:lnTo>
                        <a:pt x="278130" y="163195"/>
                      </a:lnTo>
                      <a:lnTo>
                        <a:pt x="210820" y="172720"/>
                      </a:lnTo>
                      <a:lnTo>
                        <a:pt x="144145" y="114935"/>
                      </a:lnTo>
                      <a:lnTo>
                        <a:pt x="210820" y="114935"/>
                      </a:lnTo>
                      <a:lnTo>
                        <a:pt x="278130" y="67310"/>
                      </a:lnTo>
                      <a:lnTo>
                        <a:pt x="335915" y="0"/>
                      </a:lnTo>
                      <a:lnTo>
                        <a:pt x="335915" y="67310"/>
                      </a:lnTo>
                      <a:lnTo>
                        <a:pt x="268605" y="86360"/>
                      </a:lnTo>
                      <a:lnTo>
                        <a:pt x="201295" y="47625"/>
                      </a:lnTo>
                      <a:lnTo>
                        <a:pt x="134620" y="95885"/>
                      </a:lnTo>
                      <a:lnTo>
                        <a:pt x="191770" y="163195"/>
                      </a:lnTo>
                      <a:lnTo>
                        <a:pt x="259080" y="220345"/>
                      </a:lnTo>
                      <a:lnTo>
                        <a:pt x="191770" y="163195"/>
                      </a:lnTo>
                      <a:lnTo>
                        <a:pt x="210820" y="95885"/>
                      </a:lnTo>
                      <a:lnTo>
                        <a:pt x="278130" y="114935"/>
                      </a:lnTo>
                      <a:lnTo>
                        <a:pt x="210820" y="57785"/>
                      </a:lnTo>
                      <a:lnTo>
                        <a:pt x="144145" y="57785"/>
                      </a:lnTo>
                      <a:lnTo>
                        <a:pt x="76835" y="57785"/>
                      </a:lnTo>
                      <a:lnTo>
                        <a:pt x="144145" y="114935"/>
                      </a:lnTo>
                      <a:lnTo>
                        <a:pt x="210820" y="172720"/>
                      </a:lnTo>
                      <a:lnTo>
                        <a:pt x="278130" y="229870"/>
                      </a:lnTo>
                      <a:lnTo>
                        <a:pt x="306705" y="163195"/>
                      </a:lnTo>
                      <a:lnTo>
                        <a:pt x="240030" y="105410"/>
                      </a:lnTo>
                      <a:lnTo>
                        <a:pt x="306705" y="124460"/>
                      </a:lnTo>
                      <a:lnTo>
                        <a:pt x="240030" y="76835"/>
                      </a:lnTo>
                      <a:lnTo>
                        <a:pt x="172720" y="67310"/>
                      </a:lnTo>
                      <a:lnTo>
                        <a:pt x="105410" y="67310"/>
                      </a:lnTo>
                      <a:lnTo>
                        <a:pt x="114935" y="95885"/>
                      </a:lnTo>
                    </a:path>
                  </a:pathLst>
                </a:custGeom>
                <a:noFill/>
                <a:ln>
                  <a:solidFill>
                    <a:srgbClr val="633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8" name="文本框 27"/>
              <p:cNvSpPr txBox="1"/>
              <p:nvPr/>
            </p:nvSpPr>
            <p:spPr>
              <a:xfrm>
                <a:off x="8830" y="2748"/>
                <a:ext cx="1252" cy="822"/>
              </a:xfrm>
              <a:prstGeom prst="rect">
                <a:avLst/>
              </a:prstGeom>
              <a:noFill/>
            </p:spPr>
            <p:txBody>
              <a:bodyPr wrap="square" rtlCol="0">
                <a:spAutoFit/>
              </a:bodyPr>
              <a:p>
                <a:pPr algn="ctr"/>
                <a:r>
                  <a:rPr lang="en-US" altLang="zh-CN" sz="2800">
                    <a:solidFill>
                      <a:srgbClr val="FE7A5B"/>
                    </a:solidFill>
                    <a:latin typeface="华康少女文字W5(P)" panose="040F0500000000000000" charset="-122"/>
                    <a:ea typeface="华康少女文字W5(P)" panose="040F0500000000000000" charset="-122"/>
                  </a:rPr>
                  <a:t>02</a:t>
                </a:r>
                <a:endParaRPr lang="en-US" altLang="zh-CN" sz="2800">
                  <a:solidFill>
                    <a:srgbClr val="FE7A5B"/>
                  </a:solidFill>
                  <a:latin typeface="华康少女文字W5(P)" panose="040F0500000000000000" charset="-122"/>
                  <a:ea typeface="华康少女文字W5(P)" panose="040F0500000000000000" charset="-122"/>
                </a:endParaRPr>
              </a:p>
            </p:txBody>
          </p:sp>
        </p:grpSp>
        <p:sp>
          <p:nvSpPr>
            <p:cNvPr id="29" name="文本框 28"/>
            <p:cNvSpPr txBox="1"/>
            <p:nvPr/>
          </p:nvSpPr>
          <p:spPr>
            <a:xfrm>
              <a:off x="10574" y="2384"/>
              <a:ext cx="4927" cy="1307"/>
            </a:xfrm>
            <a:prstGeom prst="rect">
              <a:avLst/>
            </a:prstGeom>
            <a:noFill/>
          </p:spPr>
          <p:txBody>
            <a:bodyPr wrap="square" rtlCol="0">
              <a:spAutoFit/>
            </a:bodyPr>
            <a:p>
              <a:r>
                <a:rPr lang="zh-CN" altLang="en-US" sz="2400">
                  <a:solidFill>
                    <a:srgbClr val="FE7A5B"/>
                  </a:solidFill>
                  <a:latin typeface="华康少女文字W5(P)" panose="040F0500000000000000" charset="-122"/>
                  <a:ea typeface="华康少女文字W5(P)" panose="040F0500000000000000" charset="-122"/>
                </a:rPr>
                <a:t>开拓</a:t>
              </a:r>
              <a:r>
                <a:rPr lang="zh-CN" altLang="en-US" sz="2400">
                  <a:solidFill>
                    <a:srgbClr val="FE7A5B"/>
                  </a:solidFill>
                  <a:latin typeface="华康少女文字W5(P)" panose="040F0500000000000000" charset="-122"/>
                  <a:ea typeface="华康少女文字W5(P)" panose="040F0500000000000000" charset="-122"/>
                </a:rPr>
                <a:t>学生解题思路，</a:t>
              </a:r>
              <a:endParaRPr lang="zh-CN" altLang="en-US" sz="2400">
                <a:solidFill>
                  <a:srgbClr val="FE7A5B"/>
                </a:solidFill>
                <a:latin typeface="华康少女文字W5(P)" panose="040F0500000000000000" charset="-122"/>
                <a:ea typeface="华康少女文字W5(P)" panose="040F0500000000000000" charset="-122"/>
              </a:endParaRPr>
            </a:p>
            <a:p>
              <a:r>
                <a:rPr lang="zh-CN" altLang="en-US" sz="2400">
                  <a:solidFill>
                    <a:srgbClr val="FE7A5B"/>
                  </a:solidFill>
                  <a:latin typeface="华康少女文字W5(P)" panose="040F0500000000000000" charset="-122"/>
                  <a:ea typeface="华康少女文字W5(P)" panose="040F0500000000000000" charset="-122"/>
                </a:rPr>
                <a:t>培养思维的</a:t>
              </a:r>
              <a:r>
                <a:rPr lang="zh-CN" altLang="en-US" sz="2400">
                  <a:solidFill>
                    <a:srgbClr val="FE7A5B"/>
                  </a:solidFill>
                  <a:latin typeface="华康少女文字W5(P)" panose="040F0500000000000000" charset="-122"/>
                  <a:ea typeface="华康少女文字W5(P)" panose="040F0500000000000000" charset="-122"/>
                </a:rPr>
                <a:t>灵活性</a:t>
              </a:r>
              <a:endParaRPr lang="zh-CN" altLang="en-US" sz="2400">
                <a:solidFill>
                  <a:srgbClr val="FE7A5B"/>
                </a:solidFill>
                <a:latin typeface="华康少女文字W5(P)" panose="040F0500000000000000" charset="-122"/>
                <a:ea typeface="华康少女文字W5(P)" panose="040F0500000000000000" charset="-122"/>
              </a:endParaRPr>
            </a:p>
          </p:txBody>
        </p:sp>
      </p:grpSp>
      <p:grpSp>
        <p:nvGrpSpPr>
          <p:cNvPr id="31" name="组合 30"/>
          <p:cNvGrpSpPr/>
          <p:nvPr/>
        </p:nvGrpSpPr>
        <p:grpSpPr>
          <a:xfrm>
            <a:off x="5563870" y="4518660"/>
            <a:ext cx="4361815" cy="1006475"/>
            <a:chOff x="8512" y="2235"/>
            <a:chExt cx="6869" cy="1585"/>
          </a:xfrm>
        </p:grpSpPr>
        <p:grpSp>
          <p:nvGrpSpPr>
            <p:cNvPr id="32" name="组合 31"/>
            <p:cNvGrpSpPr/>
            <p:nvPr/>
          </p:nvGrpSpPr>
          <p:grpSpPr>
            <a:xfrm>
              <a:off x="8512" y="2235"/>
              <a:ext cx="1766" cy="1585"/>
              <a:chOff x="8618" y="2371"/>
              <a:chExt cx="1766" cy="1585"/>
            </a:xfrm>
          </p:grpSpPr>
          <p:grpSp>
            <p:nvGrpSpPr>
              <p:cNvPr id="33" name="组合 32"/>
              <p:cNvGrpSpPr/>
              <p:nvPr/>
            </p:nvGrpSpPr>
            <p:grpSpPr>
              <a:xfrm>
                <a:off x="8618" y="2371"/>
                <a:ext cx="1766" cy="1585"/>
                <a:chOff x="8119" y="2386"/>
                <a:chExt cx="1766" cy="1585"/>
              </a:xfrm>
            </p:grpSpPr>
            <p:sp>
              <p:nvSpPr>
                <p:cNvPr id="34" name="任意多边形 33"/>
                <p:cNvSpPr/>
                <p:nvPr/>
              </p:nvSpPr>
              <p:spPr>
                <a:xfrm>
                  <a:off x="8119" y="2386"/>
                  <a:ext cx="1766" cy="1343"/>
                </a:xfrm>
                <a:custGeom>
                  <a:avLst/>
                  <a:gdLst>
                    <a:gd name="connisteX0" fmla="*/ 278130 w 958215"/>
                    <a:gd name="connsiteY0" fmla="*/ 48260 h 690245"/>
                    <a:gd name="connisteX1" fmla="*/ 258445 w 958215"/>
                    <a:gd name="connsiteY1" fmla="*/ 125095 h 690245"/>
                    <a:gd name="connisteX2" fmla="*/ 239395 w 958215"/>
                    <a:gd name="connsiteY2" fmla="*/ 191770 h 690245"/>
                    <a:gd name="connisteX3" fmla="*/ 201295 w 958215"/>
                    <a:gd name="connsiteY3" fmla="*/ 259080 h 690245"/>
                    <a:gd name="connisteX4" fmla="*/ 162560 w 958215"/>
                    <a:gd name="connsiteY4" fmla="*/ 326390 h 690245"/>
                    <a:gd name="connisteX5" fmla="*/ 124460 w 958215"/>
                    <a:gd name="connsiteY5" fmla="*/ 393065 h 690245"/>
                    <a:gd name="connisteX6" fmla="*/ 95885 w 958215"/>
                    <a:gd name="connsiteY6" fmla="*/ 460375 h 690245"/>
                    <a:gd name="connisteX7" fmla="*/ 66675 w 958215"/>
                    <a:gd name="connsiteY7" fmla="*/ 527685 h 690245"/>
                    <a:gd name="connisteX8" fmla="*/ 47625 w 958215"/>
                    <a:gd name="connsiteY8" fmla="*/ 594360 h 690245"/>
                    <a:gd name="connisteX9" fmla="*/ 0 w 958215"/>
                    <a:gd name="connsiteY9" fmla="*/ 661670 h 690245"/>
                    <a:gd name="connisteX10" fmla="*/ 76835 w 958215"/>
                    <a:gd name="connsiteY10" fmla="*/ 690245 h 690245"/>
                    <a:gd name="connisteX11" fmla="*/ 143510 w 958215"/>
                    <a:gd name="connsiteY11" fmla="*/ 671195 h 690245"/>
                    <a:gd name="connisteX12" fmla="*/ 210820 w 958215"/>
                    <a:gd name="connsiteY12" fmla="*/ 661670 h 690245"/>
                    <a:gd name="connisteX13" fmla="*/ 278130 w 958215"/>
                    <a:gd name="connsiteY13" fmla="*/ 661670 h 690245"/>
                    <a:gd name="connisteX14" fmla="*/ 344805 w 958215"/>
                    <a:gd name="connsiteY14" fmla="*/ 661670 h 690245"/>
                    <a:gd name="connisteX15" fmla="*/ 421640 w 958215"/>
                    <a:gd name="connsiteY15" fmla="*/ 652145 h 690245"/>
                    <a:gd name="connisteX16" fmla="*/ 488950 w 958215"/>
                    <a:gd name="connsiteY16" fmla="*/ 642620 h 690245"/>
                    <a:gd name="connisteX17" fmla="*/ 555625 w 958215"/>
                    <a:gd name="connsiteY17" fmla="*/ 633095 h 690245"/>
                    <a:gd name="connisteX18" fmla="*/ 622935 w 958215"/>
                    <a:gd name="connsiteY18" fmla="*/ 623570 h 690245"/>
                    <a:gd name="connisteX19" fmla="*/ 690245 w 958215"/>
                    <a:gd name="connsiteY19" fmla="*/ 623570 h 690245"/>
                    <a:gd name="connisteX20" fmla="*/ 756920 w 958215"/>
                    <a:gd name="connsiteY20" fmla="*/ 623570 h 690245"/>
                    <a:gd name="connisteX21" fmla="*/ 824230 w 958215"/>
                    <a:gd name="connsiteY21" fmla="*/ 614045 h 690245"/>
                    <a:gd name="connisteX22" fmla="*/ 891540 w 958215"/>
                    <a:gd name="connsiteY22" fmla="*/ 614045 h 690245"/>
                    <a:gd name="connisteX23" fmla="*/ 958215 w 958215"/>
                    <a:gd name="connsiteY23" fmla="*/ 623570 h 690245"/>
                    <a:gd name="connisteX24" fmla="*/ 891540 w 958215"/>
                    <a:gd name="connsiteY24" fmla="*/ 565785 h 690245"/>
                    <a:gd name="connisteX25" fmla="*/ 833755 w 958215"/>
                    <a:gd name="connsiteY25" fmla="*/ 498475 h 690245"/>
                    <a:gd name="connisteX26" fmla="*/ 814705 w 958215"/>
                    <a:gd name="connsiteY26" fmla="*/ 431800 h 690245"/>
                    <a:gd name="connisteX27" fmla="*/ 775970 w 958215"/>
                    <a:gd name="connsiteY27" fmla="*/ 364490 h 690245"/>
                    <a:gd name="connisteX28" fmla="*/ 718820 w 958215"/>
                    <a:gd name="connsiteY28" fmla="*/ 297180 h 690245"/>
                    <a:gd name="connisteX29" fmla="*/ 670560 w 958215"/>
                    <a:gd name="connsiteY29" fmla="*/ 230505 h 690245"/>
                    <a:gd name="connisteX30" fmla="*/ 613410 w 958215"/>
                    <a:gd name="connsiteY30" fmla="*/ 163195 h 690245"/>
                    <a:gd name="connisteX31" fmla="*/ 536575 w 958215"/>
                    <a:gd name="connsiteY31" fmla="*/ 106045 h 690245"/>
                    <a:gd name="connisteX32" fmla="*/ 469265 w 958215"/>
                    <a:gd name="connsiteY32" fmla="*/ 57785 h 690245"/>
                    <a:gd name="connisteX33" fmla="*/ 402590 w 958215"/>
                    <a:gd name="connsiteY33" fmla="*/ 19685 h 690245"/>
                    <a:gd name="connisteX34" fmla="*/ 335280 w 958215"/>
                    <a:gd name="connsiteY34" fmla="*/ 0 h 690245"/>
                    <a:gd name="connisteX35" fmla="*/ 278130 w 958215"/>
                    <a:gd name="connsiteY35" fmla="*/ 48260 h 69024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958215" h="690245">
                      <a:moveTo>
                        <a:pt x="278130" y="48260"/>
                      </a:moveTo>
                      <a:lnTo>
                        <a:pt x="258445" y="125095"/>
                      </a:lnTo>
                      <a:lnTo>
                        <a:pt x="239395" y="191770"/>
                      </a:lnTo>
                      <a:lnTo>
                        <a:pt x="201295" y="259080"/>
                      </a:lnTo>
                      <a:lnTo>
                        <a:pt x="162560" y="326390"/>
                      </a:lnTo>
                      <a:lnTo>
                        <a:pt x="124460" y="393065"/>
                      </a:lnTo>
                      <a:lnTo>
                        <a:pt x="95885" y="460375"/>
                      </a:lnTo>
                      <a:lnTo>
                        <a:pt x="66675" y="527685"/>
                      </a:lnTo>
                      <a:lnTo>
                        <a:pt x="47625" y="594360"/>
                      </a:lnTo>
                      <a:lnTo>
                        <a:pt x="0" y="661670"/>
                      </a:lnTo>
                      <a:lnTo>
                        <a:pt x="76835" y="690245"/>
                      </a:lnTo>
                      <a:lnTo>
                        <a:pt x="143510" y="671195"/>
                      </a:lnTo>
                      <a:lnTo>
                        <a:pt x="210820" y="661670"/>
                      </a:lnTo>
                      <a:lnTo>
                        <a:pt x="278130" y="661670"/>
                      </a:lnTo>
                      <a:lnTo>
                        <a:pt x="344805" y="661670"/>
                      </a:lnTo>
                      <a:lnTo>
                        <a:pt x="421640" y="652145"/>
                      </a:lnTo>
                      <a:lnTo>
                        <a:pt x="488950" y="642620"/>
                      </a:lnTo>
                      <a:lnTo>
                        <a:pt x="555625" y="633095"/>
                      </a:lnTo>
                      <a:lnTo>
                        <a:pt x="622935" y="623570"/>
                      </a:lnTo>
                      <a:lnTo>
                        <a:pt x="690245" y="623570"/>
                      </a:lnTo>
                      <a:lnTo>
                        <a:pt x="756920" y="623570"/>
                      </a:lnTo>
                      <a:lnTo>
                        <a:pt x="824230" y="614045"/>
                      </a:lnTo>
                      <a:lnTo>
                        <a:pt x="891540" y="614045"/>
                      </a:lnTo>
                      <a:lnTo>
                        <a:pt x="958215" y="623570"/>
                      </a:lnTo>
                      <a:lnTo>
                        <a:pt x="891540" y="565785"/>
                      </a:lnTo>
                      <a:lnTo>
                        <a:pt x="833755" y="498475"/>
                      </a:lnTo>
                      <a:lnTo>
                        <a:pt x="814705" y="431800"/>
                      </a:lnTo>
                      <a:lnTo>
                        <a:pt x="775970" y="364490"/>
                      </a:lnTo>
                      <a:lnTo>
                        <a:pt x="718820" y="297180"/>
                      </a:lnTo>
                      <a:lnTo>
                        <a:pt x="670560" y="230505"/>
                      </a:lnTo>
                      <a:lnTo>
                        <a:pt x="613410" y="163195"/>
                      </a:lnTo>
                      <a:lnTo>
                        <a:pt x="536575" y="106045"/>
                      </a:lnTo>
                      <a:lnTo>
                        <a:pt x="469265" y="57785"/>
                      </a:lnTo>
                      <a:lnTo>
                        <a:pt x="402590" y="19685"/>
                      </a:lnTo>
                      <a:lnTo>
                        <a:pt x="335280" y="0"/>
                      </a:lnTo>
                      <a:lnTo>
                        <a:pt x="278130" y="48260"/>
                      </a:lnTo>
                      <a:close/>
                    </a:path>
                  </a:pathLst>
                </a:custGeom>
                <a:solidFill>
                  <a:schemeClr val="bg1"/>
                </a:solidFill>
                <a:ln w="19050">
                  <a:solidFill>
                    <a:srgbClr val="633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任意多边形 34"/>
                <p:cNvSpPr/>
                <p:nvPr/>
              </p:nvSpPr>
              <p:spPr>
                <a:xfrm>
                  <a:off x="8738" y="3609"/>
                  <a:ext cx="529" cy="362"/>
                </a:xfrm>
                <a:custGeom>
                  <a:avLst/>
                  <a:gdLst>
                    <a:gd name="connisteX0" fmla="*/ 0 w 335915"/>
                    <a:gd name="connsiteY0" fmla="*/ 38100 h 229870"/>
                    <a:gd name="connisteX1" fmla="*/ 67310 w 335915"/>
                    <a:gd name="connsiteY1" fmla="*/ 86360 h 229870"/>
                    <a:gd name="connisteX2" fmla="*/ 134620 w 335915"/>
                    <a:gd name="connsiteY2" fmla="*/ 153670 h 229870"/>
                    <a:gd name="connisteX3" fmla="*/ 201295 w 335915"/>
                    <a:gd name="connsiteY3" fmla="*/ 201295 h 229870"/>
                    <a:gd name="connisteX4" fmla="*/ 278130 w 335915"/>
                    <a:gd name="connsiteY4" fmla="*/ 229870 h 229870"/>
                    <a:gd name="connisteX5" fmla="*/ 335915 w 335915"/>
                    <a:gd name="connsiteY5" fmla="*/ 163195 h 229870"/>
                    <a:gd name="connisteX6" fmla="*/ 335915 w 335915"/>
                    <a:gd name="connsiteY6" fmla="*/ 95885 h 229870"/>
                    <a:gd name="connisteX7" fmla="*/ 335915 w 335915"/>
                    <a:gd name="connsiteY7" fmla="*/ 28575 h 229870"/>
                    <a:gd name="connisteX8" fmla="*/ 306705 w 335915"/>
                    <a:gd name="connsiteY8" fmla="*/ 95885 h 229870"/>
                    <a:gd name="connisteX9" fmla="*/ 278130 w 335915"/>
                    <a:gd name="connsiteY9" fmla="*/ 163195 h 229870"/>
                    <a:gd name="connisteX10" fmla="*/ 210820 w 335915"/>
                    <a:gd name="connsiteY10" fmla="*/ 172720 h 229870"/>
                    <a:gd name="connisteX11" fmla="*/ 144145 w 335915"/>
                    <a:gd name="connsiteY11" fmla="*/ 114935 h 229870"/>
                    <a:gd name="connisteX12" fmla="*/ 210820 w 335915"/>
                    <a:gd name="connsiteY12" fmla="*/ 114935 h 229870"/>
                    <a:gd name="connisteX13" fmla="*/ 278130 w 335915"/>
                    <a:gd name="connsiteY13" fmla="*/ 67310 h 229870"/>
                    <a:gd name="connisteX14" fmla="*/ 335915 w 335915"/>
                    <a:gd name="connsiteY14" fmla="*/ 0 h 229870"/>
                    <a:gd name="connisteX15" fmla="*/ 335915 w 335915"/>
                    <a:gd name="connsiteY15" fmla="*/ 67310 h 229870"/>
                    <a:gd name="connisteX16" fmla="*/ 268605 w 335915"/>
                    <a:gd name="connsiteY16" fmla="*/ 86360 h 229870"/>
                    <a:gd name="connisteX17" fmla="*/ 201295 w 335915"/>
                    <a:gd name="connsiteY17" fmla="*/ 47625 h 229870"/>
                    <a:gd name="connisteX18" fmla="*/ 134620 w 335915"/>
                    <a:gd name="connsiteY18" fmla="*/ 95885 h 229870"/>
                    <a:gd name="connisteX19" fmla="*/ 191770 w 335915"/>
                    <a:gd name="connsiteY19" fmla="*/ 163195 h 229870"/>
                    <a:gd name="connisteX20" fmla="*/ 259080 w 335915"/>
                    <a:gd name="connsiteY20" fmla="*/ 220345 h 229870"/>
                    <a:gd name="connisteX21" fmla="*/ 191770 w 335915"/>
                    <a:gd name="connsiteY21" fmla="*/ 163195 h 229870"/>
                    <a:gd name="connisteX22" fmla="*/ 210820 w 335915"/>
                    <a:gd name="connsiteY22" fmla="*/ 95885 h 229870"/>
                    <a:gd name="connisteX23" fmla="*/ 278130 w 335915"/>
                    <a:gd name="connsiteY23" fmla="*/ 114935 h 229870"/>
                    <a:gd name="connisteX24" fmla="*/ 210820 w 335915"/>
                    <a:gd name="connsiteY24" fmla="*/ 57785 h 229870"/>
                    <a:gd name="connisteX25" fmla="*/ 144145 w 335915"/>
                    <a:gd name="connsiteY25" fmla="*/ 57785 h 229870"/>
                    <a:gd name="connisteX26" fmla="*/ 76835 w 335915"/>
                    <a:gd name="connsiteY26" fmla="*/ 57785 h 229870"/>
                    <a:gd name="connisteX27" fmla="*/ 144145 w 335915"/>
                    <a:gd name="connsiteY27" fmla="*/ 114935 h 229870"/>
                    <a:gd name="connisteX28" fmla="*/ 210820 w 335915"/>
                    <a:gd name="connsiteY28" fmla="*/ 172720 h 229870"/>
                    <a:gd name="connisteX29" fmla="*/ 278130 w 335915"/>
                    <a:gd name="connsiteY29" fmla="*/ 229870 h 229870"/>
                    <a:gd name="connisteX30" fmla="*/ 306705 w 335915"/>
                    <a:gd name="connsiteY30" fmla="*/ 163195 h 229870"/>
                    <a:gd name="connisteX31" fmla="*/ 240030 w 335915"/>
                    <a:gd name="connsiteY31" fmla="*/ 105410 h 229870"/>
                    <a:gd name="connisteX32" fmla="*/ 306705 w 335915"/>
                    <a:gd name="connsiteY32" fmla="*/ 124460 h 229870"/>
                    <a:gd name="connisteX33" fmla="*/ 240030 w 335915"/>
                    <a:gd name="connsiteY33" fmla="*/ 76835 h 229870"/>
                    <a:gd name="connisteX34" fmla="*/ 172720 w 335915"/>
                    <a:gd name="connsiteY34" fmla="*/ 67310 h 229870"/>
                    <a:gd name="connisteX35" fmla="*/ 105410 w 335915"/>
                    <a:gd name="connsiteY35" fmla="*/ 67310 h 229870"/>
                    <a:gd name="connisteX36" fmla="*/ 114935 w 335915"/>
                    <a:gd name="connsiteY36" fmla="*/ 95885 h 22987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Lst>
                  <a:rect l="l" t="t" r="r" b="b"/>
                  <a:pathLst>
                    <a:path w="335915" h="229870">
                      <a:moveTo>
                        <a:pt x="0" y="38100"/>
                      </a:moveTo>
                      <a:lnTo>
                        <a:pt x="67310" y="86360"/>
                      </a:lnTo>
                      <a:lnTo>
                        <a:pt x="134620" y="153670"/>
                      </a:lnTo>
                      <a:lnTo>
                        <a:pt x="201295" y="201295"/>
                      </a:lnTo>
                      <a:lnTo>
                        <a:pt x="278130" y="229870"/>
                      </a:lnTo>
                      <a:lnTo>
                        <a:pt x="335915" y="163195"/>
                      </a:lnTo>
                      <a:lnTo>
                        <a:pt x="335915" y="95885"/>
                      </a:lnTo>
                      <a:lnTo>
                        <a:pt x="335915" y="28575"/>
                      </a:lnTo>
                      <a:lnTo>
                        <a:pt x="306705" y="95885"/>
                      </a:lnTo>
                      <a:lnTo>
                        <a:pt x="278130" y="163195"/>
                      </a:lnTo>
                      <a:lnTo>
                        <a:pt x="210820" y="172720"/>
                      </a:lnTo>
                      <a:lnTo>
                        <a:pt x="144145" y="114935"/>
                      </a:lnTo>
                      <a:lnTo>
                        <a:pt x="210820" y="114935"/>
                      </a:lnTo>
                      <a:lnTo>
                        <a:pt x="278130" y="67310"/>
                      </a:lnTo>
                      <a:lnTo>
                        <a:pt x="335915" y="0"/>
                      </a:lnTo>
                      <a:lnTo>
                        <a:pt x="335915" y="67310"/>
                      </a:lnTo>
                      <a:lnTo>
                        <a:pt x="268605" y="86360"/>
                      </a:lnTo>
                      <a:lnTo>
                        <a:pt x="201295" y="47625"/>
                      </a:lnTo>
                      <a:lnTo>
                        <a:pt x="134620" y="95885"/>
                      </a:lnTo>
                      <a:lnTo>
                        <a:pt x="191770" y="163195"/>
                      </a:lnTo>
                      <a:lnTo>
                        <a:pt x="259080" y="220345"/>
                      </a:lnTo>
                      <a:lnTo>
                        <a:pt x="191770" y="163195"/>
                      </a:lnTo>
                      <a:lnTo>
                        <a:pt x="210820" y="95885"/>
                      </a:lnTo>
                      <a:lnTo>
                        <a:pt x="278130" y="114935"/>
                      </a:lnTo>
                      <a:lnTo>
                        <a:pt x="210820" y="57785"/>
                      </a:lnTo>
                      <a:lnTo>
                        <a:pt x="144145" y="57785"/>
                      </a:lnTo>
                      <a:lnTo>
                        <a:pt x="76835" y="57785"/>
                      </a:lnTo>
                      <a:lnTo>
                        <a:pt x="144145" y="114935"/>
                      </a:lnTo>
                      <a:lnTo>
                        <a:pt x="210820" y="172720"/>
                      </a:lnTo>
                      <a:lnTo>
                        <a:pt x="278130" y="229870"/>
                      </a:lnTo>
                      <a:lnTo>
                        <a:pt x="306705" y="163195"/>
                      </a:lnTo>
                      <a:lnTo>
                        <a:pt x="240030" y="105410"/>
                      </a:lnTo>
                      <a:lnTo>
                        <a:pt x="306705" y="124460"/>
                      </a:lnTo>
                      <a:lnTo>
                        <a:pt x="240030" y="76835"/>
                      </a:lnTo>
                      <a:lnTo>
                        <a:pt x="172720" y="67310"/>
                      </a:lnTo>
                      <a:lnTo>
                        <a:pt x="105410" y="67310"/>
                      </a:lnTo>
                      <a:lnTo>
                        <a:pt x="114935" y="95885"/>
                      </a:lnTo>
                    </a:path>
                  </a:pathLst>
                </a:custGeom>
                <a:noFill/>
                <a:ln>
                  <a:solidFill>
                    <a:srgbClr val="633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6" name="文本框 35"/>
              <p:cNvSpPr txBox="1"/>
              <p:nvPr/>
            </p:nvSpPr>
            <p:spPr>
              <a:xfrm>
                <a:off x="8830" y="2748"/>
                <a:ext cx="1252" cy="822"/>
              </a:xfrm>
              <a:prstGeom prst="rect">
                <a:avLst/>
              </a:prstGeom>
              <a:noFill/>
            </p:spPr>
            <p:txBody>
              <a:bodyPr wrap="square" rtlCol="0">
                <a:spAutoFit/>
              </a:bodyPr>
              <a:p>
                <a:pPr algn="ctr"/>
                <a:r>
                  <a:rPr lang="en-US" altLang="zh-CN" sz="2800">
                    <a:solidFill>
                      <a:srgbClr val="FE7A5B"/>
                    </a:solidFill>
                    <a:latin typeface="华康少女文字W5(P)" panose="040F0500000000000000" charset="-122"/>
                    <a:ea typeface="华康少女文字W5(P)" panose="040F0500000000000000" charset="-122"/>
                  </a:rPr>
                  <a:t>03</a:t>
                </a:r>
                <a:endParaRPr lang="en-US" altLang="zh-CN" sz="2800">
                  <a:solidFill>
                    <a:srgbClr val="FE7A5B"/>
                  </a:solidFill>
                  <a:latin typeface="华康少女文字W5(P)" panose="040F0500000000000000" charset="-122"/>
                  <a:ea typeface="华康少女文字W5(P)" panose="040F0500000000000000" charset="-122"/>
                </a:endParaRPr>
              </a:p>
            </p:txBody>
          </p:sp>
        </p:grpSp>
        <p:sp>
          <p:nvSpPr>
            <p:cNvPr id="37" name="文本框 36"/>
            <p:cNvSpPr txBox="1"/>
            <p:nvPr/>
          </p:nvSpPr>
          <p:spPr>
            <a:xfrm>
              <a:off x="10454" y="2370"/>
              <a:ext cx="4927" cy="1307"/>
            </a:xfrm>
            <a:prstGeom prst="rect">
              <a:avLst/>
            </a:prstGeom>
            <a:noFill/>
          </p:spPr>
          <p:txBody>
            <a:bodyPr wrap="square" rtlCol="0">
              <a:spAutoFit/>
            </a:bodyPr>
            <a:p>
              <a:r>
                <a:rPr lang="zh-CN" altLang="en-US" sz="2400">
                  <a:solidFill>
                    <a:srgbClr val="FE7A5B"/>
                  </a:solidFill>
                  <a:latin typeface="华康少女文字W5(P)" panose="040F0500000000000000" charset="-122"/>
                  <a:ea typeface="华康少女文字W5(P)" panose="040F0500000000000000" charset="-122"/>
                </a:rPr>
                <a:t>强化</a:t>
              </a:r>
              <a:r>
                <a:rPr lang="zh-CN" altLang="en-US" sz="2400">
                  <a:solidFill>
                    <a:srgbClr val="FE7A5B"/>
                  </a:solidFill>
                  <a:latin typeface="华康少女文字W5(P)" panose="040F0500000000000000" charset="-122"/>
                  <a:ea typeface="华康少女文字W5(P)" panose="040F0500000000000000" charset="-122"/>
                </a:rPr>
                <a:t>学生技能</a:t>
              </a:r>
              <a:r>
                <a:rPr lang="zh-CN" altLang="en-US" sz="2400">
                  <a:solidFill>
                    <a:srgbClr val="FE7A5B"/>
                  </a:solidFill>
                  <a:latin typeface="华康少女文字W5(P)" panose="040F0500000000000000" charset="-122"/>
                  <a:ea typeface="华康少女文字W5(P)" panose="040F0500000000000000" charset="-122"/>
                </a:rPr>
                <a:t>训练，</a:t>
              </a:r>
              <a:endParaRPr lang="zh-CN" altLang="en-US" sz="2400">
                <a:solidFill>
                  <a:srgbClr val="FE7A5B"/>
                </a:solidFill>
                <a:latin typeface="华康少女文字W5(P)" panose="040F0500000000000000" charset="-122"/>
                <a:ea typeface="华康少女文字W5(P)" panose="040F0500000000000000" charset="-122"/>
              </a:endParaRPr>
            </a:p>
            <a:p>
              <a:r>
                <a:rPr lang="zh-CN" altLang="en-US" sz="2400">
                  <a:solidFill>
                    <a:srgbClr val="FE7A5B"/>
                  </a:solidFill>
                  <a:latin typeface="华康少女文字W5(P)" panose="040F0500000000000000" charset="-122"/>
                  <a:ea typeface="华康少女文字W5(P)" panose="040F0500000000000000" charset="-122"/>
                </a:rPr>
                <a:t>培养思维的</a:t>
              </a:r>
              <a:r>
                <a:rPr lang="zh-CN" altLang="en-US" sz="2400">
                  <a:solidFill>
                    <a:srgbClr val="FE7A5B"/>
                  </a:solidFill>
                  <a:latin typeface="华康少女文字W5(P)" panose="040F0500000000000000" charset="-122"/>
                  <a:ea typeface="华康少女文字W5(P)" panose="040F0500000000000000" charset="-122"/>
                </a:rPr>
                <a:t>敏捷性</a:t>
              </a:r>
              <a:endParaRPr lang="zh-CN" altLang="en-US" sz="2400">
                <a:solidFill>
                  <a:srgbClr val="FE7A5B"/>
                </a:solidFill>
                <a:latin typeface="华康少女文字W5(P)" panose="040F0500000000000000" charset="-122"/>
                <a:ea typeface="华康少女文字W5(P)" panose="040F0500000000000000" charset="-122"/>
              </a:endParaRPr>
            </a:p>
          </p:txBody>
        </p:sp>
      </p:gr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linds(horizontal)">
                                      <p:cBhvr>
                                        <p:cTn id="11" dur="500"/>
                                        <p:tgtEl>
                                          <p:spTgt spid="23"/>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linds(horizontal)">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32"/>
          <p:cNvSpPr/>
          <p:nvPr/>
        </p:nvSpPr>
        <p:spPr>
          <a:xfrm>
            <a:off x="-348344" y="4420345"/>
            <a:ext cx="12540343" cy="2463520"/>
          </a:xfrm>
          <a:custGeom>
            <a:avLst/>
            <a:gdLst>
              <a:gd name="connsiteX0" fmla="*/ 0 w 12192000"/>
              <a:gd name="connsiteY0" fmla="*/ 0 h 2514600"/>
              <a:gd name="connsiteX1" fmla="*/ 12192000 w 12192000"/>
              <a:gd name="connsiteY1" fmla="*/ 0 h 2514600"/>
              <a:gd name="connsiteX2" fmla="*/ 12192000 w 12192000"/>
              <a:gd name="connsiteY2" fmla="*/ 2514600 h 2514600"/>
              <a:gd name="connsiteX3" fmla="*/ 0 w 12192000"/>
              <a:gd name="connsiteY3" fmla="*/ 2514600 h 2514600"/>
              <a:gd name="connsiteX4" fmla="*/ 0 w 12192000"/>
              <a:gd name="connsiteY4" fmla="*/ 0 h 2514600"/>
              <a:gd name="connsiteX0-1" fmla="*/ 0 w 12540343"/>
              <a:gd name="connsiteY0-2" fmla="*/ 1894115 h 2514600"/>
              <a:gd name="connsiteX1-3" fmla="*/ 12540343 w 12540343"/>
              <a:gd name="connsiteY1-4" fmla="*/ 0 h 2514600"/>
              <a:gd name="connsiteX2-5" fmla="*/ 12540343 w 12540343"/>
              <a:gd name="connsiteY2-6" fmla="*/ 2514600 h 2514600"/>
              <a:gd name="connsiteX3-7" fmla="*/ 348343 w 12540343"/>
              <a:gd name="connsiteY3-8" fmla="*/ 2514600 h 2514600"/>
              <a:gd name="connsiteX4-9" fmla="*/ 0 w 12540343"/>
              <a:gd name="connsiteY4-10" fmla="*/ 1894115 h 2514600"/>
              <a:gd name="connsiteX0-11" fmla="*/ 0 w 12540343"/>
              <a:gd name="connsiteY0-12" fmla="*/ 1894115 h 2514600"/>
              <a:gd name="connsiteX1-13" fmla="*/ 12540343 w 12540343"/>
              <a:gd name="connsiteY1-14" fmla="*/ 0 h 2514600"/>
              <a:gd name="connsiteX2-15" fmla="*/ 12540343 w 12540343"/>
              <a:gd name="connsiteY2-16" fmla="*/ 2514600 h 2514600"/>
              <a:gd name="connsiteX3-17" fmla="*/ 348343 w 12540343"/>
              <a:gd name="connsiteY3-18" fmla="*/ 2514600 h 2514600"/>
              <a:gd name="connsiteX4-19" fmla="*/ 0 w 12540343"/>
              <a:gd name="connsiteY4-20" fmla="*/ 1894115 h 2514600"/>
              <a:gd name="connsiteX0-21" fmla="*/ 0 w 12540343"/>
              <a:gd name="connsiteY0-22" fmla="*/ 1894115 h 2514600"/>
              <a:gd name="connsiteX1-23" fmla="*/ 12540343 w 12540343"/>
              <a:gd name="connsiteY1-24" fmla="*/ 0 h 2514600"/>
              <a:gd name="connsiteX2-25" fmla="*/ 12540343 w 12540343"/>
              <a:gd name="connsiteY2-26" fmla="*/ 2514600 h 2514600"/>
              <a:gd name="connsiteX3-27" fmla="*/ 348343 w 12540343"/>
              <a:gd name="connsiteY3-28" fmla="*/ 2514600 h 2514600"/>
              <a:gd name="connsiteX4-29" fmla="*/ 0 w 12540343"/>
              <a:gd name="connsiteY4-30" fmla="*/ 1894115 h 2514600"/>
              <a:gd name="connsiteX0-31" fmla="*/ 0 w 12540343"/>
              <a:gd name="connsiteY0-32" fmla="*/ 1894115 h 2514600"/>
              <a:gd name="connsiteX1-33" fmla="*/ 12540343 w 12540343"/>
              <a:gd name="connsiteY1-34" fmla="*/ 0 h 2514600"/>
              <a:gd name="connsiteX2-35" fmla="*/ 12540343 w 12540343"/>
              <a:gd name="connsiteY2-36" fmla="*/ 2514600 h 2514600"/>
              <a:gd name="connsiteX3-37" fmla="*/ 348343 w 12540343"/>
              <a:gd name="connsiteY3-38" fmla="*/ 2514600 h 2514600"/>
              <a:gd name="connsiteX4-39" fmla="*/ 0 w 12540343"/>
              <a:gd name="connsiteY4-40" fmla="*/ 1894115 h 2514600"/>
              <a:gd name="connsiteX0-41" fmla="*/ 0 w 12540343"/>
              <a:gd name="connsiteY0-42" fmla="*/ 1894115 h 2514600"/>
              <a:gd name="connsiteX1-43" fmla="*/ 12540343 w 12540343"/>
              <a:gd name="connsiteY1-44" fmla="*/ 0 h 2514600"/>
              <a:gd name="connsiteX2-45" fmla="*/ 12540343 w 12540343"/>
              <a:gd name="connsiteY2-46" fmla="*/ 2514600 h 2514600"/>
              <a:gd name="connsiteX3-47" fmla="*/ 348343 w 12540343"/>
              <a:gd name="connsiteY3-48" fmla="*/ 2514600 h 2514600"/>
              <a:gd name="connsiteX4-49" fmla="*/ 0 w 12540343"/>
              <a:gd name="connsiteY4-50" fmla="*/ 1894115 h 2514600"/>
              <a:gd name="connsiteX0-51" fmla="*/ 0 w 12540343"/>
              <a:gd name="connsiteY0-52" fmla="*/ 1894115 h 2514600"/>
              <a:gd name="connsiteX1-53" fmla="*/ 12540343 w 12540343"/>
              <a:gd name="connsiteY1-54" fmla="*/ 0 h 2514600"/>
              <a:gd name="connsiteX2-55" fmla="*/ 12540343 w 12540343"/>
              <a:gd name="connsiteY2-56" fmla="*/ 2514600 h 2514600"/>
              <a:gd name="connsiteX3-57" fmla="*/ 348343 w 12540343"/>
              <a:gd name="connsiteY3-58" fmla="*/ 2514600 h 2514600"/>
              <a:gd name="connsiteX4-59" fmla="*/ 0 w 12540343"/>
              <a:gd name="connsiteY4-60" fmla="*/ 1894115 h 2514600"/>
              <a:gd name="connsiteX0-61" fmla="*/ 0 w 12540343"/>
              <a:gd name="connsiteY0-62" fmla="*/ 1894115 h 2514600"/>
              <a:gd name="connsiteX1-63" fmla="*/ 12540343 w 12540343"/>
              <a:gd name="connsiteY1-64" fmla="*/ 0 h 2514600"/>
              <a:gd name="connsiteX2-65" fmla="*/ 12540343 w 12540343"/>
              <a:gd name="connsiteY2-66" fmla="*/ 2514600 h 2514600"/>
              <a:gd name="connsiteX3-67" fmla="*/ 348343 w 12540343"/>
              <a:gd name="connsiteY3-68" fmla="*/ 2514600 h 2514600"/>
              <a:gd name="connsiteX4-69" fmla="*/ 0 w 12540343"/>
              <a:gd name="connsiteY4-70" fmla="*/ 1894115 h 2514600"/>
              <a:gd name="connsiteX0-71" fmla="*/ 0 w 12540343"/>
              <a:gd name="connsiteY0-72" fmla="*/ 1894115 h 2514600"/>
              <a:gd name="connsiteX1-73" fmla="*/ 12540343 w 12540343"/>
              <a:gd name="connsiteY1-74" fmla="*/ 0 h 2514600"/>
              <a:gd name="connsiteX2-75" fmla="*/ 12540343 w 12540343"/>
              <a:gd name="connsiteY2-76" fmla="*/ 2514600 h 2514600"/>
              <a:gd name="connsiteX3-77" fmla="*/ 348343 w 12540343"/>
              <a:gd name="connsiteY3-78" fmla="*/ 2514600 h 2514600"/>
              <a:gd name="connsiteX4-79" fmla="*/ 0 w 12540343"/>
              <a:gd name="connsiteY4-80" fmla="*/ 1894115 h 2514600"/>
              <a:gd name="connsiteX0-81" fmla="*/ 0 w 12540343"/>
              <a:gd name="connsiteY0-82" fmla="*/ 1894115 h 2514600"/>
              <a:gd name="connsiteX1-83" fmla="*/ 12540343 w 12540343"/>
              <a:gd name="connsiteY1-84" fmla="*/ 0 h 2514600"/>
              <a:gd name="connsiteX2-85" fmla="*/ 12540343 w 12540343"/>
              <a:gd name="connsiteY2-86" fmla="*/ 2514600 h 2514600"/>
              <a:gd name="connsiteX3-87" fmla="*/ 348343 w 12540343"/>
              <a:gd name="connsiteY3-88" fmla="*/ 2514600 h 2514600"/>
              <a:gd name="connsiteX4-89" fmla="*/ 0 w 12540343"/>
              <a:gd name="connsiteY4-90" fmla="*/ 1894115 h 2514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40343" h="2514600">
                <a:moveTo>
                  <a:pt x="0" y="1894115"/>
                </a:moveTo>
                <a:cubicBezTo>
                  <a:pt x="3537857" y="-566056"/>
                  <a:pt x="8044543" y="3091544"/>
                  <a:pt x="12540343" y="0"/>
                </a:cubicBezTo>
                <a:lnTo>
                  <a:pt x="12540343" y="2514600"/>
                </a:lnTo>
                <a:lnTo>
                  <a:pt x="348343" y="2514600"/>
                </a:lnTo>
                <a:lnTo>
                  <a:pt x="0" y="1894115"/>
                </a:lnTo>
                <a:close/>
              </a:path>
            </a:pathLst>
          </a:custGeom>
          <a:solidFill>
            <a:srgbClr val="F9E3C1">
              <a:alpha val="3913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CN Normal" panose="020B0400000000000000" pitchFamily="34" charset="-122"/>
              <a:ea typeface="思源黑体 CN Normal" panose="020B0400000000000000" pitchFamily="34" charset="-122"/>
            </a:endParaRPr>
          </a:p>
        </p:txBody>
      </p:sp>
      <p:sp>
        <p:nvSpPr>
          <p:cNvPr id="19" name="任意多边形: 形状 18"/>
          <p:cNvSpPr/>
          <p:nvPr/>
        </p:nvSpPr>
        <p:spPr>
          <a:xfrm>
            <a:off x="-1" y="5362712"/>
            <a:ext cx="12192001" cy="1495288"/>
          </a:xfrm>
          <a:custGeom>
            <a:avLst/>
            <a:gdLst>
              <a:gd name="connsiteX0" fmla="*/ 12192001 w 12192001"/>
              <a:gd name="connsiteY0" fmla="*/ 0 h 1495288"/>
              <a:gd name="connsiteX1" fmla="*/ 12192001 w 12192001"/>
              <a:gd name="connsiteY1" fmla="*/ 1495288 h 1495288"/>
              <a:gd name="connsiteX2" fmla="*/ 2 w 12192001"/>
              <a:gd name="connsiteY2" fmla="*/ 1495288 h 1495288"/>
              <a:gd name="connsiteX3" fmla="*/ 0 w 12192001"/>
              <a:gd name="connsiteY3" fmla="*/ 1495282 h 1495288"/>
              <a:gd name="connsiteX4" fmla="*/ 0 w 12192001"/>
              <a:gd name="connsiteY4" fmla="*/ 404810 h 1495288"/>
              <a:gd name="connsiteX5" fmla="*/ 411871 w 12192001"/>
              <a:gd name="connsiteY5" fmla="*/ 507822 h 1495288"/>
              <a:gd name="connsiteX6" fmla="*/ 11913715 w 12192001"/>
              <a:gd name="connsiteY6" fmla="*/ 419 h 149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1495288">
                <a:moveTo>
                  <a:pt x="12192001" y="0"/>
                </a:moveTo>
                <a:lnTo>
                  <a:pt x="12192001" y="1495288"/>
                </a:lnTo>
                <a:lnTo>
                  <a:pt x="2" y="1495288"/>
                </a:lnTo>
                <a:lnTo>
                  <a:pt x="0" y="1495282"/>
                </a:lnTo>
                <a:lnTo>
                  <a:pt x="0" y="404810"/>
                </a:lnTo>
                <a:lnTo>
                  <a:pt x="411871" y="507822"/>
                </a:lnTo>
                <a:cubicBezTo>
                  <a:pt x="4544109" y="1454477"/>
                  <a:pt x="9158565" y="52482"/>
                  <a:pt x="11913715" y="419"/>
                </a:cubicBezTo>
                <a:close/>
              </a:path>
            </a:pathLst>
          </a:custGeom>
          <a:solidFill>
            <a:srgbClr val="F39F14">
              <a:alpha val="5464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思源黑体 CN Normal" panose="020B0400000000000000" pitchFamily="34" charset="-122"/>
              <a:ea typeface="思源黑体 CN Normal" panose="020B0400000000000000" pitchFamily="34" charset="-122"/>
            </a:endParaRPr>
          </a:p>
        </p:txBody>
      </p:sp>
      <p:sp>
        <p:nvSpPr>
          <p:cNvPr id="21" name="任意多边形: 形状 20"/>
          <p:cNvSpPr/>
          <p:nvPr/>
        </p:nvSpPr>
        <p:spPr>
          <a:xfrm flipH="1" flipV="1">
            <a:off x="-2" y="0"/>
            <a:ext cx="12192001" cy="1113010"/>
          </a:xfrm>
          <a:custGeom>
            <a:avLst/>
            <a:gdLst>
              <a:gd name="connsiteX0" fmla="*/ 12192001 w 12192001"/>
              <a:gd name="connsiteY0" fmla="*/ 1113010 h 1113010"/>
              <a:gd name="connsiteX1" fmla="*/ 1 w 12192001"/>
              <a:gd name="connsiteY1" fmla="*/ 1113010 h 1113010"/>
              <a:gd name="connsiteX2" fmla="*/ 0 w 12192001"/>
              <a:gd name="connsiteY2" fmla="*/ 1113009 h 1113010"/>
              <a:gd name="connsiteX3" fmla="*/ 0 w 12192001"/>
              <a:gd name="connsiteY3" fmla="*/ 713303 h 1113010"/>
              <a:gd name="connsiteX4" fmla="*/ 339395 w 12192001"/>
              <a:gd name="connsiteY4" fmla="*/ 612560 h 1113010"/>
              <a:gd name="connsiteX5" fmla="*/ 12192001 w 12192001"/>
              <a:gd name="connsiteY5" fmla="*/ 0 h 11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1" h="1113010">
                <a:moveTo>
                  <a:pt x="12192001" y="1113010"/>
                </a:moveTo>
                <a:lnTo>
                  <a:pt x="1" y="1113010"/>
                </a:lnTo>
                <a:lnTo>
                  <a:pt x="0" y="1113009"/>
                </a:lnTo>
                <a:lnTo>
                  <a:pt x="0" y="713303"/>
                </a:lnTo>
                <a:lnTo>
                  <a:pt x="339395" y="612560"/>
                </a:lnTo>
                <a:cubicBezTo>
                  <a:pt x="3837002" y="-322124"/>
                  <a:pt x="8191501" y="1522258"/>
                  <a:pt x="12192001" y="0"/>
                </a:cubicBezTo>
                <a:close/>
              </a:path>
            </a:pathLst>
          </a:custGeom>
          <a:solidFill>
            <a:srgbClr val="F39F14">
              <a:alpha val="5464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思源黑体 CN Normal" panose="020B0400000000000000" pitchFamily="34" charset="-122"/>
              <a:ea typeface="思源黑体 CN Normal" panose="020B0400000000000000" pitchFamily="34" charset="-122"/>
            </a:endParaRPr>
          </a:p>
        </p:txBody>
      </p:sp>
      <p:sp>
        <p:nvSpPr>
          <p:cNvPr id="13" name="文本框 12"/>
          <p:cNvSpPr txBox="1"/>
          <p:nvPr/>
        </p:nvSpPr>
        <p:spPr>
          <a:xfrm>
            <a:off x="803186" y="1162368"/>
            <a:ext cx="2027289" cy="1862048"/>
          </a:xfrm>
          <a:prstGeom prst="rect">
            <a:avLst/>
          </a:prstGeom>
          <a:noFill/>
        </p:spPr>
        <p:txBody>
          <a:bodyPr wrap="square" rtlCol="0">
            <a:spAutoFit/>
          </a:bodyPr>
          <a:lstStyle/>
          <a:p>
            <a:pPr algn="dist"/>
            <a:r>
              <a:rPr kumimoji="1" lang="en-US" altLang="zh-CN" sz="11500" dirty="0">
                <a:solidFill>
                  <a:srgbClr val="F39F14"/>
                </a:solidFill>
                <a:latin typeface="思源黑体 CN Medium" panose="020B0600000000000000" pitchFamily="34" charset="-122"/>
                <a:ea typeface="思源黑体 CN Medium" panose="020B0600000000000000" pitchFamily="34" charset="-122"/>
              </a:rPr>
              <a:t>01</a:t>
            </a:r>
            <a:endParaRPr kumimoji="1" lang="zh-CN" altLang="en-US" sz="11500" dirty="0">
              <a:solidFill>
                <a:srgbClr val="F39F14"/>
              </a:solidFill>
              <a:latin typeface="思源黑体 CN Medium" panose="020B0600000000000000" pitchFamily="34" charset="-122"/>
              <a:ea typeface="思源黑体 CN Medium" panose="020B0600000000000000" pitchFamily="34" charset="-122"/>
            </a:endParaRPr>
          </a:p>
        </p:txBody>
      </p:sp>
      <p:sp>
        <p:nvSpPr>
          <p:cNvPr id="20" name="主题班会-4-3"/>
          <p:cNvSpPr txBox="1"/>
          <p:nvPr/>
        </p:nvSpPr>
        <p:spPr>
          <a:xfrm>
            <a:off x="3949065" y="2767965"/>
            <a:ext cx="7647305" cy="1322070"/>
          </a:xfrm>
          <a:prstGeom prst="rect">
            <a:avLst/>
          </a:prstGeom>
          <a:noFill/>
        </p:spPr>
        <p:txBody>
          <a:bodyPr wrap="square" rtlCol="0">
            <a:spAutoFit/>
          </a:bodyPr>
          <a:lstStyle/>
          <a:p>
            <a:pPr algn="dist"/>
            <a:r>
              <a:rPr lang="zh-CN" altLang="en-US" sz="4000">
                <a:solidFill>
                  <a:srgbClr val="FE7A5B"/>
                </a:solidFill>
                <a:latin typeface="华康少女文字W5(P)" panose="040F0500000000000000" charset="-122"/>
                <a:ea typeface="华康少女文字W5(P)" panose="040F0500000000000000" charset="-122"/>
                <a:sym typeface="+mn-ea"/>
              </a:rPr>
              <a:t>沟通知识间的内在联系，</a:t>
            </a:r>
            <a:endParaRPr lang="zh-CN" altLang="en-US" sz="4000">
              <a:solidFill>
                <a:srgbClr val="FE7A5B"/>
              </a:solidFill>
              <a:latin typeface="华康少女文字W5(P)" panose="040F0500000000000000" charset="-122"/>
              <a:ea typeface="华康少女文字W5(P)" panose="040F0500000000000000" charset="-122"/>
            </a:endParaRPr>
          </a:p>
          <a:p>
            <a:pPr algn="dist"/>
            <a:r>
              <a:rPr lang="zh-CN" altLang="en-US" sz="4000">
                <a:solidFill>
                  <a:srgbClr val="FE7A5B"/>
                </a:solidFill>
                <a:latin typeface="华康少女文字W5(P)" panose="040F0500000000000000" charset="-122"/>
                <a:ea typeface="华康少女文字W5(P)" panose="040F0500000000000000" charset="-122"/>
                <a:sym typeface="+mn-ea"/>
              </a:rPr>
              <a:t>培养思维的深刻性和创造性</a:t>
            </a:r>
            <a:endParaRPr lang="zh-CN" altLang="en-US" sz="4000" dirty="0">
              <a:solidFill>
                <a:srgbClr val="F39F14"/>
              </a:solidFill>
              <a:latin typeface="思源黑体 CN Medium" panose="020B0600000000000000" pitchFamily="34" charset="-122"/>
              <a:ea typeface="思源黑体 CN Medium" panose="020B0600000000000000" pitchFamily="34" charset="-122"/>
            </a:endParaRPr>
          </a:p>
        </p:txBody>
      </p:sp>
      <p:cxnSp>
        <p:nvCxnSpPr>
          <p:cNvPr id="37" name="直线连接符 36"/>
          <p:cNvCxnSpPr/>
          <p:nvPr/>
        </p:nvCxnSpPr>
        <p:spPr>
          <a:xfrm>
            <a:off x="4160886" y="2085845"/>
            <a:ext cx="6884276" cy="0"/>
          </a:xfrm>
          <a:prstGeom prst="line">
            <a:avLst/>
          </a:prstGeom>
          <a:ln w="28575">
            <a:solidFill>
              <a:srgbClr val="F39F14"/>
            </a:solidFill>
            <a:prstDash val="dash"/>
          </a:ln>
        </p:spPr>
        <p:style>
          <a:lnRef idx="1">
            <a:schemeClr val="accent1"/>
          </a:lnRef>
          <a:fillRef idx="0">
            <a:schemeClr val="accent1"/>
          </a:fillRef>
          <a:effectRef idx="0">
            <a:schemeClr val="accent1"/>
          </a:effectRef>
          <a:fontRef idx="minor">
            <a:schemeClr val="tx1"/>
          </a:fontRef>
        </p:style>
      </p:cxnSp>
      <p:pic>
        <p:nvPicPr>
          <p:cNvPr id="16" name="图形" descr="E:\002千库网\AAAAA千库网\014扁平教育\鍐欎綔2.png鍐欎綔2"/>
          <p:cNvPicPr>
            <a:picLocks noChangeAspect="1"/>
          </p:cNvPicPr>
          <p:nvPr/>
        </p:nvPicPr>
        <p:blipFill>
          <a:blip r:embed="rId1"/>
          <a:srcRect r="10557" b="25823"/>
          <a:stretch>
            <a:fillRect/>
          </a:stretch>
        </p:blipFill>
        <p:spPr>
          <a:xfrm>
            <a:off x="250651" y="3558132"/>
            <a:ext cx="3698528" cy="3067256"/>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 name="组合 20"/>
          <p:cNvGrpSpPr/>
          <p:nvPr/>
        </p:nvGrpSpPr>
        <p:grpSpPr>
          <a:xfrm>
            <a:off x="8890" y="5376545"/>
            <a:ext cx="12183110" cy="1499235"/>
            <a:chOff x="14" y="8482"/>
            <a:chExt cx="19186" cy="2346"/>
          </a:xfrm>
        </p:grpSpPr>
        <p:sp>
          <p:nvSpPr>
            <p:cNvPr id="12" name="矩形 11"/>
            <p:cNvSpPr/>
            <p:nvPr/>
          </p:nvSpPr>
          <p:spPr>
            <a:xfrm>
              <a:off x="14" y="9614"/>
              <a:ext cx="19185" cy="1214"/>
            </a:xfrm>
            <a:prstGeom prst="rect">
              <a:avLst/>
            </a:prstGeom>
            <a:solidFill>
              <a:srgbClr val="FE7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 name="图片 19"/>
            <p:cNvPicPr>
              <a:picLocks noChangeAspect="1"/>
            </p:cNvPicPr>
            <p:nvPr/>
          </p:nvPicPr>
          <p:blipFill>
            <a:blip r:embed="rId1"/>
            <a:srcRect l="7802" r="7099"/>
            <a:stretch>
              <a:fillRect/>
            </a:stretch>
          </p:blipFill>
          <p:spPr>
            <a:xfrm>
              <a:off x="14" y="8482"/>
              <a:ext cx="19186" cy="2043"/>
            </a:xfrm>
            <a:prstGeom prst="rect">
              <a:avLst/>
            </a:prstGeom>
          </p:spPr>
        </p:pic>
      </p:grpSp>
      <p:pic>
        <p:nvPicPr>
          <p:cNvPr id="2" name="图片 1"/>
          <p:cNvPicPr>
            <a:picLocks noChangeAspect="1"/>
          </p:cNvPicPr>
          <p:nvPr/>
        </p:nvPicPr>
        <p:blipFill>
          <a:blip r:embed="rId2"/>
          <a:srcRect l="40719" r="46255" b="76830"/>
          <a:stretch>
            <a:fillRect/>
          </a:stretch>
        </p:blipFill>
        <p:spPr>
          <a:xfrm>
            <a:off x="257175" y="0"/>
            <a:ext cx="1588135" cy="1605915"/>
          </a:xfrm>
          <a:prstGeom prst="rect">
            <a:avLst/>
          </a:prstGeom>
        </p:spPr>
      </p:pic>
      <p:sp>
        <p:nvSpPr>
          <p:cNvPr id="4" name="任意多边形 3"/>
          <p:cNvSpPr/>
          <p:nvPr/>
        </p:nvSpPr>
        <p:spPr>
          <a:xfrm>
            <a:off x="546735" y="1605915"/>
            <a:ext cx="11108055" cy="4604385"/>
          </a:xfrm>
          <a:custGeom>
            <a:avLst/>
            <a:gdLst>
              <a:gd name="connisteX0" fmla="*/ 38735 w 2990850"/>
              <a:gd name="connsiteY0" fmla="*/ 248920 h 4025900"/>
              <a:gd name="connisteX1" fmla="*/ 28575 w 2990850"/>
              <a:gd name="connsiteY1" fmla="*/ 316230 h 4025900"/>
              <a:gd name="connisteX2" fmla="*/ 19050 w 2990850"/>
              <a:gd name="connsiteY2" fmla="*/ 402590 h 4025900"/>
              <a:gd name="connisteX3" fmla="*/ 19050 w 2990850"/>
              <a:gd name="connsiteY3" fmla="*/ 479425 h 4025900"/>
              <a:gd name="connisteX4" fmla="*/ 9525 w 2990850"/>
              <a:gd name="connsiteY4" fmla="*/ 575310 h 4025900"/>
              <a:gd name="connisteX5" fmla="*/ 0 w 2990850"/>
              <a:gd name="connsiteY5" fmla="*/ 651510 h 4025900"/>
              <a:gd name="connisteX6" fmla="*/ 0 w 2990850"/>
              <a:gd name="connsiteY6" fmla="*/ 737870 h 4025900"/>
              <a:gd name="connisteX7" fmla="*/ 0 w 2990850"/>
              <a:gd name="connsiteY7" fmla="*/ 805180 h 4025900"/>
              <a:gd name="connisteX8" fmla="*/ 0 w 2990850"/>
              <a:gd name="connsiteY8" fmla="*/ 882015 h 4025900"/>
              <a:gd name="connisteX9" fmla="*/ 0 w 2990850"/>
              <a:gd name="connsiteY9" fmla="*/ 977900 h 4025900"/>
              <a:gd name="connisteX10" fmla="*/ 0 w 2990850"/>
              <a:gd name="connsiteY10" fmla="*/ 1054100 h 4025900"/>
              <a:gd name="connisteX11" fmla="*/ 0 w 2990850"/>
              <a:gd name="connsiteY11" fmla="*/ 1140460 h 4025900"/>
              <a:gd name="connisteX12" fmla="*/ 0 w 2990850"/>
              <a:gd name="connsiteY12" fmla="*/ 1226820 h 4025900"/>
              <a:gd name="connisteX13" fmla="*/ 0 w 2990850"/>
              <a:gd name="connsiteY13" fmla="*/ 1313180 h 4025900"/>
              <a:gd name="connisteX14" fmla="*/ 0 w 2990850"/>
              <a:gd name="connsiteY14" fmla="*/ 1390015 h 4025900"/>
              <a:gd name="connisteX15" fmla="*/ 9525 w 2990850"/>
              <a:gd name="connsiteY15" fmla="*/ 1466215 h 4025900"/>
              <a:gd name="connisteX16" fmla="*/ 19050 w 2990850"/>
              <a:gd name="connsiteY16" fmla="*/ 1552575 h 4025900"/>
              <a:gd name="connisteX17" fmla="*/ 28575 w 2990850"/>
              <a:gd name="connsiteY17" fmla="*/ 1629410 h 4025900"/>
              <a:gd name="connisteX18" fmla="*/ 28575 w 2990850"/>
              <a:gd name="connsiteY18" fmla="*/ 1706245 h 4025900"/>
              <a:gd name="connisteX19" fmla="*/ 28575 w 2990850"/>
              <a:gd name="connsiteY19" fmla="*/ 1792605 h 4025900"/>
              <a:gd name="connisteX20" fmla="*/ 28575 w 2990850"/>
              <a:gd name="connsiteY20" fmla="*/ 1868805 h 4025900"/>
              <a:gd name="connisteX21" fmla="*/ 28575 w 2990850"/>
              <a:gd name="connsiteY21" fmla="*/ 1936115 h 4025900"/>
              <a:gd name="connisteX22" fmla="*/ 38735 w 2990850"/>
              <a:gd name="connsiteY22" fmla="*/ 2003425 h 4025900"/>
              <a:gd name="connisteX23" fmla="*/ 48260 w 2990850"/>
              <a:gd name="connsiteY23" fmla="*/ 2070100 h 4025900"/>
              <a:gd name="connisteX24" fmla="*/ 48260 w 2990850"/>
              <a:gd name="connsiteY24" fmla="*/ 2146935 h 4025900"/>
              <a:gd name="connisteX25" fmla="*/ 57785 w 2990850"/>
              <a:gd name="connsiteY25" fmla="*/ 2214245 h 4025900"/>
              <a:gd name="connisteX26" fmla="*/ 57785 w 2990850"/>
              <a:gd name="connsiteY26" fmla="*/ 2280920 h 4025900"/>
              <a:gd name="connisteX27" fmla="*/ 57785 w 2990850"/>
              <a:gd name="connsiteY27" fmla="*/ 2357755 h 4025900"/>
              <a:gd name="connisteX28" fmla="*/ 57785 w 2990850"/>
              <a:gd name="connsiteY28" fmla="*/ 2434590 h 4025900"/>
              <a:gd name="connisteX29" fmla="*/ 57785 w 2990850"/>
              <a:gd name="connsiteY29" fmla="*/ 2520950 h 4025900"/>
              <a:gd name="connisteX30" fmla="*/ 57785 w 2990850"/>
              <a:gd name="connsiteY30" fmla="*/ 2587625 h 4025900"/>
              <a:gd name="connisteX31" fmla="*/ 57785 w 2990850"/>
              <a:gd name="connsiteY31" fmla="*/ 2654935 h 4025900"/>
              <a:gd name="connisteX32" fmla="*/ 57785 w 2990850"/>
              <a:gd name="connsiteY32" fmla="*/ 2722245 h 4025900"/>
              <a:gd name="connisteX33" fmla="*/ 57785 w 2990850"/>
              <a:gd name="connsiteY33" fmla="*/ 2788920 h 4025900"/>
              <a:gd name="connisteX34" fmla="*/ 67310 w 2990850"/>
              <a:gd name="connsiteY34" fmla="*/ 2856230 h 4025900"/>
              <a:gd name="connisteX35" fmla="*/ 67310 w 2990850"/>
              <a:gd name="connsiteY35" fmla="*/ 2923540 h 4025900"/>
              <a:gd name="connisteX36" fmla="*/ 67310 w 2990850"/>
              <a:gd name="connsiteY36" fmla="*/ 2999740 h 4025900"/>
              <a:gd name="connisteX37" fmla="*/ 67310 w 2990850"/>
              <a:gd name="connsiteY37" fmla="*/ 3067050 h 4025900"/>
              <a:gd name="connisteX38" fmla="*/ 76835 w 2990850"/>
              <a:gd name="connsiteY38" fmla="*/ 3134360 h 4025900"/>
              <a:gd name="connisteX39" fmla="*/ 76835 w 2990850"/>
              <a:gd name="connsiteY39" fmla="*/ 3201035 h 4025900"/>
              <a:gd name="connisteX40" fmla="*/ 76835 w 2990850"/>
              <a:gd name="connsiteY40" fmla="*/ 3268345 h 4025900"/>
              <a:gd name="connisteX41" fmla="*/ 76835 w 2990850"/>
              <a:gd name="connsiteY41" fmla="*/ 3335655 h 4025900"/>
              <a:gd name="connisteX42" fmla="*/ 76835 w 2990850"/>
              <a:gd name="connsiteY42" fmla="*/ 3402330 h 4025900"/>
              <a:gd name="connisteX43" fmla="*/ 76835 w 2990850"/>
              <a:gd name="connsiteY43" fmla="*/ 3469640 h 4025900"/>
              <a:gd name="connisteX44" fmla="*/ 86360 w 2990850"/>
              <a:gd name="connsiteY44" fmla="*/ 3536950 h 4025900"/>
              <a:gd name="connisteX45" fmla="*/ 95885 w 2990850"/>
              <a:gd name="connsiteY45" fmla="*/ 3603625 h 4025900"/>
              <a:gd name="connisteX46" fmla="*/ 95885 w 2990850"/>
              <a:gd name="connsiteY46" fmla="*/ 3680460 h 4025900"/>
              <a:gd name="connisteX47" fmla="*/ 95885 w 2990850"/>
              <a:gd name="connsiteY47" fmla="*/ 3747770 h 4025900"/>
              <a:gd name="connisteX48" fmla="*/ 105410 w 2990850"/>
              <a:gd name="connsiteY48" fmla="*/ 3814445 h 4025900"/>
              <a:gd name="connisteX49" fmla="*/ 114935 w 2990850"/>
              <a:gd name="connsiteY49" fmla="*/ 3881755 h 4025900"/>
              <a:gd name="connisteX50" fmla="*/ 114935 w 2990850"/>
              <a:gd name="connsiteY50" fmla="*/ 3949065 h 4025900"/>
              <a:gd name="connisteX51" fmla="*/ 124460 w 2990850"/>
              <a:gd name="connsiteY51" fmla="*/ 4015740 h 4025900"/>
              <a:gd name="connisteX52" fmla="*/ 220345 w 2990850"/>
              <a:gd name="connsiteY52" fmla="*/ 4025900 h 4025900"/>
              <a:gd name="connisteX53" fmla="*/ 297180 w 2990850"/>
              <a:gd name="connsiteY53" fmla="*/ 4015740 h 4025900"/>
              <a:gd name="connisteX54" fmla="*/ 393065 w 2990850"/>
              <a:gd name="connsiteY54" fmla="*/ 3996690 h 4025900"/>
              <a:gd name="connisteX55" fmla="*/ 479425 w 2990850"/>
              <a:gd name="connsiteY55" fmla="*/ 3987165 h 4025900"/>
              <a:gd name="connisteX56" fmla="*/ 603885 w 2990850"/>
              <a:gd name="connsiteY56" fmla="*/ 3977640 h 4025900"/>
              <a:gd name="connisteX57" fmla="*/ 671195 w 2990850"/>
              <a:gd name="connsiteY57" fmla="*/ 3977640 h 4025900"/>
              <a:gd name="connisteX58" fmla="*/ 757555 w 2990850"/>
              <a:gd name="connsiteY58" fmla="*/ 3977640 h 4025900"/>
              <a:gd name="connisteX59" fmla="*/ 824230 w 2990850"/>
              <a:gd name="connsiteY59" fmla="*/ 3977640 h 4025900"/>
              <a:gd name="connisteX60" fmla="*/ 891540 w 2990850"/>
              <a:gd name="connsiteY60" fmla="*/ 3977640 h 4025900"/>
              <a:gd name="connisteX61" fmla="*/ 958850 w 2990850"/>
              <a:gd name="connsiteY61" fmla="*/ 3977640 h 4025900"/>
              <a:gd name="connisteX62" fmla="*/ 1035050 w 2990850"/>
              <a:gd name="connsiteY62" fmla="*/ 3977640 h 4025900"/>
              <a:gd name="connisteX63" fmla="*/ 1121410 w 2990850"/>
              <a:gd name="connsiteY63" fmla="*/ 3977640 h 4025900"/>
              <a:gd name="connisteX64" fmla="*/ 1188720 w 2990850"/>
              <a:gd name="connsiteY64" fmla="*/ 3977640 h 4025900"/>
              <a:gd name="connisteX65" fmla="*/ 1284605 w 2990850"/>
              <a:gd name="connsiteY65" fmla="*/ 3958590 h 4025900"/>
              <a:gd name="connisteX66" fmla="*/ 1370965 w 2990850"/>
              <a:gd name="connsiteY66" fmla="*/ 3949065 h 4025900"/>
              <a:gd name="connisteX67" fmla="*/ 1437640 w 2990850"/>
              <a:gd name="connsiteY67" fmla="*/ 3939540 h 4025900"/>
              <a:gd name="connisteX68" fmla="*/ 1504950 w 2990850"/>
              <a:gd name="connsiteY68" fmla="*/ 3939540 h 4025900"/>
              <a:gd name="connisteX69" fmla="*/ 1581785 w 2990850"/>
              <a:gd name="connsiteY69" fmla="*/ 3939540 h 4025900"/>
              <a:gd name="connisteX70" fmla="*/ 1648460 w 2990850"/>
              <a:gd name="connsiteY70" fmla="*/ 3939540 h 4025900"/>
              <a:gd name="connisteX71" fmla="*/ 1734820 w 2990850"/>
              <a:gd name="connsiteY71" fmla="*/ 3939540 h 4025900"/>
              <a:gd name="connisteX72" fmla="*/ 1802130 w 2990850"/>
              <a:gd name="connsiteY72" fmla="*/ 3949065 h 4025900"/>
              <a:gd name="connisteX73" fmla="*/ 1869440 w 2990850"/>
              <a:gd name="connsiteY73" fmla="*/ 3958590 h 4025900"/>
              <a:gd name="connisteX74" fmla="*/ 1936115 w 2990850"/>
              <a:gd name="connsiteY74" fmla="*/ 3958590 h 4025900"/>
              <a:gd name="connisteX75" fmla="*/ 2003425 w 2990850"/>
              <a:gd name="connsiteY75" fmla="*/ 3968115 h 4025900"/>
              <a:gd name="connisteX76" fmla="*/ 2080260 w 2990850"/>
              <a:gd name="connsiteY76" fmla="*/ 3977640 h 4025900"/>
              <a:gd name="connisteX77" fmla="*/ 2146935 w 2990850"/>
              <a:gd name="connsiteY77" fmla="*/ 3987165 h 4025900"/>
              <a:gd name="connisteX78" fmla="*/ 2214245 w 2990850"/>
              <a:gd name="connsiteY78" fmla="*/ 3987165 h 4025900"/>
              <a:gd name="connisteX79" fmla="*/ 2281555 w 2990850"/>
              <a:gd name="connsiteY79" fmla="*/ 3987165 h 4025900"/>
              <a:gd name="connisteX80" fmla="*/ 2348230 w 2990850"/>
              <a:gd name="connsiteY80" fmla="*/ 3987165 h 4025900"/>
              <a:gd name="connisteX81" fmla="*/ 2415540 w 2990850"/>
              <a:gd name="connsiteY81" fmla="*/ 3987165 h 4025900"/>
              <a:gd name="connisteX82" fmla="*/ 2492375 w 2990850"/>
              <a:gd name="connsiteY82" fmla="*/ 3987165 h 4025900"/>
              <a:gd name="connisteX83" fmla="*/ 2559050 w 2990850"/>
              <a:gd name="connsiteY83" fmla="*/ 3987165 h 4025900"/>
              <a:gd name="connisteX84" fmla="*/ 2626360 w 2990850"/>
              <a:gd name="connsiteY84" fmla="*/ 3987165 h 4025900"/>
              <a:gd name="connisteX85" fmla="*/ 2693670 w 2990850"/>
              <a:gd name="connsiteY85" fmla="*/ 3987165 h 4025900"/>
              <a:gd name="connisteX86" fmla="*/ 2760345 w 2990850"/>
              <a:gd name="connsiteY86" fmla="*/ 3987165 h 4025900"/>
              <a:gd name="connisteX87" fmla="*/ 2827655 w 2990850"/>
              <a:gd name="connsiteY87" fmla="*/ 3930015 h 4025900"/>
              <a:gd name="connisteX88" fmla="*/ 2894965 w 2990850"/>
              <a:gd name="connsiteY88" fmla="*/ 3891280 h 4025900"/>
              <a:gd name="connisteX89" fmla="*/ 2933065 w 2990850"/>
              <a:gd name="connsiteY89" fmla="*/ 3824605 h 4025900"/>
              <a:gd name="connisteX90" fmla="*/ 2933065 w 2990850"/>
              <a:gd name="connsiteY90" fmla="*/ 3757295 h 4025900"/>
              <a:gd name="connisteX91" fmla="*/ 2933065 w 2990850"/>
              <a:gd name="connsiteY91" fmla="*/ 3689985 h 4025900"/>
              <a:gd name="connisteX92" fmla="*/ 2933065 w 2990850"/>
              <a:gd name="connsiteY92" fmla="*/ 3623310 h 4025900"/>
              <a:gd name="connisteX93" fmla="*/ 2942590 w 2990850"/>
              <a:gd name="connsiteY93" fmla="*/ 3556000 h 4025900"/>
              <a:gd name="connisteX94" fmla="*/ 2952115 w 2990850"/>
              <a:gd name="connsiteY94" fmla="*/ 3479165 h 4025900"/>
              <a:gd name="connisteX95" fmla="*/ 2971165 w 2990850"/>
              <a:gd name="connsiteY95" fmla="*/ 3392805 h 4025900"/>
              <a:gd name="connisteX96" fmla="*/ 2971165 w 2990850"/>
              <a:gd name="connsiteY96" fmla="*/ 3326130 h 4025900"/>
              <a:gd name="connisteX97" fmla="*/ 2980690 w 2990850"/>
              <a:gd name="connsiteY97" fmla="*/ 3258820 h 4025900"/>
              <a:gd name="connisteX98" fmla="*/ 2990850 w 2990850"/>
              <a:gd name="connsiteY98" fmla="*/ 3191510 h 4025900"/>
              <a:gd name="connisteX99" fmla="*/ 2990850 w 2990850"/>
              <a:gd name="connsiteY99" fmla="*/ 3124835 h 4025900"/>
              <a:gd name="connisteX100" fmla="*/ 2990850 w 2990850"/>
              <a:gd name="connsiteY100" fmla="*/ 3048000 h 4025900"/>
              <a:gd name="connisteX101" fmla="*/ 2990850 w 2990850"/>
              <a:gd name="connsiteY101" fmla="*/ 2961640 h 4025900"/>
              <a:gd name="connisteX102" fmla="*/ 2990850 w 2990850"/>
              <a:gd name="connsiteY102" fmla="*/ 2894330 h 4025900"/>
              <a:gd name="connisteX103" fmla="*/ 2990850 w 2990850"/>
              <a:gd name="connsiteY103" fmla="*/ 2827655 h 4025900"/>
              <a:gd name="connisteX104" fmla="*/ 2980690 w 2990850"/>
              <a:gd name="connsiteY104" fmla="*/ 2760345 h 4025900"/>
              <a:gd name="connisteX105" fmla="*/ 2971165 w 2990850"/>
              <a:gd name="connsiteY105" fmla="*/ 2693035 h 4025900"/>
              <a:gd name="connisteX106" fmla="*/ 2961640 w 2990850"/>
              <a:gd name="connsiteY106" fmla="*/ 2626360 h 4025900"/>
              <a:gd name="connisteX107" fmla="*/ 2952115 w 2990850"/>
              <a:gd name="connsiteY107" fmla="*/ 2540000 h 4025900"/>
              <a:gd name="connisteX108" fmla="*/ 2952115 w 2990850"/>
              <a:gd name="connsiteY108" fmla="*/ 2472690 h 4025900"/>
              <a:gd name="connisteX109" fmla="*/ 2952115 w 2990850"/>
              <a:gd name="connsiteY109" fmla="*/ 2395855 h 4025900"/>
              <a:gd name="connisteX110" fmla="*/ 2952115 w 2990850"/>
              <a:gd name="connsiteY110" fmla="*/ 2319655 h 4025900"/>
              <a:gd name="connisteX111" fmla="*/ 2952115 w 2990850"/>
              <a:gd name="connsiteY111" fmla="*/ 2252345 h 4025900"/>
              <a:gd name="connisteX112" fmla="*/ 2952115 w 2990850"/>
              <a:gd name="connsiteY112" fmla="*/ 2175510 h 4025900"/>
              <a:gd name="connisteX113" fmla="*/ 2952115 w 2990850"/>
              <a:gd name="connsiteY113" fmla="*/ 2108835 h 4025900"/>
              <a:gd name="connisteX114" fmla="*/ 2952115 w 2990850"/>
              <a:gd name="connsiteY114" fmla="*/ 2041525 h 4025900"/>
              <a:gd name="connisteX115" fmla="*/ 2952115 w 2990850"/>
              <a:gd name="connsiteY115" fmla="*/ 1964690 h 4025900"/>
              <a:gd name="connisteX116" fmla="*/ 2952115 w 2990850"/>
              <a:gd name="connsiteY116" fmla="*/ 1898015 h 4025900"/>
              <a:gd name="connisteX117" fmla="*/ 2952115 w 2990850"/>
              <a:gd name="connsiteY117" fmla="*/ 1821180 h 4025900"/>
              <a:gd name="connisteX118" fmla="*/ 2942590 w 2990850"/>
              <a:gd name="connsiteY118" fmla="*/ 1744345 h 4025900"/>
              <a:gd name="connisteX119" fmla="*/ 2933065 w 2990850"/>
              <a:gd name="connsiteY119" fmla="*/ 1677035 h 4025900"/>
              <a:gd name="connisteX120" fmla="*/ 2933065 w 2990850"/>
              <a:gd name="connsiteY120" fmla="*/ 1610360 h 4025900"/>
              <a:gd name="connisteX121" fmla="*/ 2914015 w 2990850"/>
              <a:gd name="connsiteY121" fmla="*/ 1543050 h 4025900"/>
              <a:gd name="connisteX122" fmla="*/ 2914015 w 2990850"/>
              <a:gd name="connsiteY122" fmla="*/ 1466215 h 4025900"/>
              <a:gd name="connisteX123" fmla="*/ 2904490 w 2990850"/>
              <a:gd name="connsiteY123" fmla="*/ 1399540 h 4025900"/>
              <a:gd name="connisteX124" fmla="*/ 2904490 w 2990850"/>
              <a:gd name="connsiteY124" fmla="*/ 1322705 h 4025900"/>
              <a:gd name="connisteX125" fmla="*/ 2894965 w 2990850"/>
              <a:gd name="connsiteY125" fmla="*/ 1226820 h 4025900"/>
              <a:gd name="connisteX126" fmla="*/ 2885440 w 2990850"/>
              <a:gd name="connsiteY126" fmla="*/ 1121410 h 4025900"/>
              <a:gd name="connisteX127" fmla="*/ 2875280 w 2990850"/>
              <a:gd name="connsiteY127" fmla="*/ 1025525 h 4025900"/>
              <a:gd name="connisteX128" fmla="*/ 2875280 w 2990850"/>
              <a:gd name="connsiteY128" fmla="*/ 958215 h 4025900"/>
              <a:gd name="connisteX129" fmla="*/ 2875280 w 2990850"/>
              <a:gd name="connsiteY129" fmla="*/ 882015 h 4025900"/>
              <a:gd name="connisteX130" fmla="*/ 2865755 w 2990850"/>
              <a:gd name="connsiteY130" fmla="*/ 805180 h 4025900"/>
              <a:gd name="connisteX131" fmla="*/ 2856230 w 2990850"/>
              <a:gd name="connsiteY131" fmla="*/ 728345 h 4025900"/>
              <a:gd name="connisteX132" fmla="*/ 2846705 w 2990850"/>
              <a:gd name="connsiteY132" fmla="*/ 661035 h 4025900"/>
              <a:gd name="connisteX133" fmla="*/ 2846705 w 2990850"/>
              <a:gd name="connsiteY133" fmla="*/ 594360 h 4025900"/>
              <a:gd name="connisteX134" fmla="*/ 2837180 w 2990850"/>
              <a:gd name="connsiteY134" fmla="*/ 527050 h 4025900"/>
              <a:gd name="connisteX135" fmla="*/ 2837180 w 2990850"/>
              <a:gd name="connsiteY135" fmla="*/ 459740 h 4025900"/>
              <a:gd name="connisteX136" fmla="*/ 2827655 w 2990850"/>
              <a:gd name="connsiteY136" fmla="*/ 393065 h 4025900"/>
              <a:gd name="connisteX137" fmla="*/ 2827655 w 2990850"/>
              <a:gd name="connsiteY137" fmla="*/ 325755 h 4025900"/>
              <a:gd name="connisteX138" fmla="*/ 2818130 w 2990850"/>
              <a:gd name="connsiteY138" fmla="*/ 258445 h 4025900"/>
              <a:gd name="connisteX139" fmla="*/ 2808605 w 2990850"/>
              <a:gd name="connsiteY139" fmla="*/ 191770 h 4025900"/>
              <a:gd name="connisteX140" fmla="*/ 2799080 w 2990850"/>
              <a:gd name="connsiteY140" fmla="*/ 124460 h 4025900"/>
              <a:gd name="connisteX141" fmla="*/ 2789555 w 2990850"/>
              <a:gd name="connsiteY141" fmla="*/ 57150 h 4025900"/>
              <a:gd name="connisteX142" fmla="*/ 2722245 w 2990850"/>
              <a:gd name="connsiteY142" fmla="*/ 19050 h 4025900"/>
              <a:gd name="connisteX143" fmla="*/ 2654935 w 2990850"/>
              <a:gd name="connsiteY143" fmla="*/ 19050 h 4025900"/>
              <a:gd name="connisteX144" fmla="*/ 2588260 w 2990850"/>
              <a:gd name="connsiteY144" fmla="*/ 19050 h 4025900"/>
              <a:gd name="connisteX145" fmla="*/ 2520950 w 2990850"/>
              <a:gd name="connsiteY145" fmla="*/ 19050 h 4025900"/>
              <a:gd name="connisteX146" fmla="*/ 2453640 w 2990850"/>
              <a:gd name="connsiteY146" fmla="*/ 19050 h 4025900"/>
              <a:gd name="connisteX147" fmla="*/ 2386965 w 2990850"/>
              <a:gd name="connsiteY147" fmla="*/ 19050 h 4025900"/>
              <a:gd name="connisteX148" fmla="*/ 2319655 w 2990850"/>
              <a:gd name="connsiteY148" fmla="*/ 19050 h 4025900"/>
              <a:gd name="connisteX149" fmla="*/ 2252345 w 2990850"/>
              <a:gd name="connsiteY149" fmla="*/ 19050 h 4025900"/>
              <a:gd name="connisteX150" fmla="*/ 2165985 w 2990850"/>
              <a:gd name="connsiteY150" fmla="*/ 19050 h 4025900"/>
              <a:gd name="connisteX151" fmla="*/ 2089785 w 2990850"/>
              <a:gd name="connsiteY151" fmla="*/ 19050 h 4025900"/>
              <a:gd name="connisteX152" fmla="*/ 2012950 w 2990850"/>
              <a:gd name="connsiteY152" fmla="*/ 19050 h 4025900"/>
              <a:gd name="connisteX153" fmla="*/ 1945640 w 2990850"/>
              <a:gd name="connsiteY153" fmla="*/ 9525 h 4025900"/>
              <a:gd name="connisteX154" fmla="*/ 1878965 w 2990850"/>
              <a:gd name="connsiteY154" fmla="*/ 9525 h 4025900"/>
              <a:gd name="connisteX155" fmla="*/ 1811655 w 2990850"/>
              <a:gd name="connsiteY155" fmla="*/ 9525 h 4025900"/>
              <a:gd name="connisteX156" fmla="*/ 1734820 w 2990850"/>
              <a:gd name="connsiteY156" fmla="*/ 9525 h 4025900"/>
              <a:gd name="connisteX157" fmla="*/ 1668145 w 2990850"/>
              <a:gd name="connsiteY157" fmla="*/ 9525 h 4025900"/>
              <a:gd name="connisteX158" fmla="*/ 1581785 w 2990850"/>
              <a:gd name="connsiteY158" fmla="*/ 9525 h 4025900"/>
              <a:gd name="connisteX159" fmla="*/ 1504950 w 2990850"/>
              <a:gd name="connsiteY159" fmla="*/ 9525 h 4025900"/>
              <a:gd name="connisteX160" fmla="*/ 1418590 w 2990850"/>
              <a:gd name="connsiteY160" fmla="*/ 9525 h 4025900"/>
              <a:gd name="connisteX161" fmla="*/ 1341755 w 2990850"/>
              <a:gd name="connsiteY161" fmla="*/ 0 h 4025900"/>
              <a:gd name="connisteX162" fmla="*/ 1275080 w 2990850"/>
              <a:gd name="connsiteY162" fmla="*/ 0 h 4025900"/>
              <a:gd name="connisteX163" fmla="*/ 1207770 w 2990850"/>
              <a:gd name="connsiteY163" fmla="*/ 0 h 4025900"/>
              <a:gd name="connisteX164" fmla="*/ 1121410 w 2990850"/>
              <a:gd name="connsiteY164" fmla="*/ 19050 h 4025900"/>
              <a:gd name="connisteX165" fmla="*/ 1025525 w 2990850"/>
              <a:gd name="connsiteY165" fmla="*/ 28575 h 4025900"/>
              <a:gd name="connisteX166" fmla="*/ 948690 w 2990850"/>
              <a:gd name="connsiteY166" fmla="*/ 38100 h 4025900"/>
              <a:gd name="connisteX167" fmla="*/ 872490 w 2990850"/>
              <a:gd name="connsiteY167" fmla="*/ 47625 h 4025900"/>
              <a:gd name="connisteX168" fmla="*/ 795655 w 2990850"/>
              <a:gd name="connsiteY168" fmla="*/ 47625 h 4025900"/>
              <a:gd name="connisteX169" fmla="*/ 709295 w 2990850"/>
              <a:gd name="connsiteY169" fmla="*/ 47625 h 4025900"/>
              <a:gd name="connisteX170" fmla="*/ 632460 w 2990850"/>
              <a:gd name="connsiteY170" fmla="*/ 47625 h 4025900"/>
              <a:gd name="connisteX171" fmla="*/ 546735 w 2990850"/>
              <a:gd name="connsiteY171" fmla="*/ 47625 h 4025900"/>
              <a:gd name="connisteX172" fmla="*/ 479425 w 2990850"/>
              <a:gd name="connsiteY172" fmla="*/ 57150 h 4025900"/>
              <a:gd name="connisteX173" fmla="*/ 412115 w 2990850"/>
              <a:gd name="connsiteY173" fmla="*/ 67310 h 4025900"/>
              <a:gd name="connisteX174" fmla="*/ 335280 w 2990850"/>
              <a:gd name="connsiteY174" fmla="*/ 76835 h 4025900"/>
              <a:gd name="connisteX175" fmla="*/ 268605 w 2990850"/>
              <a:gd name="connsiteY175" fmla="*/ 76835 h 4025900"/>
              <a:gd name="connisteX176" fmla="*/ 201295 w 2990850"/>
              <a:gd name="connsiteY176" fmla="*/ 86360 h 4025900"/>
              <a:gd name="connisteX177" fmla="*/ 133985 w 2990850"/>
              <a:gd name="connsiteY177" fmla="*/ 86360 h 4025900"/>
              <a:gd name="connisteX178" fmla="*/ 67310 w 2990850"/>
              <a:gd name="connsiteY178" fmla="*/ 86360 h 4025900"/>
              <a:gd name="connisteX179" fmla="*/ 38735 w 2990850"/>
              <a:gd name="connsiteY179" fmla="*/ 153035 h 4025900"/>
              <a:gd name="connisteX180" fmla="*/ 48260 w 2990850"/>
              <a:gd name="connsiteY180" fmla="*/ 220345 h 4025900"/>
              <a:gd name="connisteX181" fmla="*/ 38735 w 2990850"/>
              <a:gd name="connsiteY181" fmla="*/ 248920 h 40259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 ang="0">
                <a:pos x="connisteX176" y="connsiteY176"/>
              </a:cxn>
              <a:cxn ang="0">
                <a:pos x="connisteX177" y="connsiteY177"/>
              </a:cxn>
              <a:cxn ang="0">
                <a:pos x="connisteX178" y="connsiteY178"/>
              </a:cxn>
              <a:cxn ang="0">
                <a:pos x="connisteX179" y="connsiteY179"/>
              </a:cxn>
              <a:cxn ang="0">
                <a:pos x="connisteX180" y="connsiteY180"/>
              </a:cxn>
              <a:cxn ang="0">
                <a:pos x="connisteX181" y="connsiteY181"/>
              </a:cxn>
            </a:cxnLst>
            <a:rect l="l" t="t" r="r" b="b"/>
            <a:pathLst>
              <a:path w="2990850" h="4025900">
                <a:moveTo>
                  <a:pt x="38735" y="248920"/>
                </a:moveTo>
                <a:lnTo>
                  <a:pt x="28575" y="316230"/>
                </a:lnTo>
                <a:lnTo>
                  <a:pt x="19050" y="402590"/>
                </a:lnTo>
                <a:lnTo>
                  <a:pt x="19050" y="479425"/>
                </a:lnTo>
                <a:lnTo>
                  <a:pt x="9525" y="575310"/>
                </a:lnTo>
                <a:lnTo>
                  <a:pt x="0" y="651510"/>
                </a:lnTo>
                <a:lnTo>
                  <a:pt x="0" y="737870"/>
                </a:lnTo>
                <a:lnTo>
                  <a:pt x="0" y="805180"/>
                </a:lnTo>
                <a:lnTo>
                  <a:pt x="0" y="882015"/>
                </a:lnTo>
                <a:lnTo>
                  <a:pt x="0" y="977900"/>
                </a:lnTo>
                <a:lnTo>
                  <a:pt x="0" y="1054100"/>
                </a:lnTo>
                <a:lnTo>
                  <a:pt x="0" y="1140460"/>
                </a:lnTo>
                <a:lnTo>
                  <a:pt x="0" y="1226820"/>
                </a:lnTo>
                <a:lnTo>
                  <a:pt x="0" y="1313180"/>
                </a:lnTo>
                <a:lnTo>
                  <a:pt x="0" y="1390015"/>
                </a:lnTo>
                <a:lnTo>
                  <a:pt x="9525" y="1466215"/>
                </a:lnTo>
                <a:lnTo>
                  <a:pt x="19050" y="1552575"/>
                </a:lnTo>
                <a:lnTo>
                  <a:pt x="28575" y="1629410"/>
                </a:lnTo>
                <a:lnTo>
                  <a:pt x="28575" y="1706245"/>
                </a:lnTo>
                <a:lnTo>
                  <a:pt x="28575" y="1792605"/>
                </a:lnTo>
                <a:lnTo>
                  <a:pt x="28575" y="1868805"/>
                </a:lnTo>
                <a:lnTo>
                  <a:pt x="28575" y="1936115"/>
                </a:lnTo>
                <a:lnTo>
                  <a:pt x="38735" y="2003425"/>
                </a:lnTo>
                <a:lnTo>
                  <a:pt x="48260" y="2070100"/>
                </a:lnTo>
                <a:lnTo>
                  <a:pt x="48260" y="2146935"/>
                </a:lnTo>
                <a:lnTo>
                  <a:pt x="57785" y="2214245"/>
                </a:lnTo>
                <a:lnTo>
                  <a:pt x="57785" y="2280920"/>
                </a:lnTo>
                <a:lnTo>
                  <a:pt x="57785" y="2357755"/>
                </a:lnTo>
                <a:lnTo>
                  <a:pt x="57785" y="2434590"/>
                </a:lnTo>
                <a:lnTo>
                  <a:pt x="57785" y="2520950"/>
                </a:lnTo>
                <a:lnTo>
                  <a:pt x="57785" y="2587625"/>
                </a:lnTo>
                <a:lnTo>
                  <a:pt x="57785" y="2654935"/>
                </a:lnTo>
                <a:lnTo>
                  <a:pt x="57785" y="2722245"/>
                </a:lnTo>
                <a:lnTo>
                  <a:pt x="57785" y="2788920"/>
                </a:lnTo>
                <a:lnTo>
                  <a:pt x="67310" y="2856230"/>
                </a:lnTo>
                <a:lnTo>
                  <a:pt x="67310" y="2923540"/>
                </a:lnTo>
                <a:lnTo>
                  <a:pt x="67310" y="2999740"/>
                </a:lnTo>
                <a:lnTo>
                  <a:pt x="67310" y="3067050"/>
                </a:lnTo>
                <a:lnTo>
                  <a:pt x="76835" y="3134360"/>
                </a:lnTo>
                <a:lnTo>
                  <a:pt x="76835" y="3201035"/>
                </a:lnTo>
                <a:lnTo>
                  <a:pt x="76835" y="3268345"/>
                </a:lnTo>
                <a:lnTo>
                  <a:pt x="76835" y="3335655"/>
                </a:lnTo>
                <a:lnTo>
                  <a:pt x="76835" y="3402330"/>
                </a:lnTo>
                <a:lnTo>
                  <a:pt x="76835" y="3469640"/>
                </a:lnTo>
                <a:lnTo>
                  <a:pt x="86360" y="3536950"/>
                </a:lnTo>
                <a:lnTo>
                  <a:pt x="95885" y="3603625"/>
                </a:lnTo>
                <a:lnTo>
                  <a:pt x="95885" y="3680460"/>
                </a:lnTo>
                <a:lnTo>
                  <a:pt x="95885" y="3747770"/>
                </a:lnTo>
                <a:lnTo>
                  <a:pt x="105410" y="3814445"/>
                </a:lnTo>
                <a:lnTo>
                  <a:pt x="114935" y="3881755"/>
                </a:lnTo>
                <a:lnTo>
                  <a:pt x="114935" y="3949065"/>
                </a:lnTo>
                <a:lnTo>
                  <a:pt x="124460" y="4015740"/>
                </a:lnTo>
                <a:lnTo>
                  <a:pt x="220345" y="4025900"/>
                </a:lnTo>
                <a:lnTo>
                  <a:pt x="297180" y="4015740"/>
                </a:lnTo>
                <a:lnTo>
                  <a:pt x="393065" y="3996690"/>
                </a:lnTo>
                <a:lnTo>
                  <a:pt x="479425" y="3987165"/>
                </a:lnTo>
                <a:lnTo>
                  <a:pt x="603885" y="3977640"/>
                </a:lnTo>
                <a:lnTo>
                  <a:pt x="671195" y="3977640"/>
                </a:lnTo>
                <a:lnTo>
                  <a:pt x="757555" y="3977640"/>
                </a:lnTo>
                <a:lnTo>
                  <a:pt x="824230" y="3977640"/>
                </a:lnTo>
                <a:lnTo>
                  <a:pt x="891540" y="3977640"/>
                </a:lnTo>
                <a:lnTo>
                  <a:pt x="958850" y="3977640"/>
                </a:lnTo>
                <a:lnTo>
                  <a:pt x="1035050" y="3977640"/>
                </a:lnTo>
                <a:lnTo>
                  <a:pt x="1121410" y="3977640"/>
                </a:lnTo>
                <a:lnTo>
                  <a:pt x="1188720" y="3977640"/>
                </a:lnTo>
                <a:lnTo>
                  <a:pt x="1284605" y="3958590"/>
                </a:lnTo>
                <a:lnTo>
                  <a:pt x="1370965" y="3949065"/>
                </a:lnTo>
                <a:lnTo>
                  <a:pt x="1437640" y="3939540"/>
                </a:lnTo>
                <a:lnTo>
                  <a:pt x="1504950" y="3939540"/>
                </a:lnTo>
                <a:lnTo>
                  <a:pt x="1581785" y="3939540"/>
                </a:lnTo>
                <a:lnTo>
                  <a:pt x="1648460" y="3939540"/>
                </a:lnTo>
                <a:lnTo>
                  <a:pt x="1734820" y="3939540"/>
                </a:lnTo>
                <a:lnTo>
                  <a:pt x="1802130" y="3949065"/>
                </a:lnTo>
                <a:lnTo>
                  <a:pt x="1869440" y="3958590"/>
                </a:lnTo>
                <a:lnTo>
                  <a:pt x="1936115" y="3958590"/>
                </a:lnTo>
                <a:lnTo>
                  <a:pt x="2003425" y="3968115"/>
                </a:lnTo>
                <a:lnTo>
                  <a:pt x="2080260" y="3977640"/>
                </a:lnTo>
                <a:lnTo>
                  <a:pt x="2146935" y="3987165"/>
                </a:lnTo>
                <a:lnTo>
                  <a:pt x="2214245" y="3987165"/>
                </a:lnTo>
                <a:lnTo>
                  <a:pt x="2281555" y="3987165"/>
                </a:lnTo>
                <a:lnTo>
                  <a:pt x="2348230" y="3987165"/>
                </a:lnTo>
                <a:lnTo>
                  <a:pt x="2415540" y="3987165"/>
                </a:lnTo>
                <a:lnTo>
                  <a:pt x="2492375" y="3987165"/>
                </a:lnTo>
                <a:lnTo>
                  <a:pt x="2559050" y="3987165"/>
                </a:lnTo>
                <a:lnTo>
                  <a:pt x="2626360" y="3987165"/>
                </a:lnTo>
                <a:lnTo>
                  <a:pt x="2693670" y="3987165"/>
                </a:lnTo>
                <a:lnTo>
                  <a:pt x="2760345" y="3987165"/>
                </a:lnTo>
                <a:lnTo>
                  <a:pt x="2827655" y="3930015"/>
                </a:lnTo>
                <a:lnTo>
                  <a:pt x="2894965" y="3891280"/>
                </a:lnTo>
                <a:lnTo>
                  <a:pt x="2933065" y="3824605"/>
                </a:lnTo>
                <a:lnTo>
                  <a:pt x="2933065" y="3757295"/>
                </a:lnTo>
                <a:lnTo>
                  <a:pt x="2933065" y="3689985"/>
                </a:lnTo>
                <a:lnTo>
                  <a:pt x="2933065" y="3623310"/>
                </a:lnTo>
                <a:lnTo>
                  <a:pt x="2942590" y="3556000"/>
                </a:lnTo>
                <a:lnTo>
                  <a:pt x="2952115" y="3479165"/>
                </a:lnTo>
                <a:lnTo>
                  <a:pt x="2971165" y="3392805"/>
                </a:lnTo>
                <a:lnTo>
                  <a:pt x="2971165" y="3326130"/>
                </a:lnTo>
                <a:lnTo>
                  <a:pt x="2980690" y="3258820"/>
                </a:lnTo>
                <a:lnTo>
                  <a:pt x="2990850" y="3191510"/>
                </a:lnTo>
                <a:lnTo>
                  <a:pt x="2990850" y="3124835"/>
                </a:lnTo>
                <a:lnTo>
                  <a:pt x="2990850" y="3048000"/>
                </a:lnTo>
                <a:lnTo>
                  <a:pt x="2990850" y="2961640"/>
                </a:lnTo>
                <a:lnTo>
                  <a:pt x="2990850" y="2894330"/>
                </a:lnTo>
                <a:lnTo>
                  <a:pt x="2990850" y="2827655"/>
                </a:lnTo>
                <a:lnTo>
                  <a:pt x="2980690" y="2760345"/>
                </a:lnTo>
                <a:lnTo>
                  <a:pt x="2971165" y="2693035"/>
                </a:lnTo>
                <a:lnTo>
                  <a:pt x="2961640" y="2626360"/>
                </a:lnTo>
                <a:lnTo>
                  <a:pt x="2952115" y="2540000"/>
                </a:lnTo>
                <a:lnTo>
                  <a:pt x="2952115" y="2472690"/>
                </a:lnTo>
                <a:lnTo>
                  <a:pt x="2952115" y="2395855"/>
                </a:lnTo>
                <a:lnTo>
                  <a:pt x="2952115" y="2319655"/>
                </a:lnTo>
                <a:lnTo>
                  <a:pt x="2952115" y="2252345"/>
                </a:lnTo>
                <a:lnTo>
                  <a:pt x="2952115" y="2175510"/>
                </a:lnTo>
                <a:lnTo>
                  <a:pt x="2952115" y="2108835"/>
                </a:lnTo>
                <a:lnTo>
                  <a:pt x="2952115" y="2041525"/>
                </a:lnTo>
                <a:lnTo>
                  <a:pt x="2952115" y="1964690"/>
                </a:lnTo>
                <a:lnTo>
                  <a:pt x="2952115" y="1898015"/>
                </a:lnTo>
                <a:lnTo>
                  <a:pt x="2952115" y="1821180"/>
                </a:lnTo>
                <a:lnTo>
                  <a:pt x="2942590" y="1744345"/>
                </a:lnTo>
                <a:lnTo>
                  <a:pt x="2933065" y="1677035"/>
                </a:lnTo>
                <a:lnTo>
                  <a:pt x="2933065" y="1610360"/>
                </a:lnTo>
                <a:lnTo>
                  <a:pt x="2914015" y="1543050"/>
                </a:lnTo>
                <a:lnTo>
                  <a:pt x="2914015" y="1466215"/>
                </a:lnTo>
                <a:lnTo>
                  <a:pt x="2904490" y="1399540"/>
                </a:lnTo>
                <a:lnTo>
                  <a:pt x="2904490" y="1322705"/>
                </a:lnTo>
                <a:lnTo>
                  <a:pt x="2894965" y="1226820"/>
                </a:lnTo>
                <a:lnTo>
                  <a:pt x="2885440" y="1121410"/>
                </a:lnTo>
                <a:lnTo>
                  <a:pt x="2875280" y="1025525"/>
                </a:lnTo>
                <a:lnTo>
                  <a:pt x="2875280" y="958215"/>
                </a:lnTo>
                <a:lnTo>
                  <a:pt x="2875280" y="882015"/>
                </a:lnTo>
                <a:lnTo>
                  <a:pt x="2865755" y="805180"/>
                </a:lnTo>
                <a:lnTo>
                  <a:pt x="2856230" y="728345"/>
                </a:lnTo>
                <a:lnTo>
                  <a:pt x="2846705" y="661035"/>
                </a:lnTo>
                <a:lnTo>
                  <a:pt x="2846705" y="594360"/>
                </a:lnTo>
                <a:lnTo>
                  <a:pt x="2837180" y="527050"/>
                </a:lnTo>
                <a:lnTo>
                  <a:pt x="2837180" y="459740"/>
                </a:lnTo>
                <a:lnTo>
                  <a:pt x="2827655" y="393065"/>
                </a:lnTo>
                <a:lnTo>
                  <a:pt x="2827655" y="325755"/>
                </a:lnTo>
                <a:lnTo>
                  <a:pt x="2818130" y="258445"/>
                </a:lnTo>
                <a:lnTo>
                  <a:pt x="2808605" y="191770"/>
                </a:lnTo>
                <a:lnTo>
                  <a:pt x="2799080" y="124460"/>
                </a:lnTo>
                <a:lnTo>
                  <a:pt x="2789555" y="57150"/>
                </a:lnTo>
                <a:lnTo>
                  <a:pt x="2722245" y="19050"/>
                </a:lnTo>
                <a:lnTo>
                  <a:pt x="2654935" y="19050"/>
                </a:lnTo>
                <a:lnTo>
                  <a:pt x="2588260" y="19050"/>
                </a:lnTo>
                <a:lnTo>
                  <a:pt x="2520950" y="19050"/>
                </a:lnTo>
                <a:lnTo>
                  <a:pt x="2453640" y="19050"/>
                </a:lnTo>
                <a:lnTo>
                  <a:pt x="2386965" y="19050"/>
                </a:lnTo>
                <a:lnTo>
                  <a:pt x="2319655" y="19050"/>
                </a:lnTo>
                <a:lnTo>
                  <a:pt x="2252345" y="19050"/>
                </a:lnTo>
                <a:lnTo>
                  <a:pt x="2165985" y="19050"/>
                </a:lnTo>
                <a:lnTo>
                  <a:pt x="2089785" y="19050"/>
                </a:lnTo>
                <a:lnTo>
                  <a:pt x="2012950" y="19050"/>
                </a:lnTo>
                <a:lnTo>
                  <a:pt x="1945640" y="9525"/>
                </a:lnTo>
                <a:lnTo>
                  <a:pt x="1878965" y="9525"/>
                </a:lnTo>
                <a:lnTo>
                  <a:pt x="1811655" y="9525"/>
                </a:lnTo>
                <a:lnTo>
                  <a:pt x="1734820" y="9525"/>
                </a:lnTo>
                <a:lnTo>
                  <a:pt x="1668145" y="9525"/>
                </a:lnTo>
                <a:lnTo>
                  <a:pt x="1581785" y="9525"/>
                </a:lnTo>
                <a:lnTo>
                  <a:pt x="1504950" y="9525"/>
                </a:lnTo>
                <a:lnTo>
                  <a:pt x="1418590" y="9525"/>
                </a:lnTo>
                <a:lnTo>
                  <a:pt x="1341755" y="0"/>
                </a:lnTo>
                <a:lnTo>
                  <a:pt x="1275080" y="0"/>
                </a:lnTo>
                <a:lnTo>
                  <a:pt x="1207770" y="0"/>
                </a:lnTo>
                <a:lnTo>
                  <a:pt x="1121410" y="19050"/>
                </a:lnTo>
                <a:lnTo>
                  <a:pt x="1025525" y="28575"/>
                </a:lnTo>
                <a:lnTo>
                  <a:pt x="948690" y="38100"/>
                </a:lnTo>
                <a:lnTo>
                  <a:pt x="872490" y="47625"/>
                </a:lnTo>
                <a:lnTo>
                  <a:pt x="795655" y="47625"/>
                </a:lnTo>
                <a:lnTo>
                  <a:pt x="709295" y="47625"/>
                </a:lnTo>
                <a:lnTo>
                  <a:pt x="632460" y="47625"/>
                </a:lnTo>
                <a:lnTo>
                  <a:pt x="546735" y="47625"/>
                </a:lnTo>
                <a:lnTo>
                  <a:pt x="479425" y="57150"/>
                </a:lnTo>
                <a:lnTo>
                  <a:pt x="412115" y="67310"/>
                </a:lnTo>
                <a:lnTo>
                  <a:pt x="335280" y="76835"/>
                </a:lnTo>
                <a:lnTo>
                  <a:pt x="268605" y="76835"/>
                </a:lnTo>
                <a:lnTo>
                  <a:pt x="201295" y="86360"/>
                </a:lnTo>
                <a:lnTo>
                  <a:pt x="133985" y="86360"/>
                </a:lnTo>
                <a:lnTo>
                  <a:pt x="67310" y="86360"/>
                </a:lnTo>
                <a:lnTo>
                  <a:pt x="38735" y="153035"/>
                </a:lnTo>
                <a:lnTo>
                  <a:pt x="48260" y="220345"/>
                </a:lnTo>
                <a:lnTo>
                  <a:pt x="38735" y="248920"/>
                </a:lnTo>
                <a:close/>
              </a:path>
            </a:pathLst>
          </a:custGeom>
          <a:solidFill>
            <a:schemeClr val="bg1"/>
          </a:solidFill>
          <a:ln w="19050">
            <a:solidFill>
              <a:srgbClr val="633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descr="5cc8b739e474c2181bf2053831a87d02"/>
          <p:cNvPicPr>
            <a:picLocks noChangeAspect="1"/>
          </p:cNvPicPr>
          <p:nvPr/>
        </p:nvPicPr>
        <p:blipFill>
          <a:blip r:embed="rId3"/>
          <a:stretch>
            <a:fillRect/>
          </a:stretch>
        </p:blipFill>
        <p:spPr>
          <a:xfrm>
            <a:off x="546735" y="1974215"/>
            <a:ext cx="3867785" cy="3867785"/>
          </a:xfrm>
          <a:prstGeom prst="rect">
            <a:avLst/>
          </a:prstGeom>
        </p:spPr>
      </p:pic>
      <p:pic>
        <p:nvPicPr>
          <p:cNvPr id="7" name="图片 6"/>
          <p:cNvPicPr>
            <a:picLocks noChangeAspect="1"/>
          </p:cNvPicPr>
          <p:nvPr/>
        </p:nvPicPr>
        <p:blipFill>
          <a:blip r:embed="rId2"/>
          <a:srcRect l="40948" t="25231" r="36115" b="12762"/>
          <a:stretch>
            <a:fillRect/>
          </a:stretch>
        </p:blipFill>
        <p:spPr>
          <a:xfrm>
            <a:off x="9881235" y="4042410"/>
            <a:ext cx="1294765" cy="1990725"/>
          </a:xfrm>
          <a:prstGeom prst="rect">
            <a:avLst/>
          </a:prstGeom>
        </p:spPr>
      </p:pic>
      <p:sp>
        <p:nvSpPr>
          <p:cNvPr id="8" name="文本框 7"/>
          <p:cNvSpPr txBox="1"/>
          <p:nvPr/>
        </p:nvSpPr>
        <p:spPr>
          <a:xfrm>
            <a:off x="4138930" y="2225675"/>
            <a:ext cx="6202680" cy="3538220"/>
          </a:xfrm>
          <a:prstGeom prst="rect">
            <a:avLst/>
          </a:prstGeom>
          <a:noFill/>
        </p:spPr>
        <p:txBody>
          <a:bodyPr wrap="square" rtlCol="0">
            <a:spAutoFit/>
          </a:bodyPr>
          <a:p>
            <a:r>
              <a:rPr lang="zh-CN" altLang="en-US" sz="2800">
                <a:solidFill>
                  <a:srgbClr val="FE7A5B"/>
                </a:solidFill>
                <a:latin typeface="华康少女文字W5(P)" panose="040F0500000000000000" charset="-122"/>
                <a:ea typeface="华康少女文字W5(P)" panose="040F0500000000000000" charset="-122"/>
              </a:rPr>
              <a:t>通过设计条件开放的练习，让学生从不同角度给题目补充合适的条件或舍去多余的条件，并创设一个学生之间交流讨论、共同提高的氛围，有利于学生全面深入地思考问题，善于透过问题的现象看到问题的本质规律，能从多方面、多种联系来理解和掌握数学知识，以解决实际问题。</a:t>
            </a:r>
            <a:endParaRPr lang="zh-CN" altLang="en-US" sz="2800">
              <a:solidFill>
                <a:srgbClr val="FE7A5B"/>
              </a:solidFill>
              <a:latin typeface="华康少女文字W5(P)" panose="040F0500000000000000" charset="-122"/>
              <a:ea typeface="华康少女文字W5(P)" panose="040F0500000000000000" charset="-122"/>
            </a:endParaRPr>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 name="组合 20"/>
          <p:cNvGrpSpPr/>
          <p:nvPr/>
        </p:nvGrpSpPr>
        <p:grpSpPr>
          <a:xfrm>
            <a:off x="8890" y="5376545"/>
            <a:ext cx="12183110" cy="1499235"/>
            <a:chOff x="14" y="8482"/>
            <a:chExt cx="19186" cy="2346"/>
          </a:xfrm>
        </p:grpSpPr>
        <p:sp>
          <p:nvSpPr>
            <p:cNvPr id="12" name="矩形 11"/>
            <p:cNvSpPr/>
            <p:nvPr/>
          </p:nvSpPr>
          <p:spPr>
            <a:xfrm>
              <a:off x="14" y="9614"/>
              <a:ext cx="19185" cy="1214"/>
            </a:xfrm>
            <a:prstGeom prst="rect">
              <a:avLst/>
            </a:prstGeom>
            <a:solidFill>
              <a:srgbClr val="FE7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 name="图片 19"/>
            <p:cNvPicPr>
              <a:picLocks noChangeAspect="1"/>
            </p:cNvPicPr>
            <p:nvPr/>
          </p:nvPicPr>
          <p:blipFill>
            <a:blip r:embed="rId1"/>
            <a:srcRect l="7802" r="7099"/>
            <a:stretch>
              <a:fillRect/>
            </a:stretch>
          </p:blipFill>
          <p:spPr>
            <a:xfrm>
              <a:off x="14" y="8482"/>
              <a:ext cx="19186" cy="2043"/>
            </a:xfrm>
            <a:prstGeom prst="rect">
              <a:avLst/>
            </a:prstGeom>
          </p:spPr>
        </p:pic>
      </p:grpSp>
      <p:pic>
        <p:nvPicPr>
          <p:cNvPr id="2" name="图片 1"/>
          <p:cNvPicPr>
            <a:picLocks noChangeAspect="1"/>
          </p:cNvPicPr>
          <p:nvPr/>
        </p:nvPicPr>
        <p:blipFill>
          <a:blip r:embed="rId2"/>
          <a:srcRect l="40719" r="46255" b="76830"/>
          <a:stretch>
            <a:fillRect/>
          </a:stretch>
        </p:blipFill>
        <p:spPr>
          <a:xfrm>
            <a:off x="257175" y="0"/>
            <a:ext cx="1588135" cy="1605915"/>
          </a:xfrm>
          <a:prstGeom prst="rect">
            <a:avLst/>
          </a:prstGeom>
        </p:spPr>
      </p:pic>
      <p:sp>
        <p:nvSpPr>
          <p:cNvPr id="8" name="文本框 7"/>
          <p:cNvSpPr txBox="1"/>
          <p:nvPr/>
        </p:nvSpPr>
        <p:spPr>
          <a:xfrm>
            <a:off x="1824990" y="332105"/>
            <a:ext cx="9721850" cy="1568450"/>
          </a:xfrm>
          <a:prstGeom prst="rect">
            <a:avLst/>
          </a:prstGeom>
          <a:noFill/>
        </p:spPr>
        <p:txBody>
          <a:bodyPr wrap="square" rtlCol="0">
            <a:spAutoFit/>
          </a:bodyPr>
          <a:p>
            <a:r>
              <a:rPr lang="zh-CN" altLang="en-US" sz="3200">
                <a:solidFill>
                  <a:srgbClr val="FE7A5B"/>
                </a:solidFill>
                <a:latin typeface="华康少女文字W5(P)" panose="040F0500000000000000" charset="-122"/>
                <a:ea typeface="华康少女文字W5(P)" panose="040F0500000000000000" charset="-122"/>
                <a:sym typeface="+mn-ea"/>
              </a:rPr>
              <a:t>例如：客车每小时行</a:t>
            </a:r>
            <a:r>
              <a:rPr lang="en-US" altLang="zh-CN" sz="3200">
                <a:solidFill>
                  <a:srgbClr val="FE7A5B"/>
                </a:solidFill>
                <a:latin typeface="华康少女文字W5(P)" panose="040F0500000000000000" charset="-122"/>
                <a:ea typeface="华康少女文字W5(P)" panose="040F0500000000000000" charset="-122"/>
                <a:sym typeface="+mn-ea"/>
              </a:rPr>
              <a:t>70</a:t>
            </a:r>
            <a:r>
              <a:rPr lang="zh-CN" altLang="en-US" sz="3200">
                <a:solidFill>
                  <a:srgbClr val="FE7A5B"/>
                </a:solidFill>
                <a:latin typeface="华康少女文字W5(P)" panose="040F0500000000000000" charset="-122"/>
                <a:ea typeface="华康少女文字W5(P)" panose="040F0500000000000000" charset="-122"/>
                <a:sym typeface="+mn-ea"/>
              </a:rPr>
              <a:t>千米，货车每小时行</a:t>
            </a:r>
            <a:r>
              <a:rPr lang="en-US" altLang="zh-CN" sz="3200">
                <a:solidFill>
                  <a:srgbClr val="FE7A5B"/>
                </a:solidFill>
                <a:latin typeface="华康少女文字W5(P)" panose="040F0500000000000000" charset="-122"/>
                <a:ea typeface="华康少女文字W5(P)" panose="040F0500000000000000" charset="-122"/>
                <a:sym typeface="+mn-ea"/>
              </a:rPr>
              <a:t>80</a:t>
            </a:r>
            <a:r>
              <a:rPr lang="zh-CN" altLang="en-US" sz="3200">
                <a:solidFill>
                  <a:srgbClr val="FE7A5B"/>
                </a:solidFill>
                <a:latin typeface="华康少女文字W5(P)" panose="040F0500000000000000" charset="-122"/>
                <a:ea typeface="华康少女文字W5(P)" panose="040F0500000000000000" charset="-122"/>
                <a:sym typeface="+mn-ea"/>
              </a:rPr>
              <a:t>千米，</a:t>
            </a:r>
            <a:r>
              <a:rPr lang="en-US" altLang="zh-CN" sz="3200">
                <a:solidFill>
                  <a:srgbClr val="FE7A5B"/>
                </a:solidFill>
                <a:latin typeface="华康少女文字W5(P)" panose="040F0500000000000000" charset="-122"/>
                <a:ea typeface="华康少女文字W5(P)" panose="040F0500000000000000" charset="-122"/>
                <a:sym typeface="+mn-ea"/>
              </a:rPr>
              <a:t>  </a:t>
            </a:r>
            <a:r>
              <a:rPr lang="zh-CN" altLang="en-US" sz="3200">
                <a:solidFill>
                  <a:srgbClr val="FE7A5B"/>
                </a:solidFill>
                <a:latin typeface="华康少女文字W5(P)" panose="040F0500000000000000" charset="-122"/>
                <a:ea typeface="华康少女文字W5(P)" panose="040F0500000000000000" charset="-122"/>
                <a:sym typeface="+mn-ea"/>
              </a:rPr>
              <a:t>两车同时从相距</a:t>
            </a:r>
            <a:r>
              <a:rPr lang="en-US" altLang="zh-CN" sz="3200">
                <a:solidFill>
                  <a:srgbClr val="FE7A5B"/>
                </a:solidFill>
                <a:latin typeface="华康少女文字W5(P)" panose="040F0500000000000000" charset="-122"/>
                <a:ea typeface="华康少女文字W5(P)" panose="040F0500000000000000" charset="-122"/>
                <a:sym typeface="+mn-ea"/>
              </a:rPr>
              <a:t>500</a:t>
            </a:r>
            <a:r>
              <a:rPr lang="zh-CN" altLang="en-US" sz="3200">
                <a:solidFill>
                  <a:srgbClr val="FE7A5B"/>
                </a:solidFill>
                <a:latin typeface="华康少女文字W5(P)" panose="040F0500000000000000" charset="-122"/>
                <a:ea typeface="华康少女文字W5(P)" panose="040F0500000000000000" charset="-122"/>
                <a:sym typeface="+mn-ea"/>
              </a:rPr>
              <a:t>千米的地方出发，经过</a:t>
            </a:r>
            <a:r>
              <a:rPr lang="en-US" altLang="zh-CN" sz="3200">
                <a:solidFill>
                  <a:srgbClr val="FE7A5B"/>
                </a:solidFill>
                <a:latin typeface="华康少女文字W5(P)" panose="040F0500000000000000" charset="-122"/>
                <a:ea typeface="华康少女文字W5(P)" panose="040F0500000000000000" charset="-122"/>
                <a:sym typeface="+mn-ea"/>
              </a:rPr>
              <a:t>2</a:t>
            </a:r>
            <a:r>
              <a:rPr lang="zh-CN" altLang="en-US" sz="3200">
                <a:solidFill>
                  <a:srgbClr val="FE7A5B"/>
                </a:solidFill>
                <a:latin typeface="华康少女文字W5(P)" panose="040F0500000000000000" charset="-122"/>
                <a:ea typeface="华康少女文字W5(P)" panose="040F0500000000000000" charset="-122"/>
                <a:sym typeface="+mn-ea"/>
              </a:rPr>
              <a:t>小时两车相距多少</a:t>
            </a:r>
            <a:r>
              <a:rPr lang="zh-CN" altLang="en-US" sz="3200">
                <a:solidFill>
                  <a:srgbClr val="FE7A5B"/>
                </a:solidFill>
                <a:latin typeface="华康少女文字W5(P)" panose="040F0500000000000000" charset="-122"/>
                <a:ea typeface="华康少女文字W5(P)" panose="040F0500000000000000" charset="-122"/>
                <a:sym typeface="+mn-ea"/>
              </a:rPr>
              <a:t>千米？</a:t>
            </a:r>
            <a:endParaRPr lang="zh-CN" altLang="en-US" sz="3200">
              <a:solidFill>
                <a:srgbClr val="FE7A5B"/>
              </a:solidFill>
              <a:latin typeface="华康少女文字W5(P)" panose="040F0500000000000000" charset="-122"/>
              <a:ea typeface="华康少女文字W5(P)" panose="040F0500000000000000" charset="-122"/>
              <a:sym typeface="+mn-ea"/>
            </a:endParaRPr>
          </a:p>
        </p:txBody>
      </p:sp>
      <p:grpSp>
        <p:nvGrpSpPr>
          <p:cNvPr id="7" name="组合 6"/>
          <p:cNvGrpSpPr/>
          <p:nvPr/>
        </p:nvGrpSpPr>
        <p:grpSpPr>
          <a:xfrm>
            <a:off x="890905" y="1978660"/>
            <a:ext cx="2990850" cy="4025900"/>
            <a:chOff x="1403" y="3266"/>
            <a:chExt cx="4710" cy="6340"/>
          </a:xfrm>
        </p:grpSpPr>
        <p:sp>
          <p:nvSpPr>
            <p:cNvPr id="4" name="任意多边形 3"/>
            <p:cNvSpPr/>
            <p:nvPr/>
          </p:nvSpPr>
          <p:spPr>
            <a:xfrm>
              <a:off x="1403" y="3266"/>
              <a:ext cx="4710" cy="6340"/>
            </a:xfrm>
            <a:custGeom>
              <a:avLst/>
              <a:gdLst>
                <a:gd name="connisteX0" fmla="*/ 38735 w 2990850"/>
                <a:gd name="connsiteY0" fmla="*/ 248920 h 4025900"/>
                <a:gd name="connisteX1" fmla="*/ 28575 w 2990850"/>
                <a:gd name="connsiteY1" fmla="*/ 316230 h 4025900"/>
                <a:gd name="connisteX2" fmla="*/ 19050 w 2990850"/>
                <a:gd name="connsiteY2" fmla="*/ 402590 h 4025900"/>
                <a:gd name="connisteX3" fmla="*/ 19050 w 2990850"/>
                <a:gd name="connsiteY3" fmla="*/ 479425 h 4025900"/>
                <a:gd name="connisteX4" fmla="*/ 9525 w 2990850"/>
                <a:gd name="connsiteY4" fmla="*/ 575310 h 4025900"/>
                <a:gd name="connisteX5" fmla="*/ 0 w 2990850"/>
                <a:gd name="connsiteY5" fmla="*/ 651510 h 4025900"/>
                <a:gd name="connisteX6" fmla="*/ 0 w 2990850"/>
                <a:gd name="connsiteY6" fmla="*/ 737870 h 4025900"/>
                <a:gd name="connisteX7" fmla="*/ 0 w 2990850"/>
                <a:gd name="connsiteY7" fmla="*/ 805180 h 4025900"/>
                <a:gd name="connisteX8" fmla="*/ 0 w 2990850"/>
                <a:gd name="connsiteY8" fmla="*/ 882015 h 4025900"/>
                <a:gd name="connisteX9" fmla="*/ 0 w 2990850"/>
                <a:gd name="connsiteY9" fmla="*/ 977900 h 4025900"/>
                <a:gd name="connisteX10" fmla="*/ 0 w 2990850"/>
                <a:gd name="connsiteY10" fmla="*/ 1054100 h 4025900"/>
                <a:gd name="connisteX11" fmla="*/ 0 w 2990850"/>
                <a:gd name="connsiteY11" fmla="*/ 1140460 h 4025900"/>
                <a:gd name="connisteX12" fmla="*/ 0 w 2990850"/>
                <a:gd name="connsiteY12" fmla="*/ 1226820 h 4025900"/>
                <a:gd name="connisteX13" fmla="*/ 0 w 2990850"/>
                <a:gd name="connsiteY13" fmla="*/ 1313180 h 4025900"/>
                <a:gd name="connisteX14" fmla="*/ 0 w 2990850"/>
                <a:gd name="connsiteY14" fmla="*/ 1390015 h 4025900"/>
                <a:gd name="connisteX15" fmla="*/ 9525 w 2990850"/>
                <a:gd name="connsiteY15" fmla="*/ 1466215 h 4025900"/>
                <a:gd name="connisteX16" fmla="*/ 19050 w 2990850"/>
                <a:gd name="connsiteY16" fmla="*/ 1552575 h 4025900"/>
                <a:gd name="connisteX17" fmla="*/ 28575 w 2990850"/>
                <a:gd name="connsiteY17" fmla="*/ 1629410 h 4025900"/>
                <a:gd name="connisteX18" fmla="*/ 28575 w 2990850"/>
                <a:gd name="connsiteY18" fmla="*/ 1706245 h 4025900"/>
                <a:gd name="connisteX19" fmla="*/ 28575 w 2990850"/>
                <a:gd name="connsiteY19" fmla="*/ 1792605 h 4025900"/>
                <a:gd name="connisteX20" fmla="*/ 28575 w 2990850"/>
                <a:gd name="connsiteY20" fmla="*/ 1868805 h 4025900"/>
                <a:gd name="connisteX21" fmla="*/ 28575 w 2990850"/>
                <a:gd name="connsiteY21" fmla="*/ 1936115 h 4025900"/>
                <a:gd name="connisteX22" fmla="*/ 38735 w 2990850"/>
                <a:gd name="connsiteY22" fmla="*/ 2003425 h 4025900"/>
                <a:gd name="connisteX23" fmla="*/ 48260 w 2990850"/>
                <a:gd name="connsiteY23" fmla="*/ 2070100 h 4025900"/>
                <a:gd name="connisteX24" fmla="*/ 48260 w 2990850"/>
                <a:gd name="connsiteY24" fmla="*/ 2146935 h 4025900"/>
                <a:gd name="connisteX25" fmla="*/ 57785 w 2990850"/>
                <a:gd name="connsiteY25" fmla="*/ 2214245 h 4025900"/>
                <a:gd name="connisteX26" fmla="*/ 57785 w 2990850"/>
                <a:gd name="connsiteY26" fmla="*/ 2280920 h 4025900"/>
                <a:gd name="connisteX27" fmla="*/ 57785 w 2990850"/>
                <a:gd name="connsiteY27" fmla="*/ 2357755 h 4025900"/>
                <a:gd name="connisteX28" fmla="*/ 57785 w 2990850"/>
                <a:gd name="connsiteY28" fmla="*/ 2434590 h 4025900"/>
                <a:gd name="connisteX29" fmla="*/ 57785 w 2990850"/>
                <a:gd name="connsiteY29" fmla="*/ 2520950 h 4025900"/>
                <a:gd name="connisteX30" fmla="*/ 57785 w 2990850"/>
                <a:gd name="connsiteY30" fmla="*/ 2587625 h 4025900"/>
                <a:gd name="connisteX31" fmla="*/ 57785 w 2990850"/>
                <a:gd name="connsiteY31" fmla="*/ 2654935 h 4025900"/>
                <a:gd name="connisteX32" fmla="*/ 57785 w 2990850"/>
                <a:gd name="connsiteY32" fmla="*/ 2722245 h 4025900"/>
                <a:gd name="connisteX33" fmla="*/ 57785 w 2990850"/>
                <a:gd name="connsiteY33" fmla="*/ 2788920 h 4025900"/>
                <a:gd name="connisteX34" fmla="*/ 67310 w 2990850"/>
                <a:gd name="connsiteY34" fmla="*/ 2856230 h 4025900"/>
                <a:gd name="connisteX35" fmla="*/ 67310 w 2990850"/>
                <a:gd name="connsiteY35" fmla="*/ 2923540 h 4025900"/>
                <a:gd name="connisteX36" fmla="*/ 67310 w 2990850"/>
                <a:gd name="connsiteY36" fmla="*/ 2999740 h 4025900"/>
                <a:gd name="connisteX37" fmla="*/ 67310 w 2990850"/>
                <a:gd name="connsiteY37" fmla="*/ 3067050 h 4025900"/>
                <a:gd name="connisteX38" fmla="*/ 76835 w 2990850"/>
                <a:gd name="connsiteY38" fmla="*/ 3134360 h 4025900"/>
                <a:gd name="connisteX39" fmla="*/ 76835 w 2990850"/>
                <a:gd name="connsiteY39" fmla="*/ 3201035 h 4025900"/>
                <a:gd name="connisteX40" fmla="*/ 76835 w 2990850"/>
                <a:gd name="connsiteY40" fmla="*/ 3268345 h 4025900"/>
                <a:gd name="connisteX41" fmla="*/ 76835 w 2990850"/>
                <a:gd name="connsiteY41" fmla="*/ 3335655 h 4025900"/>
                <a:gd name="connisteX42" fmla="*/ 76835 w 2990850"/>
                <a:gd name="connsiteY42" fmla="*/ 3402330 h 4025900"/>
                <a:gd name="connisteX43" fmla="*/ 76835 w 2990850"/>
                <a:gd name="connsiteY43" fmla="*/ 3469640 h 4025900"/>
                <a:gd name="connisteX44" fmla="*/ 86360 w 2990850"/>
                <a:gd name="connsiteY44" fmla="*/ 3536950 h 4025900"/>
                <a:gd name="connisteX45" fmla="*/ 95885 w 2990850"/>
                <a:gd name="connsiteY45" fmla="*/ 3603625 h 4025900"/>
                <a:gd name="connisteX46" fmla="*/ 95885 w 2990850"/>
                <a:gd name="connsiteY46" fmla="*/ 3680460 h 4025900"/>
                <a:gd name="connisteX47" fmla="*/ 95885 w 2990850"/>
                <a:gd name="connsiteY47" fmla="*/ 3747770 h 4025900"/>
                <a:gd name="connisteX48" fmla="*/ 105410 w 2990850"/>
                <a:gd name="connsiteY48" fmla="*/ 3814445 h 4025900"/>
                <a:gd name="connisteX49" fmla="*/ 114935 w 2990850"/>
                <a:gd name="connsiteY49" fmla="*/ 3881755 h 4025900"/>
                <a:gd name="connisteX50" fmla="*/ 114935 w 2990850"/>
                <a:gd name="connsiteY50" fmla="*/ 3949065 h 4025900"/>
                <a:gd name="connisteX51" fmla="*/ 124460 w 2990850"/>
                <a:gd name="connsiteY51" fmla="*/ 4015740 h 4025900"/>
                <a:gd name="connisteX52" fmla="*/ 220345 w 2990850"/>
                <a:gd name="connsiteY52" fmla="*/ 4025900 h 4025900"/>
                <a:gd name="connisteX53" fmla="*/ 297180 w 2990850"/>
                <a:gd name="connsiteY53" fmla="*/ 4015740 h 4025900"/>
                <a:gd name="connisteX54" fmla="*/ 393065 w 2990850"/>
                <a:gd name="connsiteY54" fmla="*/ 3996690 h 4025900"/>
                <a:gd name="connisteX55" fmla="*/ 479425 w 2990850"/>
                <a:gd name="connsiteY55" fmla="*/ 3987165 h 4025900"/>
                <a:gd name="connisteX56" fmla="*/ 603885 w 2990850"/>
                <a:gd name="connsiteY56" fmla="*/ 3977640 h 4025900"/>
                <a:gd name="connisteX57" fmla="*/ 671195 w 2990850"/>
                <a:gd name="connsiteY57" fmla="*/ 3977640 h 4025900"/>
                <a:gd name="connisteX58" fmla="*/ 757555 w 2990850"/>
                <a:gd name="connsiteY58" fmla="*/ 3977640 h 4025900"/>
                <a:gd name="connisteX59" fmla="*/ 824230 w 2990850"/>
                <a:gd name="connsiteY59" fmla="*/ 3977640 h 4025900"/>
                <a:gd name="connisteX60" fmla="*/ 891540 w 2990850"/>
                <a:gd name="connsiteY60" fmla="*/ 3977640 h 4025900"/>
                <a:gd name="connisteX61" fmla="*/ 958850 w 2990850"/>
                <a:gd name="connsiteY61" fmla="*/ 3977640 h 4025900"/>
                <a:gd name="connisteX62" fmla="*/ 1035050 w 2990850"/>
                <a:gd name="connsiteY62" fmla="*/ 3977640 h 4025900"/>
                <a:gd name="connisteX63" fmla="*/ 1121410 w 2990850"/>
                <a:gd name="connsiteY63" fmla="*/ 3977640 h 4025900"/>
                <a:gd name="connisteX64" fmla="*/ 1188720 w 2990850"/>
                <a:gd name="connsiteY64" fmla="*/ 3977640 h 4025900"/>
                <a:gd name="connisteX65" fmla="*/ 1284605 w 2990850"/>
                <a:gd name="connsiteY65" fmla="*/ 3958590 h 4025900"/>
                <a:gd name="connisteX66" fmla="*/ 1370965 w 2990850"/>
                <a:gd name="connsiteY66" fmla="*/ 3949065 h 4025900"/>
                <a:gd name="connisteX67" fmla="*/ 1437640 w 2990850"/>
                <a:gd name="connsiteY67" fmla="*/ 3939540 h 4025900"/>
                <a:gd name="connisteX68" fmla="*/ 1504950 w 2990850"/>
                <a:gd name="connsiteY68" fmla="*/ 3939540 h 4025900"/>
                <a:gd name="connisteX69" fmla="*/ 1581785 w 2990850"/>
                <a:gd name="connsiteY69" fmla="*/ 3939540 h 4025900"/>
                <a:gd name="connisteX70" fmla="*/ 1648460 w 2990850"/>
                <a:gd name="connsiteY70" fmla="*/ 3939540 h 4025900"/>
                <a:gd name="connisteX71" fmla="*/ 1734820 w 2990850"/>
                <a:gd name="connsiteY71" fmla="*/ 3939540 h 4025900"/>
                <a:gd name="connisteX72" fmla="*/ 1802130 w 2990850"/>
                <a:gd name="connsiteY72" fmla="*/ 3949065 h 4025900"/>
                <a:gd name="connisteX73" fmla="*/ 1869440 w 2990850"/>
                <a:gd name="connsiteY73" fmla="*/ 3958590 h 4025900"/>
                <a:gd name="connisteX74" fmla="*/ 1936115 w 2990850"/>
                <a:gd name="connsiteY74" fmla="*/ 3958590 h 4025900"/>
                <a:gd name="connisteX75" fmla="*/ 2003425 w 2990850"/>
                <a:gd name="connsiteY75" fmla="*/ 3968115 h 4025900"/>
                <a:gd name="connisteX76" fmla="*/ 2080260 w 2990850"/>
                <a:gd name="connsiteY76" fmla="*/ 3977640 h 4025900"/>
                <a:gd name="connisteX77" fmla="*/ 2146935 w 2990850"/>
                <a:gd name="connsiteY77" fmla="*/ 3987165 h 4025900"/>
                <a:gd name="connisteX78" fmla="*/ 2214245 w 2990850"/>
                <a:gd name="connsiteY78" fmla="*/ 3987165 h 4025900"/>
                <a:gd name="connisteX79" fmla="*/ 2281555 w 2990850"/>
                <a:gd name="connsiteY79" fmla="*/ 3987165 h 4025900"/>
                <a:gd name="connisteX80" fmla="*/ 2348230 w 2990850"/>
                <a:gd name="connsiteY80" fmla="*/ 3987165 h 4025900"/>
                <a:gd name="connisteX81" fmla="*/ 2415540 w 2990850"/>
                <a:gd name="connsiteY81" fmla="*/ 3987165 h 4025900"/>
                <a:gd name="connisteX82" fmla="*/ 2492375 w 2990850"/>
                <a:gd name="connsiteY82" fmla="*/ 3987165 h 4025900"/>
                <a:gd name="connisteX83" fmla="*/ 2559050 w 2990850"/>
                <a:gd name="connsiteY83" fmla="*/ 3987165 h 4025900"/>
                <a:gd name="connisteX84" fmla="*/ 2626360 w 2990850"/>
                <a:gd name="connsiteY84" fmla="*/ 3987165 h 4025900"/>
                <a:gd name="connisteX85" fmla="*/ 2693670 w 2990850"/>
                <a:gd name="connsiteY85" fmla="*/ 3987165 h 4025900"/>
                <a:gd name="connisteX86" fmla="*/ 2760345 w 2990850"/>
                <a:gd name="connsiteY86" fmla="*/ 3987165 h 4025900"/>
                <a:gd name="connisteX87" fmla="*/ 2827655 w 2990850"/>
                <a:gd name="connsiteY87" fmla="*/ 3930015 h 4025900"/>
                <a:gd name="connisteX88" fmla="*/ 2894965 w 2990850"/>
                <a:gd name="connsiteY88" fmla="*/ 3891280 h 4025900"/>
                <a:gd name="connisteX89" fmla="*/ 2933065 w 2990850"/>
                <a:gd name="connsiteY89" fmla="*/ 3824605 h 4025900"/>
                <a:gd name="connisteX90" fmla="*/ 2933065 w 2990850"/>
                <a:gd name="connsiteY90" fmla="*/ 3757295 h 4025900"/>
                <a:gd name="connisteX91" fmla="*/ 2933065 w 2990850"/>
                <a:gd name="connsiteY91" fmla="*/ 3689985 h 4025900"/>
                <a:gd name="connisteX92" fmla="*/ 2933065 w 2990850"/>
                <a:gd name="connsiteY92" fmla="*/ 3623310 h 4025900"/>
                <a:gd name="connisteX93" fmla="*/ 2942590 w 2990850"/>
                <a:gd name="connsiteY93" fmla="*/ 3556000 h 4025900"/>
                <a:gd name="connisteX94" fmla="*/ 2952115 w 2990850"/>
                <a:gd name="connsiteY94" fmla="*/ 3479165 h 4025900"/>
                <a:gd name="connisteX95" fmla="*/ 2971165 w 2990850"/>
                <a:gd name="connsiteY95" fmla="*/ 3392805 h 4025900"/>
                <a:gd name="connisteX96" fmla="*/ 2971165 w 2990850"/>
                <a:gd name="connsiteY96" fmla="*/ 3326130 h 4025900"/>
                <a:gd name="connisteX97" fmla="*/ 2980690 w 2990850"/>
                <a:gd name="connsiteY97" fmla="*/ 3258820 h 4025900"/>
                <a:gd name="connisteX98" fmla="*/ 2990850 w 2990850"/>
                <a:gd name="connsiteY98" fmla="*/ 3191510 h 4025900"/>
                <a:gd name="connisteX99" fmla="*/ 2990850 w 2990850"/>
                <a:gd name="connsiteY99" fmla="*/ 3124835 h 4025900"/>
                <a:gd name="connisteX100" fmla="*/ 2990850 w 2990850"/>
                <a:gd name="connsiteY100" fmla="*/ 3048000 h 4025900"/>
                <a:gd name="connisteX101" fmla="*/ 2990850 w 2990850"/>
                <a:gd name="connsiteY101" fmla="*/ 2961640 h 4025900"/>
                <a:gd name="connisteX102" fmla="*/ 2990850 w 2990850"/>
                <a:gd name="connsiteY102" fmla="*/ 2894330 h 4025900"/>
                <a:gd name="connisteX103" fmla="*/ 2990850 w 2990850"/>
                <a:gd name="connsiteY103" fmla="*/ 2827655 h 4025900"/>
                <a:gd name="connisteX104" fmla="*/ 2980690 w 2990850"/>
                <a:gd name="connsiteY104" fmla="*/ 2760345 h 4025900"/>
                <a:gd name="connisteX105" fmla="*/ 2971165 w 2990850"/>
                <a:gd name="connsiteY105" fmla="*/ 2693035 h 4025900"/>
                <a:gd name="connisteX106" fmla="*/ 2961640 w 2990850"/>
                <a:gd name="connsiteY106" fmla="*/ 2626360 h 4025900"/>
                <a:gd name="connisteX107" fmla="*/ 2952115 w 2990850"/>
                <a:gd name="connsiteY107" fmla="*/ 2540000 h 4025900"/>
                <a:gd name="connisteX108" fmla="*/ 2952115 w 2990850"/>
                <a:gd name="connsiteY108" fmla="*/ 2472690 h 4025900"/>
                <a:gd name="connisteX109" fmla="*/ 2952115 w 2990850"/>
                <a:gd name="connsiteY109" fmla="*/ 2395855 h 4025900"/>
                <a:gd name="connisteX110" fmla="*/ 2952115 w 2990850"/>
                <a:gd name="connsiteY110" fmla="*/ 2319655 h 4025900"/>
                <a:gd name="connisteX111" fmla="*/ 2952115 w 2990850"/>
                <a:gd name="connsiteY111" fmla="*/ 2252345 h 4025900"/>
                <a:gd name="connisteX112" fmla="*/ 2952115 w 2990850"/>
                <a:gd name="connsiteY112" fmla="*/ 2175510 h 4025900"/>
                <a:gd name="connisteX113" fmla="*/ 2952115 w 2990850"/>
                <a:gd name="connsiteY113" fmla="*/ 2108835 h 4025900"/>
                <a:gd name="connisteX114" fmla="*/ 2952115 w 2990850"/>
                <a:gd name="connsiteY114" fmla="*/ 2041525 h 4025900"/>
                <a:gd name="connisteX115" fmla="*/ 2952115 w 2990850"/>
                <a:gd name="connsiteY115" fmla="*/ 1964690 h 4025900"/>
                <a:gd name="connisteX116" fmla="*/ 2952115 w 2990850"/>
                <a:gd name="connsiteY116" fmla="*/ 1898015 h 4025900"/>
                <a:gd name="connisteX117" fmla="*/ 2952115 w 2990850"/>
                <a:gd name="connsiteY117" fmla="*/ 1821180 h 4025900"/>
                <a:gd name="connisteX118" fmla="*/ 2942590 w 2990850"/>
                <a:gd name="connsiteY118" fmla="*/ 1744345 h 4025900"/>
                <a:gd name="connisteX119" fmla="*/ 2933065 w 2990850"/>
                <a:gd name="connsiteY119" fmla="*/ 1677035 h 4025900"/>
                <a:gd name="connisteX120" fmla="*/ 2933065 w 2990850"/>
                <a:gd name="connsiteY120" fmla="*/ 1610360 h 4025900"/>
                <a:gd name="connisteX121" fmla="*/ 2914015 w 2990850"/>
                <a:gd name="connsiteY121" fmla="*/ 1543050 h 4025900"/>
                <a:gd name="connisteX122" fmla="*/ 2914015 w 2990850"/>
                <a:gd name="connsiteY122" fmla="*/ 1466215 h 4025900"/>
                <a:gd name="connisteX123" fmla="*/ 2904490 w 2990850"/>
                <a:gd name="connsiteY123" fmla="*/ 1399540 h 4025900"/>
                <a:gd name="connisteX124" fmla="*/ 2904490 w 2990850"/>
                <a:gd name="connsiteY124" fmla="*/ 1322705 h 4025900"/>
                <a:gd name="connisteX125" fmla="*/ 2894965 w 2990850"/>
                <a:gd name="connsiteY125" fmla="*/ 1226820 h 4025900"/>
                <a:gd name="connisteX126" fmla="*/ 2885440 w 2990850"/>
                <a:gd name="connsiteY126" fmla="*/ 1121410 h 4025900"/>
                <a:gd name="connisteX127" fmla="*/ 2875280 w 2990850"/>
                <a:gd name="connsiteY127" fmla="*/ 1025525 h 4025900"/>
                <a:gd name="connisteX128" fmla="*/ 2875280 w 2990850"/>
                <a:gd name="connsiteY128" fmla="*/ 958215 h 4025900"/>
                <a:gd name="connisteX129" fmla="*/ 2875280 w 2990850"/>
                <a:gd name="connsiteY129" fmla="*/ 882015 h 4025900"/>
                <a:gd name="connisteX130" fmla="*/ 2865755 w 2990850"/>
                <a:gd name="connsiteY130" fmla="*/ 805180 h 4025900"/>
                <a:gd name="connisteX131" fmla="*/ 2856230 w 2990850"/>
                <a:gd name="connsiteY131" fmla="*/ 728345 h 4025900"/>
                <a:gd name="connisteX132" fmla="*/ 2846705 w 2990850"/>
                <a:gd name="connsiteY132" fmla="*/ 661035 h 4025900"/>
                <a:gd name="connisteX133" fmla="*/ 2846705 w 2990850"/>
                <a:gd name="connsiteY133" fmla="*/ 594360 h 4025900"/>
                <a:gd name="connisteX134" fmla="*/ 2837180 w 2990850"/>
                <a:gd name="connsiteY134" fmla="*/ 527050 h 4025900"/>
                <a:gd name="connisteX135" fmla="*/ 2837180 w 2990850"/>
                <a:gd name="connsiteY135" fmla="*/ 459740 h 4025900"/>
                <a:gd name="connisteX136" fmla="*/ 2827655 w 2990850"/>
                <a:gd name="connsiteY136" fmla="*/ 393065 h 4025900"/>
                <a:gd name="connisteX137" fmla="*/ 2827655 w 2990850"/>
                <a:gd name="connsiteY137" fmla="*/ 325755 h 4025900"/>
                <a:gd name="connisteX138" fmla="*/ 2818130 w 2990850"/>
                <a:gd name="connsiteY138" fmla="*/ 258445 h 4025900"/>
                <a:gd name="connisteX139" fmla="*/ 2808605 w 2990850"/>
                <a:gd name="connsiteY139" fmla="*/ 191770 h 4025900"/>
                <a:gd name="connisteX140" fmla="*/ 2799080 w 2990850"/>
                <a:gd name="connsiteY140" fmla="*/ 124460 h 4025900"/>
                <a:gd name="connisteX141" fmla="*/ 2789555 w 2990850"/>
                <a:gd name="connsiteY141" fmla="*/ 57150 h 4025900"/>
                <a:gd name="connisteX142" fmla="*/ 2722245 w 2990850"/>
                <a:gd name="connsiteY142" fmla="*/ 19050 h 4025900"/>
                <a:gd name="connisteX143" fmla="*/ 2654935 w 2990850"/>
                <a:gd name="connsiteY143" fmla="*/ 19050 h 4025900"/>
                <a:gd name="connisteX144" fmla="*/ 2588260 w 2990850"/>
                <a:gd name="connsiteY144" fmla="*/ 19050 h 4025900"/>
                <a:gd name="connisteX145" fmla="*/ 2520950 w 2990850"/>
                <a:gd name="connsiteY145" fmla="*/ 19050 h 4025900"/>
                <a:gd name="connisteX146" fmla="*/ 2453640 w 2990850"/>
                <a:gd name="connsiteY146" fmla="*/ 19050 h 4025900"/>
                <a:gd name="connisteX147" fmla="*/ 2386965 w 2990850"/>
                <a:gd name="connsiteY147" fmla="*/ 19050 h 4025900"/>
                <a:gd name="connisteX148" fmla="*/ 2319655 w 2990850"/>
                <a:gd name="connsiteY148" fmla="*/ 19050 h 4025900"/>
                <a:gd name="connisteX149" fmla="*/ 2252345 w 2990850"/>
                <a:gd name="connsiteY149" fmla="*/ 19050 h 4025900"/>
                <a:gd name="connisteX150" fmla="*/ 2165985 w 2990850"/>
                <a:gd name="connsiteY150" fmla="*/ 19050 h 4025900"/>
                <a:gd name="connisteX151" fmla="*/ 2089785 w 2990850"/>
                <a:gd name="connsiteY151" fmla="*/ 19050 h 4025900"/>
                <a:gd name="connisteX152" fmla="*/ 2012950 w 2990850"/>
                <a:gd name="connsiteY152" fmla="*/ 19050 h 4025900"/>
                <a:gd name="connisteX153" fmla="*/ 1945640 w 2990850"/>
                <a:gd name="connsiteY153" fmla="*/ 9525 h 4025900"/>
                <a:gd name="connisteX154" fmla="*/ 1878965 w 2990850"/>
                <a:gd name="connsiteY154" fmla="*/ 9525 h 4025900"/>
                <a:gd name="connisteX155" fmla="*/ 1811655 w 2990850"/>
                <a:gd name="connsiteY155" fmla="*/ 9525 h 4025900"/>
                <a:gd name="connisteX156" fmla="*/ 1734820 w 2990850"/>
                <a:gd name="connsiteY156" fmla="*/ 9525 h 4025900"/>
                <a:gd name="connisteX157" fmla="*/ 1668145 w 2990850"/>
                <a:gd name="connsiteY157" fmla="*/ 9525 h 4025900"/>
                <a:gd name="connisteX158" fmla="*/ 1581785 w 2990850"/>
                <a:gd name="connsiteY158" fmla="*/ 9525 h 4025900"/>
                <a:gd name="connisteX159" fmla="*/ 1504950 w 2990850"/>
                <a:gd name="connsiteY159" fmla="*/ 9525 h 4025900"/>
                <a:gd name="connisteX160" fmla="*/ 1418590 w 2990850"/>
                <a:gd name="connsiteY160" fmla="*/ 9525 h 4025900"/>
                <a:gd name="connisteX161" fmla="*/ 1341755 w 2990850"/>
                <a:gd name="connsiteY161" fmla="*/ 0 h 4025900"/>
                <a:gd name="connisteX162" fmla="*/ 1275080 w 2990850"/>
                <a:gd name="connsiteY162" fmla="*/ 0 h 4025900"/>
                <a:gd name="connisteX163" fmla="*/ 1207770 w 2990850"/>
                <a:gd name="connsiteY163" fmla="*/ 0 h 4025900"/>
                <a:gd name="connisteX164" fmla="*/ 1121410 w 2990850"/>
                <a:gd name="connsiteY164" fmla="*/ 19050 h 4025900"/>
                <a:gd name="connisteX165" fmla="*/ 1025525 w 2990850"/>
                <a:gd name="connsiteY165" fmla="*/ 28575 h 4025900"/>
                <a:gd name="connisteX166" fmla="*/ 948690 w 2990850"/>
                <a:gd name="connsiteY166" fmla="*/ 38100 h 4025900"/>
                <a:gd name="connisteX167" fmla="*/ 872490 w 2990850"/>
                <a:gd name="connsiteY167" fmla="*/ 47625 h 4025900"/>
                <a:gd name="connisteX168" fmla="*/ 795655 w 2990850"/>
                <a:gd name="connsiteY168" fmla="*/ 47625 h 4025900"/>
                <a:gd name="connisteX169" fmla="*/ 709295 w 2990850"/>
                <a:gd name="connsiteY169" fmla="*/ 47625 h 4025900"/>
                <a:gd name="connisteX170" fmla="*/ 632460 w 2990850"/>
                <a:gd name="connsiteY170" fmla="*/ 47625 h 4025900"/>
                <a:gd name="connisteX171" fmla="*/ 546735 w 2990850"/>
                <a:gd name="connsiteY171" fmla="*/ 47625 h 4025900"/>
                <a:gd name="connisteX172" fmla="*/ 479425 w 2990850"/>
                <a:gd name="connsiteY172" fmla="*/ 57150 h 4025900"/>
                <a:gd name="connisteX173" fmla="*/ 412115 w 2990850"/>
                <a:gd name="connsiteY173" fmla="*/ 67310 h 4025900"/>
                <a:gd name="connisteX174" fmla="*/ 335280 w 2990850"/>
                <a:gd name="connsiteY174" fmla="*/ 76835 h 4025900"/>
                <a:gd name="connisteX175" fmla="*/ 268605 w 2990850"/>
                <a:gd name="connsiteY175" fmla="*/ 76835 h 4025900"/>
                <a:gd name="connisteX176" fmla="*/ 201295 w 2990850"/>
                <a:gd name="connsiteY176" fmla="*/ 86360 h 4025900"/>
                <a:gd name="connisteX177" fmla="*/ 133985 w 2990850"/>
                <a:gd name="connsiteY177" fmla="*/ 86360 h 4025900"/>
                <a:gd name="connisteX178" fmla="*/ 67310 w 2990850"/>
                <a:gd name="connsiteY178" fmla="*/ 86360 h 4025900"/>
                <a:gd name="connisteX179" fmla="*/ 38735 w 2990850"/>
                <a:gd name="connsiteY179" fmla="*/ 153035 h 4025900"/>
                <a:gd name="connisteX180" fmla="*/ 48260 w 2990850"/>
                <a:gd name="connsiteY180" fmla="*/ 220345 h 4025900"/>
                <a:gd name="connisteX181" fmla="*/ 38735 w 2990850"/>
                <a:gd name="connsiteY181" fmla="*/ 248920 h 40259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 ang="0">
                  <a:pos x="connisteX176" y="connsiteY176"/>
                </a:cxn>
                <a:cxn ang="0">
                  <a:pos x="connisteX177" y="connsiteY177"/>
                </a:cxn>
                <a:cxn ang="0">
                  <a:pos x="connisteX178" y="connsiteY178"/>
                </a:cxn>
                <a:cxn ang="0">
                  <a:pos x="connisteX179" y="connsiteY179"/>
                </a:cxn>
                <a:cxn ang="0">
                  <a:pos x="connisteX180" y="connsiteY180"/>
                </a:cxn>
                <a:cxn ang="0">
                  <a:pos x="connisteX181" y="connsiteY181"/>
                </a:cxn>
              </a:cxnLst>
              <a:rect l="l" t="t" r="r" b="b"/>
              <a:pathLst>
                <a:path w="2990850" h="4025900">
                  <a:moveTo>
                    <a:pt x="38735" y="248920"/>
                  </a:moveTo>
                  <a:lnTo>
                    <a:pt x="28575" y="316230"/>
                  </a:lnTo>
                  <a:lnTo>
                    <a:pt x="19050" y="402590"/>
                  </a:lnTo>
                  <a:lnTo>
                    <a:pt x="19050" y="479425"/>
                  </a:lnTo>
                  <a:lnTo>
                    <a:pt x="9525" y="575310"/>
                  </a:lnTo>
                  <a:lnTo>
                    <a:pt x="0" y="651510"/>
                  </a:lnTo>
                  <a:lnTo>
                    <a:pt x="0" y="737870"/>
                  </a:lnTo>
                  <a:lnTo>
                    <a:pt x="0" y="805180"/>
                  </a:lnTo>
                  <a:lnTo>
                    <a:pt x="0" y="882015"/>
                  </a:lnTo>
                  <a:lnTo>
                    <a:pt x="0" y="977900"/>
                  </a:lnTo>
                  <a:lnTo>
                    <a:pt x="0" y="1054100"/>
                  </a:lnTo>
                  <a:lnTo>
                    <a:pt x="0" y="1140460"/>
                  </a:lnTo>
                  <a:lnTo>
                    <a:pt x="0" y="1226820"/>
                  </a:lnTo>
                  <a:lnTo>
                    <a:pt x="0" y="1313180"/>
                  </a:lnTo>
                  <a:lnTo>
                    <a:pt x="0" y="1390015"/>
                  </a:lnTo>
                  <a:lnTo>
                    <a:pt x="9525" y="1466215"/>
                  </a:lnTo>
                  <a:lnTo>
                    <a:pt x="19050" y="1552575"/>
                  </a:lnTo>
                  <a:lnTo>
                    <a:pt x="28575" y="1629410"/>
                  </a:lnTo>
                  <a:lnTo>
                    <a:pt x="28575" y="1706245"/>
                  </a:lnTo>
                  <a:lnTo>
                    <a:pt x="28575" y="1792605"/>
                  </a:lnTo>
                  <a:lnTo>
                    <a:pt x="28575" y="1868805"/>
                  </a:lnTo>
                  <a:lnTo>
                    <a:pt x="28575" y="1936115"/>
                  </a:lnTo>
                  <a:lnTo>
                    <a:pt x="38735" y="2003425"/>
                  </a:lnTo>
                  <a:lnTo>
                    <a:pt x="48260" y="2070100"/>
                  </a:lnTo>
                  <a:lnTo>
                    <a:pt x="48260" y="2146935"/>
                  </a:lnTo>
                  <a:lnTo>
                    <a:pt x="57785" y="2214245"/>
                  </a:lnTo>
                  <a:lnTo>
                    <a:pt x="57785" y="2280920"/>
                  </a:lnTo>
                  <a:lnTo>
                    <a:pt x="57785" y="2357755"/>
                  </a:lnTo>
                  <a:lnTo>
                    <a:pt x="57785" y="2434590"/>
                  </a:lnTo>
                  <a:lnTo>
                    <a:pt x="57785" y="2520950"/>
                  </a:lnTo>
                  <a:lnTo>
                    <a:pt x="57785" y="2587625"/>
                  </a:lnTo>
                  <a:lnTo>
                    <a:pt x="57785" y="2654935"/>
                  </a:lnTo>
                  <a:lnTo>
                    <a:pt x="57785" y="2722245"/>
                  </a:lnTo>
                  <a:lnTo>
                    <a:pt x="57785" y="2788920"/>
                  </a:lnTo>
                  <a:lnTo>
                    <a:pt x="67310" y="2856230"/>
                  </a:lnTo>
                  <a:lnTo>
                    <a:pt x="67310" y="2923540"/>
                  </a:lnTo>
                  <a:lnTo>
                    <a:pt x="67310" y="2999740"/>
                  </a:lnTo>
                  <a:lnTo>
                    <a:pt x="67310" y="3067050"/>
                  </a:lnTo>
                  <a:lnTo>
                    <a:pt x="76835" y="3134360"/>
                  </a:lnTo>
                  <a:lnTo>
                    <a:pt x="76835" y="3201035"/>
                  </a:lnTo>
                  <a:lnTo>
                    <a:pt x="76835" y="3268345"/>
                  </a:lnTo>
                  <a:lnTo>
                    <a:pt x="76835" y="3335655"/>
                  </a:lnTo>
                  <a:lnTo>
                    <a:pt x="76835" y="3402330"/>
                  </a:lnTo>
                  <a:lnTo>
                    <a:pt x="76835" y="3469640"/>
                  </a:lnTo>
                  <a:lnTo>
                    <a:pt x="86360" y="3536950"/>
                  </a:lnTo>
                  <a:lnTo>
                    <a:pt x="95885" y="3603625"/>
                  </a:lnTo>
                  <a:lnTo>
                    <a:pt x="95885" y="3680460"/>
                  </a:lnTo>
                  <a:lnTo>
                    <a:pt x="95885" y="3747770"/>
                  </a:lnTo>
                  <a:lnTo>
                    <a:pt x="105410" y="3814445"/>
                  </a:lnTo>
                  <a:lnTo>
                    <a:pt x="114935" y="3881755"/>
                  </a:lnTo>
                  <a:lnTo>
                    <a:pt x="114935" y="3949065"/>
                  </a:lnTo>
                  <a:lnTo>
                    <a:pt x="124460" y="4015740"/>
                  </a:lnTo>
                  <a:lnTo>
                    <a:pt x="220345" y="4025900"/>
                  </a:lnTo>
                  <a:lnTo>
                    <a:pt x="297180" y="4015740"/>
                  </a:lnTo>
                  <a:lnTo>
                    <a:pt x="393065" y="3996690"/>
                  </a:lnTo>
                  <a:lnTo>
                    <a:pt x="479425" y="3987165"/>
                  </a:lnTo>
                  <a:lnTo>
                    <a:pt x="603885" y="3977640"/>
                  </a:lnTo>
                  <a:lnTo>
                    <a:pt x="671195" y="3977640"/>
                  </a:lnTo>
                  <a:lnTo>
                    <a:pt x="757555" y="3977640"/>
                  </a:lnTo>
                  <a:lnTo>
                    <a:pt x="824230" y="3977640"/>
                  </a:lnTo>
                  <a:lnTo>
                    <a:pt x="891540" y="3977640"/>
                  </a:lnTo>
                  <a:lnTo>
                    <a:pt x="958850" y="3977640"/>
                  </a:lnTo>
                  <a:lnTo>
                    <a:pt x="1035050" y="3977640"/>
                  </a:lnTo>
                  <a:lnTo>
                    <a:pt x="1121410" y="3977640"/>
                  </a:lnTo>
                  <a:lnTo>
                    <a:pt x="1188720" y="3977640"/>
                  </a:lnTo>
                  <a:lnTo>
                    <a:pt x="1284605" y="3958590"/>
                  </a:lnTo>
                  <a:lnTo>
                    <a:pt x="1370965" y="3949065"/>
                  </a:lnTo>
                  <a:lnTo>
                    <a:pt x="1437640" y="3939540"/>
                  </a:lnTo>
                  <a:lnTo>
                    <a:pt x="1504950" y="3939540"/>
                  </a:lnTo>
                  <a:lnTo>
                    <a:pt x="1581785" y="3939540"/>
                  </a:lnTo>
                  <a:lnTo>
                    <a:pt x="1648460" y="3939540"/>
                  </a:lnTo>
                  <a:lnTo>
                    <a:pt x="1734820" y="3939540"/>
                  </a:lnTo>
                  <a:lnTo>
                    <a:pt x="1802130" y="3949065"/>
                  </a:lnTo>
                  <a:lnTo>
                    <a:pt x="1869440" y="3958590"/>
                  </a:lnTo>
                  <a:lnTo>
                    <a:pt x="1936115" y="3958590"/>
                  </a:lnTo>
                  <a:lnTo>
                    <a:pt x="2003425" y="3968115"/>
                  </a:lnTo>
                  <a:lnTo>
                    <a:pt x="2080260" y="3977640"/>
                  </a:lnTo>
                  <a:lnTo>
                    <a:pt x="2146935" y="3987165"/>
                  </a:lnTo>
                  <a:lnTo>
                    <a:pt x="2214245" y="3987165"/>
                  </a:lnTo>
                  <a:lnTo>
                    <a:pt x="2281555" y="3987165"/>
                  </a:lnTo>
                  <a:lnTo>
                    <a:pt x="2348230" y="3987165"/>
                  </a:lnTo>
                  <a:lnTo>
                    <a:pt x="2415540" y="3987165"/>
                  </a:lnTo>
                  <a:lnTo>
                    <a:pt x="2492375" y="3987165"/>
                  </a:lnTo>
                  <a:lnTo>
                    <a:pt x="2559050" y="3987165"/>
                  </a:lnTo>
                  <a:lnTo>
                    <a:pt x="2626360" y="3987165"/>
                  </a:lnTo>
                  <a:lnTo>
                    <a:pt x="2693670" y="3987165"/>
                  </a:lnTo>
                  <a:lnTo>
                    <a:pt x="2760345" y="3987165"/>
                  </a:lnTo>
                  <a:lnTo>
                    <a:pt x="2827655" y="3930015"/>
                  </a:lnTo>
                  <a:lnTo>
                    <a:pt x="2894965" y="3891280"/>
                  </a:lnTo>
                  <a:lnTo>
                    <a:pt x="2933065" y="3824605"/>
                  </a:lnTo>
                  <a:lnTo>
                    <a:pt x="2933065" y="3757295"/>
                  </a:lnTo>
                  <a:lnTo>
                    <a:pt x="2933065" y="3689985"/>
                  </a:lnTo>
                  <a:lnTo>
                    <a:pt x="2933065" y="3623310"/>
                  </a:lnTo>
                  <a:lnTo>
                    <a:pt x="2942590" y="3556000"/>
                  </a:lnTo>
                  <a:lnTo>
                    <a:pt x="2952115" y="3479165"/>
                  </a:lnTo>
                  <a:lnTo>
                    <a:pt x="2971165" y="3392805"/>
                  </a:lnTo>
                  <a:lnTo>
                    <a:pt x="2971165" y="3326130"/>
                  </a:lnTo>
                  <a:lnTo>
                    <a:pt x="2980690" y="3258820"/>
                  </a:lnTo>
                  <a:lnTo>
                    <a:pt x="2990850" y="3191510"/>
                  </a:lnTo>
                  <a:lnTo>
                    <a:pt x="2990850" y="3124835"/>
                  </a:lnTo>
                  <a:lnTo>
                    <a:pt x="2990850" y="3048000"/>
                  </a:lnTo>
                  <a:lnTo>
                    <a:pt x="2990850" y="2961640"/>
                  </a:lnTo>
                  <a:lnTo>
                    <a:pt x="2990850" y="2894330"/>
                  </a:lnTo>
                  <a:lnTo>
                    <a:pt x="2990850" y="2827655"/>
                  </a:lnTo>
                  <a:lnTo>
                    <a:pt x="2980690" y="2760345"/>
                  </a:lnTo>
                  <a:lnTo>
                    <a:pt x="2971165" y="2693035"/>
                  </a:lnTo>
                  <a:lnTo>
                    <a:pt x="2961640" y="2626360"/>
                  </a:lnTo>
                  <a:lnTo>
                    <a:pt x="2952115" y="2540000"/>
                  </a:lnTo>
                  <a:lnTo>
                    <a:pt x="2952115" y="2472690"/>
                  </a:lnTo>
                  <a:lnTo>
                    <a:pt x="2952115" y="2395855"/>
                  </a:lnTo>
                  <a:lnTo>
                    <a:pt x="2952115" y="2319655"/>
                  </a:lnTo>
                  <a:lnTo>
                    <a:pt x="2952115" y="2252345"/>
                  </a:lnTo>
                  <a:lnTo>
                    <a:pt x="2952115" y="2175510"/>
                  </a:lnTo>
                  <a:lnTo>
                    <a:pt x="2952115" y="2108835"/>
                  </a:lnTo>
                  <a:lnTo>
                    <a:pt x="2952115" y="2041525"/>
                  </a:lnTo>
                  <a:lnTo>
                    <a:pt x="2952115" y="1964690"/>
                  </a:lnTo>
                  <a:lnTo>
                    <a:pt x="2952115" y="1898015"/>
                  </a:lnTo>
                  <a:lnTo>
                    <a:pt x="2952115" y="1821180"/>
                  </a:lnTo>
                  <a:lnTo>
                    <a:pt x="2942590" y="1744345"/>
                  </a:lnTo>
                  <a:lnTo>
                    <a:pt x="2933065" y="1677035"/>
                  </a:lnTo>
                  <a:lnTo>
                    <a:pt x="2933065" y="1610360"/>
                  </a:lnTo>
                  <a:lnTo>
                    <a:pt x="2914015" y="1543050"/>
                  </a:lnTo>
                  <a:lnTo>
                    <a:pt x="2914015" y="1466215"/>
                  </a:lnTo>
                  <a:lnTo>
                    <a:pt x="2904490" y="1399540"/>
                  </a:lnTo>
                  <a:lnTo>
                    <a:pt x="2904490" y="1322705"/>
                  </a:lnTo>
                  <a:lnTo>
                    <a:pt x="2894965" y="1226820"/>
                  </a:lnTo>
                  <a:lnTo>
                    <a:pt x="2885440" y="1121410"/>
                  </a:lnTo>
                  <a:lnTo>
                    <a:pt x="2875280" y="1025525"/>
                  </a:lnTo>
                  <a:lnTo>
                    <a:pt x="2875280" y="958215"/>
                  </a:lnTo>
                  <a:lnTo>
                    <a:pt x="2875280" y="882015"/>
                  </a:lnTo>
                  <a:lnTo>
                    <a:pt x="2865755" y="805180"/>
                  </a:lnTo>
                  <a:lnTo>
                    <a:pt x="2856230" y="728345"/>
                  </a:lnTo>
                  <a:lnTo>
                    <a:pt x="2846705" y="661035"/>
                  </a:lnTo>
                  <a:lnTo>
                    <a:pt x="2846705" y="594360"/>
                  </a:lnTo>
                  <a:lnTo>
                    <a:pt x="2837180" y="527050"/>
                  </a:lnTo>
                  <a:lnTo>
                    <a:pt x="2837180" y="459740"/>
                  </a:lnTo>
                  <a:lnTo>
                    <a:pt x="2827655" y="393065"/>
                  </a:lnTo>
                  <a:lnTo>
                    <a:pt x="2827655" y="325755"/>
                  </a:lnTo>
                  <a:lnTo>
                    <a:pt x="2818130" y="258445"/>
                  </a:lnTo>
                  <a:lnTo>
                    <a:pt x="2808605" y="191770"/>
                  </a:lnTo>
                  <a:lnTo>
                    <a:pt x="2799080" y="124460"/>
                  </a:lnTo>
                  <a:lnTo>
                    <a:pt x="2789555" y="57150"/>
                  </a:lnTo>
                  <a:lnTo>
                    <a:pt x="2722245" y="19050"/>
                  </a:lnTo>
                  <a:lnTo>
                    <a:pt x="2654935" y="19050"/>
                  </a:lnTo>
                  <a:lnTo>
                    <a:pt x="2588260" y="19050"/>
                  </a:lnTo>
                  <a:lnTo>
                    <a:pt x="2520950" y="19050"/>
                  </a:lnTo>
                  <a:lnTo>
                    <a:pt x="2453640" y="19050"/>
                  </a:lnTo>
                  <a:lnTo>
                    <a:pt x="2386965" y="19050"/>
                  </a:lnTo>
                  <a:lnTo>
                    <a:pt x="2319655" y="19050"/>
                  </a:lnTo>
                  <a:lnTo>
                    <a:pt x="2252345" y="19050"/>
                  </a:lnTo>
                  <a:lnTo>
                    <a:pt x="2165985" y="19050"/>
                  </a:lnTo>
                  <a:lnTo>
                    <a:pt x="2089785" y="19050"/>
                  </a:lnTo>
                  <a:lnTo>
                    <a:pt x="2012950" y="19050"/>
                  </a:lnTo>
                  <a:lnTo>
                    <a:pt x="1945640" y="9525"/>
                  </a:lnTo>
                  <a:lnTo>
                    <a:pt x="1878965" y="9525"/>
                  </a:lnTo>
                  <a:lnTo>
                    <a:pt x="1811655" y="9525"/>
                  </a:lnTo>
                  <a:lnTo>
                    <a:pt x="1734820" y="9525"/>
                  </a:lnTo>
                  <a:lnTo>
                    <a:pt x="1668145" y="9525"/>
                  </a:lnTo>
                  <a:lnTo>
                    <a:pt x="1581785" y="9525"/>
                  </a:lnTo>
                  <a:lnTo>
                    <a:pt x="1504950" y="9525"/>
                  </a:lnTo>
                  <a:lnTo>
                    <a:pt x="1418590" y="9525"/>
                  </a:lnTo>
                  <a:lnTo>
                    <a:pt x="1341755" y="0"/>
                  </a:lnTo>
                  <a:lnTo>
                    <a:pt x="1275080" y="0"/>
                  </a:lnTo>
                  <a:lnTo>
                    <a:pt x="1207770" y="0"/>
                  </a:lnTo>
                  <a:lnTo>
                    <a:pt x="1121410" y="19050"/>
                  </a:lnTo>
                  <a:lnTo>
                    <a:pt x="1025525" y="28575"/>
                  </a:lnTo>
                  <a:lnTo>
                    <a:pt x="948690" y="38100"/>
                  </a:lnTo>
                  <a:lnTo>
                    <a:pt x="872490" y="47625"/>
                  </a:lnTo>
                  <a:lnTo>
                    <a:pt x="795655" y="47625"/>
                  </a:lnTo>
                  <a:lnTo>
                    <a:pt x="709295" y="47625"/>
                  </a:lnTo>
                  <a:lnTo>
                    <a:pt x="632460" y="47625"/>
                  </a:lnTo>
                  <a:lnTo>
                    <a:pt x="546735" y="47625"/>
                  </a:lnTo>
                  <a:lnTo>
                    <a:pt x="479425" y="57150"/>
                  </a:lnTo>
                  <a:lnTo>
                    <a:pt x="412115" y="67310"/>
                  </a:lnTo>
                  <a:lnTo>
                    <a:pt x="335280" y="76835"/>
                  </a:lnTo>
                  <a:lnTo>
                    <a:pt x="268605" y="76835"/>
                  </a:lnTo>
                  <a:lnTo>
                    <a:pt x="201295" y="86360"/>
                  </a:lnTo>
                  <a:lnTo>
                    <a:pt x="133985" y="86360"/>
                  </a:lnTo>
                  <a:lnTo>
                    <a:pt x="67310" y="86360"/>
                  </a:lnTo>
                  <a:lnTo>
                    <a:pt x="38735" y="153035"/>
                  </a:lnTo>
                  <a:lnTo>
                    <a:pt x="48260" y="220345"/>
                  </a:lnTo>
                  <a:lnTo>
                    <a:pt x="38735" y="248920"/>
                  </a:lnTo>
                  <a:close/>
                </a:path>
              </a:pathLst>
            </a:custGeom>
            <a:solidFill>
              <a:schemeClr val="bg1"/>
            </a:solidFill>
            <a:ln w="19050">
              <a:solidFill>
                <a:srgbClr val="633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 name="组合 5"/>
            <p:cNvGrpSpPr/>
            <p:nvPr/>
          </p:nvGrpSpPr>
          <p:grpSpPr>
            <a:xfrm>
              <a:off x="1420" y="3473"/>
              <a:ext cx="4566" cy="2294"/>
              <a:chOff x="1420" y="3473"/>
              <a:chExt cx="4566" cy="2294"/>
            </a:xfrm>
          </p:grpSpPr>
          <p:pic>
            <p:nvPicPr>
              <p:cNvPr id="5" name="图片 4" descr="F:\待制作\4-儿童卡通类\阅读\a7915f583f21b82b8e12cf6f8131c4f4.pnga7915f583f21b82b8e12cf6f8131c4f4"/>
              <p:cNvPicPr>
                <a:picLocks noChangeAspect="1"/>
              </p:cNvPicPr>
              <p:nvPr/>
            </p:nvPicPr>
            <p:blipFill>
              <a:blip r:embed="rId3"/>
              <a:srcRect/>
              <a:stretch>
                <a:fillRect/>
              </a:stretch>
            </p:blipFill>
            <p:spPr>
              <a:xfrm>
                <a:off x="2697" y="3473"/>
                <a:ext cx="2121" cy="1296"/>
              </a:xfrm>
              <a:prstGeom prst="rect">
                <a:avLst/>
              </a:prstGeom>
            </p:spPr>
          </p:pic>
          <p:sp>
            <p:nvSpPr>
              <p:cNvPr id="29" name="文本框 28"/>
              <p:cNvSpPr txBox="1"/>
              <p:nvPr/>
            </p:nvSpPr>
            <p:spPr>
              <a:xfrm>
                <a:off x="1420" y="5042"/>
                <a:ext cx="4566" cy="725"/>
              </a:xfrm>
              <a:prstGeom prst="rect">
                <a:avLst/>
              </a:prstGeom>
              <a:noFill/>
            </p:spPr>
            <p:txBody>
              <a:bodyPr wrap="square" rtlCol="0">
                <a:spAutoFit/>
              </a:bodyPr>
              <a:p>
                <a:pPr algn="ctr"/>
                <a:r>
                  <a:rPr lang="zh-CN" altLang="en-US" sz="2400">
                    <a:solidFill>
                      <a:schemeClr val="tx1"/>
                    </a:solidFill>
                    <a:latin typeface="华康少女文字W5(P)" panose="040F0500000000000000" charset="-122"/>
                    <a:ea typeface="华康少女文字W5(P)" panose="040F0500000000000000" charset="-122"/>
                  </a:rPr>
                  <a:t>两车相对而行</a:t>
                </a:r>
                <a:endParaRPr lang="zh-CN" altLang="en-US" sz="2400">
                  <a:solidFill>
                    <a:schemeClr val="tx1"/>
                  </a:solidFill>
                  <a:latin typeface="华康少女文字W5(P)" panose="040F0500000000000000" charset="-122"/>
                  <a:ea typeface="华康少女文字W5(P)" panose="040F0500000000000000" charset="-122"/>
                </a:endParaRPr>
              </a:p>
            </p:txBody>
          </p:sp>
        </p:grpSp>
      </p:grpSp>
      <p:grpSp>
        <p:nvGrpSpPr>
          <p:cNvPr id="9" name="组合 8"/>
          <p:cNvGrpSpPr/>
          <p:nvPr/>
        </p:nvGrpSpPr>
        <p:grpSpPr>
          <a:xfrm>
            <a:off x="4600575" y="1865630"/>
            <a:ext cx="2990850" cy="4025900"/>
            <a:chOff x="1403" y="3266"/>
            <a:chExt cx="4710" cy="6340"/>
          </a:xfrm>
        </p:grpSpPr>
        <p:sp>
          <p:nvSpPr>
            <p:cNvPr id="10" name="任意多边形 9"/>
            <p:cNvSpPr/>
            <p:nvPr/>
          </p:nvSpPr>
          <p:spPr>
            <a:xfrm>
              <a:off x="1403" y="3266"/>
              <a:ext cx="4710" cy="6340"/>
            </a:xfrm>
            <a:custGeom>
              <a:avLst/>
              <a:gdLst>
                <a:gd name="connisteX0" fmla="*/ 38735 w 2990850"/>
                <a:gd name="connsiteY0" fmla="*/ 248920 h 4025900"/>
                <a:gd name="connisteX1" fmla="*/ 28575 w 2990850"/>
                <a:gd name="connsiteY1" fmla="*/ 316230 h 4025900"/>
                <a:gd name="connisteX2" fmla="*/ 19050 w 2990850"/>
                <a:gd name="connsiteY2" fmla="*/ 402590 h 4025900"/>
                <a:gd name="connisteX3" fmla="*/ 19050 w 2990850"/>
                <a:gd name="connsiteY3" fmla="*/ 479425 h 4025900"/>
                <a:gd name="connisteX4" fmla="*/ 9525 w 2990850"/>
                <a:gd name="connsiteY4" fmla="*/ 575310 h 4025900"/>
                <a:gd name="connisteX5" fmla="*/ 0 w 2990850"/>
                <a:gd name="connsiteY5" fmla="*/ 651510 h 4025900"/>
                <a:gd name="connisteX6" fmla="*/ 0 w 2990850"/>
                <a:gd name="connsiteY6" fmla="*/ 737870 h 4025900"/>
                <a:gd name="connisteX7" fmla="*/ 0 w 2990850"/>
                <a:gd name="connsiteY7" fmla="*/ 805180 h 4025900"/>
                <a:gd name="connisteX8" fmla="*/ 0 w 2990850"/>
                <a:gd name="connsiteY8" fmla="*/ 882015 h 4025900"/>
                <a:gd name="connisteX9" fmla="*/ 0 w 2990850"/>
                <a:gd name="connsiteY9" fmla="*/ 977900 h 4025900"/>
                <a:gd name="connisteX10" fmla="*/ 0 w 2990850"/>
                <a:gd name="connsiteY10" fmla="*/ 1054100 h 4025900"/>
                <a:gd name="connisteX11" fmla="*/ 0 w 2990850"/>
                <a:gd name="connsiteY11" fmla="*/ 1140460 h 4025900"/>
                <a:gd name="connisteX12" fmla="*/ 0 w 2990850"/>
                <a:gd name="connsiteY12" fmla="*/ 1226820 h 4025900"/>
                <a:gd name="connisteX13" fmla="*/ 0 w 2990850"/>
                <a:gd name="connsiteY13" fmla="*/ 1313180 h 4025900"/>
                <a:gd name="connisteX14" fmla="*/ 0 w 2990850"/>
                <a:gd name="connsiteY14" fmla="*/ 1390015 h 4025900"/>
                <a:gd name="connisteX15" fmla="*/ 9525 w 2990850"/>
                <a:gd name="connsiteY15" fmla="*/ 1466215 h 4025900"/>
                <a:gd name="connisteX16" fmla="*/ 19050 w 2990850"/>
                <a:gd name="connsiteY16" fmla="*/ 1552575 h 4025900"/>
                <a:gd name="connisteX17" fmla="*/ 28575 w 2990850"/>
                <a:gd name="connsiteY17" fmla="*/ 1629410 h 4025900"/>
                <a:gd name="connisteX18" fmla="*/ 28575 w 2990850"/>
                <a:gd name="connsiteY18" fmla="*/ 1706245 h 4025900"/>
                <a:gd name="connisteX19" fmla="*/ 28575 w 2990850"/>
                <a:gd name="connsiteY19" fmla="*/ 1792605 h 4025900"/>
                <a:gd name="connisteX20" fmla="*/ 28575 w 2990850"/>
                <a:gd name="connsiteY20" fmla="*/ 1868805 h 4025900"/>
                <a:gd name="connisteX21" fmla="*/ 28575 w 2990850"/>
                <a:gd name="connsiteY21" fmla="*/ 1936115 h 4025900"/>
                <a:gd name="connisteX22" fmla="*/ 38735 w 2990850"/>
                <a:gd name="connsiteY22" fmla="*/ 2003425 h 4025900"/>
                <a:gd name="connisteX23" fmla="*/ 48260 w 2990850"/>
                <a:gd name="connsiteY23" fmla="*/ 2070100 h 4025900"/>
                <a:gd name="connisteX24" fmla="*/ 48260 w 2990850"/>
                <a:gd name="connsiteY24" fmla="*/ 2146935 h 4025900"/>
                <a:gd name="connisteX25" fmla="*/ 57785 w 2990850"/>
                <a:gd name="connsiteY25" fmla="*/ 2214245 h 4025900"/>
                <a:gd name="connisteX26" fmla="*/ 57785 w 2990850"/>
                <a:gd name="connsiteY26" fmla="*/ 2280920 h 4025900"/>
                <a:gd name="connisteX27" fmla="*/ 57785 w 2990850"/>
                <a:gd name="connsiteY27" fmla="*/ 2357755 h 4025900"/>
                <a:gd name="connisteX28" fmla="*/ 57785 w 2990850"/>
                <a:gd name="connsiteY28" fmla="*/ 2434590 h 4025900"/>
                <a:gd name="connisteX29" fmla="*/ 57785 w 2990850"/>
                <a:gd name="connsiteY29" fmla="*/ 2520950 h 4025900"/>
                <a:gd name="connisteX30" fmla="*/ 57785 w 2990850"/>
                <a:gd name="connsiteY30" fmla="*/ 2587625 h 4025900"/>
                <a:gd name="connisteX31" fmla="*/ 57785 w 2990850"/>
                <a:gd name="connsiteY31" fmla="*/ 2654935 h 4025900"/>
                <a:gd name="connisteX32" fmla="*/ 57785 w 2990850"/>
                <a:gd name="connsiteY32" fmla="*/ 2722245 h 4025900"/>
                <a:gd name="connisteX33" fmla="*/ 57785 w 2990850"/>
                <a:gd name="connsiteY33" fmla="*/ 2788920 h 4025900"/>
                <a:gd name="connisteX34" fmla="*/ 67310 w 2990850"/>
                <a:gd name="connsiteY34" fmla="*/ 2856230 h 4025900"/>
                <a:gd name="connisteX35" fmla="*/ 67310 w 2990850"/>
                <a:gd name="connsiteY35" fmla="*/ 2923540 h 4025900"/>
                <a:gd name="connisteX36" fmla="*/ 67310 w 2990850"/>
                <a:gd name="connsiteY36" fmla="*/ 2999740 h 4025900"/>
                <a:gd name="connisteX37" fmla="*/ 67310 w 2990850"/>
                <a:gd name="connsiteY37" fmla="*/ 3067050 h 4025900"/>
                <a:gd name="connisteX38" fmla="*/ 76835 w 2990850"/>
                <a:gd name="connsiteY38" fmla="*/ 3134360 h 4025900"/>
                <a:gd name="connisteX39" fmla="*/ 76835 w 2990850"/>
                <a:gd name="connsiteY39" fmla="*/ 3201035 h 4025900"/>
                <a:gd name="connisteX40" fmla="*/ 76835 w 2990850"/>
                <a:gd name="connsiteY40" fmla="*/ 3268345 h 4025900"/>
                <a:gd name="connisteX41" fmla="*/ 76835 w 2990850"/>
                <a:gd name="connsiteY41" fmla="*/ 3335655 h 4025900"/>
                <a:gd name="connisteX42" fmla="*/ 76835 w 2990850"/>
                <a:gd name="connsiteY42" fmla="*/ 3402330 h 4025900"/>
                <a:gd name="connisteX43" fmla="*/ 76835 w 2990850"/>
                <a:gd name="connsiteY43" fmla="*/ 3469640 h 4025900"/>
                <a:gd name="connisteX44" fmla="*/ 86360 w 2990850"/>
                <a:gd name="connsiteY44" fmla="*/ 3536950 h 4025900"/>
                <a:gd name="connisteX45" fmla="*/ 95885 w 2990850"/>
                <a:gd name="connsiteY45" fmla="*/ 3603625 h 4025900"/>
                <a:gd name="connisteX46" fmla="*/ 95885 w 2990850"/>
                <a:gd name="connsiteY46" fmla="*/ 3680460 h 4025900"/>
                <a:gd name="connisteX47" fmla="*/ 95885 w 2990850"/>
                <a:gd name="connsiteY47" fmla="*/ 3747770 h 4025900"/>
                <a:gd name="connisteX48" fmla="*/ 105410 w 2990850"/>
                <a:gd name="connsiteY48" fmla="*/ 3814445 h 4025900"/>
                <a:gd name="connisteX49" fmla="*/ 114935 w 2990850"/>
                <a:gd name="connsiteY49" fmla="*/ 3881755 h 4025900"/>
                <a:gd name="connisteX50" fmla="*/ 114935 w 2990850"/>
                <a:gd name="connsiteY50" fmla="*/ 3949065 h 4025900"/>
                <a:gd name="connisteX51" fmla="*/ 124460 w 2990850"/>
                <a:gd name="connsiteY51" fmla="*/ 4015740 h 4025900"/>
                <a:gd name="connisteX52" fmla="*/ 220345 w 2990850"/>
                <a:gd name="connsiteY52" fmla="*/ 4025900 h 4025900"/>
                <a:gd name="connisteX53" fmla="*/ 297180 w 2990850"/>
                <a:gd name="connsiteY53" fmla="*/ 4015740 h 4025900"/>
                <a:gd name="connisteX54" fmla="*/ 393065 w 2990850"/>
                <a:gd name="connsiteY54" fmla="*/ 3996690 h 4025900"/>
                <a:gd name="connisteX55" fmla="*/ 479425 w 2990850"/>
                <a:gd name="connsiteY55" fmla="*/ 3987165 h 4025900"/>
                <a:gd name="connisteX56" fmla="*/ 603885 w 2990850"/>
                <a:gd name="connsiteY56" fmla="*/ 3977640 h 4025900"/>
                <a:gd name="connisteX57" fmla="*/ 671195 w 2990850"/>
                <a:gd name="connsiteY57" fmla="*/ 3977640 h 4025900"/>
                <a:gd name="connisteX58" fmla="*/ 757555 w 2990850"/>
                <a:gd name="connsiteY58" fmla="*/ 3977640 h 4025900"/>
                <a:gd name="connisteX59" fmla="*/ 824230 w 2990850"/>
                <a:gd name="connsiteY59" fmla="*/ 3977640 h 4025900"/>
                <a:gd name="connisteX60" fmla="*/ 891540 w 2990850"/>
                <a:gd name="connsiteY60" fmla="*/ 3977640 h 4025900"/>
                <a:gd name="connisteX61" fmla="*/ 958850 w 2990850"/>
                <a:gd name="connsiteY61" fmla="*/ 3977640 h 4025900"/>
                <a:gd name="connisteX62" fmla="*/ 1035050 w 2990850"/>
                <a:gd name="connsiteY62" fmla="*/ 3977640 h 4025900"/>
                <a:gd name="connisteX63" fmla="*/ 1121410 w 2990850"/>
                <a:gd name="connsiteY63" fmla="*/ 3977640 h 4025900"/>
                <a:gd name="connisteX64" fmla="*/ 1188720 w 2990850"/>
                <a:gd name="connsiteY64" fmla="*/ 3977640 h 4025900"/>
                <a:gd name="connisteX65" fmla="*/ 1284605 w 2990850"/>
                <a:gd name="connsiteY65" fmla="*/ 3958590 h 4025900"/>
                <a:gd name="connisteX66" fmla="*/ 1370965 w 2990850"/>
                <a:gd name="connsiteY66" fmla="*/ 3949065 h 4025900"/>
                <a:gd name="connisteX67" fmla="*/ 1437640 w 2990850"/>
                <a:gd name="connsiteY67" fmla="*/ 3939540 h 4025900"/>
                <a:gd name="connisteX68" fmla="*/ 1504950 w 2990850"/>
                <a:gd name="connsiteY68" fmla="*/ 3939540 h 4025900"/>
                <a:gd name="connisteX69" fmla="*/ 1581785 w 2990850"/>
                <a:gd name="connsiteY69" fmla="*/ 3939540 h 4025900"/>
                <a:gd name="connisteX70" fmla="*/ 1648460 w 2990850"/>
                <a:gd name="connsiteY70" fmla="*/ 3939540 h 4025900"/>
                <a:gd name="connisteX71" fmla="*/ 1734820 w 2990850"/>
                <a:gd name="connsiteY71" fmla="*/ 3939540 h 4025900"/>
                <a:gd name="connisteX72" fmla="*/ 1802130 w 2990850"/>
                <a:gd name="connsiteY72" fmla="*/ 3949065 h 4025900"/>
                <a:gd name="connisteX73" fmla="*/ 1869440 w 2990850"/>
                <a:gd name="connsiteY73" fmla="*/ 3958590 h 4025900"/>
                <a:gd name="connisteX74" fmla="*/ 1936115 w 2990850"/>
                <a:gd name="connsiteY74" fmla="*/ 3958590 h 4025900"/>
                <a:gd name="connisteX75" fmla="*/ 2003425 w 2990850"/>
                <a:gd name="connsiteY75" fmla="*/ 3968115 h 4025900"/>
                <a:gd name="connisteX76" fmla="*/ 2080260 w 2990850"/>
                <a:gd name="connsiteY76" fmla="*/ 3977640 h 4025900"/>
                <a:gd name="connisteX77" fmla="*/ 2146935 w 2990850"/>
                <a:gd name="connsiteY77" fmla="*/ 3987165 h 4025900"/>
                <a:gd name="connisteX78" fmla="*/ 2214245 w 2990850"/>
                <a:gd name="connsiteY78" fmla="*/ 3987165 h 4025900"/>
                <a:gd name="connisteX79" fmla="*/ 2281555 w 2990850"/>
                <a:gd name="connsiteY79" fmla="*/ 3987165 h 4025900"/>
                <a:gd name="connisteX80" fmla="*/ 2348230 w 2990850"/>
                <a:gd name="connsiteY80" fmla="*/ 3987165 h 4025900"/>
                <a:gd name="connisteX81" fmla="*/ 2415540 w 2990850"/>
                <a:gd name="connsiteY81" fmla="*/ 3987165 h 4025900"/>
                <a:gd name="connisteX82" fmla="*/ 2492375 w 2990850"/>
                <a:gd name="connsiteY82" fmla="*/ 3987165 h 4025900"/>
                <a:gd name="connisteX83" fmla="*/ 2559050 w 2990850"/>
                <a:gd name="connsiteY83" fmla="*/ 3987165 h 4025900"/>
                <a:gd name="connisteX84" fmla="*/ 2626360 w 2990850"/>
                <a:gd name="connsiteY84" fmla="*/ 3987165 h 4025900"/>
                <a:gd name="connisteX85" fmla="*/ 2693670 w 2990850"/>
                <a:gd name="connsiteY85" fmla="*/ 3987165 h 4025900"/>
                <a:gd name="connisteX86" fmla="*/ 2760345 w 2990850"/>
                <a:gd name="connsiteY86" fmla="*/ 3987165 h 4025900"/>
                <a:gd name="connisteX87" fmla="*/ 2827655 w 2990850"/>
                <a:gd name="connsiteY87" fmla="*/ 3930015 h 4025900"/>
                <a:gd name="connisteX88" fmla="*/ 2894965 w 2990850"/>
                <a:gd name="connsiteY88" fmla="*/ 3891280 h 4025900"/>
                <a:gd name="connisteX89" fmla="*/ 2933065 w 2990850"/>
                <a:gd name="connsiteY89" fmla="*/ 3824605 h 4025900"/>
                <a:gd name="connisteX90" fmla="*/ 2933065 w 2990850"/>
                <a:gd name="connsiteY90" fmla="*/ 3757295 h 4025900"/>
                <a:gd name="connisteX91" fmla="*/ 2933065 w 2990850"/>
                <a:gd name="connsiteY91" fmla="*/ 3689985 h 4025900"/>
                <a:gd name="connisteX92" fmla="*/ 2933065 w 2990850"/>
                <a:gd name="connsiteY92" fmla="*/ 3623310 h 4025900"/>
                <a:gd name="connisteX93" fmla="*/ 2942590 w 2990850"/>
                <a:gd name="connsiteY93" fmla="*/ 3556000 h 4025900"/>
                <a:gd name="connisteX94" fmla="*/ 2952115 w 2990850"/>
                <a:gd name="connsiteY94" fmla="*/ 3479165 h 4025900"/>
                <a:gd name="connisteX95" fmla="*/ 2971165 w 2990850"/>
                <a:gd name="connsiteY95" fmla="*/ 3392805 h 4025900"/>
                <a:gd name="connisteX96" fmla="*/ 2971165 w 2990850"/>
                <a:gd name="connsiteY96" fmla="*/ 3326130 h 4025900"/>
                <a:gd name="connisteX97" fmla="*/ 2980690 w 2990850"/>
                <a:gd name="connsiteY97" fmla="*/ 3258820 h 4025900"/>
                <a:gd name="connisteX98" fmla="*/ 2990850 w 2990850"/>
                <a:gd name="connsiteY98" fmla="*/ 3191510 h 4025900"/>
                <a:gd name="connisteX99" fmla="*/ 2990850 w 2990850"/>
                <a:gd name="connsiteY99" fmla="*/ 3124835 h 4025900"/>
                <a:gd name="connisteX100" fmla="*/ 2990850 w 2990850"/>
                <a:gd name="connsiteY100" fmla="*/ 3048000 h 4025900"/>
                <a:gd name="connisteX101" fmla="*/ 2990850 w 2990850"/>
                <a:gd name="connsiteY101" fmla="*/ 2961640 h 4025900"/>
                <a:gd name="connisteX102" fmla="*/ 2990850 w 2990850"/>
                <a:gd name="connsiteY102" fmla="*/ 2894330 h 4025900"/>
                <a:gd name="connisteX103" fmla="*/ 2990850 w 2990850"/>
                <a:gd name="connsiteY103" fmla="*/ 2827655 h 4025900"/>
                <a:gd name="connisteX104" fmla="*/ 2980690 w 2990850"/>
                <a:gd name="connsiteY104" fmla="*/ 2760345 h 4025900"/>
                <a:gd name="connisteX105" fmla="*/ 2971165 w 2990850"/>
                <a:gd name="connsiteY105" fmla="*/ 2693035 h 4025900"/>
                <a:gd name="connisteX106" fmla="*/ 2961640 w 2990850"/>
                <a:gd name="connsiteY106" fmla="*/ 2626360 h 4025900"/>
                <a:gd name="connisteX107" fmla="*/ 2952115 w 2990850"/>
                <a:gd name="connsiteY107" fmla="*/ 2540000 h 4025900"/>
                <a:gd name="connisteX108" fmla="*/ 2952115 w 2990850"/>
                <a:gd name="connsiteY108" fmla="*/ 2472690 h 4025900"/>
                <a:gd name="connisteX109" fmla="*/ 2952115 w 2990850"/>
                <a:gd name="connsiteY109" fmla="*/ 2395855 h 4025900"/>
                <a:gd name="connisteX110" fmla="*/ 2952115 w 2990850"/>
                <a:gd name="connsiteY110" fmla="*/ 2319655 h 4025900"/>
                <a:gd name="connisteX111" fmla="*/ 2952115 w 2990850"/>
                <a:gd name="connsiteY111" fmla="*/ 2252345 h 4025900"/>
                <a:gd name="connisteX112" fmla="*/ 2952115 w 2990850"/>
                <a:gd name="connsiteY112" fmla="*/ 2175510 h 4025900"/>
                <a:gd name="connisteX113" fmla="*/ 2952115 w 2990850"/>
                <a:gd name="connsiteY113" fmla="*/ 2108835 h 4025900"/>
                <a:gd name="connisteX114" fmla="*/ 2952115 w 2990850"/>
                <a:gd name="connsiteY114" fmla="*/ 2041525 h 4025900"/>
                <a:gd name="connisteX115" fmla="*/ 2952115 w 2990850"/>
                <a:gd name="connsiteY115" fmla="*/ 1964690 h 4025900"/>
                <a:gd name="connisteX116" fmla="*/ 2952115 w 2990850"/>
                <a:gd name="connsiteY116" fmla="*/ 1898015 h 4025900"/>
                <a:gd name="connisteX117" fmla="*/ 2952115 w 2990850"/>
                <a:gd name="connsiteY117" fmla="*/ 1821180 h 4025900"/>
                <a:gd name="connisteX118" fmla="*/ 2942590 w 2990850"/>
                <a:gd name="connsiteY118" fmla="*/ 1744345 h 4025900"/>
                <a:gd name="connisteX119" fmla="*/ 2933065 w 2990850"/>
                <a:gd name="connsiteY119" fmla="*/ 1677035 h 4025900"/>
                <a:gd name="connisteX120" fmla="*/ 2933065 w 2990850"/>
                <a:gd name="connsiteY120" fmla="*/ 1610360 h 4025900"/>
                <a:gd name="connisteX121" fmla="*/ 2914015 w 2990850"/>
                <a:gd name="connsiteY121" fmla="*/ 1543050 h 4025900"/>
                <a:gd name="connisteX122" fmla="*/ 2914015 w 2990850"/>
                <a:gd name="connsiteY122" fmla="*/ 1466215 h 4025900"/>
                <a:gd name="connisteX123" fmla="*/ 2904490 w 2990850"/>
                <a:gd name="connsiteY123" fmla="*/ 1399540 h 4025900"/>
                <a:gd name="connisteX124" fmla="*/ 2904490 w 2990850"/>
                <a:gd name="connsiteY124" fmla="*/ 1322705 h 4025900"/>
                <a:gd name="connisteX125" fmla="*/ 2894965 w 2990850"/>
                <a:gd name="connsiteY125" fmla="*/ 1226820 h 4025900"/>
                <a:gd name="connisteX126" fmla="*/ 2885440 w 2990850"/>
                <a:gd name="connsiteY126" fmla="*/ 1121410 h 4025900"/>
                <a:gd name="connisteX127" fmla="*/ 2875280 w 2990850"/>
                <a:gd name="connsiteY127" fmla="*/ 1025525 h 4025900"/>
                <a:gd name="connisteX128" fmla="*/ 2875280 w 2990850"/>
                <a:gd name="connsiteY128" fmla="*/ 958215 h 4025900"/>
                <a:gd name="connisteX129" fmla="*/ 2875280 w 2990850"/>
                <a:gd name="connsiteY129" fmla="*/ 882015 h 4025900"/>
                <a:gd name="connisteX130" fmla="*/ 2865755 w 2990850"/>
                <a:gd name="connsiteY130" fmla="*/ 805180 h 4025900"/>
                <a:gd name="connisteX131" fmla="*/ 2856230 w 2990850"/>
                <a:gd name="connsiteY131" fmla="*/ 728345 h 4025900"/>
                <a:gd name="connisteX132" fmla="*/ 2846705 w 2990850"/>
                <a:gd name="connsiteY132" fmla="*/ 661035 h 4025900"/>
                <a:gd name="connisteX133" fmla="*/ 2846705 w 2990850"/>
                <a:gd name="connsiteY133" fmla="*/ 594360 h 4025900"/>
                <a:gd name="connisteX134" fmla="*/ 2837180 w 2990850"/>
                <a:gd name="connsiteY134" fmla="*/ 527050 h 4025900"/>
                <a:gd name="connisteX135" fmla="*/ 2837180 w 2990850"/>
                <a:gd name="connsiteY135" fmla="*/ 459740 h 4025900"/>
                <a:gd name="connisteX136" fmla="*/ 2827655 w 2990850"/>
                <a:gd name="connsiteY136" fmla="*/ 393065 h 4025900"/>
                <a:gd name="connisteX137" fmla="*/ 2827655 w 2990850"/>
                <a:gd name="connsiteY137" fmla="*/ 325755 h 4025900"/>
                <a:gd name="connisteX138" fmla="*/ 2818130 w 2990850"/>
                <a:gd name="connsiteY138" fmla="*/ 258445 h 4025900"/>
                <a:gd name="connisteX139" fmla="*/ 2808605 w 2990850"/>
                <a:gd name="connsiteY139" fmla="*/ 191770 h 4025900"/>
                <a:gd name="connisteX140" fmla="*/ 2799080 w 2990850"/>
                <a:gd name="connsiteY140" fmla="*/ 124460 h 4025900"/>
                <a:gd name="connisteX141" fmla="*/ 2789555 w 2990850"/>
                <a:gd name="connsiteY141" fmla="*/ 57150 h 4025900"/>
                <a:gd name="connisteX142" fmla="*/ 2722245 w 2990850"/>
                <a:gd name="connsiteY142" fmla="*/ 19050 h 4025900"/>
                <a:gd name="connisteX143" fmla="*/ 2654935 w 2990850"/>
                <a:gd name="connsiteY143" fmla="*/ 19050 h 4025900"/>
                <a:gd name="connisteX144" fmla="*/ 2588260 w 2990850"/>
                <a:gd name="connsiteY144" fmla="*/ 19050 h 4025900"/>
                <a:gd name="connisteX145" fmla="*/ 2520950 w 2990850"/>
                <a:gd name="connsiteY145" fmla="*/ 19050 h 4025900"/>
                <a:gd name="connisteX146" fmla="*/ 2453640 w 2990850"/>
                <a:gd name="connsiteY146" fmla="*/ 19050 h 4025900"/>
                <a:gd name="connisteX147" fmla="*/ 2386965 w 2990850"/>
                <a:gd name="connsiteY147" fmla="*/ 19050 h 4025900"/>
                <a:gd name="connisteX148" fmla="*/ 2319655 w 2990850"/>
                <a:gd name="connsiteY148" fmla="*/ 19050 h 4025900"/>
                <a:gd name="connisteX149" fmla="*/ 2252345 w 2990850"/>
                <a:gd name="connsiteY149" fmla="*/ 19050 h 4025900"/>
                <a:gd name="connisteX150" fmla="*/ 2165985 w 2990850"/>
                <a:gd name="connsiteY150" fmla="*/ 19050 h 4025900"/>
                <a:gd name="connisteX151" fmla="*/ 2089785 w 2990850"/>
                <a:gd name="connsiteY151" fmla="*/ 19050 h 4025900"/>
                <a:gd name="connisteX152" fmla="*/ 2012950 w 2990850"/>
                <a:gd name="connsiteY152" fmla="*/ 19050 h 4025900"/>
                <a:gd name="connisteX153" fmla="*/ 1945640 w 2990850"/>
                <a:gd name="connsiteY153" fmla="*/ 9525 h 4025900"/>
                <a:gd name="connisteX154" fmla="*/ 1878965 w 2990850"/>
                <a:gd name="connsiteY154" fmla="*/ 9525 h 4025900"/>
                <a:gd name="connisteX155" fmla="*/ 1811655 w 2990850"/>
                <a:gd name="connsiteY155" fmla="*/ 9525 h 4025900"/>
                <a:gd name="connisteX156" fmla="*/ 1734820 w 2990850"/>
                <a:gd name="connsiteY156" fmla="*/ 9525 h 4025900"/>
                <a:gd name="connisteX157" fmla="*/ 1668145 w 2990850"/>
                <a:gd name="connsiteY157" fmla="*/ 9525 h 4025900"/>
                <a:gd name="connisteX158" fmla="*/ 1581785 w 2990850"/>
                <a:gd name="connsiteY158" fmla="*/ 9525 h 4025900"/>
                <a:gd name="connisteX159" fmla="*/ 1504950 w 2990850"/>
                <a:gd name="connsiteY159" fmla="*/ 9525 h 4025900"/>
                <a:gd name="connisteX160" fmla="*/ 1418590 w 2990850"/>
                <a:gd name="connsiteY160" fmla="*/ 9525 h 4025900"/>
                <a:gd name="connisteX161" fmla="*/ 1341755 w 2990850"/>
                <a:gd name="connsiteY161" fmla="*/ 0 h 4025900"/>
                <a:gd name="connisteX162" fmla="*/ 1275080 w 2990850"/>
                <a:gd name="connsiteY162" fmla="*/ 0 h 4025900"/>
                <a:gd name="connisteX163" fmla="*/ 1207770 w 2990850"/>
                <a:gd name="connsiteY163" fmla="*/ 0 h 4025900"/>
                <a:gd name="connisteX164" fmla="*/ 1121410 w 2990850"/>
                <a:gd name="connsiteY164" fmla="*/ 19050 h 4025900"/>
                <a:gd name="connisteX165" fmla="*/ 1025525 w 2990850"/>
                <a:gd name="connsiteY165" fmla="*/ 28575 h 4025900"/>
                <a:gd name="connisteX166" fmla="*/ 948690 w 2990850"/>
                <a:gd name="connsiteY166" fmla="*/ 38100 h 4025900"/>
                <a:gd name="connisteX167" fmla="*/ 872490 w 2990850"/>
                <a:gd name="connsiteY167" fmla="*/ 47625 h 4025900"/>
                <a:gd name="connisteX168" fmla="*/ 795655 w 2990850"/>
                <a:gd name="connsiteY168" fmla="*/ 47625 h 4025900"/>
                <a:gd name="connisteX169" fmla="*/ 709295 w 2990850"/>
                <a:gd name="connsiteY169" fmla="*/ 47625 h 4025900"/>
                <a:gd name="connisteX170" fmla="*/ 632460 w 2990850"/>
                <a:gd name="connsiteY170" fmla="*/ 47625 h 4025900"/>
                <a:gd name="connisteX171" fmla="*/ 546735 w 2990850"/>
                <a:gd name="connsiteY171" fmla="*/ 47625 h 4025900"/>
                <a:gd name="connisteX172" fmla="*/ 479425 w 2990850"/>
                <a:gd name="connsiteY172" fmla="*/ 57150 h 4025900"/>
                <a:gd name="connisteX173" fmla="*/ 412115 w 2990850"/>
                <a:gd name="connsiteY173" fmla="*/ 67310 h 4025900"/>
                <a:gd name="connisteX174" fmla="*/ 335280 w 2990850"/>
                <a:gd name="connsiteY174" fmla="*/ 76835 h 4025900"/>
                <a:gd name="connisteX175" fmla="*/ 268605 w 2990850"/>
                <a:gd name="connsiteY175" fmla="*/ 76835 h 4025900"/>
                <a:gd name="connisteX176" fmla="*/ 201295 w 2990850"/>
                <a:gd name="connsiteY176" fmla="*/ 86360 h 4025900"/>
                <a:gd name="connisteX177" fmla="*/ 133985 w 2990850"/>
                <a:gd name="connsiteY177" fmla="*/ 86360 h 4025900"/>
                <a:gd name="connisteX178" fmla="*/ 67310 w 2990850"/>
                <a:gd name="connsiteY178" fmla="*/ 86360 h 4025900"/>
                <a:gd name="connisteX179" fmla="*/ 38735 w 2990850"/>
                <a:gd name="connsiteY179" fmla="*/ 153035 h 4025900"/>
                <a:gd name="connisteX180" fmla="*/ 48260 w 2990850"/>
                <a:gd name="connsiteY180" fmla="*/ 220345 h 4025900"/>
                <a:gd name="connisteX181" fmla="*/ 38735 w 2990850"/>
                <a:gd name="connsiteY181" fmla="*/ 248920 h 40259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 ang="0">
                  <a:pos x="connisteX176" y="connsiteY176"/>
                </a:cxn>
                <a:cxn ang="0">
                  <a:pos x="connisteX177" y="connsiteY177"/>
                </a:cxn>
                <a:cxn ang="0">
                  <a:pos x="connisteX178" y="connsiteY178"/>
                </a:cxn>
                <a:cxn ang="0">
                  <a:pos x="connisteX179" y="connsiteY179"/>
                </a:cxn>
                <a:cxn ang="0">
                  <a:pos x="connisteX180" y="connsiteY180"/>
                </a:cxn>
                <a:cxn ang="0">
                  <a:pos x="connisteX181" y="connsiteY181"/>
                </a:cxn>
              </a:cxnLst>
              <a:rect l="l" t="t" r="r" b="b"/>
              <a:pathLst>
                <a:path w="2990850" h="4025900">
                  <a:moveTo>
                    <a:pt x="38735" y="248920"/>
                  </a:moveTo>
                  <a:lnTo>
                    <a:pt x="28575" y="316230"/>
                  </a:lnTo>
                  <a:lnTo>
                    <a:pt x="19050" y="402590"/>
                  </a:lnTo>
                  <a:lnTo>
                    <a:pt x="19050" y="479425"/>
                  </a:lnTo>
                  <a:lnTo>
                    <a:pt x="9525" y="575310"/>
                  </a:lnTo>
                  <a:lnTo>
                    <a:pt x="0" y="651510"/>
                  </a:lnTo>
                  <a:lnTo>
                    <a:pt x="0" y="737870"/>
                  </a:lnTo>
                  <a:lnTo>
                    <a:pt x="0" y="805180"/>
                  </a:lnTo>
                  <a:lnTo>
                    <a:pt x="0" y="882015"/>
                  </a:lnTo>
                  <a:lnTo>
                    <a:pt x="0" y="977900"/>
                  </a:lnTo>
                  <a:lnTo>
                    <a:pt x="0" y="1054100"/>
                  </a:lnTo>
                  <a:lnTo>
                    <a:pt x="0" y="1140460"/>
                  </a:lnTo>
                  <a:lnTo>
                    <a:pt x="0" y="1226820"/>
                  </a:lnTo>
                  <a:lnTo>
                    <a:pt x="0" y="1313180"/>
                  </a:lnTo>
                  <a:lnTo>
                    <a:pt x="0" y="1390015"/>
                  </a:lnTo>
                  <a:lnTo>
                    <a:pt x="9525" y="1466215"/>
                  </a:lnTo>
                  <a:lnTo>
                    <a:pt x="19050" y="1552575"/>
                  </a:lnTo>
                  <a:lnTo>
                    <a:pt x="28575" y="1629410"/>
                  </a:lnTo>
                  <a:lnTo>
                    <a:pt x="28575" y="1706245"/>
                  </a:lnTo>
                  <a:lnTo>
                    <a:pt x="28575" y="1792605"/>
                  </a:lnTo>
                  <a:lnTo>
                    <a:pt x="28575" y="1868805"/>
                  </a:lnTo>
                  <a:lnTo>
                    <a:pt x="28575" y="1936115"/>
                  </a:lnTo>
                  <a:lnTo>
                    <a:pt x="38735" y="2003425"/>
                  </a:lnTo>
                  <a:lnTo>
                    <a:pt x="48260" y="2070100"/>
                  </a:lnTo>
                  <a:lnTo>
                    <a:pt x="48260" y="2146935"/>
                  </a:lnTo>
                  <a:lnTo>
                    <a:pt x="57785" y="2214245"/>
                  </a:lnTo>
                  <a:lnTo>
                    <a:pt x="57785" y="2280920"/>
                  </a:lnTo>
                  <a:lnTo>
                    <a:pt x="57785" y="2357755"/>
                  </a:lnTo>
                  <a:lnTo>
                    <a:pt x="57785" y="2434590"/>
                  </a:lnTo>
                  <a:lnTo>
                    <a:pt x="57785" y="2520950"/>
                  </a:lnTo>
                  <a:lnTo>
                    <a:pt x="57785" y="2587625"/>
                  </a:lnTo>
                  <a:lnTo>
                    <a:pt x="57785" y="2654935"/>
                  </a:lnTo>
                  <a:lnTo>
                    <a:pt x="57785" y="2722245"/>
                  </a:lnTo>
                  <a:lnTo>
                    <a:pt x="57785" y="2788920"/>
                  </a:lnTo>
                  <a:lnTo>
                    <a:pt x="67310" y="2856230"/>
                  </a:lnTo>
                  <a:lnTo>
                    <a:pt x="67310" y="2923540"/>
                  </a:lnTo>
                  <a:lnTo>
                    <a:pt x="67310" y="2999740"/>
                  </a:lnTo>
                  <a:lnTo>
                    <a:pt x="67310" y="3067050"/>
                  </a:lnTo>
                  <a:lnTo>
                    <a:pt x="76835" y="3134360"/>
                  </a:lnTo>
                  <a:lnTo>
                    <a:pt x="76835" y="3201035"/>
                  </a:lnTo>
                  <a:lnTo>
                    <a:pt x="76835" y="3268345"/>
                  </a:lnTo>
                  <a:lnTo>
                    <a:pt x="76835" y="3335655"/>
                  </a:lnTo>
                  <a:lnTo>
                    <a:pt x="76835" y="3402330"/>
                  </a:lnTo>
                  <a:lnTo>
                    <a:pt x="76835" y="3469640"/>
                  </a:lnTo>
                  <a:lnTo>
                    <a:pt x="86360" y="3536950"/>
                  </a:lnTo>
                  <a:lnTo>
                    <a:pt x="95885" y="3603625"/>
                  </a:lnTo>
                  <a:lnTo>
                    <a:pt x="95885" y="3680460"/>
                  </a:lnTo>
                  <a:lnTo>
                    <a:pt x="95885" y="3747770"/>
                  </a:lnTo>
                  <a:lnTo>
                    <a:pt x="105410" y="3814445"/>
                  </a:lnTo>
                  <a:lnTo>
                    <a:pt x="114935" y="3881755"/>
                  </a:lnTo>
                  <a:lnTo>
                    <a:pt x="114935" y="3949065"/>
                  </a:lnTo>
                  <a:lnTo>
                    <a:pt x="124460" y="4015740"/>
                  </a:lnTo>
                  <a:lnTo>
                    <a:pt x="220345" y="4025900"/>
                  </a:lnTo>
                  <a:lnTo>
                    <a:pt x="297180" y="4015740"/>
                  </a:lnTo>
                  <a:lnTo>
                    <a:pt x="393065" y="3996690"/>
                  </a:lnTo>
                  <a:lnTo>
                    <a:pt x="479425" y="3987165"/>
                  </a:lnTo>
                  <a:lnTo>
                    <a:pt x="603885" y="3977640"/>
                  </a:lnTo>
                  <a:lnTo>
                    <a:pt x="671195" y="3977640"/>
                  </a:lnTo>
                  <a:lnTo>
                    <a:pt x="757555" y="3977640"/>
                  </a:lnTo>
                  <a:lnTo>
                    <a:pt x="824230" y="3977640"/>
                  </a:lnTo>
                  <a:lnTo>
                    <a:pt x="891540" y="3977640"/>
                  </a:lnTo>
                  <a:lnTo>
                    <a:pt x="958850" y="3977640"/>
                  </a:lnTo>
                  <a:lnTo>
                    <a:pt x="1035050" y="3977640"/>
                  </a:lnTo>
                  <a:lnTo>
                    <a:pt x="1121410" y="3977640"/>
                  </a:lnTo>
                  <a:lnTo>
                    <a:pt x="1188720" y="3977640"/>
                  </a:lnTo>
                  <a:lnTo>
                    <a:pt x="1284605" y="3958590"/>
                  </a:lnTo>
                  <a:lnTo>
                    <a:pt x="1370965" y="3949065"/>
                  </a:lnTo>
                  <a:lnTo>
                    <a:pt x="1437640" y="3939540"/>
                  </a:lnTo>
                  <a:lnTo>
                    <a:pt x="1504950" y="3939540"/>
                  </a:lnTo>
                  <a:lnTo>
                    <a:pt x="1581785" y="3939540"/>
                  </a:lnTo>
                  <a:lnTo>
                    <a:pt x="1648460" y="3939540"/>
                  </a:lnTo>
                  <a:lnTo>
                    <a:pt x="1734820" y="3939540"/>
                  </a:lnTo>
                  <a:lnTo>
                    <a:pt x="1802130" y="3949065"/>
                  </a:lnTo>
                  <a:lnTo>
                    <a:pt x="1869440" y="3958590"/>
                  </a:lnTo>
                  <a:lnTo>
                    <a:pt x="1936115" y="3958590"/>
                  </a:lnTo>
                  <a:lnTo>
                    <a:pt x="2003425" y="3968115"/>
                  </a:lnTo>
                  <a:lnTo>
                    <a:pt x="2080260" y="3977640"/>
                  </a:lnTo>
                  <a:lnTo>
                    <a:pt x="2146935" y="3987165"/>
                  </a:lnTo>
                  <a:lnTo>
                    <a:pt x="2214245" y="3987165"/>
                  </a:lnTo>
                  <a:lnTo>
                    <a:pt x="2281555" y="3987165"/>
                  </a:lnTo>
                  <a:lnTo>
                    <a:pt x="2348230" y="3987165"/>
                  </a:lnTo>
                  <a:lnTo>
                    <a:pt x="2415540" y="3987165"/>
                  </a:lnTo>
                  <a:lnTo>
                    <a:pt x="2492375" y="3987165"/>
                  </a:lnTo>
                  <a:lnTo>
                    <a:pt x="2559050" y="3987165"/>
                  </a:lnTo>
                  <a:lnTo>
                    <a:pt x="2626360" y="3987165"/>
                  </a:lnTo>
                  <a:lnTo>
                    <a:pt x="2693670" y="3987165"/>
                  </a:lnTo>
                  <a:lnTo>
                    <a:pt x="2760345" y="3987165"/>
                  </a:lnTo>
                  <a:lnTo>
                    <a:pt x="2827655" y="3930015"/>
                  </a:lnTo>
                  <a:lnTo>
                    <a:pt x="2894965" y="3891280"/>
                  </a:lnTo>
                  <a:lnTo>
                    <a:pt x="2933065" y="3824605"/>
                  </a:lnTo>
                  <a:lnTo>
                    <a:pt x="2933065" y="3757295"/>
                  </a:lnTo>
                  <a:lnTo>
                    <a:pt x="2933065" y="3689985"/>
                  </a:lnTo>
                  <a:lnTo>
                    <a:pt x="2933065" y="3623310"/>
                  </a:lnTo>
                  <a:lnTo>
                    <a:pt x="2942590" y="3556000"/>
                  </a:lnTo>
                  <a:lnTo>
                    <a:pt x="2952115" y="3479165"/>
                  </a:lnTo>
                  <a:lnTo>
                    <a:pt x="2971165" y="3392805"/>
                  </a:lnTo>
                  <a:lnTo>
                    <a:pt x="2971165" y="3326130"/>
                  </a:lnTo>
                  <a:lnTo>
                    <a:pt x="2980690" y="3258820"/>
                  </a:lnTo>
                  <a:lnTo>
                    <a:pt x="2990850" y="3191510"/>
                  </a:lnTo>
                  <a:lnTo>
                    <a:pt x="2990850" y="3124835"/>
                  </a:lnTo>
                  <a:lnTo>
                    <a:pt x="2990850" y="3048000"/>
                  </a:lnTo>
                  <a:lnTo>
                    <a:pt x="2990850" y="2961640"/>
                  </a:lnTo>
                  <a:lnTo>
                    <a:pt x="2990850" y="2894330"/>
                  </a:lnTo>
                  <a:lnTo>
                    <a:pt x="2990850" y="2827655"/>
                  </a:lnTo>
                  <a:lnTo>
                    <a:pt x="2980690" y="2760345"/>
                  </a:lnTo>
                  <a:lnTo>
                    <a:pt x="2971165" y="2693035"/>
                  </a:lnTo>
                  <a:lnTo>
                    <a:pt x="2961640" y="2626360"/>
                  </a:lnTo>
                  <a:lnTo>
                    <a:pt x="2952115" y="2540000"/>
                  </a:lnTo>
                  <a:lnTo>
                    <a:pt x="2952115" y="2472690"/>
                  </a:lnTo>
                  <a:lnTo>
                    <a:pt x="2952115" y="2395855"/>
                  </a:lnTo>
                  <a:lnTo>
                    <a:pt x="2952115" y="2319655"/>
                  </a:lnTo>
                  <a:lnTo>
                    <a:pt x="2952115" y="2252345"/>
                  </a:lnTo>
                  <a:lnTo>
                    <a:pt x="2952115" y="2175510"/>
                  </a:lnTo>
                  <a:lnTo>
                    <a:pt x="2952115" y="2108835"/>
                  </a:lnTo>
                  <a:lnTo>
                    <a:pt x="2952115" y="2041525"/>
                  </a:lnTo>
                  <a:lnTo>
                    <a:pt x="2952115" y="1964690"/>
                  </a:lnTo>
                  <a:lnTo>
                    <a:pt x="2952115" y="1898015"/>
                  </a:lnTo>
                  <a:lnTo>
                    <a:pt x="2952115" y="1821180"/>
                  </a:lnTo>
                  <a:lnTo>
                    <a:pt x="2942590" y="1744345"/>
                  </a:lnTo>
                  <a:lnTo>
                    <a:pt x="2933065" y="1677035"/>
                  </a:lnTo>
                  <a:lnTo>
                    <a:pt x="2933065" y="1610360"/>
                  </a:lnTo>
                  <a:lnTo>
                    <a:pt x="2914015" y="1543050"/>
                  </a:lnTo>
                  <a:lnTo>
                    <a:pt x="2914015" y="1466215"/>
                  </a:lnTo>
                  <a:lnTo>
                    <a:pt x="2904490" y="1399540"/>
                  </a:lnTo>
                  <a:lnTo>
                    <a:pt x="2904490" y="1322705"/>
                  </a:lnTo>
                  <a:lnTo>
                    <a:pt x="2894965" y="1226820"/>
                  </a:lnTo>
                  <a:lnTo>
                    <a:pt x="2885440" y="1121410"/>
                  </a:lnTo>
                  <a:lnTo>
                    <a:pt x="2875280" y="1025525"/>
                  </a:lnTo>
                  <a:lnTo>
                    <a:pt x="2875280" y="958215"/>
                  </a:lnTo>
                  <a:lnTo>
                    <a:pt x="2875280" y="882015"/>
                  </a:lnTo>
                  <a:lnTo>
                    <a:pt x="2865755" y="805180"/>
                  </a:lnTo>
                  <a:lnTo>
                    <a:pt x="2856230" y="728345"/>
                  </a:lnTo>
                  <a:lnTo>
                    <a:pt x="2846705" y="661035"/>
                  </a:lnTo>
                  <a:lnTo>
                    <a:pt x="2846705" y="594360"/>
                  </a:lnTo>
                  <a:lnTo>
                    <a:pt x="2837180" y="527050"/>
                  </a:lnTo>
                  <a:lnTo>
                    <a:pt x="2837180" y="459740"/>
                  </a:lnTo>
                  <a:lnTo>
                    <a:pt x="2827655" y="393065"/>
                  </a:lnTo>
                  <a:lnTo>
                    <a:pt x="2827655" y="325755"/>
                  </a:lnTo>
                  <a:lnTo>
                    <a:pt x="2818130" y="258445"/>
                  </a:lnTo>
                  <a:lnTo>
                    <a:pt x="2808605" y="191770"/>
                  </a:lnTo>
                  <a:lnTo>
                    <a:pt x="2799080" y="124460"/>
                  </a:lnTo>
                  <a:lnTo>
                    <a:pt x="2789555" y="57150"/>
                  </a:lnTo>
                  <a:lnTo>
                    <a:pt x="2722245" y="19050"/>
                  </a:lnTo>
                  <a:lnTo>
                    <a:pt x="2654935" y="19050"/>
                  </a:lnTo>
                  <a:lnTo>
                    <a:pt x="2588260" y="19050"/>
                  </a:lnTo>
                  <a:lnTo>
                    <a:pt x="2520950" y="19050"/>
                  </a:lnTo>
                  <a:lnTo>
                    <a:pt x="2453640" y="19050"/>
                  </a:lnTo>
                  <a:lnTo>
                    <a:pt x="2386965" y="19050"/>
                  </a:lnTo>
                  <a:lnTo>
                    <a:pt x="2319655" y="19050"/>
                  </a:lnTo>
                  <a:lnTo>
                    <a:pt x="2252345" y="19050"/>
                  </a:lnTo>
                  <a:lnTo>
                    <a:pt x="2165985" y="19050"/>
                  </a:lnTo>
                  <a:lnTo>
                    <a:pt x="2089785" y="19050"/>
                  </a:lnTo>
                  <a:lnTo>
                    <a:pt x="2012950" y="19050"/>
                  </a:lnTo>
                  <a:lnTo>
                    <a:pt x="1945640" y="9525"/>
                  </a:lnTo>
                  <a:lnTo>
                    <a:pt x="1878965" y="9525"/>
                  </a:lnTo>
                  <a:lnTo>
                    <a:pt x="1811655" y="9525"/>
                  </a:lnTo>
                  <a:lnTo>
                    <a:pt x="1734820" y="9525"/>
                  </a:lnTo>
                  <a:lnTo>
                    <a:pt x="1668145" y="9525"/>
                  </a:lnTo>
                  <a:lnTo>
                    <a:pt x="1581785" y="9525"/>
                  </a:lnTo>
                  <a:lnTo>
                    <a:pt x="1504950" y="9525"/>
                  </a:lnTo>
                  <a:lnTo>
                    <a:pt x="1418590" y="9525"/>
                  </a:lnTo>
                  <a:lnTo>
                    <a:pt x="1341755" y="0"/>
                  </a:lnTo>
                  <a:lnTo>
                    <a:pt x="1275080" y="0"/>
                  </a:lnTo>
                  <a:lnTo>
                    <a:pt x="1207770" y="0"/>
                  </a:lnTo>
                  <a:lnTo>
                    <a:pt x="1121410" y="19050"/>
                  </a:lnTo>
                  <a:lnTo>
                    <a:pt x="1025525" y="28575"/>
                  </a:lnTo>
                  <a:lnTo>
                    <a:pt x="948690" y="38100"/>
                  </a:lnTo>
                  <a:lnTo>
                    <a:pt x="872490" y="47625"/>
                  </a:lnTo>
                  <a:lnTo>
                    <a:pt x="795655" y="47625"/>
                  </a:lnTo>
                  <a:lnTo>
                    <a:pt x="709295" y="47625"/>
                  </a:lnTo>
                  <a:lnTo>
                    <a:pt x="632460" y="47625"/>
                  </a:lnTo>
                  <a:lnTo>
                    <a:pt x="546735" y="47625"/>
                  </a:lnTo>
                  <a:lnTo>
                    <a:pt x="479425" y="57150"/>
                  </a:lnTo>
                  <a:lnTo>
                    <a:pt x="412115" y="67310"/>
                  </a:lnTo>
                  <a:lnTo>
                    <a:pt x="335280" y="76835"/>
                  </a:lnTo>
                  <a:lnTo>
                    <a:pt x="268605" y="76835"/>
                  </a:lnTo>
                  <a:lnTo>
                    <a:pt x="201295" y="86360"/>
                  </a:lnTo>
                  <a:lnTo>
                    <a:pt x="133985" y="86360"/>
                  </a:lnTo>
                  <a:lnTo>
                    <a:pt x="67310" y="86360"/>
                  </a:lnTo>
                  <a:lnTo>
                    <a:pt x="38735" y="153035"/>
                  </a:lnTo>
                  <a:lnTo>
                    <a:pt x="48260" y="220345"/>
                  </a:lnTo>
                  <a:lnTo>
                    <a:pt x="38735" y="248920"/>
                  </a:lnTo>
                  <a:close/>
                </a:path>
              </a:pathLst>
            </a:custGeom>
            <a:solidFill>
              <a:schemeClr val="bg1"/>
            </a:solidFill>
            <a:ln w="19050">
              <a:solidFill>
                <a:srgbClr val="633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1" name="组合 10"/>
            <p:cNvGrpSpPr/>
            <p:nvPr/>
          </p:nvGrpSpPr>
          <p:grpSpPr>
            <a:xfrm>
              <a:off x="1403" y="3516"/>
              <a:ext cx="4566" cy="2429"/>
              <a:chOff x="1403" y="3516"/>
              <a:chExt cx="4566" cy="2429"/>
            </a:xfrm>
          </p:grpSpPr>
          <p:pic>
            <p:nvPicPr>
              <p:cNvPr id="13" name="图片 12" descr="F:\待制作\4-儿童卡通类\阅读\e06a23498dff57a498f22152f9f2c241.pnge06a23498dff57a498f22152f9f2c241"/>
              <p:cNvPicPr>
                <a:picLocks noChangeAspect="1"/>
              </p:cNvPicPr>
              <p:nvPr/>
            </p:nvPicPr>
            <p:blipFill>
              <a:blip r:embed="rId4"/>
              <a:srcRect/>
              <a:stretch>
                <a:fillRect/>
              </a:stretch>
            </p:blipFill>
            <p:spPr>
              <a:xfrm>
                <a:off x="2697" y="3516"/>
                <a:ext cx="2121" cy="1561"/>
              </a:xfrm>
              <a:prstGeom prst="rect">
                <a:avLst/>
              </a:prstGeom>
            </p:spPr>
          </p:pic>
          <p:sp>
            <p:nvSpPr>
              <p:cNvPr id="14" name="文本框 13"/>
              <p:cNvSpPr txBox="1"/>
              <p:nvPr/>
            </p:nvSpPr>
            <p:spPr>
              <a:xfrm>
                <a:off x="1403" y="5220"/>
                <a:ext cx="4566" cy="725"/>
              </a:xfrm>
              <a:prstGeom prst="rect">
                <a:avLst/>
              </a:prstGeom>
              <a:noFill/>
            </p:spPr>
            <p:txBody>
              <a:bodyPr wrap="square" rtlCol="0">
                <a:spAutoFit/>
              </a:bodyPr>
              <a:p>
                <a:pPr algn="ctr"/>
                <a:r>
                  <a:rPr lang="zh-CN" altLang="en-US" sz="2400">
                    <a:solidFill>
                      <a:schemeClr val="tx1"/>
                    </a:solidFill>
                    <a:latin typeface="华康少女文字W5(P)" panose="040F0500000000000000" charset="-122"/>
                    <a:ea typeface="华康少女文字W5(P)" panose="040F0500000000000000" charset="-122"/>
                  </a:rPr>
                  <a:t>两车相背而行</a:t>
                </a:r>
                <a:endParaRPr lang="zh-CN" altLang="en-US" sz="2400">
                  <a:solidFill>
                    <a:schemeClr val="tx1"/>
                  </a:solidFill>
                  <a:latin typeface="华康少女文字W5(P)" panose="040F0500000000000000" charset="-122"/>
                  <a:ea typeface="华康少女文字W5(P)" panose="040F0500000000000000" charset="-122"/>
                </a:endParaRPr>
              </a:p>
            </p:txBody>
          </p:sp>
        </p:grpSp>
      </p:grpSp>
      <p:grpSp>
        <p:nvGrpSpPr>
          <p:cNvPr id="16" name="组合 15"/>
          <p:cNvGrpSpPr/>
          <p:nvPr/>
        </p:nvGrpSpPr>
        <p:grpSpPr>
          <a:xfrm>
            <a:off x="8218805" y="1823085"/>
            <a:ext cx="2990850" cy="4025900"/>
            <a:chOff x="1403" y="3266"/>
            <a:chExt cx="4710" cy="6340"/>
          </a:xfrm>
        </p:grpSpPr>
        <p:sp>
          <p:nvSpPr>
            <p:cNvPr id="17" name="任意多边形 16"/>
            <p:cNvSpPr/>
            <p:nvPr/>
          </p:nvSpPr>
          <p:spPr>
            <a:xfrm>
              <a:off x="1403" y="3266"/>
              <a:ext cx="4710" cy="6340"/>
            </a:xfrm>
            <a:custGeom>
              <a:avLst/>
              <a:gdLst>
                <a:gd name="connisteX0" fmla="*/ 38735 w 2990850"/>
                <a:gd name="connsiteY0" fmla="*/ 248920 h 4025900"/>
                <a:gd name="connisteX1" fmla="*/ 28575 w 2990850"/>
                <a:gd name="connsiteY1" fmla="*/ 316230 h 4025900"/>
                <a:gd name="connisteX2" fmla="*/ 19050 w 2990850"/>
                <a:gd name="connsiteY2" fmla="*/ 402590 h 4025900"/>
                <a:gd name="connisteX3" fmla="*/ 19050 w 2990850"/>
                <a:gd name="connsiteY3" fmla="*/ 479425 h 4025900"/>
                <a:gd name="connisteX4" fmla="*/ 9525 w 2990850"/>
                <a:gd name="connsiteY4" fmla="*/ 575310 h 4025900"/>
                <a:gd name="connisteX5" fmla="*/ 0 w 2990850"/>
                <a:gd name="connsiteY5" fmla="*/ 651510 h 4025900"/>
                <a:gd name="connisteX6" fmla="*/ 0 w 2990850"/>
                <a:gd name="connsiteY6" fmla="*/ 737870 h 4025900"/>
                <a:gd name="connisteX7" fmla="*/ 0 w 2990850"/>
                <a:gd name="connsiteY7" fmla="*/ 805180 h 4025900"/>
                <a:gd name="connisteX8" fmla="*/ 0 w 2990850"/>
                <a:gd name="connsiteY8" fmla="*/ 882015 h 4025900"/>
                <a:gd name="connisteX9" fmla="*/ 0 w 2990850"/>
                <a:gd name="connsiteY9" fmla="*/ 977900 h 4025900"/>
                <a:gd name="connisteX10" fmla="*/ 0 w 2990850"/>
                <a:gd name="connsiteY10" fmla="*/ 1054100 h 4025900"/>
                <a:gd name="connisteX11" fmla="*/ 0 w 2990850"/>
                <a:gd name="connsiteY11" fmla="*/ 1140460 h 4025900"/>
                <a:gd name="connisteX12" fmla="*/ 0 w 2990850"/>
                <a:gd name="connsiteY12" fmla="*/ 1226820 h 4025900"/>
                <a:gd name="connisteX13" fmla="*/ 0 w 2990850"/>
                <a:gd name="connsiteY13" fmla="*/ 1313180 h 4025900"/>
                <a:gd name="connisteX14" fmla="*/ 0 w 2990850"/>
                <a:gd name="connsiteY14" fmla="*/ 1390015 h 4025900"/>
                <a:gd name="connisteX15" fmla="*/ 9525 w 2990850"/>
                <a:gd name="connsiteY15" fmla="*/ 1466215 h 4025900"/>
                <a:gd name="connisteX16" fmla="*/ 19050 w 2990850"/>
                <a:gd name="connsiteY16" fmla="*/ 1552575 h 4025900"/>
                <a:gd name="connisteX17" fmla="*/ 28575 w 2990850"/>
                <a:gd name="connsiteY17" fmla="*/ 1629410 h 4025900"/>
                <a:gd name="connisteX18" fmla="*/ 28575 w 2990850"/>
                <a:gd name="connsiteY18" fmla="*/ 1706245 h 4025900"/>
                <a:gd name="connisteX19" fmla="*/ 28575 w 2990850"/>
                <a:gd name="connsiteY19" fmla="*/ 1792605 h 4025900"/>
                <a:gd name="connisteX20" fmla="*/ 28575 w 2990850"/>
                <a:gd name="connsiteY20" fmla="*/ 1868805 h 4025900"/>
                <a:gd name="connisteX21" fmla="*/ 28575 w 2990850"/>
                <a:gd name="connsiteY21" fmla="*/ 1936115 h 4025900"/>
                <a:gd name="connisteX22" fmla="*/ 38735 w 2990850"/>
                <a:gd name="connsiteY22" fmla="*/ 2003425 h 4025900"/>
                <a:gd name="connisteX23" fmla="*/ 48260 w 2990850"/>
                <a:gd name="connsiteY23" fmla="*/ 2070100 h 4025900"/>
                <a:gd name="connisteX24" fmla="*/ 48260 w 2990850"/>
                <a:gd name="connsiteY24" fmla="*/ 2146935 h 4025900"/>
                <a:gd name="connisteX25" fmla="*/ 57785 w 2990850"/>
                <a:gd name="connsiteY25" fmla="*/ 2214245 h 4025900"/>
                <a:gd name="connisteX26" fmla="*/ 57785 w 2990850"/>
                <a:gd name="connsiteY26" fmla="*/ 2280920 h 4025900"/>
                <a:gd name="connisteX27" fmla="*/ 57785 w 2990850"/>
                <a:gd name="connsiteY27" fmla="*/ 2357755 h 4025900"/>
                <a:gd name="connisteX28" fmla="*/ 57785 w 2990850"/>
                <a:gd name="connsiteY28" fmla="*/ 2434590 h 4025900"/>
                <a:gd name="connisteX29" fmla="*/ 57785 w 2990850"/>
                <a:gd name="connsiteY29" fmla="*/ 2520950 h 4025900"/>
                <a:gd name="connisteX30" fmla="*/ 57785 w 2990850"/>
                <a:gd name="connsiteY30" fmla="*/ 2587625 h 4025900"/>
                <a:gd name="connisteX31" fmla="*/ 57785 w 2990850"/>
                <a:gd name="connsiteY31" fmla="*/ 2654935 h 4025900"/>
                <a:gd name="connisteX32" fmla="*/ 57785 w 2990850"/>
                <a:gd name="connsiteY32" fmla="*/ 2722245 h 4025900"/>
                <a:gd name="connisteX33" fmla="*/ 57785 w 2990850"/>
                <a:gd name="connsiteY33" fmla="*/ 2788920 h 4025900"/>
                <a:gd name="connisteX34" fmla="*/ 67310 w 2990850"/>
                <a:gd name="connsiteY34" fmla="*/ 2856230 h 4025900"/>
                <a:gd name="connisteX35" fmla="*/ 67310 w 2990850"/>
                <a:gd name="connsiteY35" fmla="*/ 2923540 h 4025900"/>
                <a:gd name="connisteX36" fmla="*/ 67310 w 2990850"/>
                <a:gd name="connsiteY36" fmla="*/ 2999740 h 4025900"/>
                <a:gd name="connisteX37" fmla="*/ 67310 w 2990850"/>
                <a:gd name="connsiteY37" fmla="*/ 3067050 h 4025900"/>
                <a:gd name="connisteX38" fmla="*/ 76835 w 2990850"/>
                <a:gd name="connsiteY38" fmla="*/ 3134360 h 4025900"/>
                <a:gd name="connisteX39" fmla="*/ 76835 w 2990850"/>
                <a:gd name="connsiteY39" fmla="*/ 3201035 h 4025900"/>
                <a:gd name="connisteX40" fmla="*/ 76835 w 2990850"/>
                <a:gd name="connsiteY40" fmla="*/ 3268345 h 4025900"/>
                <a:gd name="connisteX41" fmla="*/ 76835 w 2990850"/>
                <a:gd name="connsiteY41" fmla="*/ 3335655 h 4025900"/>
                <a:gd name="connisteX42" fmla="*/ 76835 w 2990850"/>
                <a:gd name="connsiteY42" fmla="*/ 3402330 h 4025900"/>
                <a:gd name="connisteX43" fmla="*/ 76835 w 2990850"/>
                <a:gd name="connsiteY43" fmla="*/ 3469640 h 4025900"/>
                <a:gd name="connisteX44" fmla="*/ 86360 w 2990850"/>
                <a:gd name="connsiteY44" fmla="*/ 3536950 h 4025900"/>
                <a:gd name="connisteX45" fmla="*/ 95885 w 2990850"/>
                <a:gd name="connsiteY45" fmla="*/ 3603625 h 4025900"/>
                <a:gd name="connisteX46" fmla="*/ 95885 w 2990850"/>
                <a:gd name="connsiteY46" fmla="*/ 3680460 h 4025900"/>
                <a:gd name="connisteX47" fmla="*/ 95885 w 2990850"/>
                <a:gd name="connsiteY47" fmla="*/ 3747770 h 4025900"/>
                <a:gd name="connisteX48" fmla="*/ 105410 w 2990850"/>
                <a:gd name="connsiteY48" fmla="*/ 3814445 h 4025900"/>
                <a:gd name="connisteX49" fmla="*/ 114935 w 2990850"/>
                <a:gd name="connsiteY49" fmla="*/ 3881755 h 4025900"/>
                <a:gd name="connisteX50" fmla="*/ 114935 w 2990850"/>
                <a:gd name="connsiteY50" fmla="*/ 3949065 h 4025900"/>
                <a:gd name="connisteX51" fmla="*/ 124460 w 2990850"/>
                <a:gd name="connsiteY51" fmla="*/ 4015740 h 4025900"/>
                <a:gd name="connisteX52" fmla="*/ 220345 w 2990850"/>
                <a:gd name="connsiteY52" fmla="*/ 4025900 h 4025900"/>
                <a:gd name="connisteX53" fmla="*/ 297180 w 2990850"/>
                <a:gd name="connsiteY53" fmla="*/ 4015740 h 4025900"/>
                <a:gd name="connisteX54" fmla="*/ 393065 w 2990850"/>
                <a:gd name="connsiteY54" fmla="*/ 3996690 h 4025900"/>
                <a:gd name="connisteX55" fmla="*/ 479425 w 2990850"/>
                <a:gd name="connsiteY55" fmla="*/ 3987165 h 4025900"/>
                <a:gd name="connisteX56" fmla="*/ 603885 w 2990850"/>
                <a:gd name="connsiteY56" fmla="*/ 3977640 h 4025900"/>
                <a:gd name="connisteX57" fmla="*/ 671195 w 2990850"/>
                <a:gd name="connsiteY57" fmla="*/ 3977640 h 4025900"/>
                <a:gd name="connisteX58" fmla="*/ 757555 w 2990850"/>
                <a:gd name="connsiteY58" fmla="*/ 3977640 h 4025900"/>
                <a:gd name="connisteX59" fmla="*/ 824230 w 2990850"/>
                <a:gd name="connsiteY59" fmla="*/ 3977640 h 4025900"/>
                <a:gd name="connisteX60" fmla="*/ 891540 w 2990850"/>
                <a:gd name="connsiteY60" fmla="*/ 3977640 h 4025900"/>
                <a:gd name="connisteX61" fmla="*/ 958850 w 2990850"/>
                <a:gd name="connsiteY61" fmla="*/ 3977640 h 4025900"/>
                <a:gd name="connisteX62" fmla="*/ 1035050 w 2990850"/>
                <a:gd name="connsiteY62" fmla="*/ 3977640 h 4025900"/>
                <a:gd name="connisteX63" fmla="*/ 1121410 w 2990850"/>
                <a:gd name="connsiteY63" fmla="*/ 3977640 h 4025900"/>
                <a:gd name="connisteX64" fmla="*/ 1188720 w 2990850"/>
                <a:gd name="connsiteY64" fmla="*/ 3977640 h 4025900"/>
                <a:gd name="connisteX65" fmla="*/ 1284605 w 2990850"/>
                <a:gd name="connsiteY65" fmla="*/ 3958590 h 4025900"/>
                <a:gd name="connisteX66" fmla="*/ 1370965 w 2990850"/>
                <a:gd name="connsiteY66" fmla="*/ 3949065 h 4025900"/>
                <a:gd name="connisteX67" fmla="*/ 1437640 w 2990850"/>
                <a:gd name="connsiteY67" fmla="*/ 3939540 h 4025900"/>
                <a:gd name="connisteX68" fmla="*/ 1504950 w 2990850"/>
                <a:gd name="connsiteY68" fmla="*/ 3939540 h 4025900"/>
                <a:gd name="connisteX69" fmla="*/ 1581785 w 2990850"/>
                <a:gd name="connsiteY69" fmla="*/ 3939540 h 4025900"/>
                <a:gd name="connisteX70" fmla="*/ 1648460 w 2990850"/>
                <a:gd name="connsiteY70" fmla="*/ 3939540 h 4025900"/>
                <a:gd name="connisteX71" fmla="*/ 1734820 w 2990850"/>
                <a:gd name="connsiteY71" fmla="*/ 3939540 h 4025900"/>
                <a:gd name="connisteX72" fmla="*/ 1802130 w 2990850"/>
                <a:gd name="connsiteY72" fmla="*/ 3949065 h 4025900"/>
                <a:gd name="connisteX73" fmla="*/ 1869440 w 2990850"/>
                <a:gd name="connsiteY73" fmla="*/ 3958590 h 4025900"/>
                <a:gd name="connisteX74" fmla="*/ 1936115 w 2990850"/>
                <a:gd name="connsiteY74" fmla="*/ 3958590 h 4025900"/>
                <a:gd name="connisteX75" fmla="*/ 2003425 w 2990850"/>
                <a:gd name="connsiteY75" fmla="*/ 3968115 h 4025900"/>
                <a:gd name="connisteX76" fmla="*/ 2080260 w 2990850"/>
                <a:gd name="connsiteY76" fmla="*/ 3977640 h 4025900"/>
                <a:gd name="connisteX77" fmla="*/ 2146935 w 2990850"/>
                <a:gd name="connsiteY77" fmla="*/ 3987165 h 4025900"/>
                <a:gd name="connisteX78" fmla="*/ 2214245 w 2990850"/>
                <a:gd name="connsiteY78" fmla="*/ 3987165 h 4025900"/>
                <a:gd name="connisteX79" fmla="*/ 2281555 w 2990850"/>
                <a:gd name="connsiteY79" fmla="*/ 3987165 h 4025900"/>
                <a:gd name="connisteX80" fmla="*/ 2348230 w 2990850"/>
                <a:gd name="connsiteY80" fmla="*/ 3987165 h 4025900"/>
                <a:gd name="connisteX81" fmla="*/ 2415540 w 2990850"/>
                <a:gd name="connsiteY81" fmla="*/ 3987165 h 4025900"/>
                <a:gd name="connisteX82" fmla="*/ 2492375 w 2990850"/>
                <a:gd name="connsiteY82" fmla="*/ 3987165 h 4025900"/>
                <a:gd name="connisteX83" fmla="*/ 2559050 w 2990850"/>
                <a:gd name="connsiteY83" fmla="*/ 3987165 h 4025900"/>
                <a:gd name="connisteX84" fmla="*/ 2626360 w 2990850"/>
                <a:gd name="connsiteY84" fmla="*/ 3987165 h 4025900"/>
                <a:gd name="connisteX85" fmla="*/ 2693670 w 2990850"/>
                <a:gd name="connsiteY85" fmla="*/ 3987165 h 4025900"/>
                <a:gd name="connisteX86" fmla="*/ 2760345 w 2990850"/>
                <a:gd name="connsiteY86" fmla="*/ 3987165 h 4025900"/>
                <a:gd name="connisteX87" fmla="*/ 2827655 w 2990850"/>
                <a:gd name="connsiteY87" fmla="*/ 3930015 h 4025900"/>
                <a:gd name="connisteX88" fmla="*/ 2894965 w 2990850"/>
                <a:gd name="connsiteY88" fmla="*/ 3891280 h 4025900"/>
                <a:gd name="connisteX89" fmla="*/ 2933065 w 2990850"/>
                <a:gd name="connsiteY89" fmla="*/ 3824605 h 4025900"/>
                <a:gd name="connisteX90" fmla="*/ 2933065 w 2990850"/>
                <a:gd name="connsiteY90" fmla="*/ 3757295 h 4025900"/>
                <a:gd name="connisteX91" fmla="*/ 2933065 w 2990850"/>
                <a:gd name="connsiteY91" fmla="*/ 3689985 h 4025900"/>
                <a:gd name="connisteX92" fmla="*/ 2933065 w 2990850"/>
                <a:gd name="connsiteY92" fmla="*/ 3623310 h 4025900"/>
                <a:gd name="connisteX93" fmla="*/ 2942590 w 2990850"/>
                <a:gd name="connsiteY93" fmla="*/ 3556000 h 4025900"/>
                <a:gd name="connisteX94" fmla="*/ 2952115 w 2990850"/>
                <a:gd name="connsiteY94" fmla="*/ 3479165 h 4025900"/>
                <a:gd name="connisteX95" fmla="*/ 2971165 w 2990850"/>
                <a:gd name="connsiteY95" fmla="*/ 3392805 h 4025900"/>
                <a:gd name="connisteX96" fmla="*/ 2971165 w 2990850"/>
                <a:gd name="connsiteY96" fmla="*/ 3326130 h 4025900"/>
                <a:gd name="connisteX97" fmla="*/ 2980690 w 2990850"/>
                <a:gd name="connsiteY97" fmla="*/ 3258820 h 4025900"/>
                <a:gd name="connisteX98" fmla="*/ 2990850 w 2990850"/>
                <a:gd name="connsiteY98" fmla="*/ 3191510 h 4025900"/>
                <a:gd name="connisteX99" fmla="*/ 2990850 w 2990850"/>
                <a:gd name="connsiteY99" fmla="*/ 3124835 h 4025900"/>
                <a:gd name="connisteX100" fmla="*/ 2990850 w 2990850"/>
                <a:gd name="connsiteY100" fmla="*/ 3048000 h 4025900"/>
                <a:gd name="connisteX101" fmla="*/ 2990850 w 2990850"/>
                <a:gd name="connsiteY101" fmla="*/ 2961640 h 4025900"/>
                <a:gd name="connisteX102" fmla="*/ 2990850 w 2990850"/>
                <a:gd name="connsiteY102" fmla="*/ 2894330 h 4025900"/>
                <a:gd name="connisteX103" fmla="*/ 2990850 w 2990850"/>
                <a:gd name="connsiteY103" fmla="*/ 2827655 h 4025900"/>
                <a:gd name="connisteX104" fmla="*/ 2980690 w 2990850"/>
                <a:gd name="connsiteY104" fmla="*/ 2760345 h 4025900"/>
                <a:gd name="connisteX105" fmla="*/ 2971165 w 2990850"/>
                <a:gd name="connsiteY105" fmla="*/ 2693035 h 4025900"/>
                <a:gd name="connisteX106" fmla="*/ 2961640 w 2990850"/>
                <a:gd name="connsiteY106" fmla="*/ 2626360 h 4025900"/>
                <a:gd name="connisteX107" fmla="*/ 2952115 w 2990850"/>
                <a:gd name="connsiteY107" fmla="*/ 2540000 h 4025900"/>
                <a:gd name="connisteX108" fmla="*/ 2952115 w 2990850"/>
                <a:gd name="connsiteY108" fmla="*/ 2472690 h 4025900"/>
                <a:gd name="connisteX109" fmla="*/ 2952115 w 2990850"/>
                <a:gd name="connsiteY109" fmla="*/ 2395855 h 4025900"/>
                <a:gd name="connisteX110" fmla="*/ 2952115 w 2990850"/>
                <a:gd name="connsiteY110" fmla="*/ 2319655 h 4025900"/>
                <a:gd name="connisteX111" fmla="*/ 2952115 w 2990850"/>
                <a:gd name="connsiteY111" fmla="*/ 2252345 h 4025900"/>
                <a:gd name="connisteX112" fmla="*/ 2952115 w 2990850"/>
                <a:gd name="connsiteY112" fmla="*/ 2175510 h 4025900"/>
                <a:gd name="connisteX113" fmla="*/ 2952115 w 2990850"/>
                <a:gd name="connsiteY113" fmla="*/ 2108835 h 4025900"/>
                <a:gd name="connisteX114" fmla="*/ 2952115 w 2990850"/>
                <a:gd name="connsiteY114" fmla="*/ 2041525 h 4025900"/>
                <a:gd name="connisteX115" fmla="*/ 2952115 w 2990850"/>
                <a:gd name="connsiteY115" fmla="*/ 1964690 h 4025900"/>
                <a:gd name="connisteX116" fmla="*/ 2952115 w 2990850"/>
                <a:gd name="connsiteY116" fmla="*/ 1898015 h 4025900"/>
                <a:gd name="connisteX117" fmla="*/ 2952115 w 2990850"/>
                <a:gd name="connsiteY117" fmla="*/ 1821180 h 4025900"/>
                <a:gd name="connisteX118" fmla="*/ 2942590 w 2990850"/>
                <a:gd name="connsiteY118" fmla="*/ 1744345 h 4025900"/>
                <a:gd name="connisteX119" fmla="*/ 2933065 w 2990850"/>
                <a:gd name="connsiteY119" fmla="*/ 1677035 h 4025900"/>
                <a:gd name="connisteX120" fmla="*/ 2933065 w 2990850"/>
                <a:gd name="connsiteY120" fmla="*/ 1610360 h 4025900"/>
                <a:gd name="connisteX121" fmla="*/ 2914015 w 2990850"/>
                <a:gd name="connsiteY121" fmla="*/ 1543050 h 4025900"/>
                <a:gd name="connisteX122" fmla="*/ 2914015 w 2990850"/>
                <a:gd name="connsiteY122" fmla="*/ 1466215 h 4025900"/>
                <a:gd name="connisteX123" fmla="*/ 2904490 w 2990850"/>
                <a:gd name="connsiteY123" fmla="*/ 1399540 h 4025900"/>
                <a:gd name="connisteX124" fmla="*/ 2904490 w 2990850"/>
                <a:gd name="connsiteY124" fmla="*/ 1322705 h 4025900"/>
                <a:gd name="connisteX125" fmla="*/ 2894965 w 2990850"/>
                <a:gd name="connsiteY125" fmla="*/ 1226820 h 4025900"/>
                <a:gd name="connisteX126" fmla="*/ 2885440 w 2990850"/>
                <a:gd name="connsiteY126" fmla="*/ 1121410 h 4025900"/>
                <a:gd name="connisteX127" fmla="*/ 2875280 w 2990850"/>
                <a:gd name="connsiteY127" fmla="*/ 1025525 h 4025900"/>
                <a:gd name="connisteX128" fmla="*/ 2875280 w 2990850"/>
                <a:gd name="connsiteY128" fmla="*/ 958215 h 4025900"/>
                <a:gd name="connisteX129" fmla="*/ 2875280 w 2990850"/>
                <a:gd name="connsiteY129" fmla="*/ 882015 h 4025900"/>
                <a:gd name="connisteX130" fmla="*/ 2865755 w 2990850"/>
                <a:gd name="connsiteY130" fmla="*/ 805180 h 4025900"/>
                <a:gd name="connisteX131" fmla="*/ 2856230 w 2990850"/>
                <a:gd name="connsiteY131" fmla="*/ 728345 h 4025900"/>
                <a:gd name="connisteX132" fmla="*/ 2846705 w 2990850"/>
                <a:gd name="connsiteY132" fmla="*/ 661035 h 4025900"/>
                <a:gd name="connisteX133" fmla="*/ 2846705 w 2990850"/>
                <a:gd name="connsiteY133" fmla="*/ 594360 h 4025900"/>
                <a:gd name="connisteX134" fmla="*/ 2837180 w 2990850"/>
                <a:gd name="connsiteY134" fmla="*/ 527050 h 4025900"/>
                <a:gd name="connisteX135" fmla="*/ 2837180 w 2990850"/>
                <a:gd name="connsiteY135" fmla="*/ 459740 h 4025900"/>
                <a:gd name="connisteX136" fmla="*/ 2827655 w 2990850"/>
                <a:gd name="connsiteY136" fmla="*/ 393065 h 4025900"/>
                <a:gd name="connisteX137" fmla="*/ 2827655 w 2990850"/>
                <a:gd name="connsiteY137" fmla="*/ 325755 h 4025900"/>
                <a:gd name="connisteX138" fmla="*/ 2818130 w 2990850"/>
                <a:gd name="connsiteY138" fmla="*/ 258445 h 4025900"/>
                <a:gd name="connisteX139" fmla="*/ 2808605 w 2990850"/>
                <a:gd name="connsiteY139" fmla="*/ 191770 h 4025900"/>
                <a:gd name="connisteX140" fmla="*/ 2799080 w 2990850"/>
                <a:gd name="connsiteY140" fmla="*/ 124460 h 4025900"/>
                <a:gd name="connisteX141" fmla="*/ 2789555 w 2990850"/>
                <a:gd name="connsiteY141" fmla="*/ 57150 h 4025900"/>
                <a:gd name="connisteX142" fmla="*/ 2722245 w 2990850"/>
                <a:gd name="connsiteY142" fmla="*/ 19050 h 4025900"/>
                <a:gd name="connisteX143" fmla="*/ 2654935 w 2990850"/>
                <a:gd name="connsiteY143" fmla="*/ 19050 h 4025900"/>
                <a:gd name="connisteX144" fmla="*/ 2588260 w 2990850"/>
                <a:gd name="connsiteY144" fmla="*/ 19050 h 4025900"/>
                <a:gd name="connisteX145" fmla="*/ 2520950 w 2990850"/>
                <a:gd name="connsiteY145" fmla="*/ 19050 h 4025900"/>
                <a:gd name="connisteX146" fmla="*/ 2453640 w 2990850"/>
                <a:gd name="connsiteY146" fmla="*/ 19050 h 4025900"/>
                <a:gd name="connisteX147" fmla="*/ 2386965 w 2990850"/>
                <a:gd name="connsiteY147" fmla="*/ 19050 h 4025900"/>
                <a:gd name="connisteX148" fmla="*/ 2319655 w 2990850"/>
                <a:gd name="connsiteY148" fmla="*/ 19050 h 4025900"/>
                <a:gd name="connisteX149" fmla="*/ 2252345 w 2990850"/>
                <a:gd name="connsiteY149" fmla="*/ 19050 h 4025900"/>
                <a:gd name="connisteX150" fmla="*/ 2165985 w 2990850"/>
                <a:gd name="connsiteY150" fmla="*/ 19050 h 4025900"/>
                <a:gd name="connisteX151" fmla="*/ 2089785 w 2990850"/>
                <a:gd name="connsiteY151" fmla="*/ 19050 h 4025900"/>
                <a:gd name="connisteX152" fmla="*/ 2012950 w 2990850"/>
                <a:gd name="connsiteY152" fmla="*/ 19050 h 4025900"/>
                <a:gd name="connisteX153" fmla="*/ 1945640 w 2990850"/>
                <a:gd name="connsiteY153" fmla="*/ 9525 h 4025900"/>
                <a:gd name="connisteX154" fmla="*/ 1878965 w 2990850"/>
                <a:gd name="connsiteY154" fmla="*/ 9525 h 4025900"/>
                <a:gd name="connisteX155" fmla="*/ 1811655 w 2990850"/>
                <a:gd name="connsiteY155" fmla="*/ 9525 h 4025900"/>
                <a:gd name="connisteX156" fmla="*/ 1734820 w 2990850"/>
                <a:gd name="connsiteY156" fmla="*/ 9525 h 4025900"/>
                <a:gd name="connisteX157" fmla="*/ 1668145 w 2990850"/>
                <a:gd name="connsiteY157" fmla="*/ 9525 h 4025900"/>
                <a:gd name="connisteX158" fmla="*/ 1581785 w 2990850"/>
                <a:gd name="connsiteY158" fmla="*/ 9525 h 4025900"/>
                <a:gd name="connisteX159" fmla="*/ 1504950 w 2990850"/>
                <a:gd name="connsiteY159" fmla="*/ 9525 h 4025900"/>
                <a:gd name="connisteX160" fmla="*/ 1418590 w 2990850"/>
                <a:gd name="connsiteY160" fmla="*/ 9525 h 4025900"/>
                <a:gd name="connisteX161" fmla="*/ 1341755 w 2990850"/>
                <a:gd name="connsiteY161" fmla="*/ 0 h 4025900"/>
                <a:gd name="connisteX162" fmla="*/ 1275080 w 2990850"/>
                <a:gd name="connsiteY162" fmla="*/ 0 h 4025900"/>
                <a:gd name="connisteX163" fmla="*/ 1207770 w 2990850"/>
                <a:gd name="connsiteY163" fmla="*/ 0 h 4025900"/>
                <a:gd name="connisteX164" fmla="*/ 1121410 w 2990850"/>
                <a:gd name="connsiteY164" fmla="*/ 19050 h 4025900"/>
                <a:gd name="connisteX165" fmla="*/ 1025525 w 2990850"/>
                <a:gd name="connsiteY165" fmla="*/ 28575 h 4025900"/>
                <a:gd name="connisteX166" fmla="*/ 948690 w 2990850"/>
                <a:gd name="connsiteY166" fmla="*/ 38100 h 4025900"/>
                <a:gd name="connisteX167" fmla="*/ 872490 w 2990850"/>
                <a:gd name="connsiteY167" fmla="*/ 47625 h 4025900"/>
                <a:gd name="connisteX168" fmla="*/ 795655 w 2990850"/>
                <a:gd name="connsiteY168" fmla="*/ 47625 h 4025900"/>
                <a:gd name="connisteX169" fmla="*/ 709295 w 2990850"/>
                <a:gd name="connsiteY169" fmla="*/ 47625 h 4025900"/>
                <a:gd name="connisteX170" fmla="*/ 632460 w 2990850"/>
                <a:gd name="connsiteY170" fmla="*/ 47625 h 4025900"/>
                <a:gd name="connisteX171" fmla="*/ 546735 w 2990850"/>
                <a:gd name="connsiteY171" fmla="*/ 47625 h 4025900"/>
                <a:gd name="connisteX172" fmla="*/ 479425 w 2990850"/>
                <a:gd name="connsiteY172" fmla="*/ 57150 h 4025900"/>
                <a:gd name="connisteX173" fmla="*/ 412115 w 2990850"/>
                <a:gd name="connsiteY173" fmla="*/ 67310 h 4025900"/>
                <a:gd name="connisteX174" fmla="*/ 335280 w 2990850"/>
                <a:gd name="connsiteY174" fmla="*/ 76835 h 4025900"/>
                <a:gd name="connisteX175" fmla="*/ 268605 w 2990850"/>
                <a:gd name="connsiteY175" fmla="*/ 76835 h 4025900"/>
                <a:gd name="connisteX176" fmla="*/ 201295 w 2990850"/>
                <a:gd name="connsiteY176" fmla="*/ 86360 h 4025900"/>
                <a:gd name="connisteX177" fmla="*/ 133985 w 2990850"/>
                <a:gd name="connsiteY177" fmla="*/ 86360 h 4025900"/>
                <a:gd name="connisteX178" fmla="*/ 67310 w 2990850"/>
                <a:gd name="connsiteY178" fmla="*/ 86360 h 4025900"/>
                <a:gd name="connisteX179" fmla="*/ 38735 w 2990850"/>
                <a:gd name="connsiteY179" fmla="*/ 153035 h 4025900"/>
                <a:gd name="connisteX180" fmla="*/ 48260 w 2990850"/>
                <a:gd name="connsiteY180" fmla="*/ 220345 h 4025900"/>
                <a:gd name="connisteX181" fmla="*/ 38735 w 2990850"/>
                <a:gd name="connsiteY181" fmla="*/ 248920 h 40259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 ang="0">
                  <a:pos x="connisteX176" y="connsiteY176"/>
                </a:cxn>
                <a:cxn ang="0">
                  <a:pos x="connisteX177" y="connsiteY177"/>
                </a:cxn>
                <a:cxn ang="0">
                  <a:pos x="connisteX178" y="connsiteY178"/>
                </a:cxn>
                <a:cxn ang="0">
                  <a:pos x="connisteX179" y="connsiteY179"/>
                </a:cxn>
                <a:cxn ang="0">
                  <a:pos x="connisteX180" y="connsiteY180"/>
                </a:cxn>
                <a:cxn ang="0">
                  <a:pos x="connisteX181" y="connsiteY181"/>
                </a:cxn>
              </a:cxnLst>
              <a:rect l="l" t="t" r="r" b="b"/>
              <a:pathLst>
                <a:path w="2990850" h="4025900">
                  <a:moveTo>
                    <a:pt x="38735" y="248920"/>
                  </a:moveTo>
                  <a:lnTo>
                    <a:pt x="28575" y="316230"/>
                  </a:lnTo>
                  <a:lnTo>
                    <a:pt x="19050" y="402590"/>
                  </a:lnTo>
                  <a:lnTo>
                    <a:pt x="19050" y="479425"/>
                  </a:lnTo>
                  <a:lnTo>
                    <a:pt x="9525" y="575310"/>
                  </a:lnTo>
                  <a:lnTo>
                    <a:pt x="0" y="651510"/>
                  </a:lnTo>
                  <a:lnTo>
                    <a:pt x="0" y="737870"/>
                  </a:lnTo>
                  <a:lnTo>
                    <a:pt x="0" y="805180"/>
                  </a:lnTo>
                  <a:lnTo>
                    <a:pt x="0" y="882015"/>
                  </a:lnTo>
                  <a:lnTo>
                    <a:pt x="0" y="977900"/>
                  </a:lnTo>
                  <a:lnTo>
                    <a:pt x="0" y="1054100"/>
                  </a:lnTo>
                  <a:lnTo>
                    <a:pt x="0" y="1140460"/>
                  </a:lnTo>
                  <a:lnTo>
                    <a:pt x="0" y="1226820"/>
                  </a:lnTo>
                  <a:lnTo>
                    <a:pt x="0" y="1313180"/>
                  </a:lnTo>
                  <a:lnTo>
                    <a:pt x="0" y="1390015"/>
                  </a:lnTo>
                  <a:lnTo>
                    <a:pt x="9525" y="1466215"/>
                  </a:lnTo>
                  <a:lnTo>
                    <a:pt x="19050" y="1552575"/>
                  </a:lnTo>
                  <a:lnTo>
                    <a:pt x="28575" y="1629410"/>
                  </a:lnTo>
                  <a:lnTo>
                    <a:pt x="28575" y="1706245"/>
                  </a:lnTo>
                  <a:lnTo>
                    <a:pt x="28575" y="1792605"/>
                  </a:lnTo>
                  <a:lnTo>
                    <a:pt x="28575" y="1868805"/>
                  </a:lnTo>
                  <a:lnTo>
                    <a:pt x="28575" y="1936115"/>
                  </a:lnTo>
                  <a:lnTo>
                    <a:pt x="38735" y="2003425"/>
                  </a:lnTo>
                  <a:lnTo>
                    <a:pt x="48260" y="2070100"/>
                  </a:lnTo>
                  <a:lnTo>
                    <a:pt x="48260" y="2146935"/>
                  </a:lnTo>
                  <a:lnTo>
                    <a:pt x="57785" y="2214245"/>
                  </a:lnTo>
                  <a:lnTo>
                    <a:pt x="57785" y="2280920"/>
                  </a:lnTo>
                  <a:lnTo>
                    <a:pt x="57785" y="2357755"/>
                  </a:lnTo>
                  <a:lnTo>
                    <a:pt x="57785" y="2434590"/>
                  </a:lnTo>
                  <a:lnTo>
                    <a:pt x="57785" y="2520950"/>
                  </a:lnTo>
                  <a:lnTo>
                    <a:pt x="57785" y="2587625"/>
                  </a:lnTo>
                  <a:lnTo>
                    <a:pt x="57785" y="2654935"/>
                  </a:lnTo>
                  <a:lnTo>
                    <a:pt x="57785" y="2722245"/>
                  </a:lnTo>
                  <a:lnTo>
                    <a:pt x="57785" y="2788920"/>
                  </a:lnTo>
                  <a:lnTo>
                    <a:pt x="67310" y="2856230"/>
                  </a:lnTo>
                  <a:lnTo>
                    <a:pt x="67310" y="2923540"/>
                  </a:lnTo>
                  <a:lnTo>
                    <a:pt x="67310" y="2999740"/>
                  </a:lnTo>
                  <a:lnTo>
                    <a:pt x="67310" y="3067050"/>
                  </a:lnTo>
                  <a:lnTo>
                    <a:pt x="76835" y="3134360"/>
                  </a:lnTo>
                  <a:lnTo>
                    <a:pt x="76835" y="3201035"/>
                  </a:lnTo>
                  <a:lnTo>
                    <a:pt x="76835" y="3268345"/>
                  </a:lnTo>
                  <a:lnTo>
                    <a:pt x="76835" y="3335655"/>
                  </a:lnTo>
                  <a:lnTo>
                    <a:pt x="76835" y="3402330"/>
                  </a:lnTo>
                  <a:lnTo>
                    <a:pt x="76835" y="3469640"/>
                  </a:lnTo>
                  <a:lnTo>
                    <a:pt x="86360" y="3536950"/>
                  </a:lnTo>
                  <a:lnTo>
                    <a:pt x="95885" y="3603625"/>
                  </a:lnTo>
                  <a:lnTo>
                    <a:pt x="95885" y="3680460"/>
                  </a:lnTo>
                  <a:lnTo>
                    <a:pt x="95885" y="3747770"/>
                  </a:lnTo>
                  <a:lnTo>
                    <a:pt x="105410" y="3814445"/>
                  </a:lnTo>
                  <a:lnTo>
                    <a:pt x="114935" y="3881755"/>
                  </a:lnTo>
                  <a:lnTo>
                    <a:pt x="114935" y="3949065"/>
                  </a:lnTo>
                  <a:lnTo>
                    <a:pt x="124460" y="4015740"/>
                  </a:lnTo>
                  <a:lnTo>
                    <a:pt x="220345" y="4025900"/>
                  </a:lnTo>
                  <a:lnTo>
                    <a:pt x="297180" y="4015740"/>
                  </a:lnTo>
                  <a:lnTo>
                    <a:pt x="393065" y="3996690"/>
                  </a:lnTo>
                  <a:lnTo>
                    <a:pt x="479425" y="3987165"/>
                  </a:lnTo>
                  <a:lnTo>
                    <a:pt x="603885" y="3977640"/>
                  </a:lnTo>
                  <a:lnTo>
                    <a:pt x="671195" y="3977640"/>
                  </a:lnTo>
                  <a:lnTo>
                    <a:pt x="757555" y="3977640"/>
                  </a:lnTo>
                  <a:lnTo>
                    <a:pt x="824230" y="3977640"/>
                  </a:lnTo>
                  <a:lnTo>
                    <a:pt x="891540" y="3977640"/>
                  </a:lnTo>
                  <a:lnTo>
                    <a:pt x="958850" y="3977640"/>
                  </a:lnTo>
                  <a:lnTo>
                    <a:pt x="1035050" y="3977640"/>
                  </a:lnTo>
                  <a:lnTo>
                    <a:pt x="1121410" y="3977640"/>
                  </a:lnTo>
                  <a:lnTo>
                    <a:pt x="1188720" y="3977640"/>
                  </a:lnTo>
                  <a:lnTo>
                    <a:pt x="1284605" y="3958590"/>
                  </a:lnTo>
                  <a:lnTo>
                    <a:pt x="1370965" y="3949065"/>
                  </a:lnTo>
                  <a:lnTo>
                    <a:pt x="1437640" y="3939540"/>
                  </a:lnTo>
                  <a:lnTo>
                    <a:pt x="1504950" y="3939540"/>
                  </a:lnTo>
                  <a:lnTo>
                    <a:pt x="1581785" y="3939540"/>
                  </a:lnTo>
                  <a:lnTo>
                    <a:pt x="1648460" y="3939540"/>
                  </a:lnTo>
                  <a:lnTo>
                    <a:pt x="1734820" y="3939540"/>
                  </a:lnTo>
                  <a:lnTo>
                    <a:pt x="1802130" y="3949065"/>
                  </a:lnTo>
                  <a:lnTo>
                    <a:pt x="1869440" y="3958590"/>
                  </a:lnTo>
                  <a:lnTo>
                    <a:pt x="1936115" y="3958590"/>
                  </a:lnTo>
                  <a:lnTo>
                    <a:pt x="2003425" y="3968115"/>
                  </a:lnTo>
                  <a:lnTo>
                    <a:pt x="2080260" y="3977640"/>
                  </a:lnTo>
                  <a:lnTo>
                    <a:pt x="2146935" y="3987165"/>
                  </a:lnTo>
                  <a:lnTo>
                    <a:pt x="2214245" y="3987165"/>
                  </a:lnTo>
                  <a:lnTo>
                    <a:pt x="2281555" y="3987165"/>
                  </a:lnTo>
                  <a:lnTo>
                    <a:pt x="2348230" y="3987165"/>
                  </a:lnTo>
                  <a:lnTo>
                    <a:pt x="2415540" y="3987165"/>
                  </a:lnTo>
                  <a:lnTo>
                    <a:pt x="2492375" y="3987165"/>
                  </a:lnTo>
                  <a:lnTo>
                    <a:pt x="2559050" y="3987165"/>
                  </a:lnTo>
                  <a:lnTo>
                    <a:pt x="2626360" y="3987165"/>
                  </a:lnTo>
                  <a:lnTo>
                    <a:pt x="2693670" y="3987165"/>
                  </a:lnTo>
                  <a:lnTo>
                    <a:pt x="2760345" y="3987165"/>
                  </a:lnTo>
                  <a:lnTo>
                    <a:pt x="2827655" y="3930015"/>
                  </a:lnTo>
                  <a:lnTo>
                    <a:pt x="2894965" y="3891280"/>
                  </a:lnTo>
                  <a:lnTo>
                    <a:pt x="2933065" y="3824605"/>
                  </a:lnTo>
                  <a:lnTo>
                    <a:pt x="2933065" y="3757295"/>
                  </a:lnTo>
                  <a:lnTo>
                    <a:pt x="2933065" y="3689985"/>
                  </a:lnTo>
                  <a:lnTo>
                    <a:pt x="2933065" y="3623310"/>
                  </a:lnTo>
                  <a:lnTo>
                    <a:pt x="2942590" y="3556000"/>
                  </a:lnTo>
                  <a:lnTo>
                    <a:pt x="2952115" y="3479165"/>
                  </a:lnTo>
                  <a:lnTo>
                    <a:pt x="2971165" y="3392805"/>
                  </a:lnTo>
                  <a:lnTo>
                    <a:pt x="2971165" y="3326130"/>
                  </a:lnTo>
                  <a:lnTo>
                    <a:pt x="2980690" y="3258820"/>
                  </a:lnTo>
                  <a:lnTo>
                    <a:pt x="2990850" y="3191510"/>
                  </a:lnTo>
                  <a:lnTo>
                    <a:pt x="2990850" y="3124835"/>
                  </a:lnTo>
                  <a:lnTo>
                    <a:pt x="2990850" y="3048000"/>
                  </a:lnTo>
                  <a:lnTo>
                    <a:pt x="2990850" y="2961640"/>
                  </a:lnTo>
                  <a:lnTo>
                    <a:pt x="2990850" y="2894330"/>
                  </a:lnTo>
                  <a:lnTo>
                    <a:pt x="2990850" y="2827655"/>
                  </a:lnTo>
                  <a:lnTo>
                    <a:pt x="2980690" y="2760345"/>
                  </a:lnTo>
                  <a:lnTo>
                    <a:pt x="2971165" y="2693035"/>
                  </a:lnTo>
                  <a:lnTo>
                    <a:pt x="2961640" y="2626360"/>
                  </a:lnTo>
                  <a:lnTo>
                    <a:pt x="2952115" y="2540000"/>
                  </a:lnTo>
                  <a:lnTo>
                    <a:pt x="2952115" y="2472690"/>
                  </a:lnTo>
                  <a:lnTo>
                    <a:pt x="2952115" y="2395855"/>
                  </a:lnTo>
                  <a:lnTo>
                    <a:pt x="2952115" y="2319655"/>
                  </a:lnTo>
                  <a:lnTo>
                    <a:pt x="2952115" y="2252345"/>
                  </a:lnTo>
                  <a:lnTo>
                    <a:pt x="2952115" y="2175510"/>
                  </a:lnTo>
                  <a:lnTo>
                    <a:pt x="2952115" y="2108835"/>
                  </a:lnTo>
                  <a:lnTo>
                    <a:pt x="2952115" y="2041525"/>
                  </a:lnTo>
                  <a:lnTo>
                    <a:pt x="2952115" y="1964690"/>
                  </a:lnTo>
                  <a:lnTo>
                    <a:pt x="2952115" y="1898015"/>
                  </a:lnTo>
                  <a:lnTo>
                    <a:pt x="2952115" y="1821180"/>
                  </a:lnTo>
                  <a:lnTo>
                    <a:pt x="2942590" y="1744345"/>
                  </a:lnTo>
                  <a:lnTo>
                    <a:pt x="2933065" y="1677035"/>
                  </a:lnTo>
                  <a:lnTo>
                    <a:pt x="2933065" y="1610360"/>
                  </a:lnTo>
                  <a:lnTo>
                    <a:pt x="2914015" y="1543050"/>
                  </a:lnTo>
                  <a:lnTo>
                    <a:pt x="2914015" y="1466215"/>
                  </a:lnTo>
                  <a:lnTo>
                    <a:pt x="2904490" y="1399540"/>
                  </a:lnTo>
                  <a:lnTo>
                    <a:pt x="2904490" y="1322705"/>
                  </a:lnTo>
                  <a:lnTo>
                    <a:pt x="2894965" y="1226820"/>
                  </a:lnTo>
                  <a:lnTo>
                    <a:pt x="2885440" y="1121410"/>
                  </a:lnTo>
                  <a:lnTo>
                    <a:pt x="2875280" y="1025525"/>
                  </a:lnTo>
                  <a:lnTo>
                    <a:pt x="2875280" y="958215"/>
                  </a:lnTo>
                  <a:lnTo>
                    <a:pt x="2875280" y="882015"/>
                  </a:lnTo>
                  <a:lnTo>
                    <a:pt x="2865755" y="805180"/>
                  </a:lnTo>
                  <a:lnTo>
                    <a:pt x="2856230" y="728345"/>
                  </a:lnTo>
                  <a:lnTo>
                    <a:pt x="2846705" y="661035"/>
                  </a:lnTo>
                  <a:lnTo>
                    <a:pt x="2846705" y="594360"/>
                  </a:lnTo>
                  <a:lnTo>
                    <a:pt x="2837180" y="527050"/>
                  </a:lnTo>
                  <a:lnTo>
                    <a:pt x="2837180" y="459740"/>
                  </a:lnTo>
                  <a:lnTo>
                    <a:pt x="2827655" y="393065"/>
                  </a:lnTo>
                  <a:lnTo>
                    <a:pt x="2827655" y="325755"/>
                  </a:lnTo>
                  <a:lnTo>
                    <a:pt x="2818130" y="258445"/>
                  </a:lnTo>
                  <a:lnTo>
                    <a:pt x="2808605" y="191770"/>
                  </a:lnTo>
                  <a:lnTo>
                    <a:pt x="2799080" y="124460"/>
                  </a:lnTo>
                  <a:lnTo>
                    <a:pt x="2789555" y="57150"/>
                  </a:lnTo>
                  <a:lnTo>
                    <a:pt x="2722245" y="19050"/>
                  </a:lnTo>
                  <a:lnTo>
                    <a:pt x="2654935" y="19050"/>
                  </a:lnTo>
                  <a:lnTo>
                    <a:pt x="2588260" y="19050"/>
                  </a:lnTo>
                  <a:lnTo>
                    <a:pt x="2520950" y="19050"/>
                  </a:lnTo>
                  <a:lnTo>
                    <a:pt x="2453640" y="19050"/>
                  </a:lnTo>
                  <a:lnTo>
                    <a:pt x="2386965" y="19050"/>
                  </a:lnTo>
                  <a:lnTo>
                    <a:pt x="2319655" y="19050"/>
                  </a:lnTo>
                  <a:lnTo>
                    <a:pt x="2252345" y="19050"/>
                  </a:lnTo>
                  <a:lnTo>
                    <a:pt x="2165985" y="19050"/>
                  </a:lnTo>
                  <a:lnTo>
                    <a:pt x="2089785" y="19050"/>
                  </a:lnTo>
                  <a:lnTo>
                    <a:pt x="2012950" y="19050"/>
                  </a:lnTo>
                  <a:lnTo>
                    <a:pt x="1945640" y="9525"/>
                  </a:lnTo>
                  <a:lnTo>
                    <a:pt x="1878965" y="9525"/>
                  </a:lnTo>
                  <a:lnTo>
                    <a:pt x="1811655" y="9525"/>
                  </a:lnTo>
                  <a:lnTo>
                    <a:pt x="1734820" y="9525"/>
                  </a:lnTo>
                  <a:lnTo>
                    <a:pt x="1668145" y="9525"/>
                  </a:lnTo>
                  <a:lnTo>
                    <a:pt x="1581785" y="9525"/>
                  </a:lnTo>
                  <a:lnTo>
                    <a:pt x="1504950" y="9525"/>
                  </a:lnTo>
                  <a:lnTo>
                    <a:pt x="1418590" y="9525"/>
                  </a:lnTo>
                  <a:lnTo>
                    <a:pt x="1341755" y="0"/>
                  </a:lnTo>
                  <a:lnTo>
                    <a:pt x="1275080" y="0"/>
                  </a:lnTo>
                  <a:lnTo>
                    <a:pt x="1207770" y="0"/>
                  </a:lnTo>
                  <a:lnTo>
                    <a:pt x="1121410" y="19050"/>
                  </a:lnTo>
                  <a:lnTo>
                    <a:pt x="1025525" y="28575"/>
                  </a:lnTo>
                  <a:lnTo>
                    <a:pt x="948690" y="38100"/>
                  </a:lnTo>
                  <a:lnTo>
                    <a:pt x="872490" y="47625"/>
                  </a:lnTo>
                  <a:lnTo>
                    <a:pt x="795655" y="47625"/>
                  </a:lnTo>
                  <a:lnTo>
                    <a:pt x="709295" y="47625"/>
                  </a:lnTo>
                  <a:lnTo>
                    <a:pt x="632460" y="47625"/>
                  </a:lnTo>
                  <a:lnTo>
                    <a:pt x="546735" y="47625"/>
                  </a:lnTo>
                  <a:lnTo>
                    <a:pt x="479425" y="57150"/>
                  </a:lnTo>
                  <a:lnTo>
                    <a:pt x="412115" y="67310"/>
                  </a:lnTo>
                  <a:lnTo>
                    <a:pt x="335280" y="76835"/>
                  </a:lnTo>
                  <a:lnTo>
                    <a:pt x="268605" y="76835"/>
                  </a:lnTo>
                  <a:lnTo>
                    <a:pt x="201295" y="86360"/>
                  </a:lnTo>
                  <a:lnTo>
                    <a:pt x="133985" y="86360"/>
                  </a:lnTo>
                  <a:lnTo>
                    <a:pt x="67310" y="86360"/>
                  </a:lnTo>
                  <a:lnTo>
                    <a:pt x="38735" y="153035"/>
                  </a:lnTo>
                  <a:lnTo>
                    <a:pt x="48260" y="220345"/>
                  </a:lnTo>
                  <a:lnTo>
                    <a:pt x="38735" y="248920"/>
                  </a:lnTo>
                  <a:close/>
                </a:path>
              </a:pathLst>
            </a:custGeom>
            <a:solidFill>
              <a:schemeClr val="bg1"/>
            </a:solidFill>
            <a:ln w="19050">
              <a:solidFill>
                <a:srgbClr val="633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8" name="组合 17"/>
            <p:cNvGrpSpPr/>
            <p:nvPr/>
          </p:nvGrpSpPr>
          <p:grpSpPr>
            <a:xfrm>
              <a:off x="1530" y="3718"/>
              <a:ext cx="4566" cy="2280"/>
              <a:chOff x="1530" y="3718"/>
              <a:chExt cx="4566" cy="2280"/>
            </a:xfrm>
          </p:grpSpPr>
          <p:pic>
            <p:nvPicPr>
              <p:cNvPr id="19" name="图片 18" descr="F:\待制作\4-儿童卡通类\阅读\1c32e4f036887f3571de1e1a23f08500.png1c32e4f036887f3571de1e1a23f08500"/>
              <p:cNvPicPr>
                <a:picLocks noChangeAspect="1"/>
              </p:cNvPicPr>
              <p:nvPr/>
            </p:nvPicPr>
            <p:blipFill>
              <a:blip r:embed="rId5"/>
              <a:srcRect/>
              <a:stretch>
                <a:fillRect/>
              </a:stretch>
            </p:blipFill>
            <p:spPr>
              <a:xfrm>
                <a:off x="2697" y="3718"/>
                <a:ext cx="2121" cy="1133"/>
              </a:xfrm>
              <a:prstGeom prst="rect">
                <a:avLst/>
              </a:prstGeom>
            </p:spPr>
          </p:pic>
          <p:sp>
            <p:nvSpPr>
              <p:cNvPr id="23" name="文本框 22"/>
              <p:cNvSpPr txBox="1"/>
              <p:nvPr/>
            </p:nvSpPr>
            <p:spPr>
              <a:xfrm>
                <a:off x="1530" y="5273"/>
                <a:ext cx="4566" cy="725"/>
              </a:xfrm>
              <a:prstGeom prst="rect">
                <a:avLst/>
              </a:prstGeom>
              <a:noFill/>
            </p:spPr>
            <p:txBody>
              <a:bodyPr wrap="square" rtlCol="0">
                <a:spAutoFit/>
              </a:bodyPr>
              <a:p>
                <a:pPr algn="ctr"/>
                <a:r>
                  <a:rPr lang="zh-CN" altLang="en-US" sz="2400">
                    <a:solidFill>
                      <a:schemeClr val="tx1"/>
                    </a:solidFill>
                    <a:latin typeface="华康少女文字W5(P)" panose="040F0500000000000000" charset="-122"/>
                    <a:ea typeface="华康少女文字W5(P)" panose="040F0500000000000000" charset="-122"/>
                  </a:rPr>
                  <a:t>两车同向而行</a:t>
                </a:r>
                <a:endParaRPr lang="zh-CN" altLang="en-US" sz="2400">
                  <a:solidFill>
                    <a:schemeClr val="tx1"/>
                  </a:solidFill>
                  <a:latin typeface="华康少女文字W5(P)" panose="040F0500000000000000" charset="-122"/>
                  <a:ea typeface="华康少女文字W5(P)" panose="040F0500000000000000" charset="-122"/>
                </a:endParaRPr>
              </a:p>
            </p:txBody>
          </p:sp>
        </p:grpSp>
      </p:grpSp>
      <p:sp>
        <p:nvSpPr>
          <p:cNvPr id="3" name="文本框 2"/>
          <p:cNvSpPr txBox="1"/>
          <p:nvPr/>
        </p:nvSpPr>
        <p:spPr>
          <a:xfrm>
            <a:off x="982345" y="3739515"/>
            <a:ext cx="2899410" cy="829945"/>
          </a:xfrm>
          <a:prstGeom prst="rect">
            <a:avLst/>
          </a:prstGeom>
          <a:noFill/>
        </p:spPr>
        <p:txBody>
          <a:bodyPr wrap="square" rtlCol="0">
            <a:spAutoFit/>
          </a:bodyPr>
          <a:p>
            <a:pPr algn="ctr"/>
            <a:r>
              <a:rPr lang="en-US" altLang="zh-CN" sz="2400">
                <a:solidFill>
                  <a:srgbClr val="FE7A5B"/>
                </a:solidFill>
                <a:latin typeface="华康少女文字W5(P)" panose="040F0500000000000000" charset="-122"/>
                <a:ea typeface="华康少女文字W5(P)" panose="040F0500000000000000" charset="-122"/>
              </a:rPr>
              <a:t>500-</a:t>
            </a:r>
            <a:r>
              <a:rPr lang="zh-CN" altLang="en-US" sz="2400">
                <a:solidFill>
                  <a:srgbClr val="FE7A5B"/>
                </a:solidFill>
                <a:latin typeface="华康少女文字W5(P)" panose="040F0500000000000000" charset="-122"/>
                <a:ea typeface="华康少女文字W5(P)" panose="040F0500000000000000" charset="-122"/>
              </a:rPr>
              <a:t>（</a:t>
            </a:r>
            <a:r>
              <a:rPr lang="en-US" altLang="zh-CN" sz="2400">
                <a:solidFill>
                  <a:srgbClr val="FE7A5B"/>
                </a:solidFill>
                <a:latin typeface="华康少女文字W5(P)" panose="040F0500000000000000" charset="-122"/>
                <a:ea typeface="华康少女文字W5(P)" panose="040F0500000000000000" charset="-122"/>
              </a:rPr>
              <a:t>70+80</a:t>
            </a:r>
            <a:r>
              <a:rPr lang="zh-CN" altLang="en-US" sz="2400">
                <a:solidFill>
                  <a:srgbClr val="FE7A5B"/>
                </a:solidFill>
                <a:latin typeface="华康少女文字W5(P)" panose="040F0500000000000000" charset="-122"/>
                <a:ea typeface="华康少女文字W5(P)" panose="040F0500000000000000" charset="-122"/>
              </a:rPr>
              <a:t>）</a:t>
            </a:r>
            <a:r>
              <a:rPr lang="zh-CN" altLang="en-US" sz="2400">
                <a:solidFill>
                  <a:srgbClr val="FE7A5B"/>
                </a:solidFill>
                <a:latin typeface="Arial" panose="020B0604020202020204" pitchFamily="34" charset="0"/>
                <a:ea typeface="华康少女文字W5(P)" panose="040F0500000000000000" charset="-122"/>
              </a:rPr>
              <a:t>×</a:t>
            </a:r>
            <a:r>
              <a:rPr lang="en-US" altLang="zh-CN" sz="2400">
                <a:solidFill>
                  <a:srgbClr val="FE7A5B"/>
                </a:solidFill>
                <a:latin typeface="Arial" panose="020B0604020202020204" pitchFamily="34" charset="0"/>
                <a:ea typeface="华康少女文字W5(P)" panose="040F0500000000000000" charset="-122"/>
              </a:rPr>
              <a:t>2</a:t>
            </a:r>
            <a:endParaRPr lang="en-US" altLang="zh-CN" sz="2400">
              <a:solidFill>
                <a:srgbClr val="FE7A5B"/>
              </a:solidFill>
              <a:latin typeface="Arial" panose="020B0604020202020204" pitchFamily="34" charset="0"/>
              <a:ea typeface="华康少女文字W5(P)" panose="040F0500000000000000" charset="-122"/>
            </a:endParaRPr>
          </a:p>
          <a:p>
            <a:pPr algn="ctr"/>
            <a:r>
              <a:rPr lang="en-US" altLang="zh-CN" sz="2400">
                <a:solidFill>
                  <a:srgbClr val="FE7A5B"/>
                </a:solidFill>
                <a:latin typeface="Arial" panose="020B0604020202020204" pitchFamily="34" charset="0"/>
                <a:ea typeface="华康少女文字W5(P)" panose="040F0500000000000000" charset="-122"/>
              </a:rPr>
              <a:t>=200</a:t>
            </a:r>
            <a:r>
              <a:rPr lang="zh-CN" altLang="en-US" sz="2400">
                <a:solidFill>
                  <a:srgbClr val="FE7A5B"/>
                </a:solidFill>
                <a:latin typeface="Arial" panose="020B0604020202020204" pitchFamily="34" charset="0"/>
                <a:ea typeface="华康少女文字W5(P)" panose="040F0500000000000000" charset="-122"/>
              </a:rPr>
              <a:t>（</a:t>
            </a:r>
            <a:r>
              <a:rPr lang="zh-CN" altLang="en-US" sz="2400">
                <a:solidFill>
                  <a:srgbClr val="FE7A5B"/>
                </a:solidFill>
                <a:latin typeface="Arial" panose="020B0604020202020204" pitchFamily="34" charset="0"/>
                <a:ea typeface="华康少女文字W5(P)" panose="040F0500000000000000" charset="-122"/>
              </a:rPr>
              <a:t>千米）</a:t>
            </a:r>
            <a:endParaRPr lang="zh-CN" altLang="en-US" sz="2400">
              <a:solidFill>
                <a:srgbClr val="FE7A5B"/>
              </a:solidFill>
              <a:latin typeface="Arial" panose="020B0604020202020204" pitchFamily="34" charset="0"/>
              <a:ea typeface="华康少女文字W5(P)" panose="040F0500000000000000" charset="-122"/>
            </a:endParaRPr>
          </a:p>
        </p:txBody>
      </p:sp>
      <p:sp>
        <p:nvSpPr>
          <p:cNvPr id="22" name="文本框 21"/>
          <p:cNvSpPr txBox="1"/>
          <p:nvPr/>
        </p:nvSpPr>
        <p:spPr>
          <a:xfrm>
            <a:off x="8328660" y="3926205"/>
            <a:ext cx="2899410" cy="829945"/>
          </a:xfrm>
          <a:prstGeom prst="rect">
            <a:avLst/>
          </a:prstGeom>
          <a:noFill/>
        </p:spPr>
        <p:txBody>
          <a:bodyPr wrap="square" rtlCol="0">
            <a:spAutoFit/>
          </a:bodyPr>
          <a:p>
            <a:pPr algn="ctr"/>
            <a:r>
              <a:rPr lang="en-US" altLang="zh-CN" sz="2400">
                <a:solidFill>
                  <a:srgbClr val="FE7A5B"/>
                </a:solidFill>
                <a:latin typeface="华康少女文字W5(P)" panose="040F0500000000000000" charset="-122"/>
                <a:ea typeface="华康少女文字W5(P)" panose="040F0500000000000000" charset="-122"/>
              </a:rPr>
              <a:t>500-70</a:t>
            </a:r>
            <a:r>
              <a:rPr lang="en-US" altLang="zh-CN" sz="2400">
                <a:solidFill>
                  <a:srgbClr val="FE7A5B"/>
                </a:solidFill>
                <a:latin typeface="Arial" panose="020B0604020202020204" pitchFamily="34" charset="0"/>
                <a:ea typeface="华康少女文字W5(P)" panose="040F0500000000000000" charset="-122"/>
              </a:rPr>
              <a:t>×2</a:t>
            </a:r>
            <a:r>
              <a:rPr lang="en-US" altLang="zh-CN" sz="2400">
                <a:solidFill>
                  <a:srgbClr val="FE7A5B"/>
                </a:solidFill>
                <a:latin typeface="华康少女文字W5(P)" panose="040F0500000000000000" charset="-122"/>
                <a:ea typeface="华康少女文字W5(P)" panose="040F0500000000000000" charset="-122"/>
              </a:rPr>
              <a:t>+80</a:t>
            </a:r>
            <a:r>
              <a:rPr lang="zh-CN" altLang="en-US" sz="2400">
                <a:solidFill>
                  <a:srgbClr val="FE7A5B"/>
                </a:solidFill>
                <a:latin typeface="Arial" panose="020B0604020202020204" pitchFamily="34" charset="0"/>
                <a:ea typeface="华康少女文字W5(P)" panose="040F0500000000000000" charset="-122"/>
              </a:rPr>
              <a:t>×</a:t>
            </a:r>
            <a:r>
              <a:rPr lang="en-US" altLang="zh-CN" sz="2400">
                <a:solidFill>
                  <a:srgbClr val="FE7A5B"/>
                </a:solidFill>
                <a:latin typeface="Arial" panose="020B0604020202020204" pitchFamily="34" charset="0"/>
                <a:ea typeface="华康少女文字W5(P)" panose="040F0500000000000000" charset="-122"/>
              </a:rPr>
              <a:t>2</a:t>
            </a:r>
            <a:endParaRPr lang="en-US" altLang="zh-CN" sz="2400">
              <a:solidFill>
                <a:srgbClr val="FE7A5B"/>
              </a:solidFill>
              <a:latin typeface="Arial" panose="020B0604020202020204" pitchFamily="34" charset="0"/>
              <a:ea typeface="华康少女文字W5(P)" panose="040F0500000000000000" charset="-122"/>
            </a:endParaRPr>
          </a:p>
          <a:p>
            <a:pPr algn="ctr"/>
            <a:r>
              <a:rPr lang="en-US" altLang="zh-CN" sz="2400">
                <a:solidFill>
                  <a:srgbClr val="FE7A5B"/>
                </a:solidFill>
                <a:latin typeface="Arial" panose="020B0604020202020204" pitchFamily="34" charset="0"/>
                <a:ea typeface="华康少女文字W5(P)" panose="040F0500000000000000" charset="-122"/>
              </a:rPr>
              <a:t>=520</a:t>
            </a:r>
            <a:r>
              <a:rPr lang="zh-CN" altLang="en-US" sz="2400">
                <a:solidFill>
                  <a:srgbClr val="FE7A5B"/>
                </a:solidFill>
                <a:latin typeface="Arial" panose="020B0604020202020204" pitchFamily="34" charset="0"/>
                <a:ea typeface="华康少女文字W5(P)" panose="040F0500000000000000" charset="-122"/>
              </a:rPr>
              <a:t>（</a:t>
            </a:r>
            <a:r>
              <a:rPr lang="zh-CN" altLang="en-US" sz="2400">
                <a:solidFill>
                  <a:srgbClr val="FE7A5B"/>
                </a:solidFill>
                <a:latin typeface="Arial" panose="020B0604020202020204" pitchFamily="34" charset="0"/>
                <a:ea typeface="华康少女文字W5(P)" panose="040F0500000000000000" charset="-122"/>
              </a:rPr>
              <a:t>千米）</a:t>
            </a:r>
            <a:endParaRPr lang="zh-CN" altLang="en-US" sz="2400">
              <a:solidFill>
                <a:srgbClr val="FE7A5B"/>
              </a:solidFill>
              <a:latin typeface="Arial" panose="020B0604020202020204" pitchFamily="34" charset="0"/>
              <a:ea typeface="华康少女文字W5(P)" panose="040F0500000000000000" charset="-122"/>
            </a:endParaRPr>
          </a:p>
        </p:txBody>
      </p:sp>
      <p:sp>
        <p:nvSpPr>
          <p:cNvPr id="25" name="文本框 24"/>
          <p:cNvSpPr txBox="1"/>
          <p:nvPr/>
        </p:nvSpPr>
        <p:spPr>
          <a:xfrm>
            <a:off x="4692015" y="3780790"/>
            <a:ext cx="2899410" cy="829945"/>
          </a:xfrm>
          <a:prstGeom prst="rect">
            <a:avLst/>
          </a:prstGeom>
          <a:noFill/>
        </p:spPr>
        <p:txBody>
          <a:bodyPr wrap="square" rtlCol="0">
            <a:spAutoFit/>
          </a:bodyPr>
          <a:p>
            <a:pPr algn="ctr"/>
            <a:r>
              <a:rPr lang="en-US" altLang="zh-CN" sz="2400">
                <a:solidFill>
                  <a:srgbClr val="FE7A5B"/>
                </a:solidFill>
                <a:latin typeface="华康少女文字W5(P)" panose="040F0500000000000000" charset="-122"/>
                <a:ea typeface="华康少女文字W5(P)" panose="040F0500000000000000" charset="-122"/>
              </a:rPr>
              <a:t>500+</a:t>
            </a:r>
            <a:r>
              <a:rPr lang="zh-CN" altLang="en-US" sz="2400">
                <a:solidFill>
                  <a:srgbClr val="FE7A5B"/>
                </a:solidFill>
                <a:latin typeface="华康少女文字W5(P)" panose="040F0500000000000000" charset="-122"/>
                <a:ea typeface="华康少女文字W5(P)" panose="040F0500000000000000" charset="-122"/>
              </a:rPr>
              <a:t>（</a:t>
            </a:r>
            <a:r>
              <a:rPr lang="en-US" altLang="zh-CN" sz="2400">
                <a:solidFill>
                  <a:srgbClr val="FE7A5B"/>
                </a:solidFill>
                <a:latin typeface="华康少女文字W5(P)" panose="040F0500000000000000" charset="-122"/>
                <a:ea typeface="华康少女文字W5(P)" panose="040F0500000000000000" charset="-122"/>
              </a:rPr>
              <a:t>70+80</a:t>
            </a:r>
            <a:r>
              <a:rPr lang="zh-CN" altLang="en-US" sz="2400">
                <a:solidFill>
                  <a:srgbClr val="FE7A5B"/>
                </a:solidFill>
                <a:latin typeface="华康少女文字W5(P)" panose="040F0500000000000000" charset="-122"/>
                <a:ea typeface="华康少女文字W5(P)" panose="040F0500000000000000" charset="-122"/>
              </a:rPr>
              <a:t>）</a:t>
            </a:r>
            <a:r>
              <a:rPr lang="zh-CN" altLang="en-US" sz="2400">
                <a:solidFill>
                  <a:srgbClr val="FE7A5B"/>
                </a:solidFill>
                <a:latin typeface="Arial" panose="020B0604020202020204" pitchFamily="34" charset="0"/>
                <a:ea typeface="华康少女文字W5(P)" panose="040F0500000000000000" charset="-122"/>
              </a:rPr>
              <a:t>×</a:t>
            </a:r>
            <a:r>
              <a:rPr lang="en-US" altLang="zh-CN" sz="2400">
                <a:solidFill>
                  <a:srgbClr val="FE7A5B"/>
                </a:solidFill>
                <a:latin typeface="Arial" panose="020B0604020202020204" pitchFamily="34" charset="0"/>
                <a:ea typeface="华康少女文字W5(P)" panose="040F0500000000000000" charset="-122"/>
              </a:rPr>
              <a:t>2</a:t>
            </a:r>
            <a:endParaRPr lang="en-US" altLang="zh-CN" sz="2400">
              <a:solidFill>
                <a:srgbClr val="FE7A5B"/>
              </a:solidFill>
              <a:latin typeface="Arial" panose="020B0604020202020204" pitchFamily="34" charset="0"/>
              <a:ea typeface="华康少女文字W5(P)" panose="040F0500000000000000" charset="-122"/>
            </a:endParaRPr>
          </a:p>
          <a:p>
            <a:pPr algn="ctr"/>
            <a:r>
              <a:rPr lang="en-US" altLang="zh-CN" sz="2400">
                <a:solidFill>
                  <a:srgbClr val="FE7A5B"/>
                </a:solidFill>
                <a:latin typeface="Arial" panose="020B0604020202020204" pitchFamily="34" charset="0"/>
                <a:ea typeface="华康少女文字W5(P)" panose="040F0500000000000000" charset="-122"/>
              </a:rPr>
              <a:t>=800</a:t>
            </a:r>
            <a:r>
              <a:rPr lang="zh-CN" altLang="en-US" sz="2400">
                <a:solidFill>
                  <a:srgbClr val="FE7A5B"/>
                </a:solidFill>
                <a:latin typeface="Arial" panose="020B0604020202020204" pitchFamily="34" charset="0"/>
                <a:ea typeface="华康少女文字W5(P)" panose="040F0500000000000000" charset="-122"/>
              </a:rPr>
              <a:t>（</a:t>
            </a:r>
            <a:r>
              <a:rPr lang="zh-CN" altLang="en-US" sz="2400">
                <a:solidFill>
                  <a:srgbClr val="FE7A5B"/>
                </a:solidFill>
                <a:latin typeface="Arial" panose="020B0604020202020204" pitchFamily="34" charset="0"/>
                <a:ea typeface="华康少女文字W5(P)" panose="040F0500000000000000" charset="-122"/>
              </a:rPr>
              <a:t>千米）</a:t>
            </a:r>
            <a:endParaRPr lang="zh-CN" altLang="en-US" sz="2400">
              <a:solidFill>
                <a:srgbClr val="FE7A5B"/>
              </a:solidFill>
              <a:latin typeface="Arial" panose="020B0604020202020204" pitchFamily="34" charset="0"/>
              <a:ea typeface="华康少女文字W5(P)" panose="040F0500000000000000" charset="-122"/>
            </a:endParaRPr>
          </a:p>
        </p:txBody>
      </p:sp>
      <p:sp>
        <p:nvSpPr>
          <p:cNvPr id="26" name="文本框 25"/>
          <p:cNvSpPr txBox="1"/>
          <p:nvPr/>
        </p:nvSpPr>
        <p:spPr>
          <a:xfrm>
            <a:off x="8336280" y="3557905"/>
            <a:ext cx="2899410" cy="368300"/>
          </a:xfrm>
          <a:prstGeom prst="rect">
            <a:avLst/>
          </a:prstGeom>
          <a:noFill/>
        </p:spPr>
        <p:txBody>
          <a:bodyPr wrap="square" rtlCol="0">
            <a:spAutoFit/>
          </a:bodyPr>
          <a:p>
            <a:pPr algn="l"/>
            <a:r>
              <a:rPr lang="zh-CN" altLang="en-US">
                <a:solidFill>
                  <a:schemeClr val="accent1"/>
                </a:solidFill>
                <a:latin typeface="华康少女文字W5(P)" panose="040F0500000000000000" charset="-122"/>
                <a:ea typeface="华康少女文字W5(P)" panose="040F0500000000000000" charset="-122"/>
              </a:rPr>
              <a:t>货车在前：</a:t>
            </a:r>
            <a:endParaRPr lang="zh-CN" altLang="en-US">
              <a:solidFill>
                <a:schemeClr val="accent1"/>
              </a:solidFill>
              <a:latin typeface="华康少女文字W5(P)" panose="040F0500000000000000" charset="-122"/>
              <a:ea typeface="华康少女文字W5(P)" panose="040F0500000000000000" charset="-122"/>
            </a:endParaRPr>
          </a:p>
        </p:txBody>
      </p:sp>
      <p:sp>
        <p:nvSpPr>
          <p:cNvPr id="27" name="文本框 26"/>
          <p:cNvSpPr txBox="1"/>
          <p:nvPr/>
        </p:nvSpPr>
        <p:spPr>
          <a:xfrm>
            <a:off x="8390890" y="4654550"/>
            <a:ext cx="2899410" cy="368300"/>
          </a:xfrm>
          <a:prstGeom prst="rect">
            <a:avLst/>
          </a:prstGeom>
          <a:noFill/>
        </p:spPr>
        <p:txBody>
          <a:bodyPr wrap="square" rtlCol="0">
            <a:spAutoFit/>
          </a:bodyPr>
          <a:p>
            <a:pPr algn="l"/>
            <a:r>
              <a:rPr lang="zh-CN" altLang="en-US">
                <a:solidFill>
                  <a:schemeClr val="accent1"/>
                </a:solidFill>
                <a:latin typeface="华康少女文字W5(P)" panose="040F0500000000000000" charset="-122"/>
                <a:ea typeface="华康少女文字W5(P)" panose="040F0500000000000000" charset="-122"/>
              </a:rPr>
              <a:t>客车在前：</a:t>
            </a:r>
            <a:endParaRPr lang="zh-CN" altLang="en-US">
              <a:solidFill>
                <a:schemeClr val="accent1"/>
              </a:solidFill>
              <a:latin typeface="华康少女文字W5(P)" panose="040F0500000000000000" charset="-122"/>
              <a:ea typeface="华康少女文字W5(P)" panose="040F0500000000000000" charset="-122"/>
            </a:endParaRPr>
          </a:p>
        </p:txBody>
      </p:sp>
      <p:sp>
        <p:nvSpPr>
          <p:cNvPr id="28" name="文本框 27"/>
          <p:cNvSpPr txBox="1"/>
          <p:nvPr/>
        </p:nvSpPr>
        <p:spPr>
          <a:xfrm>
            <a:off x="8432800" y="4924425"/>
            <a:ext cx="2899410" cy="829945"/>
          </a:xfrm>
          <a:prstGeom prst="rect">
            <a:avLst/>
          </a:prstGeom>
          <a:noFill/>
        </p:spPr>
        <p:txBody>
          <a:bodyPr wrap="square" rtlCol="0">
            <a:spAutoFit/>
          </a:bodyPr>
          <a:p>
            <a:pPr algn="ctr"/>
            <a:r>
              <a:rPr lang="en-US" altLang="zh-CN" sz="2400">
                <a:solidFill>
                  <a:srgbClr val="FE7A5B"/>
                </a:solidFill>
                <a:latin typeface="华康少女文字W5(P)" panose="040F0500000000000000" charset="-122"/>
                <a:ea typeface="华康少女文字W5(P)" panose="040F0500000000000000" charset="-122"/>
              </a:rPr>
              <a:t>500-80</a:t>
            </a:r>
            <a:r>
              <a:rPr lang="en-US" altLang="zh-CN" sz="2400">
                <a:solidFill>
                  <a:srgbClr val="FE7A5B"/>
                </a:solidFill>
                <a:latin typeface="Arial" panose="020B0604020202020204" pitchFamily="34" charset="0"/>
                <a:ea typeface="华康少女文字W5(P)" panose="040F0500000000000000" charset="-122"/>
              </a:rPr>
              <a:t>×2</a:t>
            </a:r>
            <a:r>
              <a:rPr lang="en-US" altLang="zh-CN" sz="2400">
                <a:solidFill>
                  <a:srgbClr val="FE7A5B"/>
                </a:solidFill>
                <a:latin typeface="华康少女文字W5(P)" panose="040F0500000000000000" charset="-122"/>
                <a:ea typeface="华康少女文字W5(P)" panose="040F0500000000000000" charset="-122"/>
              </a:rPr>
              <a:t>+70</a:t>
            </a:r>
            <a:r>
              <a:rPr lang="zh-CN" altLang="en-US" sz="2400">
                <a:solidFill>
                  <a:srgbClr val="FE7A5B"/>
                </a:solidFill>
                <a:latin typeface="Arial" panose="020B0604020202020204" pitchFamily="34" charset="0"/>
                <a:ea typeface="华康少女文字W5(P)" panose="040F0500000000000000" charset="-122"/>
              </a:rPr>
              <a:t>×</a:t>
            </a:r>
            <a:r>
              <a:rPr lang="en-US" altLang="zh-CN" sz="2400">
                <a:solidFill>
                  <a:srgbClr val="FE7A5B"/>
                </a:solidFill>
                <a:latin typeface="Arial" panose="020B0604020202020204" pitchFamily="34" charset="0"/>
                <a:ea typeface="华康少女文字W5(P)" panose="040F0500000000000000" charset="-122"/>
              </a:rPr>
              <a:t>2</a:t>
            </a:r>
            <a:endParaRPr lang="en-US" altLang="zh-CN" sz="2400">
              <a:solidFill>
                <a:srgbClr val="FE7A5B"/>
              </a:solidFill>
              <a:latin typeface="Arial" panose="020B0604020202020204" pitchFamily="34" charset="0"/>
              <a:ea typeface="华康少女文字W5(P)" panose="040F0500000000000000" charset="-122"/>
            </a:endParaRPr>
          </a:p>
          <a:p>
            <a:pPr algn="ctr"/>
            <a:r>
              <a:rPr lang="en-US" altLang="zh-CN" sz="2400">
                <a:solidFill>
                  <a:srgbClr val="FE7A5B"/>
                </a:solidFill>
                <a:latin typeface="Arial" panose="020B0604020202020204" pitchFamily="34" charset="0"/>
                <a:ea typeface="华康少女文字W5(P)" panose="040F0500000000000000" charset="-122"/>
              </a:rPr>
              <a:t>=480</a:t>
            </a:r>
            <a:r>
              <a:rPr lang="zh-CN" altLang="en-US" sz="2400">
                <a:solidFill>
                  <a:srgbClr val="FE7A5B"/>
                </a:solidFill>
                <a:latin typeface="Arial" panose="020B0604020202020204" pitchFamily="34" charset="0"/>
                <a:ea typeface="华康少女文字W5(P)" panose="040F0500000000000000" charset="-122"/>
              </a:rPr>
              <a:t>（</a:t>
            </a:r>
            <a:r>
              <a:rPr lang="zh-CN" altLang="en-US" sz="2400">
                <a:solidFill>
                  <a:srgbClr val="FE7A5B"/>
                </a:solidFill>
                <a:latin typeface="Arial" panose="020B0604020202020204" pitchFamily="34" charset="0"/>
                <a:ea typeface="华康少女文字W5(P)" panose="040F0500000000000000" charset="-122"/>
              </a:rPr>
              <a:t>千米）</a:t>
            </a:r>
            <a:endParaRPr lang="zh-CN" altLang="en-US" sz="2400">
              <a:solidFill>
                <a:srgbClr val="FE7A5B"/>
              </a:solidFill>
              <a:latin typeface="Arial" panose="020B0604020202020204" pitchFamily="34" charset="0"/>
              <a:ea typeface="华康少女文字W5(P)" panose="040F0500000000000000" charset="-122"/>
            </a:endParaRPr>
          </a:p>
        </p:txBody>
      </p:sp>
      <p:sp>
        <p:nvSpPr>
          <p:cNvPr id="31" name="文本框 30"/>
          <p:cNvSpPr txBox="1"/>
          <p:nvPr/>
        </p:nvSpPr>
        <p:spPr>
          <a:xfrm>
            <a:off x="3801110" y="5878195"/>
            <a:ext cx="6553200" cy="829945"/>
          </a:xfrm>
          <a:prstGeom prst="rect">
            <a:avLst/>
          </a:prstGeom>
          <a:noFill/>
        </p:spPr>
        <p:txBody>
          <a:bodyPr wrap="square" rtlCol="0">
            <a:spAutoFit/>
          </a:bodyPr>
          <a:p>
            <a:pPr algn="ctr"/>
            <a:r>
              <a:rPr lang="zh-CN" altLang="en-US" sz="2400">
                <a:solidFill>
                  <a:schemeClr val="tx1"/>
                </a:solidFill>
                <a:latin typeface="华康少女文字W5(P)" panose="040F0500000000000000" charset="-122"/>
                <a:ea typeface="华康少女文字W5(P)" panose="040F0500000000000000" charset="-122"/>
              </a:rPr>
              <a:t>由于条件不明确，</a:t>
            </a:r>
            <a:endParaRPr lang="zh-CN" altLang="en-US" sz="2400">
              <a:solidFill>
                <a:schemeClr val="tx1"/>
              </a:solidFill>
              <a:latin typeface="华康少女文字W5(P)" panose="040F0500000000000000" charset="-122"/>
              <a:ea typeface="华康少女文字W5(P)" panose="040F0500000000000000" charset="-122"/>
            </a:endParaRPr>
          </a:p>
          <a:p>
            <a:pPr algn="ctr"/>
            <a:r>
              <a:rPr lang="zh-CN" altLang="en-US" sz="2400">
                <a:solidFill>
                  <a:schemeClr val="tx1"/>
                </a:solidFill>
                <a:latin typeface="华康少女文字W5(P)" panose="040F0500000000000000" charset="-122"/>
                <a:ea typeface="华康少女文字W5(P)" panose="040F0500000000000000" charset="-122"/>
              </a:rPr>
              <a:t>从而存在四种不同的情况需要分开讨论。</a:t>
            </a:r>
            <a:endParaRPr lang="zh-CN" altLang="en-US" sz="2400">
              <a:solidFill>
                <a:schemeClr val="tx1"/>
              </a:solidFill>
              <a:latin typeface="华康少女文字W5(P)" panose="040F0500000000000000" charset="-122"/>
              <a:ea typeface="华康少女文字W5(P)" panose="040F0500000000000000"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linds(horizontal)">
                                      <p:cBhvr>
                                        <p:cTn id="26" dur="500"/>
                                        <p:tgtEl>
                                          <p:spTgt spid="2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linds(horizont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P spid="25" grpId="0"/>
      <p:bldP spid="22"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32"/>
          <p:cNvSpPr/>
          <p:nvPr/>
        </p:nvSpPr>
        <p:spPr>
          <a:xfrm>
            <a:off x="-348344" y="4420345"/>
            <a:ext cx="12540343" cy="2463520"/>
          </a:xfrm>
          <a:custGeom>
            <a:avLst/>
            <a:gdLst>
              <a:gd name="connsiteX0" fmla="*/ 0 w 12192000"/>
              <a:gd name="connsiteY0" fmla="*/ 0 h 2514600"/>
              <a:gd name="connsiteX1" fmla="*/ 12192000 w 12192000"/>
              <a:gd name="connsiteY1" fmla="*/ 0 h 2514600"/>
              <a:gd name="connsiteX2" fmla="*/ 12192000 w 12192000"/>
              <a:gd name="connsiteY2" fmla="*/ 2514600 h 2514600"/>
              <a:gd name="connsiteX3" fmla="*/ 0 w 12192000"/>
              <a:gd name="connsiteY3" fmla="*/ 2514600 h 2514600"/>
              <a:gd name="connsiteX4" fmla="*/ 0 w 12192000"/>
              <a:gd name="connsiteY4" fmla="*/ 0 h 2514600"/>
              <a:gd name="connsiteX0-1" fmla="*/ 0 w 12540343"/>
              <a:gd name="connsiteY0-2" fmla="*/ 1894115 h 2514600"/>
              <a:gd name="connsiteX1-3" fmla="*/ 12540343 w 12540343"/>
              <a:gd name="connsiteY1-4" fmla="*/ 0 h 2514600"/>
              <a:gd name="connsiteX2-5" fmla="*/ 12540343 w 12540343"/>
              <a:gd name="connsiteY2-6" fmla="*/ 2514600 h 2514600"/>
              <a:gd name="connsiteX3-7" fmla="*/ 348343 w 12540343"/>
              <a:gd name="connsiteY3-8" fmla="*/ 2514600 h 2514600"/>
              <a:gd name="connsiteX4-9" fmla="*/ 0 w 12540343"/>
              <a:gd name="connsiteY4-10" fmla="*/ 1894115 h 2514600"/>
              <a:gd name="connsiteX0-11" fmla="*/ 0 w 12540343"/>
              <a:gd name="connsiteY0-12" fmla="*/ 1894115 h 2514600"/>
              <a:gd name="connsiteX1-13" fmla="*/ 12540343 w 12540343"/>
              <a:gd name="connsiteY1-14" fmla="*/ 0 h 2514600"/>
              <a:gd name="connsiteX2-15" fmla="*/ 12540343 w 12540343"/>
              <a:gd name="connsiteY2-16" fmla="*/ 2514600 h 2514600"/>
              <a:gd name="connsiteX3-17" fmla="*/ 348343 w 12540343"/>
              <a:gd name="connsiteY3-18" fmla="*/ 2514600 h 2514600"/>
              <a:gd name="connsiteX4-19" fmla="*/ 0 w 12540343"/>
              <a:gd name="connsiteY4-20" fmla="*/ 1894115 h 2514600"/>
              <a:gd name="connsiteX0-21" fmla="*/ 0 w 12540343"/>
              <a:gd name="connsiteY0-22" fmla="*/ 1894115 h 2514600"/>
              <a:gd name="connsiteX1-23" fmla="*/ 12540343 w 12540343"/>
              <a:gd name="connsiteY1-24" fmla="*/ 0 h 2514600"/>
              <a:gd name="connsiteX2-25" fmla="*/ 12540343 w 12540343"/>
              <a:gd name="connsiteY2-26" fmla="*/ 2514600 h 2514600"/>
              <a:gd name="connsiteX3-27" fmla="*/ 348343 w 12540343"/>
              <a:gd name="connsiteY3-28" fmla="*/ 2514600 h 2514600"/>
              <a:gd name="connsiteX4-29" fmla="*/ 0 w 12540343"/>
              <a:gd name="connsiteY4-30" fmla="*/ 1894115 h 2514600"/>
              <a:gd name="connsiteX0-31" fmla="*/ 0 w 12540343"/>
              <a:gd name="connsiteY0-32" fmla="*/ 1894115 h 2514600"/>
              <a:gd name="connsiteX1-33" fmla="*/ 12540343 w 12540343"/>
              <a:gd name="connsiteY1-34" fmla="*/ 0 h 2514600"/>
              <a:gd name="connsiteX2-35" fmla="*/ 12540343 w 12540343"/>
              <a:gd name="connsiteY2-36" fmla="*/ 2514600 h 2514600"/>
              <a:gd name="connsiteX3-37" fmla="*/ 348343 w 12540343"/>
              <a:gd name="connsiteY3-38" fmla="*/ 2514600 h 2514600"/>
              <a:gd name="connsiteX4-39" fmla="*/ 0 w 12540343"/>
              <a:gd name="connsiteY4-40" fmla="*/ 1894115 h 2514600"/>
              <a:gd name="connsiteX0-41" fmla="*/ 0 w 12540343"/>
              <a:gd name="connsiteY0-42" fmla="*/ 1894115 h 2514600"/>
              <a:gd name="connsiteX1-43" fmla="*/ 12540343 w 12540343"/>
              <a:gd name="connsiteY1-44" fmla="*/ 0 h 2514600"/>
              <a:gd name="connsiteX2-45" fmla="*/ 12540343 w 12540343"/>
              <a:gd name="connsiteY2-46" fmla="*/ 2514600 h 2514600"/>
              <a:gd name="connsiteX3-47" fmla="*/ 348343 w 12540343"/>
              <a:gd name="connsiteY3-48" fmla="*/ 2514600 h 2514600"/>
              <a:gd name="connsiteX4-49" fmla="*/ 0 w 12540343"/>
              <a:gd name="connsiteY4-50" fmla="*/ 1894115 h 2514600"/>
              <a:gd name="connsiteX0-51" fmla="*/ 0 w 12540343"/>
              <a:gd name="connsiteY0-52" fmla="*/ 1894115 h 2514600"/>
              <a:gd name="connsiteX1-53" fmla="*/ 12540343 w 12540343"/>
              <a:gd name="connsiteY1-54" fmla="*/ 0 h 2514600"/>
              <a:gd name="connsiteX2-55" fmla="*/ 12540343 w 12540343"/>
              <a:gd name="connsiteY2-56" fmla="*/ 2514600 h 2514600"/>
              <a:gd name="connsiteX3-57" fmla="*/ 348343 w 12540343"/>
              <a:gd name="connsiteY3-58" fmla="*/ 2514600 h 2514600"/>
              <a:gd name="connsiteX4-59" fmla="*/ 0 w 12540343"/>
              <a:gd name="connsiteY4-60" fmla="*/ 1894115 h 2514600"/>
              <a:gd name="connsiteX0-61" fmla="*/ 0 w 12540343"/>
              <a:gd name="connsiteY0-62" fmla="*/ 1894115 h 2514600"/>
              <a:gd name="connsiteX1-63" fmla="*/ 12540343 w 12540343"/>
              <a:gd name="connsiteY1-64" fmla="*/ 0 h 2514600"/>
              <a:gd name="connsiteX2-65" fmla="*/ 12540343 w 12540343"/>
              <a:gd name="connsiteY2-66" fmla="*/ 2514600 h 2514600"/>
              <a:gd name="connsiteX3-67" fmla="*/ 348343 w 12540343"/>
              <a:gd name="connsiteY3-68" fmla="*/ 2514600 h 2514600"/>
              <a:gd name="connsiteX4-69" fmla="*/ 0 w 12540343"/>
              <a:gd name="connsiteY4-70" fmla="*/ 1894115 h 2514600"/>
              <a:gd name="connsiteX0-71" fmla="*/ 0 w 12540343"/>
              <a:gd name="connsiteY0-72" fmla="*/ 1894115 h 2514600"/>
              <a:gd name="connsiteX1-73" fmla="*/ 12540343 w 12540343"/>
              <a:gd name="connsiteY1-74" fmla="*/ 0 h 2514600"/>
              <a:gd name="connsiteX2-75" fmla="*/ 12540343 w 12540343"/>
              <a:gd name="connsiteY2-76" fmla="*/ 2514600 h 2514600"/>
              <a:gd name="connsiteX3-77" fmla="*/ 348343 w 12540343"/>
              <a:gd name="connsiteY3-78" fmla="*/ 2514600 h 2514600"/>
              <a:gd name="connsiteX4-79" fmla="*/ 0 w 12540343"/>
              <a:gd name="connsiteY4-80" fmla="*/ 1894115 h 2514600"/>
              <a:gd name="connsiteX0-81" fmla="*/ 0 w 12540343"/>
              <a:gd name="connsiteY0-82" fmla="*/ 1894115 h 2514600"/>
              <a:gd name="connsiteX1-83" fmla="*/ 12540343 w 12540343"/>
              <a:gd name="connsiteY1-84" fmla="*/ 0 h 2514600"/>
              <a:gd name="connsiteX2-85" fmla="*/ 12540343 w 12540343"/>
              <a:gd name="connsiteY2-86" fmla="*/ 2514600 h 2514600"/>
              <a:gd name="connsiteX3-87" fmla="*/ 348343 w 12540343"/>
              <a:gd name="connsiteY3-88" fmla="*/ 2514600 h 2514600"/>
              <a:gd name="connsiteX4-89" fmla="*/ 0 w 12540343"/>
              <a:gd name="connsiteY4-90" fmla="*/ 1894115 h 2514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40343" h="2514600">
                <a:moveTo>
                  <a:pt x="0" y="1894115"/>
                </a:moveTo>
                <a:cubicBezTo>
                  <a:pt x="3537857" y="-566056"/>
                  <a:pt x="8044543" y="3091544"/>
                  <a:pt x="12540343" y="0"/>
                </a:cubicBezTo>
                <a:lnTo>
                  <a:pt x="12540343" y="2514600"/>
                </a:lnTo>
                <a:lnTo>
                  <a:pt x="348343" y="2514600"/>
                </a:lnTo>
                <a:lnTo>
                  <a:pt x="0" y="1894115"/>
                </a:lnTo>
                <a:close/>
              </a:path>
            </a:pathLst>
          </a:custGeom>
          <a:solidFill>
            <a:srgbClr val="F9E3C1">
              <a:alpha val="3913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CN Normal" panose="020B0400000000000000" pitchFamily="34" charset="-122"/>
              <a:ea typeface="思源黑体 CN Normal" panose="020B0400000000000000" pitchFamily="34" charset="-122"/>
            </a:endParaRPr>
          </a:p>
        </p:txBody>
      </p:sp>
      <p:sp>
        <p:nvSpPr>
          <p:cNvPr id="19" name="任意多边形: 形状 18"/>
          <p:cNvSpPr/>
          <p:nvPr/>
        </p:nvSpPr>
        <p:spPr>
          <a:xfrm>
            <a:off x="-1" y="5362712"/>
            <a:ext cx="12192001" cy="1495288"/>
          </a:xfrm>
          <a:custGeom>
            <a:avLst/>
            <a:gdLst>
              <a:gd name="connsiteX0" fmla="*/ 12192001 w 12192001"/>
              <a:gd name="connsiteY0" fmla="*/ 0 h 1495288"/>
              <a:gd name="connsiteX1" fmla="*/ 12192001 w 12192001"/>
              <a:gd name="connsiteY1" fmla="*/ 1495288 h 1495288"/>
              <a:gd name="connsiteX2" fmla="*/ 2 w 12192001"/>
              <a:gd name="connsiteY2" fmla="*/ 1495288 h 1495288"/>
              <a:gd name="connsiteX3" fmla="*/ 0 w 12192001"/>
              <a:gd name="connsiteY3" fmla="*/ 1495282 h 1495288"/>
              <a:gd name="connsiteX4" fmla="*/ 0 w 12192001"/>
              <a:gd name="connsiteY4" fmla="*/ 404810 h 1495288"/>
              <a:gd name="connsiteX5" fmla="*/ 411871 w 12192001"/>
              <a:gd name="connsiteY5" fmla="*/ 507822 h 1495288"/>
              <a:gd name="connsiteX6" fmla="*/ 11913715 w 12192001"/>
              <a:gd name="connsiteY6" fmla="*/ 419 h 149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1495288">
                <a:moveTo>
                  <a:pt x="12192001" y="0"/>
                </a:moveTo>
                <a:lnTo>
                  <a:pt x="12192001" y="1495288"/>
                </a:lnTo>
                <a:lnTo>
                  <a:pt x="2" y="1495288"/>
                </a:lnTo>
                <a:lnTo>
                  <a:pt x="0" y="1495282"/>
                </a:lnTo>
                <a:lnTo>
                  <a:pt x="0" y="404810"/>
                </a:lnTo>
                <a:lnTo>
                  <a:pt x="411871" y="507822"/>
                </a:lnTo>
                <a:cubicBezTo>
                  <a:pt x="4544109" y="1454477"/>
                  <a:pt x="9158565" y="52482"/>
                  <a:pt x="11913715" y="419"/>
                </a:cubicBezTo>
                <a:close/>
              </a:path>
            </a:pathLst>
          </a:custGeom>
          <a:solidFill>
            <a:srgbClr val="F39F14">
              <a:alpha val="5464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思源黑体 CN Normal" panose="020B0400000000000000" pitchFamily="34" charset="-122"/>
              <a:ea typeface="思源黑体 CN Normal" panose="020B0400000000000000" pitchFamily="34" charset="-122"/>
            </a:endParaRPr>
          </a:p>
        </p:txBody>
      </p:sp>
      <p:sp>
        <p:nvSpPr>
          <p:cNvPr id="21" name="任意多边形: 形状 20"/>
          <p:cNvSpPr/>
          <p:nvPr/>
        </p:nvSpPr>
        <p:spPr>
          <a:xfrm flipH="1" flipV="1">
            <a:off x="-2" y="0"/>
            <a:ext cx="12192001" cy="1113010"/>
          </a:xfrm>
          <a:custGeom>
            <a:avLst/>
            <a:gdLst>
              <a:gd name="connsiteX0" fmla="*/ 12192001 w 12192001"/>
              <a:gd name="connsiteY0" fmla="*/ 1113010 h 1113010"/>
              <a:gd name="connsiteX1" fmla="*/ 1 w 12192001"/>
              <a:gd name="connsiteY1" fmla="*/ 1113010 h 1113010"/>
              <a:gd name="connsiteX2" fmla="*/ 0 w 12192001"/>
              <a:gd name="connsiteY2" fmla="*/ 1113009 h 1113010"/>
              <a:gd name="connsiteX3" fmla="*/ 0 w 12192001"/>
              <a:gd name="connsiteY3" fmla="*/ 713303 h 1113010"/>
              <a:gd name="connsiteX4" fmla="*/ 339395 w 12192001"/>
              <a:gd name="connsiteY4" fmla="*/ 612560 h 1113010"/>
              <a:gd name="connsiteX5" fmla="*/ 12192001 w 12192001"/>
              <a:gd name="connsiteY5" fmla="*/ 0 h 11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1" h="1113010">
                <a:moveTo>
                  <a:pt x="12192001" y="1113010"/>
                </a:moveTo>
                <a:lnTo>
                  <a:pt x="1" y="1113010"/>
                </a:lnTo>
                <a:lnTo>
                  <a:pt x="0" y="1113009"/>
                </a:lnTo>
                <a:lnTo>
                  <a:pt x="0" y="713303"/>
                </a:lnTo>
                <a:lnTo>
                  <a:pt x="339395" y="612560"/>
                </a:lnTo>
                <a:cubicBezTo>
                  <a:pt x="3837002" y="-322124"/>
                  <a:pt x="8191501" y="1522258"/>
                  <a:pt x="12192001" y="0"/>
                </a:cubicBezTo>
                <a:close/>
              </a:path>
            </a:pathLst>
          </a:custGeom>
          <a:solidFill>
            <a:srgbClr val="F39F14">
              <a:alpha val="5464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思源黑体 CN Normal" panose="020B0400000000000000" pitchFamily="34" charset="-122"/>
              <a:ea typeface="思源黑体 CN Normal" panose="020B0400000000000000" pitchFamily="34" charset="-122"/>
            </a:endParaRPr>
          </a:p>
        </p:txBody>
      </p:sp>
      <p:sp>
        <p:nvSpPr>
          <p:cNvPr id="13" name="文本框 12"/>
          <p:cNvSpPr txBox="1"/>
          <p:nvPr/>
        </p:nvSpPr>
        <p:spPr>
          <a:xfrm>
            <a:off x="803186" y="1162368"/>
            <a:ext cx="2027289" cy="1861185"/>
          </a:xfrm>
          <a:prstGeom prst="rect">
            <a:avLst/>
          </a:prstGeom>
          <a:noFill/>
        </p:spPr>
        <p:txBody>
          <a:bodyPr wrap="square" rtlCol="0">
            <a:spAutoFit/>
          </a:bodyPr>
          <a:lstStyle/>
          <a:p>
            <a:pPr algn="dist"/>
            <a:r>
              <a:rPr kumimoji="1" lang="en-US" altLang="zh-CN" sz="11500" dirty="0">
                <a:solidFill>
                  <a:srgbClr val="F39F14"/>
                </a:solidFill>
                <a:latin typeface="思源黑体 CN Medium" panose="020B0600000000000000" pitchFamily="34" charset="-122"/>
                <a:ea typeface="思源黑体 CN Medium" panose="020B0600000000000000" pitchFamily="34" charset="-122"/>
              </a:rPr>
              <a:t>02</a:t>
            </a:r>
            <a:endParaRPr kumimoji="1" lang="zh-CN" altLang="en-US" sz="11500" dirty="0">
              <a:solidFill>
                <a:srgbClr val="F39F14"/>
              </a:solidFill>
              <a:latin typeface="思源黑体 CN Medium" panose="020B0600000000000000" pitchFamily="34" charset="-122"/>
              <a:ea typeface="思源黑体 CN Medium" panose="020B0600000000000000" pitchFamily="34" charset="-122"/>
            </a:endParaRPr>
          </a:p>
        </p:txBody>
      </p:sp>
      <p:sp>
        <p:nvSpPr>
          <p:cNvPr id="20" name="主题班会-4-3"/>
          <p:cNvSpPr txBox="1"/>
          <p:nvPr/>
        </p:nvSpPr>
        <p:spPr>
          <a:xfrm>
            <a:off x="4161155" y="2488565"/>
            <a:ext cx="5290820" cy="1322070"/>
          </a:xfrm>
          <a:prstGeom prst="rect">
            <a:avLst/>
          </a:prstGeom>
          <a:noFill/>
        </p:spPr>
        <p:txBody>
          <a:bodyPr wrap="square" rtlCol="0">
            <a:spAutoFit/>
          </a:bodyPr>
          <a:lstStyle/>
          <a:p>
            <a:pPr algn="dist"/>
            <a:r>
              <a:rPr lang="zh-CN" altLang="en-US" sz="4000">
                <a:solidFill>
                  <a:srgbClr val="FE7A5B"/>
                </a:solidFill>
                <a:latin typeface="华康少女文字W5(P)" panose="040F0500000000000000" charset="-122"/>
                <a:ea typeface="华康少女文字W5(P)" panose="040F0500000000000000" charset="-122"/>
                <a:sym typeface="+mn-ea"/>
              </a:rPr>
              <a:t>开拓</a:t>
            </a:r>
            <a:r>
              <a:rPr lang="zh-CN" altLang="en-US" sz="4000">
                <a:solidFill>
                  <a:srgbClr val="FE7A5B"/>
                </a:solidFill>
                <a:latin typeface="华康少女文字W5(P)" panose="040F0500000000000000" charset="-122"/>
                <a:ea typeface="华康少女文字W5(P)" panose="040F0500000000000000" charset="-122"/>
                <a:sym typeface="+mn-ea"/>
              </a:rPr>
              <a:t>学生解题思路，</a:t>
            </a:r>
            <a:endParaRPr lang="zh-CN" altLang="en-US" sz="4000">
              <a:solidFill>
                <a:srgbClr val="FE7A5B"/>
              </a:solidFill>
              <a:latin typeface="华康少女文字W5(P)" panose="040F0500000000000000" charset="-122"/>
              <a:ea typeface="华康少女文字W5(P)" panose="040F0500000000000000" charset="-122"/>
              <a:sym typeface="+mn-ea"/>
            </a:endParaRPr>
          </a:p>
          <a:p>
            <a:pPr algn="dist"/>
            <a:r>
              <a:rPr lang="zh-CN" altLang="en-US" sz="4000">
                <a:solidFill>
                  <a:srgbClr val="FE7A5B"/>
                </a:solidFill>
                <a:latin typeface="华康少女文字W5(P)" panose="040F0500000000000000" charset="-122"/>
                <a:ea typeface="华康少女文字W5(P)" panose="040F0500000000000000" charset="-122"/>
                <a:sym typeface="+mn-ea"/>
              </a:rPr>
              <a:t>培养思维的</a:t>
            </a:r>
            <a:r>
              <a:rPr lang="zh-CN" altLang="en-US" sz="4000">
                <a:solidFill>
                  <a:srgbClr val="FE7A5B"/>
                </a:solidFill>
                <a:latin typeface="华康少女文字W5(P)" panose="040F0500000000000000" charset="-122"/>
                <a:ea typeface="华康少女文字W5(P)" panose="040F0500000000000000" charset="-122"/>
                <a:sym typeface="+mn-ea"/>
              </a:rPr>
              <a:t>灵活性</a:t>
            </a:r>
            <a:endParaRPr lang="zh-CN" altLang="en-US" sz="4000">
              <a:solidFill>
                <a:srgbClr val="FE7A5B"/>
              </a:solidFill>
              <a:latin typeface="华康少女文字W5(P)" panose="040F0500000000000000" charset="-122"/>
              <a:ea typeface="华康少女文字W5(P)" panose="040F0500000000000000" charset="-122"/>
              <a:sym typeface="+mn-ea"/>
            </a:endParaRPr>
          </a:p>
        </p:txBody>
      </p:sp>
      <p:cxnSp>
        <p:nvCxnSpPr>
          <p:cNvPr id="37" name="直线连接符 36"/>
          <p:cNvCxnSpPr/>
          <p:nvPr/>
        </p:nvCxnSpPr>
        <p:spPr>
          <a:xfrm>
            <a:off x="4160886" y="2085845"/>
            <a:ext cx="6884276" cy="0"/>
          </a:xfrm>
          <a:prstGeom prst="line">
            <a:avLst/>
          </a:prstGeom>
          <a:ln w="28575">
            <a:solidFill>
              <a:srgbClr val="F39F14"/>
            </a:solidFill>
            <a:prstDash val="dash"/>
          </a:ln>
        </p:spPr>
        <p:style>
          <a:lnRef idx="1">
            <a:schemeClr val="accent1"/>
          </a:lnRef>
          <a:fillRef idx="0">
            <a:schemeClr val="accent1"/>
          </a:fillRef>
          <a:effectRef idx="0">
            <a:schemeClr val="accent1"/>
          </a:effectRef>
          <a:fontRef idx="minor">
            <a:schemeClr val="tx1"/>
          </a:fontRef>
        </p:style>
      </p:cxnSp>
      <p:pic>
        <p:nvPicPr>
          <p:cNvPr id="16" name="图形" descr="E:\002千库网\AAAAA千库网\014扁平教育\鍐欎綔2.png鍐欎綔2"/>
          <p:cNvPicPr>
            <a:picLocks noChangeAspect="1"/>
          </p:cNvPicPr>
          <p:nvPr/>
        </p:nvPicPr>
        <p:blipFill>
          <a:blip r:embed="rId1"/>
          <a:srcRect r="10557" b="25823"/>
          <a:stretch>
            <a:fillRect/>
          </a:stretch>
        </p:blipFill>
        <p:spPr>
          <a:xfrm>
            <a:off x="250651" y="3558132"/>
            <a:ext cx="3698528" cy="3067256"/>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 name="组合 20"/>
          <p:cNvGrpSpPr/>
          <p:nvPr/>
        </p:nvGrpSpPr>
        <p:grpSpPr>
          <a:xfrm>
            <a:off x="8890" y="5376545"/>
            <a:ext cx="12183110" cy="1499235"/>
            <a:chOff x="14" y="8482"/>
            <a:chExt cx="19186" cy="2346"/>
          </a:xfrm>
        </p:grpSpPr>
        <p:sp>
          <p:nvSpPr>
            <p:cNvPr id="12" name="矩形 11"/>
            <p:cNvSpPr/>
            <p:nvPr/>
          </p:nvSpPr>
          <p:spPr>
            <a:xfrm>
              <a:off x="14" y="9614"/>
              <a:ext cx="19185" cy="1214"/>
            </a:xfrm>
            <a:prstGeom prst="rect">
              <a:avLst/>
            </a:prstGeom>
            <a:solidFill>
              <a:srgbClr val="FE7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 name="图片 19"/>
            <p:cNvPicPr>
              <a:picLocks noChangeAspect="1"/>
            </p:cNvPicPr>
            <p:nvPr/>
          </p:nvPicPr>
          <p:blipFill>
            <a:blip r:embed="rId1"/>
            <a:srcRect l="7802" r="7099"/>
            <a:stretch>
              <a:fillRect/>
            </a:stretch>
          </p:blipFill>
          <p:spPr>
            <a:xfrm>
              <a:off x="14" y="8482"/>
              <a:ext cx="19186" cy="2043"/>
            </a:xfrm>
            <a:prstGeom prst="rect">
              <a:avLst/>
            </a:prstGeom>
          </p:spPr>
        </p:pic>
      </p:grpSp>
      <p:pic>
        <p:nvPicPr>
          <p:cNvPr id="2" name="图片 1"/>
          <p:cNvPicPr>
            <a:picLocks noChangeAspect="1"/>
          </p:cNvPicPr>
          <p:nvPr/>
        </p:nvPicPr>
        <p:blipFill>
          <a:blip r:embed="rId2"/>
          <a:srcRect l="40719" r="46255" b="76830"/>
          <a:stretch>
            <a:fillRect/>
          </a:stretch>
        </p:blipFill>
        <p:spPr>
          <a:xfrm>
            <a:off x="257175" y="0"/>
            <a:ext cx="1588135" cy="1605915"/>
          </a:xfrm>
          <a:prstGeom prst="rect">
            <a:avLst/>
          </a:prstGeom>
        </p:spPr>
      </p:pic>
      <p:sp>
        <p:nvSpPr>
          <p:cNvPr id="4" name="任意多边形 3"/>
          <p:cNvSpPr/>
          <p:nvPr/>
        </p:nvSpPr>
        <p:spPr>
          <a:xfrm>
            <a:off x="546735" y="1605915"/>
            <a:ext cx="11108055" cy="4604385"/>
          </a:xfrm>
          <a:custGeom>
            <a:avLst/>
            <a:gdLst>
              <a:gd name="connisteX0" fmla="*/ 38735 w 2990850"/>
              <a:gd name="connsiteY0" fmla="*/ 248920 h 4025900"/>
              <a:gd name="connisteX1" fmla="*/ 28575 w 2990850"/>
              <a:gd name="connsiteY1" fmla="*/ 316230 h 4025900"/>
              <a:gd name="connisteX2" fmla="*/ 19050 w 2990850"/>
              <a:gd name="connsiteY2" fmla="*/ 402590 h 4025900"/>
              <a:gd name="connisteX3" fmla="*/ 19050 w 2990850"/>
              <a:gd name="connsiteY3" fmla="*/ 479425 h 4025900"/>
              <a:gd name="connisteX4" fmla="*/ 9525 w 2990850"/>
              <a:gd name="connsiteY4" fmla="*/ 575310 h 4025900"/>
              <a:gd name="connisteX5" fmla="*/ 0 w 2990850"/>
              <a:gd name="connsiteY5" fmla="*/ 651510 h 4025900"/>
              <a:gd name="connisteX6" fmla="*/ 0 w 2990850"/>
              <a:gd name="connsiteY6" fmla="*/ 737870 h 4025900"/>
              <a:gd name="connisteX7" fmla="*/ 0 w 2990850"/>
              <a:gd name="connsiteY7" fmla="*/ 805180 h 4025900"/>
              <a:gd name="connisteX8" fmla="*/ 0 w 2990850"/>
              <a:gd name="connsiteY8" fmla="*/ 882015 h 4025900"/>
              <a:gd name="connisteX9" fmla="*/ 0 w 2990850"/>
              <a:gd name="connsiteY9" fmla="*/ 977900 h 4025900"/>
              <a:gd name="connisteX10" fmla="*/ 0 w 2990850"/>
              <a:gd name="connsiteY10" fmla="*/ 1054100 h 4025900"/>
              <a:gd name="connisteX11" fmla="*/ 0 w 2990850"/>
              <a:gd name="connsiteY11" fmla="*/ 1140460 h 4025900"/>
              <a:gd name="connisteX12" fmla="*/ 0 w 2990850"/>
              <a:gd name="connsiteY12" fmla="*/ 1226820 h 4025900"/>
              <a:gd name="connisteX13" fmla="*/ 0 w 2990850"/>
              <a:gd name="connsiteY13" fmla="*/ 1313180 h 4025900"/>
              <a:gd name="connisteX14" fmla="*/ 0 w 2990850"/>
              <a:gd name="connsiteY14" fmla="*/ 1390015 h 4025900"/>
              <a:gd name="connisteX15" fmla="*/ 9525 w 2990850"/>
              <a:gd name="connsiteY15" fmla="*/ 1466215 h 4025900"/>
              <a:gd name="connisteX16" fmla="*/ 19050 w 2990850"/>
              <a:gd name="connsiteY16" fmla="*/ 1552575 h 4025900"/>
              <a:gd name="connisteX17" fmla="*/ 28575 w 2990850"/>
              <a:gd name="connsiteY17" fmla="*/ 1629410 h 4025900"/>
              <a:gd name="connisteX18" fmla="*/ 28575 w 2990850"/>
              <a:gd name="connsiteY18" fmla="*/ 1706245 h 4025900"/>
              <a:gd name="connisteX19" fmla="*/ 28575 w 2990850"/>
              <a:gd name="connsiteY19" fmla="*/ 1792605 h 4025900"/>
              <a:gd name="connisteX20" fmla="*/ 28575 w 2990850"/>
              <a:gd name="connsiteY20" fmla="*/ 1868805 h 4025900"/>
              <a:gd name="connisteX21" fmla="*/ 28575 w 2990850"/>
              <a:gd name="connsiteY21" fmla="*/ 1936115 h 4025900"/>
              <a:gd name="connisteX22" fmla="*/ 38735 w 2990850"/>
              <a:gd name="connsiteY22" fmla="*/ 2003425 h 4025900"/>
              <a:gd name="connisteX23" fmla="*/ 48260 w 2990850"/>
              <a:gd name="connsiteY23" fmla="*/ 2070100 h 4025900"/>
              <a:gd name="connisteX24" fmla="*/ 48260 w 2990850"/>
              <a:gd name="connsiteY24" fmla="*/ 2146935 h 4025900"/>
              <a:gd name="connisteX25" fmla="*/ 57785 w 2990850"/>
              <a:gd name="connsiteY25" fmla="*/ 2214245 h 4025900"/>
              <a:gd name="connisteX26" fmla="*/ 57785 w 2990850"/>
              <a:gd name="connsiteY26" fmla="*/ 2280920 h 4025900"/>
              <a:gd name="connisteX27" fmla="*/ 57785 w 2990850"/>
              <a:gd name="connsiteY27" fmla="*/ 2357755 h 4025900"/>
              <a:gd name="connisteX28" fmla="*/ 57785 w 2990850"/>
              <a:gd name="connsiteY28" fmla="*/ 2434590 h 4025900"/>
              <a:gd name="connisteX29" fmla="*/ 57785 w 2990850"/>
              <a:gd name="connsiteY29" fmla="*/ 2520950 h 4025900"/>
              <a:gd name="connisteX30" fmla="*/ 57785 w 2990850"/>
              <a:gd name="connsiteY30" fmla="*/ 2587625 h 4025900"/>
              <a:gd name="connisteX31" fmla="*/ 57785 w 2990850"/>
              <a:gd name="connsiteY31" fmla="*/ 2654935 h 4025900"/>
              <a:gd name="connisteX32" fmla="*/ 57785 w 2990850"/>
              <a:gd name="connsiteY32" fmla="*/ 2722245 h 4025900"/>
              <a:gd name="connisteX33" fmla="*/ 57785 w 2990850"/>
              <a:gd name="connsiteY33" fmla="*/ 2788920 h 4025900"/>
              <a:gd name="connisteX34" fmla="*/ 67310 w 2990850"/>
              <a:gd name="connsiteY34" fmla="*/ 2856230 h 4025900"/>
              <a:gd name="connisteX35" fmla="*/ 67310 w 2990850"/>
              <a:gd name="connsiteY35" fmla="*/ 2923540 h 4025900"/>
              <a:gd name="connisteX36" fmla="*/ 67310 w 2990850"/>
              <a:gd name="connsiteY36" fmla="*/ 2999740 h 4025900"/>
              <a:gd name="connisteX37" fmla="*/ 67310 w 2990850"/>
              <a:gd name="connsiteY37" fmla="*/ 3067050 h 4025900"/>
              <a:gd name="connisteX38" fmla="*/ 76835 w 2990850"/>
              <a:gd name="connsiteY38" fmla="*/ 3134360 h 4025900"/>
              <a:gd name="connisteX39" fmla="*/ 76835 w 2990850"/>
              <a:gd name="connsiteY39" fmla="*/ 3201035 h 4025900"/>
              <a:gd name="connisteX40" fmla="*/ 76835 w 2990850"/>
              <a:gd name="connsiteY40" fmla="*/ 3268345 h 4025900"/>
              <a:gd name="connisteX41" fmla="*/ 76835 w 2990850"/>
              <a:gd name="connsiteY41" fmla="*/ 3335655 h 4025900"/>
              <a:gd name="connisteX42" fmla="*/ 76835 w 2990850"/>
              <a:gd name="connsiteY42" fmla="*/ 3402330 h 4025900"/>
              <a:gd name="connisteX43" fmla="*/ 76835 w 2990850"/>
              <a:gd name="connsiteY43" fmla="*/ 3469640 h 4025900"/>
              <a:gd name="connisteX44" fmla="*/ 86360 w 2990850"/>
              <a:gd name="connsiteY44" fmla="*/ 3536950 h 4025900"/>
              <a:gd name="connisteX45" fmla="*/ 95885 w 2990850"/>
              <a:gd name="connsiteY45" fmla="*/ 3603625 h 4025900"/>
              <a:gd name="connisteX46" fmla="*/ 95885 w 2990850"/>
              <a:gd name="connsiteY46" fmla="*/ 3680460 h 4025900"/>
              <a:gd name="connisteX47" fmla="*/ 95885 w 2990850"/>
              <a:gd name="connsiteY47" fmla="*/ 3747770 h 4025900"/>
              <a:gd name="connisteX48" fmla="*/ 105410 w 2990850"/>
              <a:gd name="connsiteY48" fmla="*/ 3814445 h 4025900"/>
              <a:gd name="connisteX49" fmla="*/ 114935 w 2990850"/>
              <a:gd name="connsiteY49" fmla="*/ 3881755 h 4025900"/>
              <a:gd name="connisteX50" fmla="*/ 114935 w 2990850"/>
              <a:gd name="connsiteY50" fmla="*/ 3949065 h 4025900"/>
              <a:gd name="connisteX51" fmla="*/ 124460 w 2990850"/>
              <a:gd name="connsiteY51" fmla="*/ 4015740 h 4025900"/>
              <a:gd name="connisteX52" fmla="*/ 220345 w 2990850"/>
              <a:gd name="connsiteY52" fmla="*/ 4025900 h 4025900"/>
              <a:gd name="connisteX53" fmla="*/ 297180 w 2990850"/>
              <a:gd name="connsiteY53" fmla="*/ 4015740 h 4025900"/>
              <a:gd name="connisteX54" fmla="*/ 393065 w 2990850"/>
              <a:gd name="connsiteY54" fmla="*/ 3996690 h 4025900"/>
              <a:gd name="connisteX55" fmla="*/ 479425 w 2990850"/>
              <a:gd name="connsiteY55" fmla="*/ 3987165 h 4025900"/>
              <a:gd name="connisteX56" fmla="*/ 603885 w 2990850"/>
              <a:gd name="connsiteY56" fmla="*/ 3977640 h 4025900"/>
              <a:gd name="connisteX57" fmla="*/ 671195 w 2990850"/>
              <a:gd name="connsiteY57" fmla="*/ 3977640 h 4025900"/>
              <a:gd name="connisteX58" fmla="*/ 757555 w 2990850"/>
              <a:gd name="connsiteY58" fmla="*/ 3977640 h 4025900"/>
              <a:gd name="connisteX59" fmla="*/ 824230 w 2990850"/>
              <a:gd name="connsiteY59" fmla="*/ 3977640 h 4025900"/>
              <a:gd name="connisteX60" fmla="*/ 891540 w 2990850"/>
              <a:gd name="connsiteY60" fmla="*/ 3977640 h 4025900"/>
              <a:gd name="connisteX61" fmla="*/ 958850 w 2990850"/>
              <a:gd name="connsiteY61" fmla="*/ 3977640 h 4025900"/>
              <a:gd name="connisteX62" fmla="*/ 1035050 w 2990850"/>
              <a:gd name="connsiteY62" fmla="*/ 3977640 h 4025900"/>
              <a:gd name="connisteX63" fmla="*/ 1121410 w 2990850"/>
              <a:gd name="connsiteY63" fmla="*/ 3977640 h 4025900"/>
              <a:gd name="connisteX64" fmla="*/ 1188720 w 2990850"/>
              <a:gd name="connsiteY64" fmla="*/ 3977640 h 4025900"/>
              <a:gd name="connisteX65" fmla="*/ 1284605 w 2990850"/>
              <a:gd name="connsiteY65" fmla="*/ 3958590 h 4025900"/>
              <a:gd name="connisteX66" fmla="*/ 1370965 w 2990850"/>
              <a:gd name="connsiteY66" fmla="*/ 3949065 h 4025900"/>
              <a:gd name="connisteX67" fmla="*/ 1437640 w 2990850"/>
              <a:gd name="connsiteY67" fmla="*/ 3939540 h 4025900"/>
              <a:gd name="connisteX68" fmla="*/ 1504950 w 2990850"/>
              <a:gd name="connsiteY68" fmla="*/ 3939540 h 4025900"/>
              <a:gd name="connisteX69" fmla="*/ 1581785 w 2990850"/>
              <a:gd name="connsiteY69" fmla="*/ 3939540 h 4025900"/>
              <a:gd name="connisteX70" fmla="*/ 1648460 w 2990850"/>
              <a:gd name="connsiteY70" fmla="*/ 3939540 h 4025900"/>
              <a:gd name="connisteX71" fmla="*/ 1734820 w 2990850"/>
              <a:gd name="connsiteY71" fmla="*/ 3939540 h 4025900"/>
              <a:gd name="connisteX72" fmla="*/ 1802130 w 2990850"/>
              <a:gd name="connsiteY72" fmla="*/ 3949065 h 4025900"/>
              <a:gd name="connisteX73" fmla="*/ 1869440 w 2990850"/>
              <a:gd name="connsiteY73" fmla="*/ 3958590 h 4025900"/>
              <a:gd name="connisteX74" fmla="*/ 1936115 w 2990850"/>
              <a:gd name="connsiteY74" fmla="*/ 3958590 h 4025900"/>
              <a:gd name="connisteX75" fmla="*/ 2003425 w 2990850"/>
              <a:gd name="connsiteY75" fmla="*/ 3968115 h 4025900"/>
              <a:gd name="connisteX76" fmla="*/ 2080260 w 2990850"/>
              <a:gd name="connsiteY76" fmla="*/ 3977640 h 4025900"/>
              <a:gd name="connisteX77" fmla="*/ 2146935 w 2990850"/>
              <a:gd name="connsiteY77" fmla="*/ 3987165 h 4025900"/>
              <a:gd name="connisteX78" fmla="*/ 2214245 w 2990850"/>
              <a:gd name="connsiteY78" fmla="*/ 3987165 h 4025900"/>
              <a:gd name="connisteX79" fmla="*/ 2281555 w 2990850"/>
              <a:gd name="connsiteY79" fmla="*/ 3987165 h 4025900"/>
              <a:gd name="connisteX80" fmla="*/ 2348230 w 2990850"/>
              <a:gd name="connsiteY80" fmla="*/ 3987165 h 4025900"/>
              <a:gd name="connisteX81" fmla="*/ 2415540 w 2990850"/>
              <a:gd name="connsiteY81" fmla="*/ 3987165 h 4025900"/>
              <a:gd name="connisteX82" fmla="*/ 2492375 w 2990850"/>
              <a:gd name="connsiteY82" fmla="*/ 3987165 h 4025900"/>
              <a:gd name="connisteX83" fmla="*/ 2559050 w 2990850"/>
              <a:gd name="connsiteY83" fmla="*/ 3987165 h 4025900"/>
              <a:gd name="connisteX84" fmla="*/ 2626360 w 2990850"/>
              <a:gd name="connsiteY84" fmla="*/ 3987165 h 4025900"/>
              <a:gd name="connisteX85" fmla="*/ 2693670 w 2990850"/>
              <a:gd name="connsiteY85" fmla="*/ 3987165 h 4025900"/>
              <a:gd name="connisteX86" fmla="*/ 2760345 w 2990850"/>
              <a:gd name="connsiteY86" fmla="*/ 3987165 h 4025900"/>
              <a:gd name="connisteX87" fmla="*/ 2827655 w 2990850"/>
              <a:gd name="connsiteY87" fmla="*/ 3930015 h 4025900"/>
              <a:gd name="connisteX88" fmla="*/ 2894965 w 2990850"/>
              <a:gd name="connsiteY88" fmla="*/ 3891280 h 4025900"/>
              <a:gd name="connisteX89" fmla="*/ 2933065 w 2990850"/>
              <a:gd name="connsiteY89" fmla="*/ 3824605 h 4025900"/>
              <a:gd name="connisteX90" fmla="*/ 2933065 w 2990850"/>
              <a:gd name="connsiteY90" fmla="*/ 3757295 h 4025900"/>
              <a:gd name="connisteX91" fmla="*/ 2933065 w 2990850"/>
              <a:gd name="connsiteY91" fmla="*/ 3689985 h 4025900"/>
              <a:gd name="connisteX92" fmla="*/ 2933065 w 2990850"/>
              <a:gd name="connsiteY92" fmla="*/ 3623310 h 4025900"/>
              <a:gd name="connisteX93" fmla="*/ 2942590 w 2990850"/>
              <a:gd name="connsiteY93" fmla="*/ 3556000 h 4025900"/>
              <a:gd name="connisteX94" fmla="*/ 2952115 w 2990850"/>
              <a:gd name="connsiteY94" fmla="*/ 3479165 h 4025900"/>
              <a:gd name="connisteX95" fmla="*/ 2971165 w 2990850"/>
              <a:gd name="connsiteY95" fmla="*/ 3392805 h 4025900"/>
              <a:gd name="connisteX96" fmla="*/ 2971165 w 2990850"/>
              <a:gd name="connsiteY96" fmla="*/ 3326130 h 4025900"/>
              <a:gd name="connisteX97" fmla="*/ 2980690 w 2990850"/>
              <a:gd name="connsiteY97" fmla="*/ 3258820 h 4025900"/>
              <a:gd name="connisteX98" fmla="*/ 2990850 w 2990850"/>
              <a:gd name="connsiteY98" fmla="*/ 3191510 h 4025900"/>
              <a:gd name="connisteX99" fmla="*/ 2990850 w 2990850"/>
              <a:gd name="connsiteY99" fmla="*/ 3124835 h 4025900"/>
              <a:gd name="connisteX100" fmla="*/ 2990850 w 2990850"/>
              <a:gd name="connsiteY100" fmla="*/ 3048000 h 4025900"/>
              <a:gd name="connisteX101" fmla="*/ 2990850 w 2990850"/>
              <a:gd name="connsiteY101" fmla="*/ 2961640 h 4025900"/>
              <a:gd name="connisteX102" fmla="*/ 2990850 w 2990850"/>
              <a:gd name="connsiteY102" fmla="*/ 2894330 h 4025900"/>
              <a:gd name="connisteX103" fmla="*/ 2990850 w 2990850"/>
              <a:gd name="connsiteY103" fmla="*/ 2827655 h 4025900"/>
              <a:gd name="connisteX104" fmla="*/ 2980690 w 2990850"/>
              <a:gd name="connsiteY104" fmla="*/ 2760345 h 4025900"/>
              <a:gd name="connisteX105" fmla="*/ 2971165 w 2990850"/>
              <a:gd name="connsiteY105" fmla="*/ 2693035 h 4025900"/>
              <a:gd name="connisteX106" fmla="*/ 2961640 w 2990850"/>
              <a:gd name="connsiteY106" fmla="*/ 2626360 h 4025900"/>
              <a:gd name="connisteX107" fmla="*/ 2952115 w 2990850"/>
              <a:gd name="connsiteY107" fmla="*/ 2540000 h 4025900"/>
              <a:gd name="connisteX108" fmla="*/ 2952115 w 2990850"/>
              <a:gd name="connsiteY108" fmla="*/ 2472690 h 4025900"/>
              <a:gd name="connisteX109" fmla="*/ 2952115 w 2990850"/>
              <a:gd name="connsiteY109" fmla="*/ 2395855 h 4025900"/>
              <a:gd name="connisteX110" fmla="*/ 2952115 w 2990850"/>
              <a:gd name="connsiteY110" fmla="*/ 2319655 h 4025900"/>
              <a:gd name="connisteX111" fmla="*/ 2952115 w 2990850"/>
              <a:gd name="connsiteY111" fmla="*/ 2252345 h 4025900"/>
              <a:gd name="connisteX112" fmla="*/ 2952115 w 2990850"/>
              <a:gd name="connsiteY112" fmla="*/ 2175510 h 4025900"/>
              <a:gd name="connisteX113" fmla="*/ 2952115 w 2990850"/>
              <a:gd name="connsiteY113" fmla="*/ 2108835 h 4025900"/>
              <a:gd name="connisteX114" fmla="*/ 2952115 w 2990850"/>
              <a:gd name="connsiteY114" fmla="*/ 2041525 h 4025900"/>
              <a:gd name="connisteX115" fmla="*/ 2952115 w 2990850"/>
              <a:gd name="connsiteY115" fmla="*/ 1964690 h 4025900"/>
              <a:gd name="connisteX116" fmla="*/ 2952115 w 2990850"/>
              <a:gd name="connsiteY116" fmla="*/ 1898015 h 4025900"/>
              <a:gd name="connisteX117" fmla="*/ 2952115 w 2990850"/>
              <a:gd name="connsiteY117" fmla="*/ 1821180 h 4025900"/>
              <a:gd name="connisteX118" fmla="*/ 2942590 w 2990850"/>
              <a:gd name="connsiteY118" fmla="*/ 1744345 h 4025900"/>
              <a:gd name="connisteX119" fmla="*/ 2933065 w 2990850"/>
              <a:gd name="connsiteY119" fmla="*/ 1677035 h 4025900"/>
              <a:gd name="connisteX120" fmla="*/ 2933065 w 2990850"/>
              <a:gd name="connsiteY120" fmla="*/ 1610360 h 4025900"/>
              <a:gd name="connisteX121" fmla="*/ 2914015 w 2990850"/>
              <a:gd name="connsiteY121" fmla="*/ 1543050 h 4025900"/>
              <a:gd name="connisteX122" fmla="*/ 2914015 w 2990850"/>
              <a:gd name="connsiteY122" fmla="*/ 1466215 h 4025900"/>
              <a:gd name="connisteX123" fmla="*/ 2904490 w 2990850"/>
              <a:gd name="connsiteY123" fmla="*/ 1399540 h 4025900"/>
              <a:gd name="connisteX124" fmla="*/ 2904490 w 2990850"/>
              <a:gd name="connsiteY124" fmla="*/ 1322705 h 4025900"/>
              <a:gd name="connisteX125" fmla="*/ 2894965 w 2990850"/>
              <a:gd name="connsiteY125" fmla="*/ 1226820 h 4025900"/>
              <a:gd name="connisteX126" fmla="*/ 2885440 w 2990850"/>
              <a:gd name="connsiteY126" fmla="*/ 1121410 h 4025900"/>
              <a:gd name="connisteX127" fmla="*/ 2875280 w 2990850"/>
              <a:gd name="connsiteY127" fmla="*/ 1025525 h 4025900"/>
              <a:gd name="connisteX128" fmla="*/ 2875280 w 2990850"/>
              <a:gd name="connsiteY128" fmla="*/ 958215 h 4025900"/>
              <a:gd name="connisteX129" fmla="*/ 2875280 w 2990850"/>
              <a:gd name="connsiteY129" fmla="*/ 882015 h 4025900"/>
              <a:gd name="connisteX130" fmla="*/ 2865755 w 2990850"/>
              <a:gd name="connsiteY130" fmla="*/ 805180 h 4025900"/>
              <a:gd name="connisteX131" fmla="*/ 2856230 w 2990850"/>
              <a:gd name="connsiteY131" fmla="*/ 728345 h 4025900"/>
              <a:gd name="connisteX132" fmla="*/ 2846705 w 2990850"/>
              <a:gd name="connsiteY132" fmla="*/ 661035 h 4025900"/>
              <a:gd name="connisteX133" fmla="*/ 2846705 w 2990850"/>
              <a:gd name="connsiteY133" fmla="*/ 594360 h 4025900"/>
              <a:gd name="connisteX134" fmla="*/ 2837180 w 2990850"/>
              <a:gd name="connsiteY134" fmla="*/ 527050 h 4025900"/>
              <a:gd name="connisteX135" fmla="*/ 2837180 w 2990850"/>
              <a:gd name="connsiteY135" fmla="*/ 459740 h 4025900"/>
              <a:gd name="connisteX136" fmla="*/ 2827655 w 2990850"/>
              <a:gd name="connsiteY136" fmla="*/ 393065 h 4025900"/>
              <a:gd name="connisteX137" fmla="*/ 2827655 w 2990850"/>
              <a:gd name="connsiteY137" fmla="*/ 325755 h 4025900"/>
              <a:gd name="connisteX138" fmla="*/ 2818130 w 2990850"/>
              <a:gd name="connsiteY138" fmla="*/ 258445 h 4025900"/>
              <a:gd name="connisteX139" fmla="*/ 2808605 w 2990850"/>
              <a:gd name="connsiteY139" fmla="*/ 191770 h 4025900"/>
              <a:gd name="connisteX140" fmla="*/ 2799080 w 2990850"/>
              <a:gd name="connsiteY140" fmla="*/ 124460 h 4025900"/>
              <a:gd name="connisteX141" fmla="*/ 2789555 w 2990850"/>
              <a:gd name="connsiteY141" fmla="*/ 57150 h 4025900"/>
              <a:gd name="connisteX142" fmla="*/ 2722245 w 2990850"/>
              <a:gd name="connsiteY142" fmla="*/ 19050 h 4025900"/>
              <a:gd name="connisteX143" fmla="*/ 2654935 w 2990850"/>
              <a:gd name="connsiteY143" fmla="*/ 19050 h 4025900"/>
              <a:gd name="connisteX144" fmla="*/ 2588260 w 2990850"/>
              <a:gd name="connsiteY144" fmla="*/ 19050 h 4025900"/>
              <a:gd name="connisteX145" fmla="*/ 2520950 w 2990850"/>
              <a:gd name="connsiteY145" fmla="*/ 19050 h 4025900"/>
              <a:gd name="connisteX146" fmla="*/ 2453640 w 2990850"/>
              <a:gd name="connsiteY146" fmla="*/ 19050 h 4025900"/>
              <a:gd name="connisteX147" fmla="*/ 2386965 w 2990850"/>
              <a:gd name="connsiteY147" fmla="*/ 19050 h 4025900"/>
              <a:gd name="connisteX148" fmla="*/ 2319655 w 2990850"/>
              <a:gd name="connsiteY148" fmla="*/ 19050 h 4025900"/>
              <a:gd name="connisteX149" fmla="*/ 2252345 w 2990850"/>
              <a:gd name="connsiteY149" fmla="*/ 19050 h 4025900"/>
              <a:gd name="connisteX150" fmla="*/ 2165985 w 2990850"/>
              <a:gd name="connsiteY150" fmla="*/ 19050 h 4025900"/>
              <a:gd name="connisteX151" fmla="*/ 2089785 w 2990850"/>
              <a:gd name="connsiteY151" fmla="*/ 19050 h 4025900"/>
              <a:gd name="connisteX152" fmla="*/ 2012950 w 2990850"/>
              <a:gd name="connsiteY152" fmla="*/ 19050 h 4025900"/>
              <a:gd name="connisteX153" fmla="*/ 1945640 w 2990850"/>
              <a:gd name="connsiteY153" fmla="*/ 9525 h 4025900"/>
              <a:gd name="connisteX154" fmla="*/ 1878965 w 2990850"/>
              <a:gd name="connsiteY154" fmla="*/ 9525 h 4025900"/>
              <a:gd name="connisteX155" fmla="*/ 1811655 w 2990850"/>
              <a:gd name="connsiteY155" fmla="*/ 9525 h 4025900"/>
              <a:gd name="connisteX156" fmla="*/ 1734820 w 2990850"/>
              <a:gd name="connsiteY156" fmla="*/ 9525 h 4025900"/>
              <a:gd name="connisteX157" fmla="*/ 1668145 w 2990850"/>
              <a:gd name="connsiteY157" fmla="*/ 9525 h 4025900"/>
              <a:gd name="connisteX158" fmla="*/ 1581785 w 2990850"/>
              <a:gd name="connsiteY158" fmla="*/ 9525 h 4025900"/>
              <a:gd name="connisteX159" fmla="*/ 1504950 w 2990850"/>
              <a:gd name="connsiteY159" fmla="*/ 9525 h 4025900"/>
              <a:gd name="connisteX160" fmla="*/ 1418590 w 2990850"/>
              <a:gd name="connsiteY160" fmla="*/ 9525 h 4025900"/>
              <a:gd name="connisteX161" fmla="*/ 1341755 w 2990850"/>
              <a:gd name="connsiteY161" fmla="*/ 0 h 4025900"/>
              <a:gd name="connisteX162" fmla="*/ 1275080 w 2990850"/>
              <a:gd name="connsiteY162" fmla="*/ 0 h 4025900"/>
              <a:gd name="connisteX163" fmla="*/ 1207770 w 2990850"/>
              <a:gd name="connsiteY163" fmla="*/ 0 h 4025900"/>
              <a:gd name="connisteX164" fmla="*/ 1121410 w 2990850"/>
              <a:gd name="connsiteY164" fmla="*/ 19050 h 4025900"/>
              <a:gd name="connisteX165" fmla="*/ 1025525 w 2990850"/>
              <a:gd name="connsiteY165" fmla="*/ 28575 h 4025900"/>
              <a:gd name="connisteX166" fmla="*/ 948690 w 2990850"/>
              <a:gd name="connsiteY166" fmla="*/ 38100 h 4025900"/>
              <a:gd name="connisteX167" fmla="*/ 872490 w 2990850"/>
              <a:gd name="connsiteY167" fmla="*/ 47625 h 4025900"/>
              <a:gd name="connisteX168" fmla="*/ 795655 w 2990850"/>
              <a:gd name="connsiteY168" fmla="*/ 47625 h 4025900"/>
              <a:gd name="connisteX169" fmla="*/ 709295 w 2990850"/>
              <a:gd name="connsiteY169" fmla="*/ 47625 h 4025900"/>
              <a:gd name="connisteX170" fmla="*/ 632460 w 2990850"/>
              <a:gd name="connsiteY170" fmla="*/ 47625 h 4025900"/>
              <a:gd name="connisteX171" fmla="*/ 546735 w 2990850"/>
              <a:gd name="connsiteY171" fmla="*/ 47625 h 4025900"/>
              <a:gd name="connisteX172" fmla="*/ 479425 w 2990850"/>
              <a:gd name="connsiteY172" fmla="*/ 57150 h 4025900"/>
              <a:gd name="connisteX173" fmla="*/ 412115 w 2990850"/>
              <a:gd name="connsiteY173" fmla="*/ 67310 h 4025900"/>
              <a:gd name="connisteX174" fmla="*/ 335280 w 2990850"/>
              <a:gd name="connsiteY174" fmla="*/ 76835 h 4025900"/>
              <a:gd name="connisteX175" fmla="*/ 268605 w 2990850"/>
              <a:gd name="connsiteY175" fmla="*/ 76835 h 4025900"/>
              <a:gd name="connisteX176" fmla="*/ 201295 w 2990850"/>
              <a:gd name="connsiteY176" fmla="*/ 86360 h 4025900"/>
              <a:gd name="connisteX177" fmla="*/ 133985 w 2990850"/>
              <a:gd name="connsiteY177" fmla="*/ 86360 h 4025900"/>
              <a:gd name="connisteX178" fmla="*/ 67310 w 2990850"/>
              <a:gd name="connsiteY178" fmla="*/ 86360 h 4025900"/>
              <a:gd name="connisteX179" fmla="*/ 38735 w 2990850"/>
              <a:gd name="connsiteY179" fmla="*/ 153035 h 4025900"/>
              <a:gd name="connisteX180" fmla="*/ 48260 w 2990850"/>
              <a:gd name="connsiteY180" fmla="*/ 220345 h 4025900"/>
              <a:gd name="connisteX181" fmla="*/ 38735 w 2990850"/>
              <a:gd name="connsiteY181" fmla="*/ 248920 h 40259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 ang="0">
                <a:pos x="connisteX176" y="connsiteY176"/>
              </a:cxn>
              <a:cxn ang="0">
                <a:pos x="connisteX177" y="connsiteY177"/>
              </a:cxn>
              <a:cxn ang="0">
                <a:pos x="connisteX178" y="connsiteY178"/>
              </a:cxn>
              <a:cxn ang="0">
                <a:pos x="connisteX179" y="connsiteY179"/>
              </a:cxn>
              <a:cxn ang="0">
                <a:pos x="connisteX180" y="connsiteY180"/>
              </a:cxn>
              <a:cxn ang="0">
                <a:pos x="connisteX181" y="connsiteY181"/>
              </a:cxn>
            </a:cxnLst>
            <a:rect l="l" t="t" r="r" b="b"/>
            <a:pathLst>
              <a:path w="2990850" h="4025900">
                <a:moveTo>
                  <a:pt x="38735" y="248920"/>
                </a:moveTo>
                <a:lnTo>
                  <a:pt x="28575" y="316230"/>
                </a:lnTo>
                <a:lnTo>
                  <a:pt x="19050" y="402590"/>
                </a:lnTo>
                <a:lnTo>
                  <a:pt x="19050" y="479425"/>
                </a:lnTo>
                <a:lnTo>
                  <a:pt x="9525" y="575310"/>
                </a:lnTo>
                <a:lnTo>
                  <a:pt x="0" y="651510"/>
                </a:lnTo>
                <a:lnTo>
                  <a:pt x="0" y="737870"/>
                </a:lnTo>
                <a:lnTo>
                  <a:pt x="0" y="805180"/>
                </a:lnTo>
                <a:lnTo>
                  <a:pt x="0" y="882015"/>
                </a:lnTo>
                <a:lnTo>
                  <a:pt x="0" y="977900"/>
                </a:lnTo>
                <a:lnTo>
                  <a:pt x="0" y="1054100"/>
                </a:lnTo>
                <a:lnTo>
                  <a:pt x="0" y="1140460"/>
                </a:lnTo>
                <a:lnTo>
                  <a:pt x="0" y="1226820"/>
                </a:lnTo>
                <a:lnTo>
                  <a:pt x="0" y="1313180"/>
                </a:lnTo>
                <a:lnTo>
                  <a:pt x="0" y="1390015"/>
                </a:lnTo>
                <a:lnTo>
                  <a:pt x="9525" y="1466215"/>
                </a:lnTo>
                <a:lnTo>
                  <a:pt x="19050" y="1552575"/>
                </a:lnTo>
                <a:lnTo>
                  <a:pt x="28575" y="1629410"/>
                </a:lnTo>
                <a:lnTo>
                  <a:pt x="28575" y="1706245"/>
                </a:lnTo>
                <a:lnTo>
                  <a:pt x="28575" y="1792605"/>
                </a:lnTo>
                <a:lnTo>
                  <a:pt x="28575" y="1868805"/>
                </a:lnTo>
                <a:lnTo>
                  <a:pt x="28575" y="1936115"/>
                </a:lnTo>
                <a:lnTo>
                  <a:pt x="38735" y="2003425"/>
                </a:lnTo>
                <a:lnTo>
                  <a:pt x="48260" y="2070100"/>
                </a:lnTo>
                <a:lnTo>
                  <a:pt x="48260" y="2146935"/>
                </a:lnTo>
                <a:lnTo>
                  <a:pt x="57785" y="2214245"/>
                </a:lnTo>
                <a:lnTo>
                  <a:pt x="57785" y="2280920"/>
                </a:lnTo>
                <a:lnTo>
                  <a:pt x="57785" y="2357755"/>
                </a:lnTo>
                <a:lnTo>
                  <a:pt x="57785" y="2434590"/>
                </a:lnTo>
                <a:lnTo>
                  <a:pt x="57785" y="2520950"/>
                </a:lnTo>
                <a:lnTo>
                  <a:pt x="57785" y="2587625"/>
                </a:lnTo>
                <a:lnTo>
                  <a:pt x="57785" y="2654935"/>
                </a:lnTo>
                <a:lnTo>
                  <a:pt x="57785" y="2722245"/>
                </a:lnTo>
                <a:lnTo>
                  <a:pt x="57785" y="2788920"/>
                </a:lnTo>
                <a:lnTo>
                  <a:pt x="67310" y="2856230"/>
                </a:lnTo>
                <a:lnTo>
                  <a:pt x="67310" y="2923540"/>
                </a:lnTo>
                <a:lnTo>
                  <a:pt x="67310" y="2999740"/>
                </a:lnTo>
                <a:lnTo>
                  <a:pt x="67310" y="3067050"/>
                </a:lnTo>
                <a:lnTo>
                  <a:pt x="76835" y="3134360"/>
                </a:lnTo>
                <a:lnTo>
                  <a:pt x="76835" y="3201035"/>
                </a:lnTo>
                <a:lnTo>
                  <a:pt x="76835" y="3268345"/>
                </a:lnTo>
                <a:lnTo>
                  <a:pt x="76835" y="3335655"/>
                </a:lnTo>
                <a:lnTo>
                  <a:pt x="76835" y="3402330"/>
                </a:lnTo>
                <a:lnTo>
                  <a:pt x="76835" y="3469640"/>
                </a:lnTo>
                <a:lnTo>
                  <a:pt x="86360" y="3536950"/>
                </a:lnTo>
                <a:lnTo>
                  <a:pt x="95885" y="3603625"/>
                </a:lnTo>
                <a:lnTo>
                  <a:pt x="95885" y="3680460"/>
                </a:lnTo>
                <a:lnTo>
                  <a:pt x="95885" y="3747770"/>
                </a:lnTo>
                <a:lnTo>
                  <a:pt x="105410" y="3814445"/>
                </a:lnTo>
                <a:lnTo>
                  <a:pt x="114935" y="3881755"/>
                </a:lnTo>
                <a:lnTo>
                  <a:pt x="114935" y="3949065"/>
                </a:lnTo>
                <a:lnTo>
                  <a:pt x="124460" y="4015740"/>
                </a:lnTo>
                <a:lnTo>
                  <a:pt x="220345" y="4025900"/>
                </a:lnTo>
                <a:lnTo>
                  <a:pt x="297180" y="4015740"/>
                </a:lnTo>
                <a:lnTo>
                  <a:pt x="393065" y="3996690"/>
                </a:lnTo>
                <a:lnTo>
                  <a:pt x="479425" y="3987165"/>
                </a:lnTo>
                <a:lnTo>
                  <a:pt x="603885" y="3977640"/>
                </a:lnTo>
                <a:lnTo>
                  <a:pt x="671195" y="3977640"/>
                </a:lnTo>
                <a:lnTo>
                  <a:pt x="757555" y="3977640"/>
                </a:lnTo>
                <a:lnTo>
                  <a:pt x="824230" y="3977640"/>
                </a:lnTo>
                <a:lnTo>
                  <a:pt x="891540" y="3977640"/>
                </a:lnTo>
                <a:lnTo>
                  <a:pt x="958850" y="3977640"/>
                </a:lnTo>
                <a:lnTo>
                  <a:pt x="1035050" y="3977640"/>
                </a:lnTo>
                <a:lnTo>
                  <a:pt x="1121410" y="3977640"/>
                </a:lnTo>
                <a:lnTo>
                  <a:pt x="1188720" y="3977640"/>
                </a:lnTo>
                <a:lnTo>
                  <a:pt x="1284605" y="3958590"/>
                </a:lnTo>
                <a:lnTo>
                  <a:pt x="1370965" y="3949065"/>
                </a:lnTo>
                <a:lnTo>
                  <a:pt x="1437640" y="3939540"/>
                </a:lnTo>
                <a:lnTo>
                  <a:pt x="1504950" y="3939540"/>
                </a:lnTo>
                <a:lnTo>
                  <a:pt x="1581785" y="3939540"/>
                </a:lnTo>
                <a:lnTo>
                  <a:pt x="1648460" y="3939540"/>
                </a:lnTo>
                <a:lnTo>
                  <a:pt x="1734820" y="3939540"/>
                </a:lnTo>
                <a:lnTo>
                  <a:pt x="1802130" y="3949065"/>
                </a:lnTo>
                <a:lnTo>
                  <a:pt x="1869440" y="3958590"/>
                </a:lnTo>
                <a:lnTo>
                  <a:pt x="1936115" y="3958590"/>
                </a:lnTo>
                <a:lnTo>
                  <a:pt x="2003425" y="3968115"/>
                </a:lnTo>
                <a:lnTo>
                  <a:pt x="2080260" y="3977640"/>
                </a:lnTo>
                <a:lnTo>
                  <a:pt x="2146935" y="3987165"/>
                </a:lnTo>
                <a:lnTo>
                  <a:pt x="2214245" y="3987165"/>
                </a:lnTo>
                <a:lnTo>
                  <a:pt x="2281555" y="3987165"/>
                </a:lnTo>
                <a:lnTo>
                  <a:pt x="2348230" y="3987165"/>
                </a:lnTo>
                <a:lnTo>
                  <a:pt x="2415540" y="3987165"/>
                </a:lnTo>
                <a:lnTo>
                  <a:pt x="2492375" y="3987165"/>
                </a:lnTo>
                <a:lnTo>
                  <a:pt x="2559050" y="3987165"/>
                </a:lnTo>
                <a:lnTo>
                  <a:pt x="2626360" y="3987165"/>
                </a:lnTo>
                <a:lnTo>
                  <a:pt x="2693670" y="3987165"/>
                </a:lnTo>
                <a:lnTo>
                  <a:pt x="2760345" y="3987165"/>
                </a:lnTo>
                <a:lnTo>
                  <a:pt x="2827655" y="3930015"/>
                </a:lnTo>
                <a:lnTo>
                  <a:pt x="2894965" y="3891280"/>
                </a:lnTo>
                <a:lnTo>
                  <a:pt x="2933065" y="3824605"/>
                </a:lnTo>
                <a:lnTo>
                  <a:pt x="2933065" y="3757295"/>
                </a:lnTo>
                <a:lnTo>
                  <a:pt x="2933065" y="3689985"/>
                </a:lnTo>
                <a:lnTo>
                  <a:pt x="2933065" y="3623310"/>
                </a:lnTo>
                <a:lnTo>
                  <a:pt x="2942590" y="3556000"/>
                </a:lnTo>
                <a:lnTo>
                  <a:pt x="2952115" y="3479165"/>
                </a:lnTo>
                <a:lnTo>
                  <a:pt x="2971165" y="3392805"/>
                </a:lnTo>
                <a:lnTo>
                  <a:pt x="2971165" y="3326130"/>
                </a:lnTo>
                <a:lnTo>
                  <a:pt x="2980690" y="3258820"/>
                </a:lnTo>
                <a:lnTo>
                  <a:pt x="2990850" y="3191510"/>
                </a:lnTo>
                <a:lnTo>
                  <a:pt x="2990850" y="3124835"/>
                </a:lnTo>
                <a:lnTo>
                  <a:pt x="2990850" y="3048000"/>
                </a:lnTo>
                <a:lnTo>
                  <a:pt x="2990850" y="2961640"/>
                </a:lnTo>
                <a:lnTo>
                  <a:pt x="2990850" y="2894330"/>
                </a:lnTo>
                <a:lnTo>
                  <a:pt x="2990850" y="2827655"/>
                </a:lnTo>
                <a:lnTo>
                  <a:pt x="2980690" y="2760345"/>
                </a:lnTo>
                <a:lnTo>
                  <a:pt x="2971165" y="2693035"/>
                </a:lnTo>
                <a:lnTo>
                  <a:pt x="2961640" y="2626360"/>
                </a:lnTo>
                <a:lnTo>
                  <a:pt x="2952115" y="2540000"/>
                </a:lnTo>
                <a:lnTo>
                  <a:pt x="2952115" y="2472690"/>
                </a:lnTo>
                <a:lnTo>
                  <a:pt x="2952115" y="2395855"/>
                </a:lnTo>
                <a:lnTo>
                  <a:pt x="2952115" y="2319655"/>
                </a:lnTo>
                <a:lnTo>
                  <a:pt x="2952115" y="2252345"/>
                </a:lnTo>
                <a:lnTo>
                  <a:pt x="2952115" y="2175510"/>
                </a:lnTo>
                <a:lnTo>
                  <a:pt x="2952115" y="2108835"/>
                </a:lnTo>
                <a:lnTo>
                  <a:pt x="2952115" y="2041525"/>
                </a:lnTo>
                <a:lnTo>
                  <a:pt x="2952115" y="1964690"/>
                </a:lnTo>
                <a:lnTo>
                  <a:pt x="2952115" y="1898015"/>
                </a:lnTo>
                <a:lnTo>
                  <a:pt x="2952115" y="1821180"/>
                </a:lnTo>
                <a:lnTo>
                  <a:pt x="2942590" y="1744345"/>
                </a:lnTo>
                <a:lnTo>
                  <a:pt x="2933065" y="1677035"/>
                </a:lnTo>
                <a:lnTo>
                  <a:pt x="2933065" y="1610360"/>
                </a:lnTo>
                <a:lnTo>
                  <a:pt x="2914015" y="1543050"/>
                </a:lnTo>
                <a:lnTo>
                  <a:pt x="2914015" y="1466215"/>
                </a:lnTo>
                <a:lnTo>
                  <a:pt x="2904490" y="1399540"/>
                </a:lnTo>
                <a:lnTo>
                  <a:pt x="2904490" y="1322705"/>
                </a:lnTo>
                <a:lnTo>
                  <a:pt x="2894965" y="1226820"/>
                </a:lnTo>
                <a:lnTo>
                  <a:pt x="2885440" y="1121410"/>
                </a:lnTo>
                <a:lnTo>
                  <a:pt x="2875280" y="1025525"/>
                </a:lnTo>
                <a:lnTo>
                  <a:pt x="2875280" y="958215"/>
                </a:lnTo>
                <a:lnTo>
                  <a:pt x="2875280" y="882015"/>
                </a:lnTo>
                <a:lnTo>
                  <a:pt x="2865755" y="805180"/>
                </a:lnTo>
                <a:lnTo>
                  <a:pt x="2856230" y="728345"/>
                </a:lnTo>
                <a:lnTo>
                  <a:pt x="2846705" y="661035"/>
                </a:lnTo>
                <a:lnTo>
                  <a:pt x="2846705" y="594360"/>
                </a:lnTo>
                <a:lnTo>
                  <a:pt x="2837180" y="527050"/>
                </a:lnTo>
                <a:lnTo>
                  <a:pt x="2837180" y="459740"/>
                </a:lnTo>
                <a:lnTo>
                  <a:pt x="2827655" y="393065"/>
                </a:lnTo>
                <a:lnTo>
                  <a:pt x="2827655" y="325755"/>
                </a:lnTo>
                <a:lnTo>
                  <a:pt x="2818130" y="258445"/>
                </a:lnTo>
                <a:lnTo>
                  <a:pt x="2808605" y="191770"/>
                </a:lnTo>
                <a:lnTo>
                  <a:pt x="2799080" y="124460"/>
                </a:lnTo>
                <a:lnTo>
                  <a:pt x="2789555" y="57150"/>
                </a:lnTo>
                <a:lnTo>
                  <a:pt x="2722245" y="19050"/>
                </a:lnTo>
                <a:lnTo>
                  <a:pt x="2654935" y="19050"/>
                </a:lnTo>
                <a:lnTo>
                  <a:pt x="2588260" y="19050"/>
                </a:lnTo>
                <a:lnTo>
                  <a:pt x="2520950" y="19050"/>
                </a:lnTo>
                <a:lnTo>
                  <a:pt x="2453640" y="19050"/>
                </a:lnTo>
                <a:lnTo>
                  <a:pt x="2386965" y="19050"/>
                </a:lnTo>
                <a:lnTo>
                  <a:pt x="2319655" y="19050"/>
                </a:lnTo>
                <a:lnTo>
                  <a:pt x="2252345" y="19050"/>
                </a:lnTo>
                <a:lnTo>
                  <a:pt x="2165985" y="19050"/>
                </a:lnTo>
                <a:lnTo>
                  <a:pt x="2089785" y="19050"/>
                </a:lnTo>
                <a:lnTo>
                  <a:pt x="2012950" y="19050"/>
                </a:lnTo>
                <a:lnTo>
                  <a:pt x="1945640" y="9525"/>
                </a:lnTo>
                <a:lnTo>
                  <a:pt x="1878965" y="9525"/>
                </a:lnTo>
                <a:lnTo>
                  <a:pt x="1811655" y="9525"/>
                </a:lnTo>
                <a:lnTo>
                  <a:pt x="1734820" y="9525"/>
                </a:lnTo>
                <a:lnTo>
                  <a:pt x="1668145" y="9525"/>
                </a:lnTo>
                <a:lnTo>
                  <a:pt x="1581785" y="9525"/>
                </a:lnTo>
                <a:lnTo>
                  <a:pt x="1504950" y="9525"/>
                </a:lnTo>
                <a:lnTo>
                  <a:pt x="1418590" y="9525"/>
                </a:lnTo>
                <a:lnTo>
                  <a:pt x="1341755" y="0"/>
                </a:lnTo>
                <a:lnTo>
                  <a:pt x="1275080" y="0"/>
                </a:lnTo>
                <a:lnTo>
                  <a:pt x="1207770" y="0"/>
                </a:lnTo>
                <a:lnTo>
                  <a:pt x="1121410" y="19050"/>
                </a:lnTo>
                <a:lnTo>
                  <a:pt x="1025525" y="28575"/>
                </a:lnTo>
                <a:lnTo>
                  <a:pt x="948690" y="38100"/>
                </a:lnTo>
                <a:lnTo>
                  <a:pt x="872490" y="47625"/>
                </a:lnTo>
                <a:lnTo>
                  <a:pt x="795655" y="47625"/>
                </a:lnTo>
                <a:lnTo>
                  <a:pt x="709295" y="47625"/>
                </a:lnTo>
                <a:lnTo>
                  <a:pt x="632460" y="47625"/>
                </a:lnTo>
                <a:lnTo>
                  <a:pt x="546735" y="47625"/>
                </a:lnTo>
                <a:lnTo>
                  <a:pt x="479425" y="57150"/>
                </a:lnTo>
                <a:lnTo>
                  <a:pt x="412115" y="67310"/>
                </a:lnTo>
                <a:lnTo>
                  <a:pt x="335280" y="76835"/>
                </a:lnTo>
                <a:lnTo>
                  <a:pt x="268605" y="76835"/>
                </a:lnTo>
                <a:lnTo>
                  <a:pt x="201295" y="86360"/>
                </a:lnTo>
                <a:lnTo>
                  <a:pt x="133985" y="86360"/>
                </a:lnTo>
                <a:lnTo>
                  <a:pt x="67310" y="86360"/>
                </a:lnTo>
                <a:lnTo>
                  <a:pt x="38735" y="153035"/>
                </a:lnTo>
                <a:lnTo>
                  <a:pt x="48260" y="220345"/>
                </a:lnTo>
                <a:lnTo>
                  <a:pt x="38735" y="248920"/>
                </a:lnTo>
                <a:close/>
              </a:path>
            </a:pathLst>
          </a:custGeom>
          <a:solidFill>
            <a:schemeClr val="bg1"/>
          </a:solidFill>
          <a:ln w="19050">
            <a:solidFill>
              <a:srgbClr val="6336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p:cNvPicPr>
            <a:picLocks noChangeAspect="1"/>
          </p:cNvPicPr>
          <p:nvPr/>
        </p:nvPicPr>
        <p:blipFill>
          <a:blip r:embed="rId2"/>
          <a:srcRect l="40948" t="25231" r="36115" b="12762"/>
          <a:stretch>
            <a:fillRect/>
          </a:stretch>
        </p:blipFill>
        <p:spPr>
          <a:xfrm>
            <a:off x="9881235" y="4042410"/>
            <a:ext cx="1294765" cy="1990725"/>
          </a:xfrm>
          <a:prstGeom prst="rect">
            <a:avLst/>
          </a:prstGeom>
        </p:spPr>
      </p:pic>
      <p:sp>
        <p:nvSpPr>
          <p:cNvPr id="8" name="文本框 7"/>
          <p:cNvSpPr txBox="1"/>
          <p:nvPr/>
        </p:nvSpPr>
        <p:spPr>
          <a:xfrm>
            <a:off x="3937635" y="2616835"/>
            <a:ext cx="6202680" cy="2245360"/>
          </a:xfrm>
          <a:prstGeom prst="rect">
            <a:avLst/>
          </a:prstGeom>
          <a:noFill/>
        </p:spPr>
        <p:txBody>
          <a:bodyPr wrap="square" rtlCol="0">
            <a:spAutoFit/>
          </a:bodyPr>
          <a:p>
            <a:r>
              <a:rPr lang="zh-CN" altLang="en-US" sz="2800">
                <a:solidFill>
                  <a:srgbClr val="FE7A5B"/>
                </a:solidFill>
                <a:latin typeface="华康少女文字W5(P)" panose="040F0500000000000000" charset="-122"/>
                <a:ea typeface="华康少女文字W5(P)" panose="040F0500000000000000" charset="-122"/>
              </a:rPr>
              <a:t>郑教授在书中提到，思维的灵活性与综合性同样被看成数学思维的有一重要特点，在数学中应当根据情况与需要在不同的方面与环节之间作出灵活的转换，乃至作出新的必要</a:t>
            </a:r>
            <a:r>
              <a:rPr lang="zh-CN" altLang="en-US" sz="2800">
                <a:solidFill>
                  <a:srgbClr val="FE7A5B"/>
                </a:solidFill>
                <a:latin typeface="华康少女文字W5(P)" panose="040F0500000000000000" charset="-122"/>
                <a:ea typeface="华康少女文字W5(P)" panose="040F0500000000000000" charset="-122"/>
              </a:rPr>
              <a:t>整合。</a:t>
            </a:r>
            <a:endParaRPr lang="zh-CN" altLang="en-US" sz="2800">
              <a:solidFill>
                <a:srgbClr val="FE7A5B"/>
              </a:solidFill>
              <a:latin typeface="华康少女文字W5(P)" panose="040F0500000000000000" charset="-122"/>
              <a:ea typeface="华康少女文字W5(P)" panose="040F0500000000000000" charset="-122"/>
            </a:endParaRPr>
          </a:p>
        </p:txBody>
      </p:sp>
      <p:pic>
        <p:nvPicPr>
          <p:cNvPr id="19" name="图片 18" descr="6c74268fe59eaf243a867d6200cbd292"/>
          <p:cNvPicPr>
            <a:picLocks noChangeAspect="1"/>
          </p:cNvPicPr>
          <p:nvPr/>
        </p:nvPicPr>
        <p:blipFill>
          <a:blip r:embed="rId3"/>
          <a:stretch>
            <a:fillRect/>
          </a:stretch>
        </p:blipFill>
        <p:spPr>
          <a:xfrm>
            <a:off x="927735" y="2318385"/>
            <a:ext cx="3352800" cy="3352800"/>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6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65.xml><?xml version="1.0" encoding="utf-8"?>
<p:tagLst xmlns:p="http://schemas.openxmlformats.org/presentationml/2006/main">
  <p:tag name="KSO_WM_SPECIAL_SOURCE" val="bdnull"/>
</p:tagLst>
</file>

<file path=ppt/tags/tag6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67.xml><?xml version="1.0" encoding="utf-8"?>
<p:tagLst xmlns:p="http://schemas.openxmlformats.org/presentationml/2006/main">
  <p:tag name="KSO_WM_SPECIAL_SOURCE" val="bdnull"/>
</p:tagLst>
</file>

<file path=ppt/tags/tag6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6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PECIAL_SOURCE" val="bdnull"/>
</p:tagLst>
</file>

<file path=ppt/tags/tag7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3.xml><?xml version="1.0" encoding="utf-8"?>
<p:tagLst xmlns:p="http://schemas.openxmlformats.org/presentationml/2006/main">
  <p:tag name="KSO_WM_SPECIAL_SOURCE" val="bdnull"/>
</p:tagLst>
</file>

<file path=ppt/tags/tag7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1655</Words>
  <Application>WPS 演示</Application>
  <PresentationFormat>宽屏</PresentationFormat>
  <Paragraphs>114</Paragraphs>
  <Slides>15</Slides>
  <Notes>4</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15</vt:i4>
      </vt:variant>
    </vt:vector>
  </HeadingPairs>
  <TitlesOfParts>
    <vt:vector size="38" baseType="lpstr">
      <vt:lpstr>Arial</vt:lpstr>
      <vt:lpstr>宋体</vt:lpstr>
      <vt:lpstr>Wingdings</vt:lpstr>
      <vt:lpstr>微软雅黑</vt:lpstr>
      <vt:lpstr>汉仪旗黑</vt:lpstr>
      <vt:lpstr>Wingdings</vt:lpstr>
      <vt:lpstr>仓耳爱民小楷</vt:lpstr>
      <vt:lpstr>等线</vt:lpstr>
      <vt:lpstr>汉仪中等线KW</vt:lpstr>
      <vt:lpstr>Times New Roman</vt:lpstr>
      <vt:lpstr>华康少女文字W5(P)</vt:lpstr>
      <vt:lpstr>苹方-简</vt:lpstr>
      <vt:lpstr>思源黑体 CN Normal</vt:lpstr>
      <vt:lpstr>Yuanti SC</vt:lpstr>
      <vt:lpstr>思源黑体 CN Medium</vt:lpstr>
      <vt:lpstr>汉仪中黑KW</vt:lpstr>
      <vt:lpstr>宋体</vt:lpstr>
      <vt:lpstr>Arial Unicode MS</vt:lpstr>
      <vt:lpstr>Calibri</vt:lpstr>
      <vt:lpstr>Helvetica Neue</vt:lpstr>
      <vt:lpstr>汉仪书宋二KW</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一只木世虫</cp:lastModifiedBy>
  <cp:revision>158</cp:revision>
  <dcterms:created xsi:type="dcterms:W3CDTF">2022-08-15T04:30:42Z</dcterms:created>
  <dcterms:modified xsi:type="dcterms:W3CDTF">2022-08-15T04:30:42Z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2052-4.2.2.6882</vt:lpwstr>
  </property>
  <property fmtid="{D5CDD505-2E9C-101B-9397-08002B2CF9AE}" pid="3" name="ICV">
    <vt:lpwstr>1275B06D5B9C21AD25B3F862777183C0</vt:lpwstr>
  </property>
</Properties>
</file>